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38"/>
  </p:notesMasterIdLst>
  <p:handoutMasterIdLst>
    <p:handoutMasterId r:id="rId39"/>
  </p:handoutMasterIdLst>
  <p:sldIdLst>
    <p:sldId id="2158" r:id="rId2"/>
    <p:sldId id="1546" r:id="rId3"/>
    <p:sldId id="1499" r:id="rId4"/>
    <p:sldId id="1507" r:id="rId5"/>
    <p:sldId id="434" r:id="rId6"/>
    <p:sldId id="2234" r:id="rId7"/>
    <p:sldId id="2235" r:id="rId8"/>
    <p:sldId id="1552" r:id="rId9"/>
    <p:sldId id="1506" r:id="rId10"/>
    <p:sldId id="2241" r:id="rId11"/>
    <p:sldId id="1502" r:id="rId12"/>
    <p:sldId id="2242" r:id="rId13"/>
    <p:sldId id="2161" r:id="rId14"/>
    <p:sldId id="2250" r:id="rId15"/>
    <p:sldId id="2254" r:id="rId16"/>
    <p:sldId id="1528" r:id="rId17"/>
    <p:sldId id="1529" r:id="rId18"/>
    <p:sldId id="2247" r:id="rId19"/>
    <p:sldId id="2243" r:id="rId20"/>
    <p:sldId id="2244" r:id="rId21"/>
    <p:sldId id="2166" r:id="rId22"/>
    <p:sldId id="2253" r:id="rId23"/>
    <p:sldId id="1519" r:id="rId24"/>
    <p:sldId id="1520" r:id="rId25"/>
    <p:sldId id="1555" r:id="rId26"/>
    <p:sldId id="1521" r:id="rId27"/>
    <p:sldId id="2255" r:id="rId28"/>
    <p:sldId id="1527" r:id="rId29"/>
    <p:sldId id="1543" r:id="rId30"/>
    <p:sldId id="1471" r:id="rId31"/>
    <p:sldId id="2251" r:id="rId32"/>
    <p:sldId id="1531" r:id="rId33"/>
    <p:sldId id="2144" r:id="rId34"/>
    <p:sldId id="2252" r:id="rId35"/>
    <p:sldId id="1533" r:id="rId36"/>
    <p:sldId id="1512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96A"/>
    <a:srgbClr val="9D74B2"/>
    <a:srgbClr val="9965B9"/>
    <a:srgbClr val="4D4D4D"/>
    <a:srgbClr val="6D6D6D"/>
    <a:srgbClr val="4BD5FF"/>
    <a:srgbClr val="D132D1"/>
    <a:srgbClr val="B72BB6"/>
    <a:srgbClr val="595959"/>
    <a:srgbClr val="093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6" autoAdjust="0"/>
    <p:restoredTop sz="90970" autoAdjust="0"/>
  </p:normalViewPr>
  <p:slideViewPr>
    <p:cSldViewPr snapToGrid="0" snapToObjects="1">
      <p:cViewPr varScale="1">
        <p:scale>
          <a:sx n="245" d="100"/>
          <a:sy n="245" d="100"/>
        </p:scale>
        <p:origin x="184" y="3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 Stith" userId="0043fbaf-0f12-4d79-ba50-95cfa9cf5654" providerId="ADAL" clId="{505C7E35-4906-C14D-978E-8769C3F6CF50}"/>
    <pc:docChg chg="modSld">
      <pc:chgData name="Stacey Stith" userId="0043fbaf-0f12-4d79-ba50-95cfa9cf5654" providerId="ADAL" clId="{505C7E35-4906-C14D-978E-8769C3F6CF50}" dt="2019-03-13T19:21:52.196" v="6" actId="1036"/>
      <pc:docMkLst>
        <pc:docMk/>
      </pc:docMkLst>
      <pc:sldChg chg="modSp">
        <pc:chgData name="Stacey Stith" userId="0043fbaf-0f12-4d79-ba50-95cfa9cf5654" providerId="ADAL" clId="{505C7E35-4906-C14D-978E-8769C3F6CF50}" dt="2019-03-13T19:21:52.196" v="6" actId="1036"/>
        <pc:sldMkLst>
          <pc:docMk/>
          <pc:sldMk cId="1508627178" sldId="1471"/>
        </pc:sldMkLst>
        <pc:spChg chg="mod">
          <ac:chgData name="Stacey Stith" userId="0043fbaf-0f12-4d79-ba50-95cfa9cf5654" providerId="ADAL" clId="{505C7E35-4906-C14D-978E-8769C3F6CF50}" dt="2019-03-13T19:21:52.196" v="6" actId="1036"/>
          <ac:spMkLst>
            <pc:docMk/>
            <pc:sldMk cId="1508627178" sldId="1471"/>
            <ac:spMk id="22" creationId="{59F989B5-AC23-A54E-8DC6-7D1A4656EEB6}"/>
          </ac:spMkLst>
        </pc:spChg>
        <pc:spChg chg="mod">
          <ac:chgData name="Stacey Stith" userId="0043fbaf-0f12-4d79-ba50-95cfa9cf5654" providerId="ADAL" clId="{505C7E35-4906-C14D-978E-8769C3F6CF50}" dt="2019-03-13T19:21:52.196" v="6" actId="1036"/>
          <ac:spMkLst>
            <pc:docMk/>
            <pc:sldMk cId="1508627178" sldId="1471"/>
            <ac:spMk id="27" creationId="{AD94DE47-80E7-6042-B4B9-E539C889A5D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 sz="1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200465305210633"/>
          <c:y val="1.7555257592303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1449198580894E-2"/>
          <c:y val="7.1789868282537805E-2"/>
          <c:w val="0.93371016028382126"/>
          <c:h val="0.79636319734019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Connected Devices in Billions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15.41</c:v>
                </c:pt>
                <c:pt idx="1">
                  <c:v>17.68</c:v>
                </c:pt>
                <c:pt idx="2">
                  <c:v>20.350000000000001</c:v>
                </c:pt>
                <c:pt idx="3">
                  <c:v>23.14</c:v>
                </c:pt>
                <c:pt idx="4">
                  <c:v>26.66</c:v>
                </c:pt>
                <c:pt idx="5">
                  <c:v>30.73</c:v>
                </c:pt>
                <c:pt idx="6">
                  <c:v>35.82</c:v>
                </c:pt>
                <c:pt idx="7">
                  <c:v>42.62</c:v>
                </c:pt>
                <c:pt idx="8">
                  <c:v>51.11</c:v>
                </c:pt>
                <c:pt idx="9">
                  <c:v>62.12</c:v>
                </c:pt>
                <c:pt idx="10">
                  <c:v>75.44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1-2F4F-89A5-E62B095518F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285004928"/>
        <c:axId val="285006464"/>
      </c:barChart>
      <c:catAx>
        <c:axId val="28500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006464"/>
        <c:crosses val="autoZero"/>
        <c:auto val="1"/>
        <c:lblAlgn val="ctr"/>
        <c:lblOffset val="100"/>
        <c:noMultiLvlLbl val="0"/>
      </c:catAx>
      <c:valAx>
        <c:axId val="28500646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8500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bg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 sz="1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200465305210633"/>
          <c:y val="1.7555257592303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1449198580894E-2"/>
          <c:y val="7.1789868282537805E-2"/>
          <c:w val="0.93371016028382126"/>
          <c:h val="0.79636319734019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PB per Month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42029</c:v>
                </c:pt>
                <c:pt idx="1">
                  <c:v>57116</c:v>
                </c:pt>
                <c:pt idx="2">
                  <c:v>75109</c:v>
                </c:pt>
                <c:pt idx="3">
                  <c:v>98182</c:v>
                </c:pt>
                <c:pt idx="4">
                  <c:v>125853</c:v>
                </c:pt>
                <c:pt idx="5">
                  <c:v>159161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1-2F4F-89A5-E62B095518F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285004928"/>
        <c:axId val="285006464"/>
      </c:barChart>
      <c:catAx>
        <c:axId val="28500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006464"/>
        <c:crosses val="autoZero"/>
        <c:auto val="1"/>
        <c:lblAlgn val="ctr"/>
        <c:lblOffset val="100"/>
        <c:noMultiLvlLbl val="0"/>
      </c:catAx>
      <c:valAx>
        <c:axId val="28500646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8500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bg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 sz="1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200465305210633"/>
          <c:y val="1.7555257592303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1449198580894E-2"/>
          <c:y val="7.1789868282537805E-2"/>
          <c:w val="0.93371016028382126"/>
          <c:h val="0.79636319734019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5G Connections (millions)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Sheet1!$B$2:$B$9</c:f>
              <c:numCache>
                <c:formatCode>#,##0</c:formatCode>
                <c:ptCount val="8"/>
                <c:pt idx="0">
                  <c:v>15</c:v>
                </c:pt>
                <c:pt idx="1">
                  <c:v>15</c:v>
                </c:pt>
                <c:pt idx="2">
                  <c:v>25</c:v>
                </c:pt>
                <c:pt idx="3">
                  <c:v>75</c:v>
                </c:pt>
                <c:pt idx="4">
                  <c:v>105</c:v>
                </c:pt>
                <c:pt idx="5">
                  <c:v>145</c:v>
                </c:pt>
                <c:pt idx="6" formatCode="General">
                  <c:v>175</c:v>
                </c:pt>
                <c:pt idx="7" formatCode="General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1-2F4F-89A5-E62B09551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85004928"/>
        <c:axId val="285006464"/>
      </c:barChart>
      <c:catAx>
        <c:axId val="28500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006464"/>
        <c:crosses val="autoZero"/>
        <c:auto val="1"/>
        <c:lblAlgn val="ctr"/>
        <c:lblOffset val="100"/>
        <c:noMultiLvlLbl val="0"/>
      </c:catAx>
      <c:valAx>
        <c:axId val="2850064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00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bg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 sz="1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200465305210633"/>
          <c:y val="1.7555257592303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10844140532102"/>
          <c:y val="0.19964716696846965"/>
          <c:w val="0.85003231845231009"/>
          <c:h val="0.61994076828442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4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Exabytes per Month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9-604F-B62C-ED8CA935EF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Exabytes per Month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09-604F-B62C-ED8CA935EF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Exabytes per Month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09-604F-B62C-ED8CA935EF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Exabytes per Month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09-604F-B62C-ED8CA935EF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</c:v>
                </c:pt>
              </c:strCache>
            </c:strRef>
          </c:tx>
          <c:spPr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rgbClr val="EAD100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Exabytes per Month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09-604F-B62C-ED8CA935EF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Exabytes per Month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278.10000000000002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09-604F-B62C-ED8CA935EFD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5004928"/>
        <c:axId val="285006464"/>
      </c:barChart>
      <c:catAx>
        <c:axId val="28500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006464"/>
        <c:crosses val="autoZero"/>
        <c:auto val="1"/>
        <c:lblAlgn val="ctr"/>
        <c:lblOffset val="100"/>
        <c:noMultiLvlLbl val="0"/>
      </c:catAx>
      <c:valAx>
        <c:axId val="28500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00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98300924874609"/>
          <c:y val="0.88624331310562188"/>
          <c:w val="0.69359356703470909"/>
          <c:h val="7.9174512321365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bg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2C63A-6C55-F74A-BD76-11891443D7A1}" type="datetime1">
              <a:rPr lang="en-US" smtClean="0"/>
              <a:t>3/13/19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E95F9-9416-9047-8FA3-BC71E72BA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7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0569B-7F3D-EF45-8EAB-9023666BDF0F}" type="datetime1">
              <a:rPr lang="en-US" smtClean="0"/>
              <a:t>3/13/19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E115B-F9A2-2944-B036-0278F0B7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44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23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4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41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E115B-F9A2-2944-B036-0278F0B76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821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E115B-F9A2-2944-B036-0278F0B76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49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9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E115B-F9A2-2944-B036-0278F0B76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182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54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30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23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7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5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65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52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8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E115B-F9A2-2944-B036-0278F0B76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41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4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3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31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46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E115B-F9A2-2944-B036-0278F0B76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32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X Logo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-1"/>
            <a:ext cx="9153143" cy="5153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53" cy="515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30" y="426137"/>
            <a:ext cx="6362675" cy="3565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400" y="3810000"/>
            <a:ext cx="3405978" cy="13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7C29E5-EC5B-7345-9D98-64F39855CC88}"/>
              </a:ext>
            </a:extLst>
          </p:cNvPr>
          <p:cNvSpPr/>
          <p:nvPr userDrawn="1"/>
        </p:nvSpPr>
        <p:spPr>
          <a:xfrm>
            <a:off x="0" y="0"/>
            <a:ext cx="9153144" cy="5143500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75BFFC-1582-E44E-8513-E666F330209F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46000"/>
            <a:grayscl/>
          </a:blip>
          <a:stretch>
            <a:fillRect/>
          </a:stretch>
        </p:blipFill>
        <p:spPr>
          <a:xfrm>
            <a:off x="0" y="-13716"/>
            <a:ext cx="9153144" cy="5157216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8EE3D3-0572-D345-B640-6DB365EF9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9267D9-1217-EC4E-BF98-B69C9EAB62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137AEF2-DDEC-214A-8A85-D14C17B6A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C5CAA0-3111-504A-8601-E337C4E70B2D}"/>
              </a:ext>
            </a:extLst>
          </p:cNvPr>
          <p:cNvCxnSpPr/>
          <p:nvPr userDrawn="1"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5A41C4D-224C-894C-8043-05C56FD7F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bg1"/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72274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7C29E5-EC5B-7345-9D98-64F39855CC88}"/>
              </a:ext>
            </a:extLst>
          </p:cNvPr>
          <p:cNvSpPr/>
          <p:nvPr userDrawn="1"/>
        </p:nvSpPr>
        <p:spPr>
          <a:xfrm>
            <a:off x="0" y="0"/>
            <a:ext cx="9153144" cy="5143500"/>
          </a:xfrm>
          <a:prstGeom prst="rect">
            <a:avLst/>
          </a:prstGeom>
          <a:solidFill>
            <a:srgbClr val="0A39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8EE3D3-0572-D345-B640-6DB365EF9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9267D9-1217-EC4E-BF98-B69C9EAB62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72652-1F33-B145-B93E-57F011697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bg1"/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9842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534D43-FC06-874E-95D7-4FF57B2A0302}"/>
              </a:ext>
            </a:extLst>
          </p:cNvPr>
          <p:cNvSpPr/>
          <p:nvPr userDrawn="1"/>
        </p:nvSpPr>
        <p:spPr>
          <a:xfrm flipV="1">
            <a:off x="1845491" y="1023"/>
            <a:ext cx="7298507" cy="101193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62341F-FEF5-FF4F-9E72-0538A89DF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"/>
            <a:ext cx="1854636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95DC60-8259-364C-8057-3D44156D74B7}"/>
              </a:ext>
            </a:extLst>
          </p:cNvPr>
          <p:cNvSpPr/>
          <p:nvPr userDrawn="1"/>
        </p:nvSpPr>
        <p:spPr>
          <a:xfrm>
            <a:off x="-2376" y="-3"/>
            <a:ext cx="1857012" cy="163402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1410B-638D-F24C-BE3E-B0CF98111AF1}"/>
              </a:ext>
            </a:extLst>
          </p:cNvPr>
          <p:cNvSpPr/>
          <p:nvPr userDrawn="1"/>
        </p:nvSpPr>
        <p:spPr>
          <a:xfrm>
            <a:off x="11147" y="214604"/>
            <a:ext cx="1834344" cy="584775"/>
          </a:xfrm>
          <a:prstGeom prst="rect">
            <a:avLst/>
          </a:prstGeom>
          <a:effectLst>
            <a:outerShdw blurRad="1397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MEDIA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DISTRIBUTION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364ED3-BE01-EB43-BAEB-30FC7D84E38E}"/>
              </a:ext>
            </a:extLst>
          </p:cNvPr>
          <p:cNvCxnSpPr/>
          <p:nvPr userDrawn="1"/>
        </p:nvCxnSpPr>
        <p:spPr>
          <a:xfrm>
            <a:off x="457200" y="8748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FE064-951D-6847-A7E2-52CA5A1336C3}"/>
              </a:ext>
            </a:extLst>
          </p:cNvPr>
          <p:cNvSpPr/>
          <p:nvPr userDrawn="1"/>
        </p:nvSpPr>
        <p:spPr>
          <a:xfrm rot="10800000">
            <a:off x="-2377" y="3509480"/>
            <a:ext cx="1857013" cy="163402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C49076-733B-2944-8DDF-B746EB7AB2E9}"/>
              </a:ext>
            </a:extLst>
          </p:cNvPr>
          <p:cNvSpPr/>
          <p:nvPr userDrawn="1"/>
        </p:nvSpPr>
        <p:spPr>
          <a:xfrm rot="10800000">
            <a:off x="-2380" y="4257040"/>
            <a:ext cx="1857015" cy="88646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61CCE242-65AA-7D42-9DA3-1CF4E5A51E07}"/>
              </a:ext>
            </a:extLst>
          </p:cNvPr>
          <p:cNvSpPr txBox="1">
            <a:spLocks/>
          </p:cNvSpPr>
          <p:nvPr userDrawn="1"/>
        </p:nvSpPr>
        <p:spPr>
          <a:xfrm>
            <a:off x="457200" y="4739445"/>
            <a:ext cx="2133600" cy="273844"/>
          </a:xfrm>
          <a:prstGeom prst="rect">
            <a:avLst/>
          </a:prstGeom>
          <a:effectLst/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B260D-D430-D34B-9B6E-0F9FDE559292}" type="slidenum">
              <a:rPr lang="en-US" sz="650" smtClean="0">
                <a:solidFill>
                  <a:schemeClr val="bg1"/>
                </a:solidFill>
              </a:rPr>
              <a:pPr/>
              <a:t>‹#›</a:t>
            </a:fld>
            <a:r>
              <a:rPr lang="en-US" sz="650" dirty="0">
                <a:solidFill>
                  <a:schemeClr val="bg1"/>
                </a:solidFill>
              </a:rPr>
              <a:t> </a:t>
            </a:r>
            <a:r>
              <a:rPr lang="en-US" sz="650" b="0" dirty="0">
                <a:solidFill>
                  <a:schemeClr val="bg1"/>
                </a:solidFill>
              </a:rPr>
              <a:t>| ATX </a:t>
            </a:r>
            <a:r>
              <a:rPr lang="en-US" sz="650" b="0" i="1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6581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377972-0C45-054C-B972-BFBAD88F0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57014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534D43-FC06-874E-95D7-4FF57B2A0302}"/>
              </a:ext>
            </a:extLst>
          </p:cNvPr>
          <p:cNvSpPr/>
          <p:nvPr userDrawn="1"/>
        </p:nvSpPr>
        <p:spPr>
          <a:xfrm flipV="1">
            <a:off x="1845491" y="1023"/>
            <a:ext cx="7298507" cy="101193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95DC60-8259-364C-8057-3D44156D74B7}"/>
              </a:ext>
            </a:extLst>
          </p:cNvPr>
          <p:cNvSpPr/>
          <p:nvPr userDrawn="1"/>
        </p:nvSpPr>
        <p:spPr>
          <a:xfrm>
            <a:off x="-2377" y="-3"/>
            <a:ext cx="1847869" cy="163402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1410B-638D-F24C-BE3E-B0CF98111AF1}"/>
              </a:ext>
            </a:extLst>
          </p:cNvPr>
          <p:cNvSpPr/>
          <p:nvPr userDrawn="1"/>
        </p:nvSpPr>
        <p:spPr>
          <a:xfrm>
            <a:off x="11147" y="214604"/>
            <a:ext cx="1834344" cy="584775"/>
          </a:xfrm>
          <a:prstGeom prst="rect">
            <a:avLst/>
          </a:prstGeom>
          <a:effectLst>
            <a:outerShdw blurRad="1397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RADIO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BROADCAST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4BDE92-BEA7-4F45-A45A-E3E11AEE636E}"/>
              </a:ext>
            </a:extLst>
          </p:cNvPr>
          <p:cNvCxnSpPr/>
          <p:nvPr userDrawn="1"/>
        </p:nvCxnSpPr>
        <p:spPr>
          <a:xfrm>
            <a:off x="457200" y="8748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30119F1-7297-CC4E-B7A7-9D09FC6A3DE0}"/>
              </a:ext>
            </a:extLst>
          </p:cNvPr>
          <p:cNvSpPr/>
          <p:nvPr userDrawn="1"/>
        </p:nvSpPr>
        <p:spPr>
          <a:xfrm rot="10800000">
            <a:off x="-2380" y="4257040"/>
            <a:ext cx="1857015" cy="88646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40499CC-3778-BF4E-AA85-DB64F353C4CC}"/>
              </a:ext>
            </a:extLst>
          </p:cNvPr>
          <p:cNvSpPr txBox="1">
            <a:spLocks/>
          </p:cNvSpPr>
          <p:nvPr userDrawn="1"/>
        </p:nvSpPr>
        <p:spPr>
          <a:xfrm>
            <a:off x="457200" y="4739445"/>
            <a:ext cx="2133600" cy="273844"/>
          </a:xfrm>
          <a:prstGeom prst="rect">
            <a:avLst/>
          </a:prstGeom>
          <a:effectLst/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B260D-D430-D34B-9B6E-0F9FDE559292}" type="slidenum">
              <a:rPr lang="en-US" sz="650" smtClean="0">
                <a:solidFill>
                  <a:schemeClr val="bg1"/>
                </a:solidFill>
              </a:rPr>
              <a:pPr/>
              <a:t>‹#›</a:t>
            </a:fld>
            <a:r>
              <a:rPr lang="en-US" sz="650" dirty="0">
                <a:solidFill>
                  <a:schemeClr val="bg1"/>
                </a:solidFill>
              </a:rPr>
              <a:t> </a:t>
            </a:r>
            <a:r>
              <a:rPr lang="en-US" sz="650" b="0" dirty="0">
                <a:solidFill>
                  <a:schemeClr val="bg1"/>
                </a:solidFill>
              </a:rPr>
              <a:t>| ATX </a:t>
            </a:r>
            <a:r>
              <a:rPr lang="en-US" sz="650" b="0" i="1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1764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F1CD5C-AE8F-7B49-9127-502FCDAAC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78" y="-3"/>
            <a:ext cx="1857013" cy="51435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534D43-FC06-874E-95D7-4FF57B2A0302}"/>
              </a:ext>
            </a:extLst>
          </p:cNvPr>
          <p:cNvSpPr/>
          <p:nvPr userDrawn="1"/>
        </p:nvSpPr>
        <p:spPr>
          <a:xfrm flipV="1">
            <a:off x="1845491" y="1023"/>
            <a:ext cx="7298507" cy="1011937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95DC60-8259-364C-8057-3D44156D74B7}"/>
              </a:ext>
            </a:extLst>
          </p:cNvPr>
          <p:cNvSpPr/>
          <p:nvPr userDrawn="1"/>
        </p:nvSpPr>
        <p:spPr>
          <a:xfrm>
            <a:off x="-2377" y="-3"/>
            <a:ext cx="1847869" cy="163402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1410B-638D-F24C-BE3E-B0CF98111AF1}"/>
              </a:ext>
            </a:extLst>
          </p:cNvPr>
          <p:cNvSpPr/>
          <p:nvPr userDrawn="1"/>
        </p:nvSpPr>
        <p:spPr>
          <a:xfrm>
            <a:off x="11147" y="214604"/>
            <a:ext cx="1834344" cy="584775"/>
          </a:xfrm>
          <a:prstGeom prst="rect">
            <a:avLst/>
          </a:prstGeom>
          <a:effectLst>
            <a:outerShdw blurRad="1397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ACCESS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NETWORKING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4F4815-4532-7643-9671-6A884720C040}"/>
              </a:ext>
            </a:extLst>
          </p:cNvPr>
          <p:cNvCxnSpPr/>
          <p:nvPr userDrawn="1"/>
        </p:nvCxnSpPr>
        <p:spPr>
          <a:xfrm>
            <a:off x="457200" y="8748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BEE7D23-8B22-964A-AE3C-9D33873CE58B}"/>
              </a:ext>
            </a:extLst>
          </p:cNvPr>
          <p:cNvSpPr/>
          <p:nvPr userDrawn="1"/>
        </p:nvSpPr>
        <p:spPr>
          <a:xfrm rot="10800000">
            <a:off x="-2380" y="4257040"/>
            <a:ext cx="1857015" cy="88646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2A77BE7-2FC3-044E-B1A0-6F0D1558811D}"/>
              </a:ext>
            </a:extLst>
          </p:cNvPr>
          <p:cNvSpPr txBox="1">
            <a:spLocks/>
          </p:cNvSpPr>
          <p:nvPr userDrawn="1"/>
        </p:nvSpPr>
        <p:spPr>
          <a:xfrm>
            <a:off x="457200" y="4739445"/>
            <a:ext cx="2133600" cy="273844"/>
          </a:xfrm>
          <a:prstGeom prst="rect">
            <a:avLst/>
          </a:prstGeom>
          <a:effectLst/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B260D-D430-D34B-9B6E-0F9FDE559292}" type="slidenum">
              <a:rPr lang="en-US" sz="650" smtClean="0">
                <a:solidFill>
                  <a:schemeClr val="bg1"/>
                </a:solidFill>
              </a:rPr>
              <a:pPr/>
              <a:t>‹#›</a:t>
            </a:fld>
            <a:r>
              <a:rPr lang="en-US" sz="650" dirty="0">
                <a:solidFill>
                  <a:schemeClr val="bg1"/>
                </a:solidFill>
              </a:rPr>
              <a:t> </a:t>
            </a:r>
            <a:r>
              <a:rPr lang="en-US" sz="650" b="0" dirty="0">
                <a:solidFill>
                  <a:schemeClr val="bg1"/>
                </a:solidFill>
              </a:rPr>
              <a:t>| ATX </a:t>
            </a:r>
            <a:r>
              <a:rPr lang="en-US" sz="650" b="0" i="1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77361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F1CD5C-AE8F-7B49-9127-502FCDAAC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78" y="0"/>
            <a:ext cx="1857013" cy="51434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534D43-FC06-874E-95D7-4FF57B2A0302}"/>
              </a:ext>
            </a:extLst>
          </p:cNvPr>
          <p:cNvSpPr/>
          <p:nvPr userDrawn="1"/>
        </p:nvSpPr>
        <p:spPr>
          <a:xfrm flipV="1">
            <a:off x="1845491" y="1023"/>
            <a:ext cx="7298507" cy="1011937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95DC60-8259-364C-8057-3D44156D74B7}"/>
              </a:ext>
            </a:extLst>
          </p:cNvPr>
          <p:cNvSpPr/>
          <p:nvPr userDrawn="1"/>
        </p:nvSpPr>
        <p:spPr>
          <a:xfrm>
            <a:off x="-2377" y="-3"/>
            <a:ext cx="1847869" cy="163402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1410B-638D-F24C-BE3E-B0CF98111AF1}"/>
              </a:ext>
            </a:extLst>
          </p:cNvPr>
          <p:cNvSpPr/>
          <p:nvPr userDrawn="1"/>
        </p:nvSpPr>
        <p:spPr>
          <a:xfrm>
            <a:off x="11147" y="322325"/>
            <a:ext cx="1834344" cy="369332"/>
          </a:xfrm>
          <a:prstGeom prst="rect">
            <a:avLst/>
          </a:prstGeom>
          <a:effectLst>
            <a:outerShdw blurRad="139700" algn="ctr" rotWithShape="0">
              <a:schemeClr val="tx1"/>
            </a:outerShdw>
          </a:effectLst>
        </p:spPr>
        <p:txBody>
          <a:bodyPr wrap="square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EF2483-1AB0-F945-B168-C0FC751BB900}"/>
              </a:ext>
            </a:extLst>
          </p:cNvPr>
          <p:cNvCxnSpPr/>
          <p:nvPr userDrawn="1"/>
        </p:nvCxnSpPr>
        <p:spPr>
          <a:xfrm>
            <a:off x="457200" y="8748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B2F82F9-6EF3-C74D-AE4E-3799970E5128}"/>
              </a:ext>
            </a:extLst>
          </p:cNvPr>
          <p:cNvSpPr/>
          <p:nvPr userDrawn="1"/>
        </p:nvSpPr>
        <p:spPr>
          <a:xfrm rot="10800000">
            <a:off x="-2380" y="4257040"/>
            <a:ext cx="1857015" cy="88646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6CB77BA7-C2CE-8B40-B071-98CD33DBB755}"/>
              </a:ext>
            </a:extLst>
          </p:cNvPr>
          <p:cNvSpPr txBox="1">
            <a:spLocks/>
          </p:cNvSpPr>
          <p:nvPr userDrawn="1"/>
        </p:nvSpPr>
        <p:spPr>
          <a:xfrm>
            <a:off x="457200" y="4739445"/>
            <a:ext cx="2133600" cy="273844"/>
          </a:xfrm>
          <a:prstGeom prst="rect">
            <a:avLst/>
          </a:prstGeom>
          <a:effectLst/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B260D-D430-D34B-9B6E-0F9FDE559292}" type="slidenum">
              <a:rPr lang="en-US" sz="650" smtClean="0">
                <a:solidFill>
                  <a:schemeClr val="bg1"/>
                </a:solidFill>
              </a:rPr>
              <a:pPr/>
              <a:t>‹#›</a:t>
            </a:fld>
            <a:r>
              <a:rPr lang="en-US" sz="650" dirty="0">
                <a:solidFill>
                  <a:schemeClr val="bg1"/>
                </a:solidFill>
              </a:rPr>
              <a:t> </a:t>
            </a:r>
            <a:r>
              <a:rPr lang="en-US" sz="650" b="0" dirty="0">
                <a:solidFill>
                  <a:schemeClr val="bg1"/>
                </a:solidFill>
              </a:rPr>
              <a:t>| ATX </a:t>
            </a:r>
            <a:r>
              <a:rPr lang="en-US" sz="650" b="0" i="1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2186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1028178004-[Converted]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88837" cy="51435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6288837" cy="5143500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457200" y="-843376"/>
            <a:ext cx="5489616" cy="5489616"/>
          </a:xfrm>
          <a:prstGeom prst="ellipse">
            <a:avLst/>
          </a:prstGeom>
          <a:gradFill flip="none" rotWithShape="1">
            <a:gsLst>
              <a:gs pos="15000">
                <a:schemeClr val="bg1"/>
              </a:gs>
              <a:gs pos="7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831D2B-1B36-C04D-B202-7DAB5E08B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8887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904" y="935808"/>
            <a:ext cx="4111903" cy="365881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8" y="935837"/>
            <a:ext cx="3881303" cy="36583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5A39E-099C-4C43-8874-D481B6AD1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19873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9317" y="600927"/>
            <a:ext cx="1418683" cy="408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75447" y="894523"/>
            <a:ext cx="1274668" cy="426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4457859" cy="51435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26178" y="935838"/>
            <a:ext cx="3691263" cy="36587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>
                <a:latin typeface="Arial"/>
                <a:cs typeface="Arial"/>
              </a:defRPr>
            </a:lvl2pPr>
            <a:lvl3pPr marL="914400" indent="0">
              <a:buNone/>
              <a:defRPr>
                <a:latin typeface="Arial"/>
                <a:cs typeface="Arial"/>
              </a:defRPr>
            </a:lvl3pPr>
            <a:lvl4pPr marL="1371600" indent="0">
              <a:buNone/>
              <a:defRPr>
                <a:latin typeface="Arial"/>
                <a:cs typeface="Arial"/>
              </a:defRPr>
            </a:lvl4pPr>
            <a:lvl5pPr marL="1828800" indent="0"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A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726176" y="766600"/>
            <a:ext cx="911964" cy="0"/>
          </a:xfrm>
          <a:prstGeom prst="line">
            <a:avLst/>
          </a:pr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176" y="205979"/>
            <a:ext cx="3960624" cy="554133"/>
          </a:xfrm>
        </p:spPr>
        <p:txBody>
          <a:bodyPr>
            <a:no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3E26B0E-0693-F84C-B325-AC5E53A79342}"/>
              </a:ext>
            </a:extLst>
          </p:cNvPr>
          <p:cNvSpPr txBox="1">
            <a:spLocks/>
          </p:cNvSpPr>
          <p:nvPr userDrawn="1"/>
        </p:nvSpPr>
        <p:spPr>
          <a:xfrm>
            <a:off x="457200" y="4739445"/>
            <a:ext cx="2133600" cy="273844"/>
          </a:xfrm>
          <a:prstGeom prst="rect">
            <a:avLst/>
          </a:prstGeom>
          <a:effectLst>
            <a:outerShdw blurRad="76200" algn="tl" rotWithShape="0">
              <a:prstClr val="black">
                <a:alpha val="81000"/>
              </a:prstClr>
            </a:outerShdw>
          </a:effectLst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B260D-D430-D34B-9B6E-0F9FDE559292}" type="slidenum">
              <a:rPr lang="en-US" sz="650" smtClean="0">
                <a:solidFill>
                  <a:schemeClr val="bg1"/>
                </a:solidFill>
              </a:rPr>
              <a:pPr/>
              <a:t>‹#›</a:t>
            </a:fld>
            <a:r>
              <a:rPr lang="en-US" sz="650" dirty="0">
                <a:solidFill>
                  <a:schemeClr val="bg1"/>
                </a:solidFill>
              </a:rPr>
              <a:t> </a:t>
            </a:r>
            <a:r>
              <a:rPr lang="en-US" sz="650" b="0" dirty="0">
                <a:solidFill>
                  <a:schemeClr val="bg1"/>
                </a:solidFill>
              </a:rPr>
              <a:t>| ATX </a:t>
            </a:r>
            <a:r>
              <a:rPr lang="en-US" sz="650" b="0" i="1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3446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X Logo with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" y="3"/>
            <a:ext cx="9153143" cy="5153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9148754" cy="515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403" y="3810004"/>
            <a:ext cx="3405979" cy="1338649"/>
          </a:xfrm>
          <a:prstGeom prst="rect">
            <a:avLst/>
          </a:prstGeom>
        </p:spPr>
      </p:pic>
      <p:pic>
        <p:nvPicPr>
          <p:cNvPr id="2" name="Picture 1" descr="Logo-with-Tag-Vertical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10" y="489463"/>
            <a:ext cx="5599407" cy="32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ATX Logo with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" y="1"/>
            <a:ext cx="9148755" cy="51537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38A75AA-94F3-5B43-AA87-8F7162419EE0}"/>
              </a:ext>
            </a:extLst>
          </p:cNvPr>
          <p:cNvSpPr/>
          <p:nvPr userDrawn="1"/>
        </p:nvSpPr>
        <p:spPr>
          <a:xfrm>
            <a:off x="1679251" y="-320999"/>
            <a:ext cx="5785498" cy="578549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4000"/>
                </a:schemeClr>
              </a:gs>
              <a:gs pos="7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D0472A-7B88-7145-91C2-879051B6E5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4949" y="1214510"/>
            <a:ext cx="4694102" cy="2714481"/>
          </a:xfrm>
          <a:prstGeom prst="rect">
            <a:avLst/>
          </a:prstGeom>
          <a:effectLst>
            <a:outerShdw blurRad="127000" algn="tl" rotWithShape="0">
              <a:prstClr val="black"/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8754" cy="51537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5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/Divider  - Connec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" y="1"/>
            <a:ext cx="9148755" cy="515379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6502200" cy="5143500"/>
          </a:xfrm>
          <a:prstGeom prst="rect">
            <a:avLst/>
          </a:prstGeom>
          <a:gradFill>
            <a:gsLst>
              <a:gs pos="0">
                <a:schemeClr val="tx1">
                  <a:alpha val="62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22"/>
            <a:ext cx="9148754" cy="51537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68039"/>
            <a:ext cx="6858000" cy="1102519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US" sz="5400" dirty="0">
                <a:solidFill>
                  <a:schemeClr val="bg1"/>
                </a:solidFill>
                <a:effectLst>
                  <a:outerShdw blurRad="190500" algn="tl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dirty="0"/>
              <a:t>THIS IS YOUR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429EE2-1CC8-5848-BA3D-0461D6139A63}"/>
              </a:ext>
            </a:extLst>
          </p:cNvPr>
          <p:cNvCxnSpPr/>
          <p:nvPr userDrawn="1"/>
        </p:nvCxnSpPr>
        <p:spPr>
          <a:xfrm>
            <a:off x="685800" y="3121453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0964E-6E84-BA48-AF77-558EE9507A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240950"/>
            <a:ext cx="6858000" cy="4953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effectLst>
                  <a:outerShdw blurRad="1905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your sub-title or presenter info here</a:t>
            </a:r>
          </a:p>
        </p:txBody>
      </p:sp>
    </p:spTree>
    <p:extLst>
      <p:ext uri="{BB962C8B-B14F-4D97-AF65-F5344CB8AC3E}">
        <p14:creationId xmlns:p14="http://schemas.microsoft.com/office/powerpoint/2010/main" val="24790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61"/>
            <a:ext cx="9148753" cy="5153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51753D-E1FB-AB45-A94E-D429AFFE6921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27" y="0"/>
            <a:ext cx="9153144" cy="5143498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0"/>
            <a:ext cx="3253578" cy="1440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75" y="4696568"/>
            <a:ext cx="587375" cy="3291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D1372AA-6E15-3749-81E4-E8450415264D}"/>
              </a:ext>
            </a:extLst>
          </p:cNvPr>
          <p:cNvSpPr/>
          <p:nvPr userDrawn="1"/>
        </p:nvSpPr>
        <p:spPr>
          <a:xfrm>
            <a:off x="-1" y="0"/>
            <a:ext cx="6663193" cy="27352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6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4">
            <a:extLst>
              <a:ext uri="{FF2B5EF4-FFF2-40B4-BE49-F238E27FC236}">
                <a16:creationId xmlns:a16="http://schemas.microsoft.com/office/drawing/2014/main" id="{43E3E6BA-913B-C544-848C-30D4AE36F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89905"/>
            <a:ext cx="5131318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Accelerating the Digital Transformation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2201C-7448-A649-92A6-4C2593FFE60B}"/>
              </a:ext>
            </a:extLst>
          </p:cNvPr>
          <p:cNvCxnSpPr/>
          <p:nvPr userDrawn="1"/>
        </p:nvCxnSpPr>
        <p:spPr>
          <a:xfrm>
            <a:off x="457200" y="1392424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1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702B7B-E8C4-5649-AA2A-8B1E02306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7043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9317" y="600927"/>
            <a:ext cx="1418683" cy="408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884648-8B2F-6142-9D87-A2E06E53F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5232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23" y="-7147"/>
            <a:ext cx="9155847" cy="5157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0"/>
            <a:ext cx="3253578" cy="1440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75" y="4696568"/>
            <a:ext cx="587375" cy="32916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D89F10-6FF3-DA4E-94A5-2E9CA2DCD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bg1"/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38160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7C29E5-EC5B-7345-9D98-64F39855CC88}"/>
              </a:ext>
            </a:extLst>
          </p:cNvPr>
          <p:cNvSpPr/>
          <p:nvPr userDrawn="1"/>
        </p:nvSpPr>
        <p:spPr>
          <a:xfrm>
            <a:off x="0" y="0"/>
            <a:ext cx="9153144" cy="5143500"/>
          </a:xfrm>
          <a:prstGeom prst="rect">
            <a:avLst/>
          </a:prstGeom>
          <a:solidFill>
            <a:srgbClr val="0A39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75BFFC-1582-E44E-8513-E666F330209F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0" y="0"/>
            <a:ext cx="9153144" cy="5157216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8EE3D3-0572-D345-B640-6DB365EF9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9267D9-1217-EC4E-BF98-B69C9EAB62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86DA4A-06FE-4844-9304-B2115AADF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bg1"/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0254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7" y="-5150"/>
            <a:ext cx="9148755" cy="5153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6235"/>
            <a:ext cx="8229600" cy="365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5F1A9E-6A15-DA4A-BDBF-D62917097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84245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6" r:id="rId2"/>
    <p:sldLayoutId id="2147483956" r:id="rId3"/>
    <p:sldLayoutId id="2147484115" r:id="rId4"/>
    <p:sldLayoutId id="2147484111" r:id="rId5"/>
    <p:sldLayoutId id="2147483796" r:id="rId6"/>
    <p:sldLayoutId id="2147483797" r:id="rId7"/>
    <p:sldLayoutId id="2147484082" r:id="rId8"/>
    <p:sldLayoutId id="2147483857" r:id="rId9"/>
    <p:sldLayoutId id="2147484113" r:id="rId10"/>
    <p:sldLayoutId id="2147484112" r:id="rId11"/>
    <p:sldLayoutId id="2147484054" r:id="rId12"/>
    <p:sldLayoutId id="2147483902" r:id="rId13"/>
    <p:sldLayoutId id="2147483903" r:id="rId14"/>
    <p:sldLayoutId id="2147483904" r:id="rId15"/>
    <p:sldLayoutId id="2147483742" r:id="rId16"/>
    <p:sldLayoutId id="2147483798" r:id="rId17"/>
    <p:sldLayoutId id="214748380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3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8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1.jpeg"/><Relationship Id="rId11" Type="http://schemas.openxmlformats.org/officeDocument/2006/relationships/image" Target="../media/image114.wmf"/><Relationship Id="rId5" Type="http://schemas.openxmlformats.org/officeDocument/2006/relationships/image" Target="../media/image110.jpeg"/><Relationship Id="rId10" Type="http://schemas.openxmlformats.org/officeDocument/2006/relationships/image" Target="../media/image113.wmf"/><Relationship Id="rId4" Type="http://schemas.openxmlformats.org/officeDocument/2006/relationships/image" Target="../media/image109.jpeg"/><Relationship Id="rId9" Type="http://schemas.openxmlformats.org/officeDocument/2006/relationships/image" Target="../media/image11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44.wmf"/><Relationship Id="rId7" Type="http://schemas.openxmlformats.org/officeDocument/2006/relationships/image" Target="../media/image119.wmf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Relationship Id="rId9" Type="http://schemas.openxmlformats.org/officeDocument/2006/relationships/image" Target="../media/image12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136.png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12" Type="http://schemas.openxmlformats.org/officeDocument/2006/relationships/image" Target="../media/image135.wmf"/><Relationship Id="rId2" Type="http://schemas.openxmlformats.org/officeDocument/2006/relationships/image" Target="../media/image126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0.wmf"/><Relationship Id="rId11" Type="http://schemas.openxmlformats.org/officeDocument/2006/relationships/image" Target="../media/image134.wmf"/><Relationship Id="rId5" Type="http://schemas.openxmlformats.org/officeDocument/2006/relationships/image" Target="../media/image129.wmf"/><Relationship Id="rId15" Type="http://schemas.openxmlformats.org/officeDocument/2006/relationships/image" Target="../media/image77.wmf"/><Relationship Id="rId10" Type="http://schemas.openxmlformats.org/officeDocument/2006/relationships/image" Target="../media/image133.wmf"/><Relationship Id="rId4" Type="http://schemas.openxmlformats.org/officeDocument/2006/relationships/image" Target="../media/image128.wmf"/><Relationship Id="rId9" Type="http://schemas.openxmlformats.org/officeDocument/2006/relationships/image" Target="../media/image132.wmf"/><Relationship Id="rId1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image" Target="../media/image132.wmf"/><Relationship Id="rId7" Type="http://schemas.openxmlformats.org/officeDocument/2006/relationships/image" Target="../media/image13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8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Relationship Id="rId9" Type="http://schemas.openxmlformats.org/officeDocument/2006/relationships/image" Target="../media/image1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3" Type="http://schemas.openxmlformats.org/officeDocument/2006/relationships/image" Target="../media/image35.png"/><Relationship Id="rId7" Type="http://schemas.openxmlformats.org/officeDocument/2006/relationships/image" Target="../media/image1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2.png"/><Relationship Id="rId9" Type="http://schemas.openxmlformats.org/officeDocument/2006/relationships/image" Target="../media/image144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2.wmf"/><Relationship Id="rId18" Type="http://schemas.openxmlformats.org/officeDocument/2006/relationships/image" Target="../media/image156.wmf"/><Relationship Id="rId3" Type="http://schemas.openxmlformats.org/officeDocument/2006/relationships/image" Target="../media/image145.png"/><Relationship Id="rId7" Type="http://schemas.openxmlformats.org/officeDocument/2006/relationships/image" Target="../media/image148.png"/><Relationship Id="rId12" Type="http://schemas.openxmlformats.org/officeDocument/2006/relationships/image" Target="../media/image151.gif"/><Relationship Id="rId17" Type="http://schemas.openxmlformats.org/officeDocument/2006/relationships/image" Target="../media/image155.w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54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7.wmf"/><Relationship Id="rId11" Type="http://schemas.openxmlformats.org/officeDocument/2006/relationships/image" Target="../media/image44.wmf"/><Relationship Id="rId5" Type="http://schemas.openxmlformats.org/officeDocument/2006/relationships/image" Target="../media/image146.wmf"/><Relationship Id="rId15" Type="http://schemas.microsoft.com/office/2007/relationships/hdphoto" Target="../media/hdphoto5.wdp"/><Relationship Id="rId10" Type="http://schemas.openxmlformats.org/officeDocument/2006/relationships/image" Target="../media/image150.wmf"/><Relationship Id="rId4" Type="http://schemas.microsoft.com/office/2007/relationships/hdphoto" Target="../media/hdphoto3.wdp"/><Relationship Id="rId9" Type="http://schemas.openxmlformats.org/officeDocument/2006/relationships/image" Target="../media/image149.wmf"/><Relationship Id="rId14" Type="http://schemas.openxmlformats.org/officeDocument/2006/relationships/image" Target="../media/image1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13" Type="http://schemas.openxmlformats.org/officeDocument/2006/relationships/image" Target="../media/image155.wmf"/><Relationship Id="rId3" Type="http://schemas.openxmlformats.org/officeDocument/2006/relationships/image" Target="../media/image152.wmf"/><Relationship Id="rId7" Type="http://schemas.openxmlformats.org/officeDocument/2006/relationships/image" Target="../media/image159.wmf"/><Relationship Id="rId12" Type="http://schemas.openxmlformats.org/officeDocument/2006/relationships/image" Target="../media/image15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6.wmf"/><Relationship Id="rId11" Type="http://schemas.openxmlformats.org/officeDocument/2006/relationships/image" Target="../media/image162.wmf"/><Relationship Id="rId5" Type="http://schemas.openxmlformats.org/officeDocument/2006/relationships/image" Target="../media/image158.wmf"/><Relationship Id="rId10" Type="http://schemas.openxmlformats.org/officeDocument/2006/relationships/image" Target="../media/image161.png"/><Relationship Id="rId4" Type="http://schemas.openxmlformats.org/officeDocument/2006/relationships/image" Target="../media/image157.wmf"/><Relationship Id="rId9" Type="http://schemas.openxmlformats.org/officeDocument/2006/relationships/image" Target="../media/image147.wmf"/><Relationship Id="rId14" Type="http://schemas.openxmlformats.org/officeDocument/2006/relationships/image" Target="../media/image1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image" Target="../media/image164.png"/><Relationship Id="rId7" Type="http://schemas.openxmlformats.org/officeDocument/2006/relationships/image" Target="../media/image1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5.wmf"/><Relationship Id="rId11" Type="http://schemas.openxmlformats.org/officeDocument/2006/relationships/image" Target="../media/image169.wmf"/><Relationship Id="rId5" Type="http://schemas.openxmlformats.org/officeDocument/2006/relationships/image" Target="../media/image156.wmf"/><Relationship Id="rId10" Type="http://schemas.openxmlformats.org/officeDocument/2006/relationships/image" Target="../media/image168.wmf"/><Relationship Id="rId4" Type="http://schemas.openxmlformats.org/officeDocument/2006/relationships/image" Target="../media/image146.wmf"/><Relationship Id="rId9" Type="http://schemas.openxmlformats.org/officeDocument/2006/relationships/image" Target="../media/image1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7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135.wmf"/><Relationship Id="rId9" Type="http://schemas.openxmlformats.org/officeDocument/2006/relationships/image" Target="../media/image13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174.jpeg"/><Relationship Id="rId4" Type="http://schemas.openxmlformats.org/officeDocument/2006/relationships/image" Target="../media/image173.jpeg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83.png"/><Relationship Id="rId18" Type="http://schemas.openxmlformats.org/officeDocument/2006/relationships/image" Target="../media/image188.wmf"/><Relationship Id="rId3" Type="http://schemas.openxmlformats.org/officeDocument/2006/relationships/image" Target="../media/image176.emf"/><Relationship Id="rId21" Type="http://schemas.openxmlformats.org/officeDocument/2006/relationships/image" Target="../media/image191.png"/><Relationship Id="rId7" Type="http://schemas.openxmlformats.org/officeDocument/2006/relationships/image" Target="../media/image77.wmf"/><Relationship Id="rId12" Type="http://schemas.openxmlformats.org/officeDocument/2006/relationships/image" Target="../media/image182.jpeg"/><Relationship Id="rId17" Type="http://schemas.openxmlformats.org/officeDocument/2006/relationships/image" Target="../media/image187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86.wmf"/><Relationship Id="rId20" Type="http://schemas.openxmlformats.org/officeDocument/2006/relationships/image" Target="../media/image190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9.wmf"/><Relationship Id="rId11" Type="http://schemas.openxmlformats.org/officeDocument/2006/relationships/image" Target="../media/image181.jpeg"/><Relationship Id="rId5" Type="http://schemas.openxmlformats.org/officeDocument/2006/relationships/image" Target="../media/image178.png"/><Relationship Id="rId15" Type="http://schemas.openxmlformats.org/officeDocument/2006/relationships/image" Target="../media/image185.png"/><Relationship Id="rId10" Type="http://schemas.openxmlformats.org/officeDocument/2006/relationships/image" Target="../media/image180.jpeg"/><Relationship Id="rId19" Type="http://schemas.openxmlformats.org/officeDocument/2006/relationships/image" Target="../media/image189.wmf"/><Relationship Id="rId4" Type="http://schemas.openxmlformats.org/officeDocument/2006/relationships/image" Target="../media/image177.wmf"/><Relationship Id="rId9" Type="http://schemas.openxmlformats.org/officeDocument/2006/relationships/image" Target="../media/image44.wmf"/><Relationship Id="rId14" Type="http://schemas.openxmlformats.org/officeDocument/2006/relationships/image" Target="../media/image18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6.wmf"/><Relationship Id="rId5" Type="http://schemas.openxmlformats.org/officeDocument/2006/relationships/image" Target="../media/image195.png"/><Relationship Id="rId4" Type="http://schemas.openxmlformats.org/officeDocument/2006/relationships/image" Target="../media/image19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93.wmf"/><Relationship Id="rId7" Type="http://schemas.openxmlformats.org/officeDocument/2006/relationships/image" Target="../media/image19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7.wmf"/><Relationship Id="rId5" Type="http://schemas.openxmlformats.org/officeDocument/2006/relationships/image" Target="../media/image117.wmf"/><Relationship Id="rId4" Type="http://schemas.openxmlformats.org/officeDocument/2006/relationships/image" Target="../media/image194.wmf"/><Relationship Id="rId9" Type="http://schemas.openxmlformats.org/officeDocument/2006/relationships/image" Target="../media/image19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208.wmf"/><Relationship Id="rId3" Type="http://schemas.openxmlformats.org/officeDocument/2006/relationships/image" Target="../media/image201.wmf"/><Relationship Id="rId7" Type="http://schemas.openxmlformats.org/officeDocument/2006/relationships/image" Target="../media/image179.wmf"/><Relationship Id="rId12" Type="http://schemas.openxmlformats.org/officeDocument/2006/relationships/image" Target="../media/image207.wmf"/><Relationship Id="rId17" Type="http://schemas.openxmlformats.org/officeDocument/2006/relationships/image" Target="../media/image212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wmf"/><Relationship Id="rId11" Type="http://schemas.openxmlformats.org/officeDocument/2006/relationships/image" Target="../media/image206.png"/><Relationship Id="rId5" Type="http://schemas.openxmlformats.org/officeDocument/2006/relationships/image" Target="../media/image203.png"/><Relationship Id="rId15" Type="http://schemas.openxmlformats.org/officeDocument/2006/relationships/image" Target="../media/image210.png"/><Relationship Id="rId10" Type="http://schemas.openxmlformats.org/officeDocument/2006/relationships/image" Target="../media/image205.wmf"/><Relationship Id="rId4" Type="http://schemas.openxmlformats.org/officeDocument/2006/relationships/image" Target="../media/image202.wmf"/><Relationship Id="rId9" Type="http://schemas.openxmlformats.org/officeDocument/2006/relationships/image" Target="../media/image204.wmf"/><Relationship Id="rId14" Type="http://schemas.openxmlformats.org/officeDocument/2006/relationships/image" Target="../media/image20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2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7.wmf"/><Relationship Id="rId7" Type="http://schemas.openxmlformats.org/officeDocument/2006/relationships/image" Target="../media/image216.wmf"/><Relationship Id="rId2" Type="http://schemas.openxmlformats.org/officeDocument/2006/relationships/image" Target="../media/image126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5.wmf"/><Relationship Id="rId5" Type="http://schemas.openxmlformats.org/officeDocument/2006/relationships/image" Target="../media/image214.wmf"/><Relationship Id="rId4" Type="http://schemas.openxmlformats.org/officeDocument/2006/relationships/image" Target="../media/image12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jpeg"/><Relationship Id="rId3" Type="http://schemas.openxmlformats.org/officeDocument/2006/relationships/image" Target="../media/image219.jpeg"/><Relationship Id="rId7" Type="http://schemas.openxmlformats.org/officeDocument/2006/relationships/image" Target="../media/image2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2.jpeg"/><Relationship Id="rId5" Type="http://schemas.openxmlformats.org/officeDocument/2006/relationships/image" Target="../media/image221.jpeg"/><Relationship Id="rId4" Type="http://schemas.openxmlformats.org/officeDocument/2006/relationships/image" Target="../media/image22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41.jpe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39.gif"/><Relationship Id="rId14" Type="http://schemas.openxmlformats.org/officeDocument/2006/relationships/image" Target="../media/image4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tiff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9" Type="http://schemas.openxmlformats.org/officeDocument/2006/relationships/image" Target="../media/image87.tiff"/><Relationship Id="rId21" Type="http://schemas.openxmlformats.org/officeDocument/2006/relationships/image" Target="../media/image69.png"/><Relationship Id="rId34" Type="http://schemas.openxmlformats.org/officeDocument/2006/relationships/image" Target="../media/image82.png"/><Relationship Id="rId42" Type="http://schemas.openxmlformats.org/officeDocument/2006/relationships/image" Target="../media/image90.tiff"/><Relationship Id="rId47" Type="http://schemas.openxmlformats.org/officeDocument/2006/relationships/image" Target="../media/image95.tiff"/><Relationship Id="rId50" Type="http://schemas.openxmlformats.org/officeDocument/2006/relationships/image" Target="../media/image98.png"/><Relationship Id="rId7" Type="http://schemas.openxmlformats.org/officeDocument/2006/relationships/image" Target="../media/image55.gif"/><Relationship Id="rId2" Type="http://schemas.openxmlformats.org/officeDocument/2006/relationships/image" Target="../media/image50.tiff"/><Relationship Id="rId16" Type="http://schemas.openxmlformats.org/officeDocument/2006/relationships/image" Target="../media/image64.png"/><Relationship Id="rId29" Type="http://schemas.openxmlformats.org/officeDocument/2006/relationships/image" Target="../media/image77.wmf"/><Relationship Id="rId11" Type="http://schemas.openxmlformats.org/officeDocument/2006/relationships/image" Target="../media/image59.tiff"/><Relationship Id="rId24" Type="http://schemas.openxmlformats.org/officeDocument/2006/relationships/image" Target="../media/image72.png"/><Relationship Id="rId32" Type="http://schemas.openxmlformats.org/officeDocument/2006/relationships/image" Target="../media/image80.jpeg"/><Relationship Id="rId37" Type="http://schemas.openxmlformats.org/officeDocument/2006/relationships/image" Target="../media/image85.tiff"/><Relationship Id="rId40" Type="http://schemas.openxmlformats.org/officeDocument/2006/relationships/image" Target="../media/image88.tiff"/><Relationship Id="rId45" Type="http://schemas.openxmlformats.org/officeDocument/2006/relationships/image" Target="../media/image93.tiff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23" Type="http://schemas.openxmlformats.org/officeDocument/2006/relationships/image" Target="../media/image71.png"/><Relationship Id="rId28" Type="http://schemas.openxmlformats.org/officeDocument/2006/relationships/image" Target="../media/image76.wmf"/><Relationship Id="rId36" Type="http://schemas.openxmlformats.org/officeDocument/2006/relationships/image" Target="../media/image84.tiff"/><Relationship Id="rId49" Type="http://schemas.openxmlformats.org/officeDocument/2006/relationships/image" Target="../media/image97.png"/><Relationship Id="rId10" Type="http://schemas.openxmlformats.org/officeDocument/2006/relationships/image" Target="../media/image58.tiff"/><Relationship Id="rId19" Type="http://schemas.openxmlformats.org/officeDocument/2006/relationships/image" Target="../media/image67.png"/><Relationship Id="rId31" Type="http://schemas.openxmlformats.org/officeDocument/2006/relationships/image" Target="../media/image79.jpeg"/><Relationship Id="rId44" Type="http://schemas.openxmlformats.org/officeDocument/2006/relationships/image" Target="../media/image92.tiff"/><Relationship Id="rId52" Type="http://schemas.openxmlformats.org/officeDocument/2006/relationships/image" Target="../media/image100.emf"/><Relationship Id="rId4" Type="http://schemas.openxmlformats.org/officeDocument/2006/relationships/image" Target="../media/image52.png"/><Relationship Id="rId9" Type="http://schemas.openxmlformats.org/officeDocument/2006/relationships/image" Target="../media/image57.tiff"/><Relationship Id="rId14" Type="http://schemas.openxmlformats.org/officeDocument/2006/relationships/image" Target="../media/image62.gif"/><Relationship Id="rId22" Type="http://schemas.openxmlformats.org/officeDocument/2006/relationships/image" Target="../media/image70.png"/><Relationship Id="rId27" Type="http://schemas.openxmlformats.org/officeDocument/2006/relationships/image" Target="../media/image75.tiff"/><Relationship Id="rId30" Type="http://schemas.openxmlformats.org/officeDocument/2006/relationships/image" Target="../media/image78.png"/><Relationship Id="rId35" Type="http://schemas.openxmlformats.org/officeDocument/2006/relationships/image" Target="../media/image83.tiff"/><Relationship Id="rId43" Type="http://schemas.openxmlformats.org/officeDocument/2006/relationships/image" Target="../media/image91.tiff"/><Relationship Id="rId48" Type="http://schemas.openxmlformats.org/officeDocument/2006/relationships/image" Target="../media/image96.tiff"/><Relationship Id="rId8" Type="http://schemas.openxmlformats.org/officeDocument/2006/relationships/image" Target="../media/image56.png"/><Relationship Id="rId51" Type="http://schemas.openxmlformats.org/officeDocument/2006/relationships/image" Target="../media/image99.wmf"/><Relationship Id="rId3" Type="http://schemas.openxmlformats.org/officeDocument/2006/relationships/image" Target="../media/image51.png"/><Relationship Id="rId12" Type="http://schemas.openxmlformats.org/officeDocument/2006/relationships/image" Target="../media/image60.tiff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image" Target="../media/image86.tiff"/><Relationship Id="rId46" Type="http://schemas.openxmlformats.org/officeDocument/2006/relationships/image" Target="../media/image94.tiff"/><Relationship Id="rId20" Type="http://schemas.openxmlformats.org/officeDocument/2006/relationships/image" Target="../media/image68.png"/><Relationship Id="rId41" Type="http://schemas.openxmlformats.org/officeDocument/2006/relationships/image" Target="../media/image89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1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FB07A12-0A7A-0347-AE76-02DD29A5EB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5784" y="948530"/>
          <a:ext cx="8130746" cy="3648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5373">
                  <a:extLst>
                    <a:ext uri="{9D8B030D-6E8A-4147-A177-3AD203B41FA5}">
                      <a16:colId xmlns:a16="http://schemas.microsoft.com/office/drawing/2014/main" val="3375392669"/>
                    </a:ext>
                  </a:extLst>
                </a:gridCol>
                <a:gridCol w="4065373">
                  <a:extLst>
                    <a:ext uri="{9D8B030D-6E8A-4147-A177-3AD203B41FA5}">
                      <a16:colId xmlns:a16="http://schemas.microsoft.com/office/drawing/2014/main" val="3735047927"/>
                    </a:ext>
                  </a:extLst>
                </a:gridCol>
              </a:tblGrid>
              <a:tr h="1824236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75365"/>
                  </a:ext>
                </a:extLst>
              </a:tr>
              <a:tr h="1824236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977265"/>
                  </a:ext>
                </a:extLst>
              </a:tr>
            </a:tbl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BA9E92-8527-9B48-9ABD-FF57388CEAC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18366" y="1046092"/>
            <a:ext cx="1917353" cy="1674452"/>
          </a:xfrm>
        </p:spPr>
        <p:txBody>
          <a:bodyPr/>
          <a:lstStyle/>
          <a:p>
            <a:pPr marL="0" indent="0">
              <a:buNone/>
            </a:pPr>
            <a:r>
              <a:rPr lang="en-US" sz="1050" b="1" dirty="0">
                <a:solidFill>
                  <a:schemeClr val="tx2"/>
                </a:solidFill>
              </a:rPr>
              <a:t>Internet of Things (IoT)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700" dirty="0"/>
              <a:t>Manufacturing IoT market grew 84% in 2017 </a:t>
            </a:r>
            <a:r>
              <a:rPr lang="en-US" sz="700" baseline="30000" dirty="0"/>
              <a:t>(1)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700" dirty="0"/>
              <a:t>200 million cars connected in 2015 and fully packed with sensor technologies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700" dirty="0"/>
              <a:t>By 2020, connected vehicles will produce 350MB of data per second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700" dirty="0"/>
              <a:t>By 2020, the installed base of the IoT devices is forecast to grow to almost 31B worldwide. By 2025 the installed base of IoT devices will be over 75.4B devices </a:t>
            </a:r>
            <a:r>
              <a:rPr lang="en-US" sz="700" baseline="30000" dirty="0"/>
              <a:t>(2)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94255B-A9A2-7D40-B000-4D7033057F40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B3E8C7A1-0BBF-DF48-AB26-FB3280239BC6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Broadband’s Hyper-Growth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A1F6BB-4D7D-EB43-8E81-5081B3F090F3}"/>
              </a:ext>
            </a:extLst>
          </p:cNvPr>
          <p:cNvSpPr txBox="1"/>
          <p:nvPr/>
        </p:nvSpPr>
        <p:spPr>
          <a:xfrm>
            <a:off x="1209913" y="4602764"/>
            <a:ext cx="6724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solidFill>
                  <a:schemeClr val="bg1"/>
                </a:solidFill>
              </a:rPr>
              <a:t>(1) Source: Verizon State of the Market: Internet of Things 2017;  (2) Source: Statista, Internet of Things (IoT) connected devices installed base worldwide from 2015 to 2025 (in billions); </a:t>
            </a:r>
            <a:br>
              <a:rPr lang="en-US" sz="600" i="1" dirty="0">
                <a:solidFill>
                  <a:schemeClr val="bg1"/>
                </a:solidFill>
              </a:rPr>
            </a:br>
            <a:r>
              <a:rPr lang="en-US" sz="600" i="1" dirty="0">
                <a:solidFill>
                  <a:schemeClr val="bg1"/>
                </a:solidFill>
              </a:rPr>
              <a:t>(3) Source: Cisco VNI Global IP traffic growth, 2016–2021; (4) Source: GSMA: The 5G Era in the US;  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8C361C29-75EF-4843-AB8E-57A76EF7802D}"/>
              </a:ext>
            </a:extLst>
          </p:cNvPr>
          <p:cNvGraphicFramePr/>
          <p:nvPr>
            <p:extLst/>
          </p:nvPr>
        </p:nvGraphicFramePr>
        <p:xfrm>
          <a:off x="2373137" y="1244462"/>
          <a:ext cx="2064962" cy="151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E1A8BEA9-93D9-584A-B804-818E90C6DB88}"/>
              </a:ext>
            </a:extLst>
          </p:cNvPr>
          <p:cNvSpPr/>
          <p:nvPr/>
        </p:nvSpPr>
        <p:spPr>
          <a:xfrm>
            <a:off x="2454254" y="1056044"/>
            <a:ext cx="190768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700" b="0" i="0" u="none" strike="noStrike" kern="1200" baseline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00"/>
                </a:solidFill>
              </a:rPr>
              <a:t>IoT connected devices / installed base worldwide from 2015 to 2025 </a:t>
            </a:r>
            <a:r>
              <a:rPr lang="en-US" b="1" baseline="30000" dirty="0">
                <a:solidFill>
                  <a:srgbClr val="000000"/>
                </a:solidFill>
              </a:rPr>
              <a:t>(2)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600" dirty="0">
                <a:solidFill>
                  <a:srgbClr val="000000"/>
                </a:solidFill>
              </a:rPr>
              <a:t>(Billions)</a:t>
            </a:r>
          </a:p>
        </p:txBody>
      </p:sp>
      <p:sp>
        <p:nvSpPr>
          <p:cNvPr id="41" name="Content Placeholder 8">
            <a:extLst>
              <a:ext uri="{FF2B5EF4-FFF2-40B4-BE49-F238E27FC236}">
                <a16:creationId xmlns:a16="http://schemas.microsoft.com/office/drawing/2014/main" id="{741286C0-7A65-E140-ADC9-DED056470957}"/>
              </a:ext>
            </a:extLst>
          </p:cNvPr>
          <p:cNvSpPr txBox="1">
            <a:spLocks/>
          </p:cNvSpPr>
          <p:nvPr/>
        </p:nvSpPr>
        <p:spPr>
          <a:xfrm>
            <a:off x="4608452" y="1039914"/>
            <a:ext cx="1917353" cy="1674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050" b="1" dirty="0">
                <a:solidFill>
                  <a:schemeClr val="tx2"/>
                </a:solidFill>
              </a:rPr>
              <a:t>Video on Demand (VOD)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700" dirty="0"/>
              <a:t>4X increases in bandwidth with every introduction of new resolutions (HD, UHD, 8K)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700" dirty="0"/>
              <a:t>The number of scripted television shows is increasing every year, with close to 500 series in production in 2017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700" dirty="0"/>
              <a:t>Cord cutting shifting video distribution to IP (high-speed data) portion of MSOs’ service delivery infrastructures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A4C4D276-5F7D-A540-B496-7B2DF8B25CCC}"/>
              </a:ext>
            </a:extLst>
          </p:cNvPr>
          <p:cNvGraphicFramePr/>
          <p:nvPr>
            <p:extLst/>
          </p:nvPr>
        </p:nvGraphicFramePr>
        <p:xfrm>
          <a:off x="6469401" y="1219749"/>
          <a:ext cx="2064962" cy="151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A504D3B3-D291-4640-882D-1B41ED8A5CC7}"/>
              </a:ext>
            </a:extLst>
          </p:cNvPr>
          <p:cNvSpPr/>
          <p:nvPr/>
        </p:nvSpPr>
        <p:spPr>
          <a:xfrm>
            <a:off x="6548041" y="1056044"/>
            <a:ext cx="19076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700" b="0" i="0" u="none" strike="noStrike" kern="1200" baseline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00"/>
                </a:solidFill>
              </a:rPr>
              <a:t>Consumer Internet Video 2016–2021</a:t>
            </a:r>
            <a:r>
              <a:rPr lang="en-US" b="1" baseline="30000" dirty="0">
                <a:solidFill>
                  <a:srgbClr val="000000"/>
                </a:solidFill>
              </a:rPr>
              <a:t>(3)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600" dirty="0">
                <a:solidFill>
                  <a:srgbClr val="000000"/>
                </a:solidFill>
              </a:rPr>
              <a:t>(Petabytes per Month)</a:t>
            </a:r>
          </a:p>
        </p:txBody>
      </p:sp>
      <p:sp>
        <p:nvSpPr>
          <p:cNvPr id="44" name="Content Placeholder 8">
            <a:extLst>
              <a:ext uri="{FF2B5EF4-FFF2-40B4-BE49-F238E27FC236}">
                <a16:creationId xmlns:a16="http://schemas.microsoft.com/office/drawing/2014/main" id="{9A2A2F53-5B83-5E4F-979A-FCEDDAEC28E4}"/>
              </a:ext>
            </a:extLst>
          </p:cNvPr>
          <p:cNvSpPr txBox="1">
            <a:spLocks/>
          </p:cNvSpPr>
          <p:nvPr/>
        </p:nvSpPr>
        <p:spPr>
          <a:xfrm>
            <a:off x="518367" y="2874892"/>
            <a:ext cx="1497434" cy="1674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050" b="1" dirty="0">
                <a:solidFill>
                  <a:schemeClr val="tx2"/>
                </a:solidFill>
              </a:rPr>
              <a:t>5G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700" dirty="0"/>
              <a:t>Each 5G connection has a potential data payload of 20 </a:t>
            </a:r>
            <a:r>
              <a:rPr lang="en-US" sz="700" dirty="0" err="1"/>
              <a:t>gbps</a:t>
            </a:r>
            <a:endParaRPr lang="en-US" sz="700" dirty="0"/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700" dirty="0"/>
              <a:t>Initial deployments scheduled to begin at end of 2018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700" dirty="0"/>
              <a:t>Fixed broadband access expected to be among first applications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700" dirty="0"/>
              <a:t>5G backhaul represents lucrative business for cable operators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45" name="Content Placeholder 8">
            <a:extLst>
              <a:ext uri="{FF2B5EF4-FFF2-40B4-BE49-F238E27FC236}">
                <a16:creationId xmlns:a16="http://schemas.microsoft.com/office/drawing/2014/main" id="{BB08949A-70E2-C840-BC53-39D8EFAB5FBD}"/>
              </a:ext>
            </a:extLst>
          </p:cNvPr>
          <p:cNvSpPr txBox="1">
            <a:spLocks/>
          </p:cNvSpPr>
          <p:nvPr/>
        </p:nvSpPr>
        <p:spPr>
          <a:xfrm>
            <a:off x="4608452" y="2868714"/>
            <a:ext cx="1577721" cy="1674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050" b="1" dirty="0">
                <a:solidFill>
                  <a:schemeClr val="tx2"/>
                </a:solidFill>
              </a:rPr>
              <a:t>Virtual Reality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700" dirty="0"/>
              <a:t>Typical VR video feed eats up about 10X bandwidth as 4K/UHD programming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700" dirty="0"/>
              <a:t>25-50 </a:t>
            </a:r>
            <a:r>
              <a:rPr lang="en-US" sz="700" dirty="0" err="1"/>
              <a:t>Mbps</a:t>
            </a:r>
            <a:r>
              <a:rPr lang="en-US" sz="700" dirty="0"/>
              <a:t> connection estimated as minimum bandwidth for VR and AR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700" dirty="0"/>
              <a:t>Augment Reality has similar bandwidth consumption profile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700" dirty="0"/>
              <a:t>VR will play major role in deeply immersive applications, e.g., telemedicine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C8984D-BD89-984A-A491-869025B8268D}"/>
              </a:ext>
            </a:extLst>
          </p:cNvPr>
          <p:cNvGrpSpPr/>
          <p:nvPr/>
        </p:nvGrpSpPr>
        <p:grpSpPr>
          <a:xfrm>
            <a:off x="6168469" y="3011183"/>
            <a:ext cx="2307134" cy="1472277"/>
            <a:chOff x="5990204" y="2862952"/>
            <a:chExt cx="2539420" cy="1620508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28EADFA-03FB-374A-9B78-1BAAB594B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321"/>
            <a:stretch/>
          </p:blipFill>
          <p:spPr>
            <a:xfrm>
              <a:off x="5990204" y="3060507"/>
              <a:ext cx="2539420" cy="142295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859D8D3-1A04-7747-BC29-00CC460F8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0204" y="2862952"/>
              <a:ext cx="2537206" cy="209686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ED7E8F7-227D-DB42-A73E-4FB545EF8600}"/>
              </a:ext>
            </a:extLst>
          </p:cNvPr>
          <p:cNvGrpSpPr/>
          <p:nvPr/>
        </p:nvGrpSpPr>
        <p:grpSpPr>
          <a:xfrm>
            <a:off x="2052013" y="2909557"/>
            <a:ext cx="2401044" cy="1573904"/>
            <a:chOff x="2052013" y="2909557"/>
            <a:chExt cx="2401044" cy="1573904"/>
          </a:xfrm>
        </p:grpSpPr>
        <p:graphicFrame>
          <p:nvGraphicFramePr>
            <p:cNvPr id="46" name="Chart 45">
              <a:extLst>
                <a:ext uri="{FF2B5EF4-FFF2-40B4-BE49-F238E27FC236}">
                  <a16:creationId xmlns:a16="http://schemas.microsoft.com/office/drawing/2014/main" id="{2D3FA319-7B8C-5243-9ACC-3E137BA8A612}"/>
                </a:ext>
              </a:extLst>
            </p:cNvPr>
            <p:cNvGraphicFramePr/>
            <p:nvPr>
              <p:extLst/>
            </p:nvPr>
          </p:nvGraphicFramePr>
          <p:xfrm>
            <a:off x="2144754" y="3157468"/>
            <a:ext cx="2064962" cy="13259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8028AF1-0557-2F40-B067-99F2F7912365}"/>
                </a:ext>
              </a:extLst>
            </p:cNvPr>
            <p:cNvSpPr/>
            <p:nvPr/>
          </p:nvSpPr>
          <p:spPr>
            <a:xfrm>
              <a:off x="2059707" y="2909557"/>
              <a:ext cx="238565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700" b="0" i="0" u="none" strike="noStrike" kern="1200" baseline="0">
                  <a:solidFill>
                    <a:prstClr val="white">
                      <a:lumMod val="50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b="1" dirty="0">
                  <a:solidFill>
                    <a:srgbClr val="000000"/>
                  </a:solidFill>
                </a:rPr>
                <a:t>5G Customer Adoption in the US</a:t>
              </a:r>
              <a:r>
                <a:rPr lang="en-US" b="1" baseline="30000" dirty="0">
                  <a:solidFill>
                    <a:srgbClr val="000000"/>
                  </a:solidFill>
                </a:rPr>
                <a:t>(4)</a:t>
              </a:r>
              <a:br>
                <a:rPr lang="en-US" dirty="0">
                  <a:solidFill>
                    <a:srgbClr val="000000"/>
                  </a:solidFill>
                </a:rPr>
              </a:br>
              <a:r>
                <a:rPr lang="en-US" sz="600" dirty="0">
                  <a:solidFill>
                    <a:srgbClr val="000000"/>
                  </a:solidFill>
                </a:rPr>
                <a:t>(5G Mobile Connections Excluding Cellular IoT)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9" name="Right Bracket 48">
              <a:extLst>
                <a:ext uri="{FF2B5EF4-FFF2-40B4-BE49-F238E27FC236}">
                  <a16:creationId xmlns:a16="http://schemas.microsoft.com/office/drawing/2014/main" id="{20C5AE56-701B-6844-9984-F5E13A7ACE81}"/>
                </a:ext>
              </a:extLst>
            </p:cNvPr>
            <p:cNvSpPr/>
            <p:nvPr/>
          </p:nvSpPr>
          <p:spPr>
            <a:xfrm flipH="1">
              <a:off x="4208631" y="3236610"/>
              <a:ext cx="36576" cy="1059345"/>
            </a:xfrm>
            <a:prstGeom prst="rightBracket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3342F2A-C2B9-924A-9AD4-BD3FB2B0504A}"/>
                </a:ext>
              </a:extLst>
            </p:cNvPr>
            <p:cNvCxnSpPr/>
            <p:nvPr/>
          </p:nvCxnSpPr>
          <p:spPr>
            <a:xfrm>
              <a:off x="4208631" y="3391079"/>
              <a:ext cx="3657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1D18F8-4538-2A46-B520-E943C3542526}"/>
                </a:ext>
              </a:extLst>
            </p:cNvPr>
            <p:cNvCxnSpPr/>
            <p:nvPr/>
          </p:nvCxnSpPr>
          <p:spPr>
            <a:xfrm>
              <a:off x="4208631" y="3579198"/>
              <a:ext cx="3657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CA664AF-EAC6-B941-A35F-9E2887A7CB14}"/>
                </a:ext>
              </a:extLst>
            </p:cNvPr>
            <p:cNvCxnSpPr>
              <a:cxnSpLocks/>
            </p:cNvCxnSpPr>
            <p:nvPr/>
          </p:nvCxnSpPr>
          <p:spPr>
            <a:xfrm>
              <a:off x="4208631" y="3767317"/>
              <a:ext cx="3657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903497F-67AF-444C-A9FB-CBD9222FFB4E}"/>
                </a:ext>
              </a:extLst>
            </p:cNvPr>
            <p:cNvCxnSpPr>
              <a:cxnSpLocks/>
            </p:cNvCxnSpPr>
            <p:nvPr/>
          </p:nvCxnSpPr>
          <p:spPr>
            <a:xfrm>
              <a:off x="4208631" y="3955436"/>
              <a:ext cx="3657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6ACFAE0-1BEC-FF4A-BB21-8F5834E86C3F}"/>
                </a:ext>
              </a:extLst>
            </p:cNvPr>
            <p:cNvCxnSpPr>
              <a:cxnSpLocks/>
            </p:cNvCxnSpPr>
            <p:nvPr/>
          </p:nvCxnSpPr>
          <p:spPr>
            <a:xfrm>
              <a:off x="4208631" y="4143554"/>
              <a:ext cx="3657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805B41D-C766-3742-AFB6-71D4C7F75827}"/>
                </a:ext>
              </a:extLst>
            </p:cNvPr>
            <p:cNvSpPr txBox="1"/>
            <p:nvPr/>
          </p:nvSpPr>
          <p:spPr>
            <a:xfrm>
              <a:off x="4258467" y="3209840"/>
              <a:ext cx="102592" cy="615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60%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25F9B60-68BE-9646-808C-10FFCD7E62C8}"/>
                </a:ext>
              </a:extLst>
            </p:cNvPr>
            <p:cNvSpPr txBox="1"/>
            <p:nvPr/>
          </p:nvSpPr>
          <p:spPr>
            <a:xfrm>
              <a:off x="4258467" y="3359065"/>
              <a:ext cx="102592" cy="615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50%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218BE50-2106-A749-AC6A-0793C9BA0278}"/>
                </a:ext>
              </a:extLst>
            </p:cNvPr>
            <p:cNvSpPr txBox="1"/>
            <p:nvPr/>
          </p:nvSpPr>
          <p:spPr>
            <a:xfrm>
              <a:off x="4258467" y="3543215"/>
              <a:ext cx="102592" cy="615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40%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D0779AD-866C-7B4C-B4BE-9F0FB139C8B0}"/>
                </a:ext>
              </a:extLst>
            </p:cNvPr>
            <p:cNvSpPr txBox="1"/>
            <p:nvPr/>
          </p:nvSpPr>
          <p:spPr>
            <a:xfrm>
              <a:off x="4258467" y="3733715"/>
              <a:ext cx="102592" cy="615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30%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7C77366-616B-9941-AA00-3341079956C4}"/>
                </a:ext>
              </a:extLst>
            </p:cNvPr>
            <p:cNvSpPr txBox="1"/>
            <p:nvPr/>
          </p:nvSpPr>
          <p:spPr>
            <a:xfrm>
              <a:off x="4258467" y="3927390"/>
              <a:ext cx="102592" cy="615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20%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126B5D5-5EE8-084B-8A28-1CFAEF07C9B6}"/>
                </a:ext>
              </a:extLst>
            </p:cNvPr>
            <p:cNvSpPr txBox="1"/>
            <p:nvPr/>
          </p:nvSpPr>
          <p:spPr>
            <a:xfrm>
              <a:off x="4258467" y="4108365"/>
              <a:ext cx="102592" cy="615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10%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4208C1F-CEFF-2442-AD7C-735133D303E7}"/>
                </a:ext>
              </a:extLst>
            </p:cNvPr>
            <p:cNvSpPr txBox="1"/>
            <p:nvPr/>
          </p:nvSpPr>
          <p:spPr>
            <a:xfrm>
              <a:off x="4258467" y="4263940"/>
              <a:ext cx="73738" cy="615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0%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856DE86-7A09-8C4B-8E0E-7AE670216EA3}"/>
                </a:ext>
              </a:extLst>
            </p:cNvPr>
            <p:cNvSpPr txBox="1"/>
            <p:nvPr/>
          </p:nvSpPr>
          <p:spPr>
            <a:xfrm rot="16200000">
              <a:off x="1546042" y="3742580"/>
              <a:ext cx="1088885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5G Connections (Millions)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A9BAAF0-62CD-F242-AA93-7D11C6AC25E9}"/>
                </a:ext>
              </a:extLst>
            </p:cNvPr>
            <p:cNvSpPr txBox="1"/>
            <p:nvPr/>
          </p:nvSpPr>
          <p:spPr>
            <a:xfrm rot="16200000">
              <a:off x="3870142" y="3742580"/>
              <a:ext cx="1088885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5G Share of Connections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C0E53449-78F6-B84E-98D8-8599A58251D2}"/>
                </a:ext>
              </a:extLst>
            </p:cNvPr>
            <p:cNvSpPr/>
            <p:nvPr/>
          </p:nvSpPr>
          <p:spPr>
            <a:xfrm>
              <a:off x="2395728" y="3383280"/>
              <a:ext cx="1688592" cy="859536"/>
            </a:xfrm>
            <a:custGeom>
              <a:avLst/>
              <a:gdLst>
                <a:gd name="connsiteX0" fmla="*/ 0 w 1688592"/>
                <a:gd name="connsiteY0" fmla="*/ 859536 h 859536"/>
                <a:gd name="connsiteX1" fmla="*/ 262128 w 1688592"/>
                <a:gd name="connsiteY1" fmla="*/ 859536 h 859536"/>
                <a:gd name="connsiteX2" fmla="*/ 493776 w 1688592"/>
                <a:gd name="connsiteY2" fmla="*/ 816864 h 859536"/>
                <a:gd name="connsiteX3" fmla="*/ 719328 w 1688592"/>
                <a:gd name="connsiteY3" fmla="*/ 566928 h 859536"/>
                <a:gd name="connsiteX4" fmla="*/ 975360 w 1688592"/>
                <a:gd name="connsiteY4" fmla="*/ 414528 h 859536"/>
                <a:gd name="connsiteX5" fmla="*/ 1194816 w 1688592"/>
                <a:gd name="connsiteY5" fmla="*/ 225552 h 859536"/>
                <a:gd name="connsiteX6" fmla="*/ 1456944 w 1688592"/>
                <a:gd name="connsiteY6" fmla="*/ 91440 h 859536"/>
                <a:gd name="connsiteX7" fmla="*/ 1688592 w 1688592"/>
                <a:gd name="connsiteY7" fmla="*/ 0 h 8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8592" h="859536">
                  <a:moveTo>
                    <a:pt x="0" y="859536"/>
                  </a:moveTo>
                  <a:lnTo>
                    <a:pt x="262128" y="859536"/>
                  </a:lnTo>
                  <a:lnTo>
                    <a:pt x="493776" y="816864"/>
                  </a:lnTo>
                  <a:lnTo>
                    <a:pt x="719328" y="566928"/>
                  </a:lnTo>
                  <a:lnTo>
                    <a:pt x="975360" y="414528"/>
                  </a:lnTo>
                  <a:lnTo>
                    <a:pt x="1194816" y="225552"/>
                  </a:lnTo>
                  <a:lnTo>
                    <a:pt x="1456944" y="91440"/>
                  </a:lnTo>
                  <a:lnTo>
                    <a:pt x="1688592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1519F5E-B3C1-2147-9698-DAB942C3C6DC}"/>
                </a:ext>
              </a:extLst>
            </p:cNvPr>
            <p:cNvSpPr/>
            <p:nvPr/>
          </p:nvSpPr>
          <p:spPr>
            <a:xfrm>
              <a:off x="2372887" y="4202862"/>
              <a:ext cx="72896" cy="72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B5AC533-2DBA-BC4D-B786-85A78B9C92A2}"/>
                </a:ext>
              </a:extLst>
            </p:cNvPr>
            <p:cNvSpPr/>
            <p:nvPr/>
          </p:nvSpPr>
          <p:spPr>
            <a:xfrm>
              <a:off x="2617362" y="4202862"/>
              <a:ext cx="72896" cy="72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D8D8FDC-F4D5-CD4F-A8DD-E36C3F0DE24F}"/>
                </a:ext>
              </a:extLst>
            </p:cNvPr>
            <p:cNvSpPr/>
            <p:nvPr/>
          </p:nvSpPr>
          <p:spPr>
            <a:xfrm>
              <a:off x="2852312" y="4161587"/>
              <a:ext cx="72896" cy="72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68D8585-9A30-E343-90B1-036308F9B525}"/>
                </a:ext>
              </a:extLst>
            </p:cNvPr>
            <p:cNvSpPr/>
            <p:nvPr/>
          </p:nvSpPr>
          <p:spPr>
            <a:xfrm>
              <a:off x="3090437" y="3920287"/>
              <a:ext cx="72896" cy="72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07204D0-B7BD-3F43-9220-23DC3CBBBA05}"/>
                </a:ext>
              </a:extLst>
            </p:cNvPr>
            <p:cNvSpPr/>
            <p:nvPr/>
          </p:nvSpPr>
          <p:spPr>
            <a:xfrm>
              <a:off x="3328562" y="3774237"/>
              <a:ext cx="72896" cy="72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AE244FB-8912-3A43-A05D-4322FAE98062}"/>
                </a:ext>
              </a:extLst>
            </p:cNvPr>
            <p:cNvSpPr/>
            <p:nvPr/>
          </p:nvSpPr>
          <p:spPr>
            <a:xfrm>
              <a:off x="3553987" y="3580562"/>
              <a:ext cx="72896" cy="72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250E872-743D-2641-8847-815738F6282C}"/>
                </a:ext>
              </a:extLst>
            </p:cNvPr>
            <p:cNvSpPr/>
            <p:nvPr/>
          </p:nvSpPr>
          <p:spPr>
            <a:xfrm>
              <a:off x="3795287" y="3456737"/>
              <a:ext cx="72896" cy="72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176C976-9E8D-7848-ABE3-B4C33EE72744}"/>
                </a:ext>
              </a:extLst>
            </p:cNvPr>
            <p:cNvSpPr/>
            <p:nvPr/>
          </p:nvSpPr>
          <p:spPr>
            <a:xfrm>
              <a:off x="4042937" y="3348787"/>
              <a:ext cx="72896" cy="72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0ABD3F-E525-5647-84AF-ADADEE9B6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10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2549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769B01D-AE03-814D-95B7-66226AF95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/>
        </p:blipFill>
        <p:spPr>
          <a:xfrm>
            <a:off x="0" y="-7623"/>
            <a:ext cx="9144000" cy="27584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246CBB-5A1B-7E4D-97CE-55A549BC1EEC}"/>
              </a:ext>
            </a:extLst>
          </p:cNvPr>
          <p:cNvSpPr/>
          <p:nvPr/>
        </p:nvSpPr>
        <p:spPr>
          <a:xfrm>
            <a:off x="-11842" y="-11123"/>
            <a:ext cx="9164985" cy="268315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7000"/>
                </a:schemeClr>
              </a:gs>
              <a:gs pos="50000">
                <a:schemeClr val="tx1">
                  <a:alpha val="0"/>
                </a:schemeClr>
              </a:gs>
            </a:gsLst>
            <a:lin ang="4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832DA0-A405-E649-86F6-DDEDFD11A30B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26F3C43-276B-5C42-8011-AF192EA3410F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8F6451F6-25F8-0746-8843-7E8C934F18D9}"/>
              </a:ext>
            </a:extLst>
          </p:cNvPr>
          <p:cNvSpPr/>
          <p:nvPr/>
        </p:nvSpPr>
        <p:spPr>
          <a:xfrm rot="10800000">
            <a:off x="-1" y="1494283"/>
            <a:ext cx="9164985" cy="11777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7000"/>
                </a:schemeClr>
              </a:gs>
              <a:gs pos="5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800BB07-2863-7E47-ADCE-476C1D8831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00411"/>
            <a:ext cx="3059842" cy="169694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836C30F-D0F7-E848-A354-A971FF1900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6780" y="3000412"/>
            <a:ext cx="3048004" cy="16969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AB9B80C-E73A-BA4A-BBAB-8BAEDE87FC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938" y="3000412"/>
            <a:ext cx="3051063" cy="169694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ADF4733-15EB-C04E-90C2-790AE89B9FFA}"/>
              </a:ext>
            </a:extLst>
          </p:cNvPr>
          <p:cNvSpPr/>
          <p:nvPr/>
        </p:nvSpPr>
        <p:spPr>
          <a:xfrm flipV="1">
            <a:off x="0" y="2652784"/>
            <a:ext cx="3048000" cy="489286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94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80F629-4CFA-134A-9F45-0871534E47C9}"/>
              </a:ext>
            </a:extLst>
          </p:cNvPr>
          <p:cNvSpPr/>
          <p:nvPr/>
        </p:nvSpPr>
        <p:spPr>
          <a:xfrm flipV="1">
            <a:off x="3048000" y="2652784"/>
            <a:ext cx="3048000" cy="489286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BE8786-5DA2-F24F-8248-6B771851B326}"/>
              </a:ext>
            </a:extLst>
          </p:cNvPr>
          <p:cNvSpPr/>
          <p:nvPr/>
        </p:nvSpPr>
        <p:spPr>
          <a:xfrm flipV="1">
            <a:off x="6096000" y="2653718"/>
            <a:ext cx="3048000" cy="489286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984E1F6-6AE9-2542-828C-604A7DC12BA8}"/>
              </a:ext>
            </a:extLst>
          </p:cNvPr>
          <p:cNvCxnSpPr>
            <a:cxnSpLocks/>
          </p:cNvCxnSpPr>
          <p:nvPr/>
        </p:nvCxnSpPr>
        <p:spPr>
          <a:xfrm>
            <a:off x="6773333" y="1193800"/>
            <a:ext cx="876633" cy="1172996"/>
          </a:xfrm>
          <a:prstGeom prst="line">
            <a:avLst/>
          </a:prstGeom>
          <a:solidFill>
            <a:schemeClr val="accent2"/>
          </a:solidFill>
          <a:ln w="28575">
            <a:solidFill>
              <a:srgbClr val="9965B9"/>
            </a:solidFill>
            <a:prstDash val="sysDot"/>
          </a:ln>
          <a:effectLst>
            <a:outerShdw blurRad="76200" algn="t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75F6805-E2A5-9B43-A36C-260AC196A09F}"/>
              </a:ext>
            </a:extLst>
          </p:cNvPr>
          <p:cNvCxnSpPr>
            <a:cxnSpLocks/>
            <a:stCxn id="41" idx="3"/>
            <a:endCxn id="59" idx="0"/>
          </p:cNvCxnSpPr>
          <p:nvPr/>
        </p:nvCxnSpPr>
        <p:spPr>
          <a:xfrm flipH="1">
            <a:off x="4563889" y="1030277"/>
            <a:ext cx="501109" cy="1234870"/>
          </a:xfrm>
          <a:prstGeom prst="line">
            <a:avLst/>
          </a:prstGeom>
          <a:solidFill>
            <a:schemeClr val="accent2"/>
          </a:solidFill>
          <a:ln w="28575">
            <a:solidFill>
              <a:schemeClr val="accent6"/>
            </a:solidFill>
            <a:prstDash val="sysDot"/>
          </a:ln>
          <a:effectLst>
            <a:outerShdw blurRad="76200" algn="t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19511DE-A2E8-6443-8EFE-01C00519635F}"/>
              </a:ext>
            </a:extLst>
          </p:cNvPr>
          <p:cNvCxnSpPr>
            <a:cxnSpLocks/>
            <a:stCxn id="44" idx="3"/>
            <a:endCxn id="54" idx="0"/>
          </p:cNvCxnSpPr>
          <p:nvPr/>
        </p:nvCxnSpPr>
        <p:spPr>
          <a:xfrm flipH="1">
            <a:off x="1528391" y="962397"/>
            <a:ext cx="2809151" cy="1302750"/>
          </a:xfrm>
          <a:prstGeom prst="line">
            <a:avLst/>
          </a:prstGeom>
          <a:solidFill>
            <a:schemeClr val="accent2"/>
          </a:solidFill>
          <a:ln w="28575">
            <a:solidFill>
              <a:schemeClr val="accent4"/>
            </a:solidFill>
            <a:prstDash val="sysDot"/>
          </a:ln>
          <a:effectLst>
            <a:outerShdw blurRad="76200" algn="t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050C59C7-DECA-464A-ACA0-BAE48CFE2B9B}"/>
              </a:ext>
            </a:extLst>
          </p:cNvPr>
          <p:cNvSpPr>
            <a:spLocks noChangeAspect="1"/>
          </p:cNvSpPr>
          <p:nvPr/>
        </p:nvSpPr>
        <p:spPr>
          <a:xfrm>
            <a:off x="6704255" y="1124857"/>
            <a:ext cx="91440" cy="91440"/>
          </a:xfrm>
          <a:prstGeom prst="ellipse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F357D5D-9298-BB40-8891-1E36E8EF880D}"/>
              </a:ext>
            </a:extLst>
          </p:cNvPr>
          <p:cNvSpPr>
            <a:spLocks noChangeAspect="1"/>
          </p:cNvSpPr>
          <p:nvPr/>
        </p:nvSpPr>
        <p:spPr>
          <a:xfrm>
            <a:off x="5051607" y="952228"/>
            <a:ext cx="91440" cy="91440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A43D0B7-9D23-494C-8707-3961EFE9285B}"/>
              </a:ext>
            </a:extLst>
          </p:cNvPr>
          <p:cNvSpPr>
            <a:spLocks noChangeAspect="1"/>
          </p:cNvSpPr>
          <p:nvPr/>
        </p:nvSpPr>
        <p:spPr>
          <a:xfrm>
            <a:off x="4324151" y="884348"/>
            <a:ext cx="91440" cy="91440"/>
          </a:xfrm>
          <a:prstGeom prst="ellipse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77C693D-4899-3B43-A3F9-BB85796E6A71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Welcome to The Gigabit Generation 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BFB3DA7-906E-434A-BFB8-D01B49A0C2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8358" y="3534185"/>
            <a:ext cx="2998020" cy="161446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E3691FA-DC18-F24E-B621-223E48C3D07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6B83155D-399F-A847-BEF4-B178F4408325}"/>
              </a:ext>
            </a:extLst>
          </p:cNvPr>
          <p:cNvGrpSpPr/>
          <p:nvPr/>
        </p:nvGrpSpPr>
        <p:grpSpPr>
          <a:xfrm>
            <a:off x="7425182" y="2265147"/>
            <a:ext cx="485707" cy="485707"/>
            <a:chOff x="1269669" y="4322548"/>
            <a:chExt cx="485707" cy="48570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806B4B3-5BF2-FD46-A553-A877638EF826}"/>
                </a:ext>
              </a:extLst>
            </p:cNvPr>
            <p:cNvSpPr/>
            <p:nvPr/>
          </p:nvSpPr>
          <p:spPr>
            <a:xfrm>
              <a:off x="1269669" y="4322548"/>
              <a:ext cx="485707" cy="485707"/>
            </a:xfrm>
            <a:prstGeom prst="ellipse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99170D9-B62E-0444-8E16-50099D80E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3327" y="4414160"/>
              <a:ext cx="231345" cy="28240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72666FE-D0C9-804A-B895-4C6FF37E4342}"/>
              </a:ext>
            </a:extLst>
          </p:cNvPr>
          <p:cNvGrpSpPr/>
          <p:nvPr/>
        </p:nvGrpSpPr>
        <p:grpSpPr>
          <a:xfrm>
            <a:off x="4321035" y="2265147"/>
            <a:ext cx="485707" cy="485707"/>
            <a:chOff x="1269669" y="4322548"/>
            <a:chExt cx="485707" cy="485707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0E52A25-23AB-234D-8967-CFBE703A86C2}"/>
                </a:ext>
              </a:extLst>
            </p:cNvPr>
            <p:cNvSpPr/>
            <p:nvPr/>
          </p:nvSpPr>
          <p:spPr>
            <a:xfrm>
              <a:off x="1269669" y="4322548"/>
              <a:ext cx="485707" cy="485707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D9E78F9-623A-5246-89C2-E2521AFE5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5306" y="4424197"/>
              <a:ext cx="234431" cy="28240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FF9F84F-E6E7-C545-99AF-17F48E9D158D}"/>
              </a:ext>
            </a:extLst>
          </p:cNvPr>
          <p:cNvGrpSpPr/>
          <p:nvPr/>
        </p:nvGrpSpPr>
        <p:grpSpPr>
          <a:xfrm>
            <a:off x="1285537" y="2265147"/>
            <a:ext cx="485707" cy="485707"/>
            <a:chOff x="1269669" y="4322548"/>
            <a:chExt cx="485707" cy="48570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609CB0A-E1C5-B44F-93FC-4E696632ED7B}"/>
                </a:ext>
              </a:extLst>
            </p:cNvPr>
            <p:cNvSpPr/>
            <p:nvPr/>
          </p:nvSpPr>
          <p:spPr>
            <a:xfrm>
              <a:off x="1269669" y="4322548"/>
              <a:ext cx="485707" cy="485707"/>
            </a:xfrm>
            <a:prstGeom prst="ellipse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D2EAC65-6BEC-E845-B2F3-AF83CB3F6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318" y="4424197"/>
              <a:ext cx="282408" cy="282408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14AB50C-285E-144B-A98B-BDB3B399AA19}"/>
              </a:ext>
            </a:extLst>
          </p:cNvPr>
          <p:cNvSpPr/>
          <p:nvPr/>
        </p:nvSpPr>
        <p:spPr>
          <a:xfrm>
            <a:off x="158373" y="2758928"/>
            <a:ext cx="2740034" cy="27699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Gigabit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EFF5F14-C0EF-BE4F-B44C-516F56F07540}"/>
              </a:ext>
            </a:extLst>
          </p:cNvPr>
          <p:cNvSpPr/>
          <p:nvPr/>
        </p:nvSpPr>
        <p:spPr>
          <a:xfrm>
            <a:off x="3193871" y="2758928"/>
            <a:ext cx="2740034" cy="27699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Big Data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BB9675-6FA4-0440-9CE9-B673FE54AA7C}"/>
              </a:ext>
            </a:extLst>
          </p:cNvPr>
          <p:cNvSpPr/>
          <p:nvPr/>
        </p:nvSpPr>
        <p:spPr>
          <a:xfrm>
            <a:off x="6254375" y="2759862"/>
            <a:ext cx="2740034" cy="27699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Artificial Intelligence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3A6E6C-861A-454B-98E7-3B14EA717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11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369610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363141A-4805-5849-9436-6D067FE28EB5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The Agile Network Model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883BDF-0523-5343-8FE9-57BAE80FC2C9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D6AF15CC-275F-6345-9167-582279F89493}"/>
              </a:ext>
            </a:extLst>
          </p:cNvPr>
          <p:cNvSpPr>
            <a:spLocks noChangeAspect="1"/>
          </p:cNvSpPr>
          <p:nvPr/>
        </p:nvSpPr>
        <p:spPr>
          <a:xfrm>
            <a:off x="486827" y="1495310"/>
            <a:ext cx="914400" cy="914400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0CE7E58-CC74-294F-AB30-D297B7ACA6D3}"/>
              </a:ext>
            </a:extLst>
          </p:cNvPr>
          <p:cNvSpPr>
            <a:spLocks noChangeAspect="1"/>
          </p:cNvSpPr>
          <p:nvPr/>
        </p:nvSpPr>
        <p:spPr>
          <a:xfrm>
            <a:off x="4500988" y="907246"/>
            <a:ext cx="914400" cy="914400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5688BD7-FF6D-8A49-8BF7-A2EE6A3E019F}"/>
              </a:ext>
            </a:extLst>
          </p:cNvPr>
          <p:cNvSpPr>
            <a:spLocks noChangeAspect="1"/>
          </p:cNvSpPr>
          <p:nvPr/>
        </p:nvSpPr>
        <p:spPr>
          <a:xfrm>
            <a:off x="2584967" y="953873"/>
            <a:ext cx="914400" cy="914400"/>
          </a:xfrm>
          <a:prstGeom prst="ellipse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50CBBC9-FEC8-EC41-8AA8-D1B3FBFC8BFC}"/>
              </a:ext>
            </a:extLst>
          </p:cNvPr>
          <p:cNvSpPr>
            <a:spLocks noChangeAspect="1"/>
          </p:cNvSpPr>
          <p:nvPr/>
        </p:nvSpPr>
        <p:spPr>
          <a:xfrm>
            <a:off x="1615882" y="2757978"/>
            <a:ext cx="914400" cy="914400"/>
          </a:xfrm>
          <a:prstGeom prst="ellipse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E719E59-C432-9E41-B8B6-0930FF04E5D0}"/>
              </a:ext>
            </a:extLst>
          </p:cNvPr>
          <p:cNvSpPr>
            <a:spLocks noChangeAspect="1"/>
          </p:cNvSpPr>
          <p:nvPr/>
        </p:nvSpPr>
        <p:spPr>
          <a:xfrm>
            <a:off x="3150270" y="3467351"/>
            <a:ext cx="914400" cy="914400"/>
          </a:xfrm>
          <a:prstGeom prst="ellipse">
            <a:avLst/>
          </a:prstGeom>
          <a:gradFill>
            <a:gsLst>
              <a:gs pos="0">
                <a:srgbClr val="1F6B74"/>
              </a:gs>
              <a:gs pos="100000">
                <a:srgbClr val="37A7B5"/>
              </a:gs>
            </a:gsLst>
            <a:lin ang="16200000" scaled="0"/>
          </a:gra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B01D15F-1B3B-D447-9BF0-B426DFB07677}"/>
              </a:ext>
            </a:extLst>
          </p:cNvPr>
          <p:cNvSpPr>
            <a:spLocks noChangeAspect="1"/>
          </p:cNvSpPr>
          <p:nvPr/>
        </p:nvSpPr>
        <p:spPr>
          <a:xfrm>
            <a:off x="6476742" y="606931"/>
            <a:ext cx="914400" cy="914400"/>
          </a:xfrm>
          <a:prstGeom prst="ellipse">
            <a:avLst/>
          </a:prstGeom>
          <a:gradFill>
            <a:gsLst>
              <a:gs pos="0">
                <a:srgbClr val="5E5500"/>
              </a:gs>
              <a:gs pos="100000">
                <a:srgbClr val="D0B900"/>
              </a:gs>
            </a:gsLst>
            <a:lin ang="16200000" scaled="0"/>
          </a:gra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EE6CC8F-02C7-B04F-80EB-050EDE18DE81}"/>
              </a:ext>
            </a:extLst>
          </p:cNvPr>
          <p:cNvCxnSpPr>
            <a:cxnSpLocks/>
            <a:stCxn id="41" idx="6"/>
            <a:endCxn id="61" idx="6"/>
          </p:cNvCxnSpPr>
          <p:nvPr/>
        </p:nvCxnSpPr>
        <p:spPr>
          <a:xfrm>
            <a:off x="1401227" y="1952510"/>
            <a:ext cx="5648641" cy="1395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7710677-1347-F743-A510-CADAEC0559D6}"/>
              </a:ext>
            </a:extLst>
          </p:cNvPr>
          <p:cNvCxnSpPr>
            <a:cxnSpLocks/>
            <a:stCxn id="45" idx="5"/>
            <a:endCxn id="61" idx="6"/>
          </p:cNvCxnSpPr>
          <p:nvPr/>
        </p:nvCxnSpPr>
        <p:spPr>
          <a:xfrm>
            <a:off x="3365456" y="1734362"/>
            <a:ext cx="3684412" cy="161328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0BB1D27-AC67-E840-894E-210E6C827683}"/>
              </a:ext>
            </a:extLst>
          </p:cNvPr>
          <p:cNvCxnSpPr>
            <a:cxnSpLocks/>
            <a:stCxn id="43" idx="5"/>
            <a:endCxn id="61" idx="6"/>
          </p:cNvCxnSpPr>
          <p:nvPr/>
        </p:nvCxnSpPr>
        <p:spPr>
          <a:xfrm>
            <a:off x="5281477" y="1687735"/>
            <a:ext cx="1768391" cy="165990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91E75F8D-BD28-384C-9FF1-C940D9355872}"/>
              </a:ext>
            </a:extLst>
          </p:cNvPr>
          <p:cNvSpPr/>
          <p:nvPr/>
        </p:nvSpPr>
        <p:spPr>
          <a:xfrm>
            <a:off x="6958889" y="3302152"/>
            <a:ext cx="90979" cy="90979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F38980B-65C0-8D42-8C5D-08EAA21C0FA6}"/>
              </a:ext>
            </a:extLst>
          </p:cNvPr>
          <p:cNvCxnSpPr>
            <a:cxnSpLocks/>
            <a:stCxn id="51" idx="4"/>
          </p:cNvCxnSpPr>
          <p:nvPr/>
        </p:nvCxnSpPr>
        <p:spPr>
          <a:xfrm>
            <a:off x="6933942" y="1521331"/>
            <a:ext cx="61292" cy="16657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1C3F78B-2774-A045-8AFF-1EF44B745C68}"/>
              </a:ext>
            </a:extLst>
          </p:cNvPr>
          <p:cNvCxnSpPr>
            <a:stCxn id="47" idx="6"/>
            <a:endCxn id="61" idx="6"/>
          </p:cNvCxnSpPr>
          <p:nvPr/>
        </p:nvCxnSpPr>
        <p:spPr>
          <a:xfrm>
            <a:off x="2530282" y="3215178"/>
            <a:ext cx="4519586" cy="13246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82B4508-185F-1747-A13D-B6AF22D8E3E7}"/>
              </a:ext>
            </a:extLst>
          </p:cNvPr>
          <p:cNvCxnSpPr>
            <a:cxnSpLocks/>
            <a:stCxn id="49" idx="6"/>
            <a:endCxn id="61" idx="5"/>
          </p:cNvCxnSpPr>
          <p:nvPr/>
        </p:nvCxnSpPr>
        <p:spPr>
          <a:xfrm flipV="1">
            <a:off x="4064670" y="3379807"/>
            <a:ext cx="2971874" cy="54474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9EB74F0D-7F17-B448-BA89-16BAD05A4F7D}"/>
              </a:ext>
            </a:extLst>
          </p:cNvPr>
          <p:cNvSpPr/>
          <p:nvPr/>
        </p:nvSpPr>
        <p:spPr>
          <a:xfrm>
            <a:off x="5796281" y="2139544"/>
            <a:ext cx="2416194" cy="2416194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DB0DBC89-5B40-9B4B-BB6C-E0B50E1D1C9B}"/>
              </a:ext>
            </a:extLst>
          </p:cNvPr>
          <p:cNvSpPr/>
          <p:nvPr/>
        </p:nvSpPr>
        <p:spPr>
          <a:xfrm>
            <a:off x="530574" y="2371084"/>
            <a:ext cx="826907" cy="457200"/>
          </a:xfrm>
          <a:custGeom>
            <a:avLst/>
            <a:gdLst>
              <a:gd name="connsiteX0" fmla="*/ 0 w 693526"/>
              <a:gd name="connsiteY0" fmla="*/ 0 h 457200"/>
              <a:gd name="connsiteX1" fmla="*/ 693526 w 693526"/>
              <a:gd name="connsiteY1" fmla="*/ 0 h 457200"/>
              <a:gd name="connsiteX2" fmla="*/ 693526 w 693526"/>
              <a:gd name="connsiteY2" fmla="*/ 457200 h 457200"/>
              <a:gd name="connsiteX3" fmla="*/ 0 w 693526"/>
              <a:gd name="connsiteY3" fmla="*/ 457200 h 457200"/>
              <a:gd name="connsiteX4" fmla="*/ 0 w 69352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526" h="457200">
                <a:moveTo>
                  <a:pt x="0" y="0"/>
                </a:moveTo>
                <a:lnTo>
                  <a:pt x="693526" y="0"/>
                </a:lnTo>
                <a:lnTo>
                  <a:pt x="693526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0" rIns="41910" bIns="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6"/>
              </a:buClr>
              <a:buFont typeface="Wingdings" pitchFamily="2" charset="2"/>
              <a:buNone/>
            </a:pPr>
            <a:r>
              <a:rPr lang="en-US" sz="1100" b="1" kern="1200" dirty="0">
                <a:solidFill>
                  <a:schemeClr val="bg1"/>
                </a:solidFill>
              </a:rPr>
              <a:t>Massive Scalability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4E6C84A9-A4F8-414E-B4FE-4FEB509C01DB}"/>
              </a:ext>
            </a:extLst>
          </p:cNvPr>
          <p:cNvSpPr/>
          <p:nvPr/>
        </p:nvSpPr>
        <p:spPr>
          <a:xfrm>
            <a:off x="2556842" y="1756804"/>
            <a:ext cx="1050628" cy="457200"/>
          </a:xfrm>
          <a:custGeom>
            <a:avLst/>
            <a:gdLst>
              <a:gd name="connsiteX0" fmla="*/ 0 w 554934"/>
              <a:gd name="connsiteY0" fmla="*/ 0 h 457200"/>
              <a:gd name="connsiteX1" fmla="*/ 554934 w 554934"/>
              <a:gd name="connsiteY1" fmla="*/ 0 h 457200"/>
              <a:gd name="connsiteX2" fmla="*/ 554934 w 554934"/>
              <a:gd name="connsiteY2" fmla="*/ 457200 h 457200"/>
              <a:gd name="connsiteX3" fmla="*/ 0 w 554934"/>
              <a:gd name="connsiteY3" fmla="*/ 457200 h 457200"/>
              <a:gd name="connsiteX4" fmla="*/ 0 w 554934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934" h="457200">
                <a:moveTo>
                  <a:pt x="0" y="0"/>
                </a:moveTo>
                <a:lnTo>
                  <a:pt x="554934" y="0"/>
                </a:lnTo>
                <a:lnTo>
                  <a:pt x="554934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0" rIns="41910" bIns="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chemeClr val="bg1"/>
                </a:solidFill>
              </a:rPr>
              <a:t>Hyper-Density</a:t>
            </a: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F602D5-AA15-BF46-A97B-1461132BF4C6}"/>
              </a:ext>
            </a:extLst>
          </p:cNvPr>
          <p:cNvSpPr/>
          <p:nvPr/>
        </p:nvSpPr>
        <p:spPr>
          <a:xfrm>
            <a:off x="4437644" y="1835074"/>
            <a:ext cx="1041089" cy="199625"/>
          </a:xfrm>
          <a:custGeom>
            <a:avLst/>
            <a:gdLst>
              <a:gd name="connsiteX0" fmla="*/ 0 w 853440"/>
              <a:gd name="connsiteY0" fmla="*/ 0 h 457200"/>
              <a:gd name="connsiteX1" fmla="*/ 853440 w 853440"/>
              <a:gd name="connsiteY1" fmla="*/ 0 h 457200"/>
              <a:gd name="connsiteX2" fmla="*/ 853440 w 853440"/>
              <a:gd name="connsiteY2" fmla="*/ 457200 h 457200"/>
              <a:gd name="connsiteX3" fmla="*/ 0 w 853440"/>
              <a:gd name="connsiteY3" fmla="*/ 457200 h 457200"/>
              <a:gd name="connsiteX4" fmla="*/ 0 w 85344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" h="457200">
                <a:moveTo>
                  <a:pt x="0" y="0"/>
                </a:moveTo>
                <a:lnTo>
                  <a:pt x="853440" y="0"/>
                </a:lnTo>
                <a:lnTo>
                  <a:pt x="85344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0" rIns="41910" bIns="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chemeClr val="bg1"/>
                </a:solidFill>
              </a:rPr>
              <a:t>Futureproof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23C306FE-C04E-D547-8BFA-5EBDFE0B17A2}"/>
              </a:ext>
            </a:extLst>
          </p:cNvPr>
          <p:cNvSpPr/>
          <p:nvPr/>
        </p:nvSpPr>
        <p:spPr>
          <a:xfrm>
            <a:off x="6442425" y="1536003"/>
            <a:ext cx="1062027" cy="194170"/>
          </a:xfrm>
          <a:custGeom>
            <a:avLst/>
            <a:gdLst>
              <a:gd name="connsiteX0" fmla="*/ 0 w 908304"/>
              <a:gd name="connsiteY0" fmla="*/ 0 h 457200"/>
              <a:gd name="connsiteX1" fmla="*/ 908304 w 908304"/>
              <a:gd name="connsiteY1" fmla="*/ 0 h 457200"/>
              <a:gd name="connsiteX2" fmla="*/ 908304 w 908304"/>
              <a:gd name="connsiteY2" fmla="*/ 457200 h 457200"/>
              <a:gd name="connsiteX3" fmla="*/ 0 w 908304"/>
              <a:gd name="connsiteY3" fmla="*/ 457200 h 457200"/>
              <a:gd name="connsiteX4" fmla="*/ 0 w 908304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304" h="457200">
                <a:moveTo>
                  <a:pt x="0" y="0"/>
                </a:moveTo>
                <a:lnTo>
                  <a:pt x="908304" y="0"/>
                </a:lnTo>
                <a:lnTo>
                  <a:pt x="908304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0" rIns="41910" bIns="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chemeClr val="bg1"/>
                </a:solidFill>
              </a:rPr>
              <a:t>Virtualization</a:t>
            </a: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08B0D64B-B4A8-5245-AB32-B0759DE1DBD2}"/>
              </a:ext>
            </a:extLst>
          </p:cNvPr>
          <p:cNvSpPr/>
          <p:nvPr/>
        </p:nvSpPr>
        <p:spPr>
          <a:xfrm>
            <a:off x="1843638" y="3672378"/>
            <a:ext cx="458887" cy="252173"/>
          </a:xfrm>
          <a:custGeom>
            <a:avLst/>
            <a:gdLst>
              <a:gd name="connsiteX0" fmla="*/ 0 w 458887"/>
              <a:gd name="connsiteY0" fmla="*/ 0 h 457200"/>
              <a:gd name="connsiteX1" fmla="*/ 458887 w 458887"/>
              <a:gd name="connsiteY1" fmla="*/ 0 h 457200"/>
              <a:gd name="connsiteX2" fmla="*/ 458887 w 458887"/>
              <a:gd name="connsiteY2" fmla="*/ 457200 h 457200"/>
              <a:gd name="connsiteX3" fmla="*/ 0 w 458887"/>
              <a:gd name="connsiteY3" fmla="*/ 457200 h 457200"/>
              <a:gd name="connsiteX4" fmla="*/ 0 w 45888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887" h="457200">
                <a:moveTo>
                  <a:pt x="0" y="0"/>
                </a:moveTo>
                <a:lnTo>
                  <a:pt x="458887" y="0"/>
                </a:lnTo>
                <a:lnTo>
                  <a:pt x="458887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0" rIns="41910" bIns="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chemeClr val="bg1"/>
                </a:solidFill>
              </a:rPr>
              <a:t>Open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6B045F79-E53D-F14A-85F6-3BBD016EB2CA}"/>
              </a:ext>
            </a:extLst>
          </p:cNvPr>
          <p:cNvSpPr/>
          <p:nvPr/>
        </p:nvSpPr>
        <p:spPr>
          <a:xfrm>
            <a:off x="2737215" y="4346343"/>
            <a:ext cx="1740510" cy="457200"/>
          </a:xfrm>
          <a:custGeom>
            <a:avLst/>
            <a:gdLst>
              <a:gd name="connsiteX0" fmla="*/ 0 w 835384"/>
              <a:gd name="connsiteY0" fmla="*/ 0 h 457200"/>
              <a:gd name="connsiteX1" fmla="*/ 835384 w 835384"/>
              <a:gd name="connsiteY1" fmla="*/ 0 h 457200"/>
              <a:gd name="connsiteX2" fmla="*/ 835384 w 835384"/>
              <a:gd name="connsiteY2" fmla="*/ 457200 h 457200"/>
              <a:gd name="connsiteX3" fmla="*/ 0 w 835384"/>
              <a:gd name="connsiteY3" fmla="*/ 457200 h 457200"/>
              <a:gd name="connsiteX4" fmla="*/ 0 w 835384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384" h="457200">
                <a:moveTo>
                  <a:pt x="0" y="0"/>
                </a:moveTo>
                <a:lnTo>
                  <a:pt x="835384" y="0"/>
                </a:lnTo>
                <a:lnTo>
                  <a:pt x="835384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0" rIns="41910" bIns="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chemeClr val="bg1"/>
                </a:solidFill>
              </a:rPr>
              <a:t>Protocol &amp; </a:t>
            </a:r>
            <a:br>
              <a:rPr lang="en-US" sz="1100" b="1" kern="1200" dirty="0">
                <a:solidFill>
                  <a:schemeClr val="bg1"/>
                </a:solidFill>
              </a:rPr>
            </a:br>
            <a:r>
              <a:rPr lang="en-US" sz="1100" b="1" kern="1200" dirty="0">
                <a:solidFill>
                  <a:schemeClr val="bg1"/>
                </a:solidFill>
              </a:rPr>
              <a:t>Technology Agnostic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BD0F925E-931A-7C49-804A-7922A58D34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758" y="2578021"/>
            <a:ext cx="1539240" cy="1539240"/>
          </a:xfrm>
          <a:prstGeom prst="rect">
            <a:avLst/>
          </a:prstGeom>
          <a:effectLst>
            <a:outerShdw blurRad="165100" algn="tl" rotWithShape="0">
              <a:prstClr val="black"/>
            </a:outerShdw>
          </a:effec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713B242-8570-7847-A90B-21AF4270C3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753" y="1067266"/>
            <a:ext cx="610870" cy="61087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022D60AB-4CB5-AD4F-920A-B9021B9D49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19" y="1687735"/>
            <a:ext cx="547363" cy="54736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B68C8C6-17AE-254B-82F5-33242D968C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60" y="807812"/>
            <a:ext cx="547363" cy="54736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30F92467-0BF8-EA4B-98C8-279B7ACFDD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926" y="1181904"/>
            <a:ext cx="496006" cy="48908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AC266AD-79F0-C245-96D9-A2103312D9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958" y="2934234"/>
            <a:ext cx="597694" cy="561887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92444AE0-323F-DF49-8B82-AE34C05E994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908" y="3606343"/>
            <a:ext cx="627124" cy="6364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D6CACB-48E0-7444-AA78-F758835D5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12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4595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A2A659-7CD0-C841-999B-0CAA73BA6C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603" y="1458266"/>
            <a:ext cx="4453120" cy="31195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E0D115-F599-1E42-A3E3-A664D497841F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633" y="1576682"/>
            <a:ext cx="2716812" cy="30011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EDA8B2-082E-B148-A563-35D415F5AE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1787066"/>
            <a:ext cx="2286000" cy="27907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9B1AFF-02B4-5142-8BAA-F0EB33EE80F7}"/>
              </a:ext>
            </a:extLst>
          </p:cNvPr>
          <p:cNvSpPr/>
          <p:nvPr/>
        </p:nvSpPr>
        <p:spPr>
          <a:xfrm flipV="1">
            <a:off x="6858000" y="970496"/>
            <a:ext cx="2286000" cy="82879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88713F-B5A9-6B41-8EC2-15264BCFB7C5}"/>
              </a:ext>
            </a:extLst>
          </p:cNvPr>
          <p:cNvSpPr/>
          <p:nvPr/>
        </p:nvSpPr>
        <p:spPr>
          <a:xfrm flipV="1">
            <a:off x="2283633" y="970496"/>
            <a:ext cx="2286000" cy="82879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9E38CC-797E-A549-B8FB-7BB4A89B493E}"/>
              </a:ext>
            </a:extLst>
          </p:cNvPr>
          <p:cNvSpPr/>
          <p:nvPr/>
        </p:nvSpPr>
        <p:spPr>
          <a:xfrm flipV="1">
            <a:off x="4572000" y="970496"/>
            <a:ext cx="2286000" cy="828793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2C52598-6BA1-934D-A277-938B445B4131}"/>
              </a:ext>
            </a:extLst>
          </p:cNvPr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88870"/>
            <a:ext cx="2286000" cy="27889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13CC2B-217E-764D-A722-3B06067B818D}"/>
              </a:ext>
            </a:extLst>
          </p:cNvPr>
          <p:cNvSpPr/>
          <p:nvPr/>
        </p:nvSpPr>
        <p:spPr>
          <a:xfrm flipV="1">
            <a:off x="0" y="970496"/>
            <a:ext cx="2286000" cy="828793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CB1127-300C-3C43-9350-F43CC80BA3B7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16CAA93-BB27-FD41-A178-284C38FBB4FA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Digital Transformation Solutions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618EDE-BAC4-3A46-9B29-9D342BEF1202}"/>
              </a:ext>
            </a:extLst>
          </p:cNvPr>
          <p:cNvSpPr/>
          <p:nvPr/>
        </p:nvSpPr>
        <p:spPr>
          <a:xfrm>
            <a:off x="2402413" y="1123283"/>
            <a:ext cx="2055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Media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Distribution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3D8D5-CFBC-454D-997B-2A7AEC4725A2}"/>
              </a:ext>
            </a:extLst>
          </p:cNvPr>
          <p:cNvSpPr/>
          <p:nvPr/>
        </p:nvSpPr>
        <p:spPr>
          <a:xfrm>
            <a:off x="4681403" y="1123283"/>
            <a:ext cx="2055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Radio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Broadcast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8A8B72-F559-C64C-852C-F3B0E2915ABA}"/>
              </a:ext>
            </a:extLst>
          </p:cNvPr>
          <p:cNvSpPr/>
          <p:nvPr/>
        </p:nvSpPr>
        <p:spPr>
          <a:xfrm>
            <a:off x="118781" y="1123283"/>
            <a:ext cx="2055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FEBA92-7905-534E-853E-9813D872BA81}"/>
              </a:ext>
            </a:extLst>
          </p:cNvPr>
          <p:cNvSpPr/>
          <p:nvPr/>
        </p:nvSpPr>
        <p:spPr>
          <a:xfrm>
            <a:off x="6983794" y="1123283"/>
            <a:ext cx="2055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F07A88-78CE-7B4A-BC6E-460B4E0141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8358" y="3534185"/>
            <a:ext cx="2998020" cy="1614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520DA-E6A5-A44B-85DD-496D8E47F2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ED0C02-ADED-EA49-B107-9BBBF71D2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13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4146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58B0FF8-4B84-F24C-B839-0E4EB55862DD}"/>
              </a:ext>
            </a:extLst>
          </p:cNvPr>
          <p:cNvSpPr/>
          <p:nvPr/>
        </p:nvSpPr>
        <p:spPr>
          <a:xfrm flipV="1">
            <a:off x="3925680" y="1070258"/>
            <a:ext cx="3377533" cy="2630580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B428FB-5D91-BF4B-ACA1-C0BB16E93C9D}"/>
              </a:ext>
            </a:extLst>
          </p:cNvPr>
          <p:cNvSpPr/>
          <p:nvPr/>
        </p:nvSpPr>
        <p:spPr>
          <a:xfrm flipV="1">
            <a:off x="457200" y="1070258"/>
            <a:ext cx="3377533" cy="2630580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A889245-0064-D040-A39F-05DFF4247F40}"/>
              </a:ext>
            </a:extLst>
          </p:cNvPr>
          <p:cNvSpPr/>
          <p:nvPr/>
        </p:nvSpPr>
        <p:spPr>
          <a:xfrm flipV="1">
            <a:off x="7394159" y="1069336"/>
            <a:ext cx="1218098" cy="263058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C644B8-09C1-7F46-BFFF-CD61369BC80C}"/>
              </a:ext>
            </a:extLst>
          </p:cNvPr>
          <p:cNvSpPr/>
          <p:nvPr/>
        </p:nvSpPr>
        <p:spPr>
          <a:xfrm flipV="1">
            <a:off x="457200" y="3795836"/>
            <a:ext cx="8155057" cy="90573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C1FB85-D175-BB46-BC55-53C1F963624F}"/>
              </a:ext>
            </a:extLst>
          </p:cNvPr>
          <p:cNvGrpSpPr/>
          <p:nvPr/>
        </p:nvGrpSpPr>
        <p:grpSpPr>
          <a:xfrm>
            <a:off x="5778675" y="3883138"/>
            <a:ext cx="1398753" cy="717469"/>
            <a:chOff x="5655254" y="3891154"/>
            <a:chExt cx="1398753" cy="7174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1254BA-0A1B-4044-A257-77781740EFAF}"/>
                </a:ext>
              </a:extLst>
            </p:cNvPr>
            <p:cNvSpPr txBox="1"/>
            <p:nvPr/>
          </p:nvSpPr>
          <p:spPr>
            <a:xfrm>
              <a:off x="5655254" y="4177736"/>
              <a:ext cx="13987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Professional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Services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0AD2FD-5095-2C48-9E1A-241EB1B7D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5302" y="3891154"/>
              <a:ext cx="278656" cy="28393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7BB9CF-2D1A-504E-B88D-220E3F6BEF92}"/>
              </a:ext>
            </a:extLst>
          </p:cNvPr>
          <p:cNvGrpSpPr/>
          <p:nvPr/>
        </p:nvGrpSpPr>
        <p:grpSpPr>
          <a:xfrm>
            <a:off x="7122207" y="3885541"/>
            <a:ext cx="1401680" cy="712662"/>
            <a:chOff x="7122207" y="3895961"/>
            <a:chExt cx="1401680" cy="7126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A28CDC-1DA7-6041-A50F-BD18F04F81AF}"/>
                </a:ext>
              </a:extLst>
            </p:cNvPr>
            <p:cNvSpPr txBox="1"/>
            <p:nvPr/>
          </p:nvSpPr>
          <p:spPr>
            <a:xfrm>
              <a:off x="7122207" y="4177736"/>
              <a:ext cx="1401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Custom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SLAs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7B5120-80A2-854C-8CE1-2D0B33C47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7693" y="3895961"/>
              <a:ext cx="210709" cy="27432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910D0E-E542-3342-89B7-C7D118B07E81}"/>
              </a:ext>
            </a:extLst>
          </p:cNvPr>
          <p:cNvGrpSpPr/>
          <p:nvPr/>
        </p:nvGrpSpPr>
        <p:grpSpPr>
          <a:xfrm>
            <a:off x="3103803" y="3879541"/>
            <a:ext cx="1390465" cy="724663"/>
            <a:chOff x="2733540" y="3883960"/>
            <a:chExt cx="1390465" cy="7246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625E68-CEBA-F645-9E93-8CD37690D97C}"/>
                </a:ext>
              </a:extLst>
            </p:cNvPr>
            <p:cNvSpPr txBox="1"/>
            <p:nvPr/>
          </p:nvSpPr>
          <p:spPr>
            <a:xfrm>
              <a:off x="2733540" y="4177736"/>
              <a:ext cx="13904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Warranty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Protection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9F4E3C-2E95-D94E-A91F-8C4FAFFCE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3324" y="3883960"/>
              <a:ext cx="310896" cy="298323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DD1601-0924-EC46-AB79-AE16649668A4}"/>
              </a:ext>
            </a:extLst>
          </p:cNvPr>
          <p:cNvCxnSpPr>
            <a:cxnSpLocks/>
          </p:cNvCxnSpPr>
          <p:nvPr/>
        </p:nvCxnSpPr>
        <p:spPr>
          <a:xfrm>
            <a:off x="4466658" y="3921832"/>
            <a:ext cx="0" cy="640080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9F3F93-0DC0-C947-A3A7-E3C9095E6A03}"/>
              </a:ext>
            </a:extLst>
          </p:cNvPr>
          <p:cNvCxnSpPr>
            <a:cxnSpLocks/>
          </p:cNvCxnSpPr>
          <p:nvPr/>
        </p:nvCxnSpPr>
        <p:spPr>
          <a:xfrm>
            <a:off x="5806285" y="3921832"/>
            <a:ext cx="0" cy="640080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E17827-B77F-6E4B-96DA-99A94CC2C276}"/>
              </a:ext>
            </a:extLst>
          </p:cNvPr>
          <p:cNvCxnSpPr>
            <a:cxnSpLocks/>
          </p:cNvCxnSpPr>
          <p:nvPr/>
        </p:nvCxnSpPr>
        <p:spPr>
          <a:xfrm>
            <a:off x="7149818" y="3921832"/>
            <a:ext cx="0" cy="640080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E6750F-79E8-6D45-BC73-DBA110618912}"/>
              </a:ext>
            </a:extLst>
          </p:cNvPr>
          <p:cNvGrpSpPr/>
          <p:nvPr/>
        </p:nvGrpSpPr>
        <p:grpSpPr>
          <a:xfrm>
            <a:off x="4439048" y="3883138"/>
            <a:ext cx="1394847" cy="717469"/>
            <a:chOff x="4192206" y="3891154"/>
            <a:chExt cx="1394847" cy="7174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C9AD10-B095-7A4C-94DD-9B4235429F95}"/>
                </a:ext>
              </a:extLst>
            </p:cNvPr>
            <p:cNvSpPr txBox="1"/>
            <p:nvPr/>
          </p:nvSpPr>
          <p:spPr>
            <a:xfrm>
              <a:off x="4192206" y="4177736"/>
              <a:ext cx="13948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Customer Care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Support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077C30-8B3F-DA4F-BB2D-6A2AA98F1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8452" y="3891154"/>
              <a:ext cx="202355" cy="283934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2741D2B-E3BC-F549-BDCD-4C92AF6BC4FF}"/>
              </a:ext>
            </a:extLst>
          </p:cNvPr>
          <p:cNvGrpSpPr/>
          <p:nvPr/>
        </p:nvGrpSpPr>
        <p:grpSpPr>
          <a:xfrm>
            <a:off x="601030" y="1539009"/>
            <a:ext cx="3090027" cy="795502"/>
            <a:chOff x="601030" y="1539009"/>
            <a:chExt cx="3090027" cy="79550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4F9111F-8D00-7E4D-8E86-0858534D4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0296" y="1606613"/>
              <a:ext cx="277319" cy="31089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BA37E7D-18D7-0E4F-A7C8-5039E1887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7851" y="1539009"/>
              <a:ext cx="221907" cy="31089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A2CC59-5EE5-0443-B072-9EBED789ECFD}"/>
                </a:ext>
              </a:extLst>
            </p:cNvPr>
            <p:cNvSpPr txBox="1"/>
            <p:nvPr/>
          </p:nvSpPr>
          <p:spPr>
            <a:xfrm>
              <a:off x="601030" y="1903624"/>
              <a:ext cx="15370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Optical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Transmission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751927-151B-EE4D-840F-687CBE7B1CF3}"/>
                </a:ext>
              </a:extLst>
            </p:cNvPr>
            <p:cNvSpPr txBox="1"/>
            <p:nvPr/>
          </p:nvSpPr>
          <p:spPr>
            <a:xfrm>
              <a:off x="2149190" y="1903624"/>
              <a:ext cx="15418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Optical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Hubs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91925D4-AA86-6041-8312-BFC3EDE78824}"/>
              </a:ext>
            </a:extLst>
          </p:cNvPr>
          <p:cNvGrpSpPr/>
          <p:nvPr/>
        </p:nvGrpSpPr>
        <p:grpSpPr>
          <a:xfrm>
            <a:off x="4089558" y="1592542"/>
            <a:ext cx="1541867" cy="741969"/>
            <a:chOff x="5617838" y="1592542"/>
            <a:chExt cx="1541867" cy="74196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4EED545-CBA6-9B40-894C-488093E6F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7787" y="1592542"/>
              <a:ext cx="299632" cy="31089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880E21B-6EC8-724A-A66D-3FC2A7960C69}"/>
                </a:ext>
              </a:extLst>
            </p:cNvPr>
            <p:cNvSpPr txBox="1"/>
            <p:nvPr/>
          </p:nvSpPr>
          <p:spPr>
            <a:xfrm>
              <a:off x="5617838" y="1903624"/>
              <a:ext cx="15418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Cable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Gateways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5BC492-705F-2841-A5A9-F7CB36BE5646}"/>
              </a:ext>
            </a:extLst>
          </p:cNvPr>
          <p:cNvGrpSpPr/>
          <p:nvPr/>
        </p:nvGrpSpPr>
        <p:grpSpPr>
          <a:xfrm>
            <a:off x="697379" y="1650611"/>
            <a:ext cx="2886538" cy="1858747"/>
            <a:chOff x="740776" y="1650611"/>
            <a:chExt cx="3377258" cy="185874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6E205B8-607B-BC45-A8BF-A75B47C004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776" y="2497683"/>
              <a:ext cx="3377258" cy="0"/>
            </a:xfrm>
            <a:prstGeom prst="line">
              <a:avLst/>
            </a:prstGeom>
            <a:ln w="12700">
              <a:solidFill>
                <a:schemeClr val="bg1">
                  <a:alpha val="26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90A0EAB-ABDA-064C-9C6E-6631A1CCDAA9}"/>
                </a:ext>
              </a:extLst>
            </p:cNvPr>
            <p:cNvCxnSpPr>
              <a:cxnSpLocks/>
            </p:cNvCxnSpPr>
            <p:nvPr/>
          </p:nvCxnSpPr>
          <p:spPr>
            <a:xfrm>
              <a:off x="2429405" y="1650611"/>
              <a:ext cx="0" cy="1858747"/>
            </a:xfrm>
            <a:prstGeom prst="line">
              <a:avLst/>
            </a:prstGeom>
            <a:ln w="12700">
              <a:solidFill>
                <a:schemeClr val="bg1">
                  <a:alpha val="26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FBBC2F6D-F2A9-F944-A604-9ABE4706503C}"/>
              </a:ext>
            </a:extLst>
          </p:cNvPr>
          <p:cNvSpPr/>
          <p:nvPr/>
        </p:nvSpPr>
        <p:spPr>
          <a:xfrm>
            <a:off x="446355" y="1069336"/>
            <a:ext cx="3377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ACCESS NETWORKING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B6D05C-8EE0-7D42-8D95-5CF7F04423F5}"/>
              </a:ext>
            </a:extLst>
          </p:cNvPr>
          <p:cNvSpPr/>
          <p:nvPr/>
        </p:nvSpPr>
        <p:spPr>
          <a:xfrm>
            <a:off x="673066" y="3945252"/>
            <a:ext cx="2430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SERVICES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ATX CARE &amp; ATX PRO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C0624F-DB8C-CA48-B82F-96AEBE126524}"/>
              </a:ext>
            </a:extLst>
          </p:cNvPr>
          <p:cNvGrpSpPr/>
          <p:nvPr/>
        </p:nvGrpSpPr>
        <p:grpSpPr>
          <a:xfrm>
            <a:off x="622985" y="2645888"/>
            <a:ext cx="3053014" cy="741033"/>
            <a:chOff x="657775" y="2601367"/>
            <a:chExt cx="3053014" cy="7410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2D91DB-DAB0-8A40-9DC9-93E42D3D0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5630" y="2619655"/>
              <a:ext cx="241985" cy="2743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B54662B-77DB-AD45-9465-3E313B268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6203" y="2601367"/>
              <a:ext cx="291026" cy="31089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586F25-CD60-F844-A321-78DD42D84783}"/>
                </a:ext>
              </a:extLst>
            </p:cNvPr>
            <p:cNvSpPr txBox="1"/>
            <p:nvPr/>
          </p:nvSpPr>
          <p:spPr>
            <a:xfrm>
              <a:off x="657775" y="2911513"/>
              <a:ext cx="15186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Next-Gen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Nodes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73F886-B885-D744-982D-DA72CFE12D6B}"/>
                </a:ext>
              </a:extLst>
            </p:cNvPr>
            <p:cNvSpPr txBox="1"/>
            <p:nvPr/>
          </p:nvSpPr>
          <p:spPr>
            <a:xfrm>
              <a:off x="2188956" y="2911513"/>
              <a:ext cx="15218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HFC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Solutions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78A96BD-FE21-C141-A397-AC81A14807DA}"/>
              </a:ext>
            </a:extLst>
          </p:cNvPr>
          <p:cNvGrpSpPr/>
          <p:nvPr/>
        </p:nvGrpSpPr>
        <p:grpSpPr>
          <a:xfrm>
            <a:off x="4089558" y="2658433"/>
            <a:ext cx="1518655" cy="728488"/>
            <a:chOff x="4089558" y="2658433"/>
            <a:chExt cx="1518655" cy="72848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DB0D8C5-D52E-8B4B-942C-059226738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3586" y="2658433"/>
              <a:ext cx="299827" cy="28393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5E2D3D-FBD6-384B-9DB0-0C4E043D3C34}"/>
                </a:ext>
              </a:extLst>
            </p:cNvPr>
            <p:cNvSpPr txBox="1"/>
            <p:nvPr/>
          </p:nvSpPr>
          <p:spPr>
            <a:xfrm>
              <a:off x="4089558" y="2956034"/>
              <a:ext cx="15186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Broadband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Gateways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2C33B8E-3ED6-E749-A390-2F1FC0A3EEC3}"/>
              </a:ext>
            </a:extLst>
          </p:cNvPr>
          <p:cNvGrpSpPr/>
          <p:nvPr/>
        </p:nvGrpSpPr>
        <p:grpSpPr>
          <a:xfrm>
            <a:off x="5620739" y="2663240"/>
            <a:ext cx="1521833" cy="723681"/>
            <a:chOff x="5620739" y="2663240"/>
            <a:chExt cx="1521833" cy="72368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3232C0E-FE54-A143-AF89-F8C1453CB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1245" y="2663240"/>
              <a:ext cx="274320" cy="27432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EC08E2-2E27-2A47-B5EE-230BAEC65CFA}"/>
                </a:ext>
              </a:extLst>
            </p:cNvPr>
            <p:cNvSpPr txBox="1"/>
            <p:nvPr/>
          </p:nvSpPr>
          <p:spPr>
            <a:xfrm>
              <a:off x="5620739" y="2956034"/>
              <a:ext cx="15218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Video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Processing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2C4B14D-7E2F-524D-96AA-D38F99117ABA}"/>
              </a:ext>
            </a:extLst>
          </p:cNvPr>
          <p:cNvSpPr/>
          <p:nvPr/>
        </p:nvSpPr>
        <p:spPr>
          <a:xfrm>
            <a:off x="3925680" y="1069336"/>
            <a:ext cx="3377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MEDIA DISTRIBUTION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F471296-2F30-A640-9CC9-8708066126DE}"/>
              </a:ext>
            </a:extLst>
          </p:cNvPr>
          <p:cNvGrpSpPr/>
          <p:nvPr/>
        </p:nvGrpSpPr>
        <p:grpSpPr>
          <a:xfrm>
            <a:off x="4196876" y="1650611"/>
            <a:ext cx="2835142" cy="1858747"/>
            <a:chOff x="5049389" y="1551220"/>
            <a:chExt cx="3377258" cy="185874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8DCEF88-946B-8E44-86DD-0490B9D2DC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9389" y="2398292"/>
              <a:ext cx="3377258" cy="0"/>
            </a:xfrm>
            <a:prstGeom prst="line">
              <a:avLst/>
            </a:prstGeom>
            <a:ln w="12700">
              <a:solidFill>
                <a:schemeClr val="bg1">
                  <a:alpha val="26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4919080-A2F3-6145-A1BB-8BFE1D1FCA9F}"/>
                </a:ext>
              </a:extLst>
            </p:cNvPr>
            <p:cNvCxnSpPr>
              <a:cxnSpLocks/>
            </p:cNvCxnSpPr>
            <p:nvPr/>
          </p:nvCxnSpPr>
          <p:spPr>
            <a:xfrm>
              <a:off x="6734667" y="1551220"/>
              <a:ext cx="0" cy="1858747"/>
            </a:xfrm>
            <a:prstGeom prst="line">
              <a:avLst/>
            </a:prstGeom>
            <a:ln w="12700">
              <a:solidFill>
                <a:schemeClr val="bg1">
                  <a:alpha val="26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43C0EE5-A7DA-2948-AAA1-24446820AE83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Placeholder 1">
            <a:extLst>
              <a:ext uri="{FF2B5EF4-FFF2-40B4-BE49-F238E27FC236}">
                <a16:creationId xmlns:a16="http://schemas.microsoft.com/office/drawing/2014/main" id="{3F093F42-3E3D-494F-B2C3-8AA21294596D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Innovative Product Portfolio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840DE2-0916-E249-8E57-A1519B835C29}"/>
              </a:ext>
            </a:extLst>
          </p:cNvPr>
          <p:cNvSpPr/>
          <p:nvPr/>
        </p:nvSpPr>
        <p:spPr>
          <a:xfrm>
            <a:off x="7405393" y="1111443"/>
            <a:ext cx="12068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0D4494-2D88-3749-B541-98ED58657394}"/>
              </a:ext>
            </a:extLst>
          </p:cNvPr>
          <p:cNvSpPr txBox="1"/>
          <p:nvPr/>
        </p:nvSpPr>
        <p:spPr>
          <a:xfrm>
            <a:off x="7352593" y="1887275"/>
            <a:ext cx="130904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100" b="1" dirty="0">
                <a:solidFill>
                  <a:schemeClr val="bg1"/>
                </a:solidFill>
              </a:rPr>
              <a:t>Headend</a:t>
            </a:r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1100" b="1" dirty="0">
                <a:solidFill>
                  <a:schemeClr val="bg1"/>
                </a:solidFill>
              </a:rPr>
              <a:t>Systems</a:t>
            </a:r>
          </a:p>
          <a:p>
            <a:pPr algn="ctr">
              <a:spcAft>
                <a:spcPts val="800"/>
              </a:spcAft>
            </a:pPr>
            <a:r>
              <a:rPr lang="en-US" sz="1100" b="1" dirty="0">
                <a:solidFill>
                  <a:schemeClr val="bg1"/>
                </a:solidFill>
              </a:rPr>
              <a:t>Receivers</a:t>
            </a:r>
          </a:p>
          <a:p>
            <a:pPr algn="ctr">
              <a:spcAft>
                <a:spcPts val="800"/>
              </a:spcAft>
            </a:pPr>
            <a:r>
              <a:rPr lang="en-US" sz="1100" b="1" dirty="0">
                <a:solidFill>
                  <a:schemeClr val="bg1"/>
                </a:solidFill>
              </a:rPr>
              <a:t>Network/Content Management</a:t>
            </a:r>
          </a:p>
          <a:p>
            <a:pPr algn="ctr">
              <a:spcAft>
                <a:spcPts val="800"/>
              </a:spcAft>
            </a:pPr>
            <a:r>
              <a:rPr lang="en-US" sz="1100" b="1" dirty="0">
                <a:solidFill>
                  <a:schemeClr val="bg1"/>
                </a:solidFill>
              </a:rPr>
              <a:t>Monitoring/ </a:t>
            </a:r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1100" b="1" dirty="0">
                <a:solidFill>
                  <a:schemeClr val="bg1"/>
                </a:solidFill>
              </a:rPr>
              <a:t>Verification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DB07FD93-8F2B-7648-A015-FF1F2E91722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278" y="1536219"/>
            <a:ext cx="320041" cy="32004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6F034C3F-AAFF-EB45-90FA-85F260E07196}"/>
              </a:ext>
            </a:extLst>
          </p:cNvPr>
          <p:cNvGrpSpPr/>
          <p:nvPr/>
        </p:nvGrpSpPr>
        <p:grpSpPr>
          <a:xfrm>
            <a:off x="5605549" y="1592542"/>
            <a:ext cx="1537023" cy="741969"/>
            <a:chOff x="4069678" y="1592542"/>
            <a:chExt cx="1537023" cy="74196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8C8BF70-E53D-6643-98B1-5C8962AEE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2004" y="1592542"/>
              <a:ext cx="310896" cy="31089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1DB9A9-930C-0A4B-8BDB-868DE4DD4F87}"/>
                </a:ext>
              </a:extLst>
            </p:cNvPr>
            <p:cNvSpPr txBox="1"/>
            <p:nvPr/>
          </p:nvSpPr>
          <p:spPr>
            <a:xfrm>
              <a:off x="4069678" y="1903624"/>
              <a:ext cx="15370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Satellite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Gateways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E7A7D1-F3F2-944E-81C2-6CA4167F7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14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7464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5E6580B-5B83-C049-88C5-D5562E6F68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961597" y="1354958"/>
            <a:ext cx="4725201" cy="29676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AE965EE-D87A-314F-81E8-405DEA220F06}"/>
              </a:ext>
            </a:extLst>
          </p:cNvPr>
          <p:cNvSpPr/>
          <p:nvPr/>
        </p:nvSpPr>
        <p:spPr>
          <a:xfrm flipV="1">
            <a:off x="457200" y="1354958"/>
            <a:ext cx="3377533" cy="2967657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7FA73B-EDB6-EB47-ADDC-E77B61ACD1FC}"/>
              </a:ext>
            </a:extLst>
          </p:cNvPr>
          <p:cNvGrpSpPr/>
          <p:nvPr/>
        </p:nvGrpSpPr>
        <p:grpSpPr>
          <a:xfrm>
            <a:off x="584065" y="1699250"/>
            <a:ext cx="3090027" cy="795502"/>
            <a:chOff x="601030" y="1539009"/>
            <a:chExt cx="3090027" cy="79550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BE2AB6D-A440-694D-B139-1C4918983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0296" y="1606613"/>
              <a:ext cx="277319" cy="31089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D9894D3-EBA1-EC4E-BBB1-18F210654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7851" y="1539009"/>
              <a:ext cx="221907" cy="31089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11ADDD-00EC-8748-B7E8-EE1415595F71}"/>
                </a:ext>
              </a:extLst>
            </p:cNvPr>
            <p:cNvSpPr txBox="1"/>
            <p:nvPr/>
          </p:nvSpPr>
          <p:spPr>
            <a:xfrm>
              <a:off x="601030" y="1903624"/>
              <a:ext cx="15370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Optical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Transmission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2E954C-EE5B-C147-88AD-B340471BCA66}"/>
                </a:ext>
              </a:extLst>
            </p:cNvPr>
            <p:cNvSpPr txBox="1"/>
            <p:nvPr/>
          </p:nvSpPr>
          <p:spPr>
            <a:xfrm>
              <a:off x="2149190" y="1903624"/>
              <a:ext cx="15418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Optical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Hubs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9BFE8D-E305-B04F-A26F-7F5E9E1D7BB1}"/>
              </a:ext>
            </a:extLst>
          </p:cNvPr>
          <p:cNvGrpSpPr/>
          <p:nvPr/>
        </p:nvGrpSpPr>
        <p:grpSpPr>
          <a:xfrm>
            <a:off x="606020" y="3252696"/>
            <a:ext cx="3053014" cy="741033"/>
            <a:chOff x="657775" y="2601367"/>
            <a:chExt cx="3053014" cy="74103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5F43CAA-9FD1-774E-BEA8-6D702DC1A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5630" y="2619655"/>
              <a:ext cx="241985" cy="27432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5DF81C4-D019-2149-9F8F-9E660FE3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6203" y="2601367"/>
              <a:ext cx="291026" cy="31089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3BAC7DD-9769-C846-A2E1-86E7D6FF97AF}"/>
                </a:ext>
              </a:extLst>
            </p:cNvPr>
            <p:cNvSpPr txBox="1"/>
            <p:nvPr/>
          </p:nvSpPr>
          <p:spPr>
            <a:xfrm>
              <a:off x="657775" y="2911513"/>
              <a:ext cx="15186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Next-Gen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Nodes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123AD6-41CE-984F-9DE6-E0FCE75F46B6}"/>
                </a:ext>
              </a:extLst>
            </p:cNvPr>
            <p:cNvSpPr txBox="1"/>
            <p:nvPr/>
          </p:nvSpPr>
          <p:spPr>
            <a:xfrm>
              <a:off x="2188956" y="2911513"/>
              <a:ext cx="15218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HFC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Solutions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50BCA4B-FEA8-7E40-8137-FFE5157E67A6}"/>
              </a:ext>
            </a:extLst>
          </p:cNvPr>
          <p:cNvCxnSpPr>
            <a:cxnSpLocks/>
          </p:cNvCxnSpPr>
          <p:nvPr/>
        </p:nvCxnSpPr>
        <p:spPr>
          <a:xfrm flipH="1">
            <a:off x="702697" y="2840812"/>
            <a:ext cx="2886538" cy="0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BF478C0-09A6-3C4C-B07D-C87D287A3B9A}"/>
              </a:ext>
            </a:extLst>
          </p:cNvPr>
          <p:cNvCxnSpPr>
            <a:cxnSpLocks/>
          </p:cNvCxnSpPr>
          <p:nvPr/>
        </p:nvCxnSpPr>
        <p:spPr>
          <a:xfrm>
            <a:off x="2148625" y="1506633"/>
            <a:ext cx="0" cy="2668358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6999F6E-7544-FC43-976B-F88E583527F1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prstClr val="white"/>
                </a:solidFill>
              </a:rPr>
              <a:t>Access Networking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76E0CB-9EDA-9441-A206-975A42D24036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55B4C5-43D5-8548-A28E-2EB3B255C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15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42175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1EE21F8-6183-3A40-8587-3D211FD387A3}"/>
              </a:ext>
            </a:extLst>
          </p:cNvPr>
          <p:cNvSpPr/>
          <p:nvPr/>
        </p:nvSpPr>
        <p:spPr>
          <a:xfrm>
            <a:off x="2695634" y="1997551"/>
            <a:ext cx="54694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MODULAR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Plug-and-Play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Easily upgradable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COST-EFFICIENT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Reduces overall operational complexity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Integrates multiple standalone subsystems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FUTUREPROOF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Technology and protocol agnostic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Pay-as-you-grow business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32B83C-386B-9F4A-BD77-AA4DC97F4EC1}"/>
              </a:ext>
            </a:extLst>
          </p:cNvPr>
          <p:cNvSpPr/>
          <p:nvPr/>
        </p:nvSpPr>
        <p:spPr>
          <a:xfrm>
            <a:off x="2040941" y="1161674"/>
            <a:ext cx="6491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High-performance optical access and HFC solutions that accelerate the analog-to-digital evolution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24515D9-8F76-FE46-8C77-0C8E523492DB}"/>
              </a:ext>
            </a:extLst>
          </p:cNvPr>
          <p:cNvSpPr/>
          <p:nvPr/>
        </p:nvSpPr>
        <p:spPr>
          <a:xfrm>
            <a:off x="2123617" y="2066034"/>
            <a:ext cx="485707" cy="485707"/>
          </a:xfrm>
          <a:prstGeom prst="ellipse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2B0E85E-0A2E-6643-96EB-441351EF5901}"/>
              </a:ext>
            </a:extLst>
          </p:cNvPr>
          <p:cNvSpPr/>
          <p:nvPr/>
        </p:nvSpPr>
        <p:spPr>
          <a:xfrm>
            <a:off x="2123617" y="2888453"/>
            <a:ext cx="485707" cy="485707"/>
          </a:xfrm>
          <a:prstGeom prst="ellipse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F54CE3D-F83B-E64B-8D0C-C904B98CDDCF}"/>
              </a:ext>
            </a:extLst>
          </p:cNvPr>
          <p:cNvSpPr/>
          <p:nvPr/>
        </p:nvSpPr>
        <p:spPr>
          <a:xfrm>
            <a:off x="2123617" y="3907660"/>
            <a:ext cx="485707" cy="485707"/>
          </a:xfrm>
          <a:prstGeom prst="ellipse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3F788C-A262-AE4A-B341-29FBFDE18EC5}"/>
              </a:ext>
            </a:extLst>
          </p:cNvPr>
          <p:cNvSpPr txBox="1"/>
          <p:nvPr/>
        </p:nvSpPr>
        <p:spPr>
          <a:xfrm>
            <a:off x="1870268" y="506992"/>
            <a:ext cx="179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Optical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Transmission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0BFC11-BD28-E245-AFA8-659BECDDD036}"/>
              </a:ext>
            </a:extLst>
          </p:cNvPr>
          <p:cNvSpPr txBox="1"/>
          <p:nvPr/>
        </p:nvSpPr>
        <p:spPr>
          <a:xfrm>
            <a:off x="3693365" y="506992"/>
            <a:ext cx="180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Optical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Hubs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3F0912-E1D7-FF4E-8C72-EB4097E05F14}"/>
              </a:ext>
            </a:extLst>
          </p:cNvPr>
          <p:cNvSpPr txBox="1"/>
          <p:nvPr/>
        </p:nvSpPr>
        <p:spPr>
          <a:xfrm>
            <a:off x="5522129" y="506992"/>
            <a:ext cx="180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Next-Gen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Nodes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42C334-641C-AE4A-BEBB-FEEF644DDB74}"/>
              </a:ext>
            </a:extLst>
          </p:cNvPr>
          <p:cNvSpPr txBox="1"/>
          <p:nvPr/>
        </p:nvSpPr>
        <p:spPr>
          <a:xfrm>
            <a:off x="7331173" y="506992"/>
            <a:ext cx="181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HFC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Solutions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70B43EE-23A8-BF4C-9DDB-1F6E7390D9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593" y="215134"/>
            <a:ext cx="241985" cy="2743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B0FC08-889C-064F-BF8B-5FED2886D5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291" y="203942"/>
            <a:ext cx="277319" cy="31089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47E8C9-1EBF-894E-B783-12F8AABEA5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818" y="196846"/>
            <a:ext cx="221907" cy="3108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A000C1-EC04-ED4B-8DC5-A9B47D5AEF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748" y="2145123"/>
            <a:ext cx="310896" cy="3108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5A4F67-B71B-F348-BC76-1E26EFF3FDD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489" y="2994898"/>
            <a:ext cx="270776" cy="2707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14769C-C06D-3246-8066-5663B063F1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36" y="211624"/>
            <a:ext cx="291026" cy="3108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7E6A02-3D30-3049-AABD-6EA13585A44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257" y="4006689"/>
            <a:ext cx="270776" cy="270776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79EE700-954B-BB49-8410-37E426AABB0F}"/>
              </a:ext>
            </a:extLst>
          </p:cNvPr>
          <p:cNvCxnSpPr>
            <a:cxnSpLocks/>
          </p:cNvCxnSpPr>
          <p:nvPr/>
        </p:nvCxnSpPr>
        <p:spPr>
          <a:xfrm>
            <a:off x="3693365" y="97390"/>
            <a:ext cx="0" cy="833391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4E4B1B7-B065-DD4D-A94F-4FE239C7CBA1}"/>
              </a:ext>
            </a:extLst>
          </p:cNvPr>
          <p:cNvCxnSpPr>
            <a:cxnSpLocks/>
          </p:cNvCxnSpPr>
          <p:nvPr/>
        </p:nvCxnSpPr>
        <p:spPr>
          <a:xfrm>
            <a:off x="5522165" y="97390"/>
            <a:ext cx="0" cy="833391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93A44D-0BAA-FC49-8278-475EA32EDDFA}"/>
              </a:ext>
            </a:extLst>
          </p:cNvPr>
          <p:cNvCxnSpPr>
            <a:cxnSpLocks/>
          </p:cNvCxnSpPr>
          <p:nvPr/>
        </p:nvCxnSpPr>
        <p:spPr>
          <a:xfrm>
            <a:off x="7329700" y="97390"/>
            <a:ext cx="0" cy="833391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2830F51-1B5B-C54D-BEC6-1563C82C6E46}"/>
              </a:ext>
            </a:extLst>
          </p:cNvPr>
          <p:cNvSpPr/>
          <p:nvPr/>
        </p:nvSpPr>
        <p:spPr>
          <a:xfrm>
            <a:off x="2040941" y="1347252"/>
            <a:ext cx="4089565" cy="363085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400" b="1" dirty="0"/>
              <a:t>INDUSTRY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Data consumption growing at exponential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Constant technology upgrades and </a:t>
            </a:r>
            <a:br>
              <a:rPr lang="en-US" sz="1300" dirty="0"/>
            </a:br>
            <a:r>
              <a:rPr lang="en-US" sz="1300" dirty="0"/>
              <a:t>investments needed to meet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Analog-to-digital optics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Move to distributed architectures</a:t>
            </a:r>
          </a:p>
          <a:p>
            <a:endParaRPr lang="en-US" sz="1400" dirty="0"/>
          </a:p>
          <a:p>
            <a:r>
              <a:rPr lang="en-US" sz="1400" b="1" dirty="0"/>
              <a:t>ATX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Driving fiber deeper into networks through analog-to-digital conversion, Remote-PHY and other distributed architectures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Cost-effective fiber reclamation in access network that supports pay-as-you-grow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Agile Network Model that enables rapid technology adoptions</a:t>
            </a:r>
          </a:p>
        </p:txBody>
      </p:sp>
      <p:sp>
        <p:nvSpPr>
          <p:cNvPr id="17" name="Title 24">
            <a:extLst>
              <a:ext uri="{FF2B5EF4-FFF2-40B4-BE49-F238E27FC236}">
                <a16:creationId xmlns:a16="http://schemas.microsoft.com/office/drawing/2014/main" id="{A40A7DD9-13FF-5D4D-88F6-87D19ABC8EF8}"/>
              </a:ext>
            </a:extLst>
          </p:cNvPr>
          <p:cNvSpPr txBox="1">
            <a:spLocks/>
          </p:cNvSpPr>
          <p:nvPr/>
        </p:nvSpPr>
        <p:spPr>
          <a:xfrm>
            <a:off x="2040940" y="213580"/>
            <a:ext cx="6776547" cy="554133"/>
          </a:xfrm>
          <a:prstGeom prst="rect">
            <a:avLst/>
          </a:prstGeom>
        </p:spPr>
        <p:txBody>
          <a:bodyPr t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Skyrocketing Data Consumption Driving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Need For Gigabit-plus Broadband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63A0C7-6C31-7F40-8EA4-6E46DCEC157A}"/>
              </a:ext>
            </a:extLst>
          </p:cNvPr>
          <p:cNvGrpSpPr/>
          <p:nvPr/>
        </p:nvGrpSpPr>
        <p:grpSpPr>
          <a:xfrm>
            <a:off x="5920963" y="1347252"/>
            <a:ext cx="2981269" cy="2714402"/>
            <a:chOff x="5920963" y="1876266"/>
            <a:chExt cx="2981269" cy="2714402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A3B475F7-A4A4-E34E-A52E-B90D301F2DE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68396441"/>
                </p:ext>
              </p:extLst>
            </p:nvPr>
          </p:nvGraphicFramePr>
          <p:xfrm>
            <a:off x="5920963" y="1952013"/>
            <a:ext cx="2981269" cy="24705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35AAB0-638D-B24D-9390-2B480F94D1E0}"/>
                </a:ext>
              </a:extLst>
            </p:cNvPr>
            <p:cNvSpPr/>
            <p:nvPr/>
          </p:nvSpPr>
          <p:spPr>
            <a:xfrm>
              <a:off x="5958455" y="1876266"/>
              <a:ext cx="29062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000" b="0" i="0" u="none" strike="noStrike" kern="1200" spc="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900" b="1" dirty="0"/>
                <a:t>Global IP Traffic Growth / Top Line</a:t>
              </a:r>
              <a:r>
                <a:rPr lang="en-US" sz="900" b="1" baseline="30000" dirty="0"/>
                <a:t>(1)</a:t>
              </a:r>
            </a:p>
            <a:p>
              <a:pPr algn="ctr">
                <a:defRPr sz="1000" b="0" i="0" u="none" strike="noStrike" kern="1200" spc="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900" dirty="0"/>
                <a:t>Global IP traffic will increase 3-fold from 2016-2021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8A4218D-2904-D54E-B7E1-6D00491D29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2162" y="2601449"/>
              <a:ext cx="1492895" cy="715492"/>
            </a:xfrm>
            <a:prstGeom prst="straightConnector1">
              <a:avLst/>
            </a:prstGeom>
            <a:ln w="25400">
              <a:solidFill>
                <a:schemeClr val="tx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688C0-4A01-4140-9ADD-1B5AE20948B2}"/>
                </a:ext>
              </a:extLst>
            </p:cNvPr>
            <p:cNvSpPr txBox="1"/>
            <p:nvPr/>
          </p:nvSpPr>
          <p:spPr>
            <a:xfrm rot="20063192">
              <a:off x="6852413" y="2784321"/>
              <a:ext cx="822661" cy="138499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900" b="1" dirty="0">
                  <a:solidFill>
                    <a:schemeClr val="tx2"/>
                  </a:solidFill>
                </a:rPr>
                <a:t>CAGR=24%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4CBFEF-1C77-BB4D-BA41-608FF224F8C6}"/>
                </a:ext>
              </a:extLst>
            </p:cNvPr>
            <p:cNvSpPr txBox="1"/>
            <p:nvPr/>
          </p:nvSpPr>
          <p:spPr>
            <a:xfrm>
              <a:off x="6034021" y="4406002"/>
              <a:ext cx="275515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(1) Source: Cisco VNI Global IP traffic growth, 2016–2021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3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B892748-0E80-3A49-99B0-171498CF4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8358" y="3534185"/>
            <a:ext cx="2998020" cy="1614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B08FEF-9C00-E54F-9996-C128049865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457200" y="289905"/>
            <a:ext cx="5131318" cy="1102519"/>
          </a:xfrm>
        </p:spPr>
        <p:txBody>
          <a:bodyPr/>
          <a:lstStyle/>
          <a:p>
            <a:r>
              <a:rPr lang="en-US"/>
              <a:t>Accelerating the Digital Transformation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466DC9-90F4-3D42-86B9-A817D3E8F852}"/>
              </a:ext>
            </a:extLst>
          </p:cNvPr>
          <p:cNvGrpSpPr/>
          <p:nvPr/>
        </p:nvGrpSpPr>
        <p:grpSpPr>
          <a:xfrm>
            <a:off x="457200" y="1876754"/>
            <a:ext cx="4042248" cy="2444281"/>
            <a:chOff x="821918" y="1876754"/>
            <a:chExt cx="4042248" cy="244428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09EBC1A-0BAF-2742-9E0F-BFB129112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1918" y="1881906"/>
              <a:ext cx="1958577" cy="83037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2DBB3FD-CA58-CF44-9324-7B744F479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03195" y="1881906"/>
              <a:ext cx="1960971" cy="113619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CAE5B49-2AF9-194E-B506-481DEA847D02}"/>
                </a:ext>
              </a:extLst>
            </p:cNvPr>
            <p:cNvPicPr>
              <a:picLocks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03195" y="1876754"/>
              <a:ext cx="1960971" cy="772973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BC00EB0-2D72-094D-889C-77EB8FA4DD4D}"/>
                </a:ext>
              </a:extLst>
            </p:cNvPr>
            <p:cNvSpPr/>
            <p:nvPr/>
          </p:nvSpPr>
          <p:spPr>
            <a:xfrm flipV="1">
              <a:off x="821920" y="2577287"/>
              <a:ext cx="1960970" cy="467860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  <a:lin ang="594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FE92D1B-D315-ED48-A0E2-449F39D24625}"/>
                </a:ext>
              </a:extLst>
            </p:cNvPr>
            <p:cNvSpPr/>
            <p:nvPr/>
          </p:nvSpPr>
          <p:spPr>
            <a:xfrm flipV="1">
              <a:off x="2903196" y="2577287"/>
              <a:ext cx="1960970" cy="467860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C6EE427-50BA-CD47-94E8-531EE51E7A17}"/>
                </a:ext>
              </a:extLst>
            </p:cNvPr>
            <p:cNvSpPr/>
            <p:nvPr/>
          </p:nvSpPr>
          <p:spPr>
            <a:xfrm>
              <a:off x="923811" y="2580385"/>
              <a:ext cx="1762836" cy="461665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Distributed Access Architecture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703F61E-0754-E546-966E-FC565D276E98}"/>
                </a:ext>
              </a:extLst>
            </p:cNvPr>
            <p:cNvSpPr/>
            <p:nvPr/>
          </p:nvSpPr>
          <p:spPr>
            <a:xfrm>
              <a:off x="2997044" y="2580385"/>
              <a:ext cx="1762836" cy="461665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Digital 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Optics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A878DA0-903C-B74D-B907-50674CE82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67" b="-9426"/>
            <a:stretch/>
          </p:blipFill>
          <p:spPr>
            <a:xfrm>
              <a:off x="2903195" y="3165035"/>
              <a:ext cx="1960971" cy="1088900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27037BF-947A-E14B-B89E-F53FF5BB7A42}"/>
                </a:ext>
              </a:extLst>
            </p:cNvPr>
            <p:cNvSpPr/>
            <p:nvPr/>
          </p:nvSpPr>
          <p:spPr>
            <a:xfrm flipV="1">
              <a:off x="2903196" y="3851467"/>
              <a:ext cx="1960970" cy="467860"/>
            </a:xfrm>
            <a:prstGeom prst="rect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A0C9DE2-C14B-A942-8287-43A90ECE9FC9}"/>
                </a:ext>
              </a:extLst>
            </p:cNvPr>
            <p:cNvSpPr/>
            <p:nvPr/>
          </p:nvSpPr>
          <p:spPr>
            <a:xfrm>
              <a:off x="2903196" y="3946898"/>
              <a:ext cx="1960970" cy="276999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Virtualization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C24F3E-AAFB-8E4E-BEA9-20359ABDD6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1918" y="3165034"/>
              <a:ext cx="1958577" cy="1088901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1DB9738-3672-3745-B070-59A3E1729BD4}"/>
                </a:ext>
              </a:extLst>
            </p:cNvPr>
            <p:cNvSpPr/>
            <p:nvPr/>
          </p:nvSpPr>
          <p:spPr>
            <a:xfrm flipV="1">
              <a:off x="821920" y="3853175"/>
              <a:ext cx="1960970" cy="467860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rgbClr val="EAD100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FA4495D-76B6-E242-B798-4D7427EBA023}"/>
                </a:ext>
              </a:extLst>
            </p:cNvPr>
            <p:cNvSpPr/>
            <p:nvPr/>
          </p:nvSpPr>
          <p:spPr>
            <a:xfrm>
              <a:off x="821920" y="3854565"/>
              <a:ext cx="1960970" cy="461665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Hub 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Centralization</a:t>
              </a:r>
            </a:p>
          </p:txBody>
        </p:sp>
      </p:grp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4FF53C4-8528-A749-9522-DD525145FF01}"/>
              </a:ext>
            </a:extLst>
          </p:cNvPr>
          <p:cNvSpPr txBox="1">
            <a:spLocks/>
          </p:cNvSpPr>
          <p:nvPr/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5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B260D-D430-D34B-9B6E-0F9FDE559292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b="0">
                <a:solidFill>
                  <a:schemeClr val="bg1"/>
                </a:solidFill>
              </a:rPr>
              <a:t>| ATX </a:t>
            </a:r>
            <a:r>
              <a:rPr lang="en-US" b="0" i="1">
                <a:solidFill>
                  <a:schemeClr val="bg1"/>
                </a:solidFill>
              </a:rPr>
              <a:t>Confidential &amp; Proprietary</a:t>
            </a:r>
            <a:endParaRPr lang="en-US" b="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AF5E3CA-18EC-374D-9829-E6D6EEC8E696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itle Placeholder 1">
            <a:extLst>
              <a:ext uri="{FF2B5EF4-FFF2-40B4-BE49-F238E27FC236}">
                <a16:creationId xmlns:a16="http://schemas.microsoft.com/office/drawing/2014/main" id="{34795964-A71A-7442-9280-B5835ABE15E0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89"/>
            <a:r>
              <a:rPr lang="en-US" dirty="0">
                <a:solidFill>
                  <a:prstClr val="white"/>
                </a:solidFill>
                <a:latin typeface="Arial"/>
              </a:rPr>
              <a:t>Evolving Architecture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933CD63-351B-044B-9295-1FFAEBB6170B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Content Placeholder 3">
            <a:extLst>
              <a:ext uri="{FF2B5EF4-FFF2-40B4-BE49-F238E27FC236}">
                <a16:creationId xmlns:a16="http://schemas.microsoft.com/office/drawing/2014/main" id="{39FCC7FE-57C5-BB46-8B00-4993291D1913}"/>
              </a:ext>
            </a:extLst>
          </p:cNvPr>
          <p:cNvSpPr txBox="1">
            <a:spLocks/>
          </p:cNvSpPr>
          <p:nvPr/>
        </p:nvSpPr>
        <p:spPr>
          <a:xfrm>
            <a:off x="5492793" y="930088"/>
            <a:ext cx="2998495" cy="3349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32" indent="-205732" defTabSz="457189">
              <a:spcAft>
                <a:spcPts val="18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125" dirty="0">
                <a:solidFill>
                  <a:prstClr val="white"/>
                </a:solidFill>
              </a:rPr>
              <a:t>MSOs need to evolve existing HFC infrastructures to accommodate demand for gigabit-and-beyond broadband</a:t>
            </a:r>
          </a:p>
          <a:p>
            <a:pPr marL="205732" indent="-205732" defTabSz="457189">
              <a:spcAft>
                <a:spcPts val="18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125" dirty="0">
                <a:solidFill>
                  <a:prstClr val="white"/>
                </a:solidFill>
              </a:rPr>
              <a:t>Driving fiber deeper into network eliminates amplifiers and other actives, reducing cost and complexity and better positioning MSOs to deliver FTTX services</a:t>
            </a:r>
          </a:p>
          <a:p>
            <a:pPr marL="205732" indent="-205732" defTabSz="457189">
              <a:spcAft>
                <a:spcPts val="18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125" dirty="0">
                <a:solidFill>
                  <a:prstClr val="white"/>
                </a:solidFill>
              </a:rPr>
              <a:t>Replacement of analog optics with digital reduces costs and increases reach, wavelength provisioning and signal performance of existing fiber plant</a:t>
            </a:r>
          </a:p>
          <a:p>
            <a:pPr marL="205732" indent="-205732" defTabSz="457189">
              <a:spcAft>
                <a:spcPts val="18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125" dirty="0">
                <a:solidFill>
                  <a:prstClr val="white"/>
                </a:solidFill>
              </a:rPr>
              <a:t>Transition to DAA enables migration of headend equipment to virtualized environment, reducing power consumption and freeing up rack space in already overloaded centralized facilities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B3AFB08-F419-E64C-9F2F-94D2E0D8ECE1}"/>
              </a:ext>
            </a:extLst>
          </p:cNvPr>
          <p:cNvSpPr txBox="1"/>
          <p:nvPr/>
        </p:nvSpPr>
        <p:spPr>
          <a:xfrm>
            <a:off x="523222" y="1067435"/>
            <a:ext cx="4180139" cy="276999"/>
          </a:xfrm>
          <a:prstGeom prst="rect">
            <a:avLst/>
          </a:prstGeom>
          <a:noFill/>
        </p:spPr>
        <p:txBody>
          <a:bodyPr wrap="square" lIns="91440" tIns="0" rIns="91440" bIns="91440" rtlCol="0">
            <a:spAutoFit/>
          </a:bodyPr>
          <a:lstStyle/>
          <a:p>
            <a:pPr defTabSz="457189"/>
            <a:r>
              <a:rPr lang="en-US" sz="1200" b="1" dirty="0">
                <a:solidFill>
                  <a:schemeClr val="bg1"/>
                </a:solidFill>
                <a:latin typeface="Arial"/>
              </a:rPr>
              <a:t>Centralized Access Architecture (CAA) </a:t>
            </a:r>
            <a:endParaRPr lang="en-US" sz="12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D73D3A3-E9FB-BC41-91E1-4E1E251EE126}"/>
              </a:ext>
            </a:extLst>
          </p:cNvPr>
          <p:cNvSpPr txBox="1"/>
          <p:nvPr/>
        </p:nvSpPr>
        <p:spPr>
          <a:xfrm>
            <a:off x="637113" y="1601049"/>
            <a:ext cx="5109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defTabSz="457189"/>
            <a:r>
              <a:rPr lang="en-US" sz="500" dirty="0">
                <a:solidFill>
                  <a:schemeClr val="bg1"/>
                </a:solidFill>
                <a:latin typeface="Arial"/>
              </a:rPr>
              <a:t>Internet Data</a:t>
            </a:r>
          </a:p>
          <a:p>
            <a:pPr algn="r" defTabSz="457189"/>
            <a:r>
              <a:rPr lang="en-US" sz="500" dirty="0">
                <a:solidFill>
                  <a:schemeClr val="bg1"/>
                </a:solidFill>
                <a:latin typeface="Arial"/>
              </a:rPr>
              <a:t>Voice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BDC7E2CA-9656-684F-B464-08F83EBE20E7}"/>
              </a:ext>
            </a:extLst>
          </p:cNvPr>
          <p:cNvSpPr txBox="1"/>
          <p:nvPr/>
        </p:nvSpPr>
        <p:spPr>
          <a:xfrm>
            <a:off x="1430532" y="1897892"/>
            <a:ext cx="330249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400" dirty="0">
                <a:solidFill>
                  <a:schemeClr val="bg1"/>
                </a:solidFill>
                <a:latin typeface="Arial"/>
              </a:rPr>
              <a:t>CMTS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D446E03-5A13-5B40-AD42-9C1C6D636AE6}"/>
              </a:ext>
            </a:extLst>
          </p:cNvPr>
          <p:cNvSpPr txBox="1"/>
          <p:nvPr/>
        </p:nvSpPr>
        <p:spPr>
          <a:xfrm>
            <a:off x="1430532" y="2373136"/>
            <a:ext cx="330249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400" dirty="0">
                <a:solidFill>
                  <a:schemeClr val="bg1"/>
                </a:solidFill>
                <a:latin typeface="Arial"/>
              </a:rPr>
              <a:t>QAMs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A8A51BF-5F31-2A49-A7ED-1B23DAA8CF57}"/>
              </a:ext>
            </a:extLst>
          </p:cNvPr>
          <p:cNvSpPr txBox="1"/>
          <p:nvPr/>
        </p:nvSpPr>
        <p:spPr>
          <a:xfrm>
            <a:off x="637113" y="2075526"/>
            <a:ext cx="5109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defTabSz="457189"/>
            <a:r>
              <a:rPr lang="en-US" sz="500" dirty="0">
                <a:solidFill>
                  <a:schemeClr val="bg1"/>
                </a:solidFill>
                <a:latin typeface="Arial"/>
              </a:rPr>
              <a:t>BC Video</a:t>
            </a:r>
          </a:p>
          <a:p>
            <a:pPr algn="r" defTabSz="457189"/>
            <a:r>
              <a:rPr lang="en-US" sz="500" dirty="0">
                <a:solidFill>
                  <a:schemeClr val="bg1"/>
                </a:solidFill>
                <a:latin typeface="Arial"/>
              </a:rPr>
              <a:t>VOD &amp; Other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2150EBF2-E374-8E4F-89D9-966EE168EBA7}"/>
              </a:ext>
            </a:extLst>
          </p:cNvPr>
          <p:cNvCxnSpPr>
            <a:cxnSpLocks/>
          </p:cNvCxnSpPr>
          <p:nvPr/>
        </p:nvCxnSpPr>
        <p:spPr>
          <a:xfrm>
            <a:off x="1187141" y="1645010"/>
            <a:ext cx="215043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BB344E5B-C0F6-B54A-AA08-C1807A960261}"/>
              </a:ext>
            </a:extLst>
          </p:cNvPr>
          <p:cNvCxnSpPr>
            <a:cxnSpLocks/>
          </p:cNvCxnSpPr>
          <p:nvPr/>
        </p:nvCxnSpPr>
        <p:spPr>
          <a:xfrm>
            <a:off x="1187141" y="1738505"/>
            <a:ext cx="215043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4A4EFD4C-3C52-B745-AB41-F2CF762CA957}"/>
              </a:ext>
            </a:extLst>
          </p:cNvPr>
          <p:cNvCxnSpPr>
            <a:cxnSpLocks/>
          </p:cNvCxnSpPr>
          <p:nvPr/>
        </p:nvCxnSpPr>
        <p:spPr>
          <a:xfrm>
            <a:off x="1187141" y="2121577"/>
            <a:ext cx="215043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9CCAFAA6-6F16-5C49-AF46-1471CF2B3D5B}"/>
              </a:ext>
            </a:extLst>
          </p:cNvPr>
          <p:cNvCxnSpPr>
            <a:cxnSpLocks/>
          </p:cNvCxnSpPr>
          <p:nvPr/>
        </p:nvCxnSpPr>
        <p:spPr>
          <a:xfrm>
            <a:off x="1187141" y="2215073"/>
            <a:ext cx="215043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CA811992-2610-2E4E-B8BD-5C831C6AC3A5}"/>
              </a:ext>
            </a:extLst>
          </p:cNvPr>
          <p:cNvSpPr txBox="1"/>
          <p:nvPr/>
        </p:nvSpPr>
        <p:spPr>
          <a:xfrm>
            <a:off x="2178126" y="1618629"/>
            <a:ext cx="46822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500" dirty="0">
                <a:solidFill>
                  <a:schemeClr val="bg1"/>
                </a:solidFill>
                <a:latin typeface="Arial"/>
              </a:rPr>
              <a:t>RF Manager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EA9C521-05CE-4444-8190-9D04F076A6DC}"/>
              </a:ext>
            </a:extLst>
          </p:cNvPr>
          <p:cNvSpPr txBox="1"/>
          <p:nvPr/>
        </p:nvSpPr>
        <p:spPr>
          <a:xfrm>
            <a:off x="2934240" y="1683893"/>
            <a:ext cx="60837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500" dirty="0">
                <a:solidFill>
                  <a:schemeClr val="bg1"/>
                </a:solidFill>
                <a:latin typeface="Arial"/>
              </a:rPr>
              <a:t>Linear </a:t>
            </a:r>
            <a:br>
              <a:rPr lang="en-US" sz="500" dirty="0">
                <a:solidFill>
                  <a:schemeClr val="bg1"/>
                </a:solidFill>
                <a:latin typeface="Arial"/>
              </a:rPr>
            </a:br>
            <a:r>
              <a:rPr lang="en-US" sz="500" dirty="0">
                <a:solidFill>
                  <a:schemeClr val="bg1"/>
                </a:solidFill>
                <a:latin typeface="Arial"/>
              </a:rPr>
              <a:t>Analog Optics</a:t>
            </a:r>
          </a:p>
        </p:txBody>
      </p: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B483D99E-CFED-204D-B741-09B30B755801}"/>
              </a:ext>
            </a:extLst>
          </p:cNvPr>
          <p:cNvCxnSpPr>
            <a:cxnSpLocks/>
            <a:stCxn id="138" idx="3"/>
            <a:endCxn id="213" idx="1"/>
          </p:cNvCxnSpPr>
          <p:nvPr/>
        </p:nvCxnSpPr>
        <p:spPr>
          <a:xfrm>
            <a:off x="1751389" y="1700705"/>
            <a:ext cx="370787" cy="1787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B3C1666F-E876-AE4D-B1AA-8EF7AA000D74}"/>
              </a:ext>
            </a:extLst>
          </p:cNvPr>
          <p:cNvCxnSpPr>
            <a:cxnSpLocks/>
            <a:stCxn id="139" idx="3"/>
          </p:cNvCxnSpPr>
          <p:nvPr/>
        </p:nvCxnSpPr>
        <p:spPr>
          <a:xfrm flipV="1">
            <a:off x="1750044" y="1911327"/>
            <a:ext cx="372132" cy="26045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6F3B9FB-1C33-454E-9C4C-454FD689488F}"/>
              </a:ext>
            </a:extLst>
          </p:cNvPr>
          <p:cNvCxnSpPr>
            <a:cxnSpLocks/>
            <a:endCxn id="210" idx="1"/>
          </p:cNvCxnSpPr>
          <p:nvPr/>
        </p:nvCxnSpPr>
        <p:spPr>
          <a:xfrm>
            <a:off x="2714635" y="1845955"/>
            <a:ext cx="248059" cy="10952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ounded Rectangle 195">
            <a:extLst>
              <a:ext uri="{FF2B5EF4-FFF2-40B4-BE49-F238E27FC236}">
                <a16:creationId xmlns:a16="http://schemas.microsoft.com/office/drawing/2014/main" id="{5CEDA4FD-703A-FD42-965E-27A318B532B4}"/>
              </a:ext>
            </a:extLst>
          </p:cNvPr>
          <p:cNvSpPr/>
          <p:nvPr/>
        </p:nvSpPr>
        <p:spPr>
          <a:xfrm>
            <a:off x="3684729" y="1677140"/>
            <a:ext cx="406864" cy="617673"/>
          </a:xfrm>
          <a:prstGeom prst="roundRect">
            <a:avLst>
              <a:gd name="adj" fmla="val 7756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en-US" sz="140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5EBDEC0-EF68-E245-9EC2-A55A8B1045CA}"/>
              </a:ext>
            </a:extLst>
          </p:cNvPr>
          <p:cNvGrpSpPr/>
          <p:nvPr/>
        </p:nvGrpSpPr>
        <p:grpSpPr>
          <a:xfrm>
            <a:off x="3711294" y="1710087"/>
            <a:ext cx="361187" cy="538212"/>
            <a:chOff x="6185954" y="1895204"/>
            <a:chExt cx="410744" cy="612056"/>
          </a:xfrm>
        </p:grpSpPr>
        <p:sp>
          <p:nvSpPr>
            <p:cNvPr id="224" name="Rounded Rectangle 223">
              <a:extLst>
                <a:ext uri="{FF2B5EF4-FFF2-40B4-BE49-F238E27FC236}">
                  <a16:creationId xmlns:a16="http://schemas.microsoft.com/office/drawing/2014/main" id="{A91BDB6A-1D93-874E-AC37-B2EEFD0C15BF}"/>
                </a:ext>
              </a:extLst>
            </p:cNvPr>
            <p:cNvSpPr/>
            <p:nvPr/>
          </p:nvSpPr>
          <p:spPr>
            <a:xfrm flipH="1" flipV="1">
              <a:off x="6185954" y="2219961"/>
              <a:ext cx="410744" cy="287299"/>
            </a:xfrm>
            <a:prstGeom prst="roundRect">
              <a:avLst>
                <a:gd name="adj" fmla="val 1805"/>
              </a:avLst>
            </a:prstGeom>
            <a:solidFill>
              <a:srgbClr val="08396A"/>
            </a:solidFill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225" name="Triangle 224">
              <a:extLst>
                <a:ext uri="{FF2B5EF4-FFF2-40B4-BE49-F238E27FC236}">
                  <a16:creationId xmlns:a16="http://schemas.microsoft.com/office/drawing/2014/main" id="{7751EA14-3FFC-FB47-BC0F-693123A4B95F}"/>
                </a:ext>
              </a:extLst>
            </p:cNvPr>
            <p:cNvSpPr/>
            <p:nvPr/>
          </p:nvSpPr>
          <p:spPr>
            <a:xfrm rot="5400000" flipH="1" flipV="1">
              <a:off x="6400922" y="2283401"/>
              <a:ext cx="157992" cy="136199"/>
            </a:xfrm>
            <a:prstGeom prst="triangle">
              <a:avLst>
                <a:gd name="adj" fmla="val 52905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schemeClr val="bg1"/>
                </a:solidFill>
                <a:latin typeface="Arial"/>
              </a:endParaRPr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610389E3-DBD2-A14C-B5A2-83DB617AA4F2}"/>
                </a:ext>
              </a:extLst>
            </p:cNvPr>
            <p:cNvGrpSpPr/>
            <p:nvPr/>
          </p:nvGrpSpPr>
          <p:grpSpPr>
            <a:xfrm flipH="1">
              <a:off x="6225327" y="2288220"/>
              <a:ext cx="160318" cy="160318"/>
              <a:chOff x="6225327" y="2288220"/>
              <a:chExt cx="160318" cy="160318"/>
            </a:xfrm>
          </p:grpSpPr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A005CF65-7B90-584F-A586-057254B53A0B}"/>
                  </a:ext>
                </a:extLst>
              </p:cNvPr>
              <p:cNvSpPr/>
              <p:nvPr/>
            </p:nvSpPr>
            <p:spPr>
              <a:xfrm flipH="1" flipV="1">
                <a:off x="6225327" y="2288220"/>
                <a:ext cx="160318" cy="16031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400">
                  <a:solidFill>
                    <a:schemeClr val="bg1"/>
                  </a:solidFill>
                  <a:latin typeface="Arial"/>
                </a:endParaRPr>
              </a:p>
            </p:txBody>
          </p: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C53669D6-3376-C64B-A3F3-330C5868DF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57501" y="2303171"/>
                <a:ext cx="71638" cy="77836"/>
              </a:xfrm>
              <a:prstGeom prst="straightConnector1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>
                <a:extLst>
                  <a:ext uri="{FF2B5EF4-FFF2-40B4-BE49-F238E27FC236}">
                    <a16:creationId xmlns:a16="http://schemas.microsoft.com/office/drawing/2014/main" id="{A071DEA5-0711-C044-8CA3-4422E7C74C6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6288082" y="2351501"/>
                <a:ext cx="71638" cy="77836"/>
              </a:xfrm>
              <a:prstGeom prst="straightConnector1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7" name="Rounded Rectangle 226">
              <a:extLst>
                <a:ext uri="{FF2B5EF4-FFF2-40B4-BE49-F238E27FC236}">
                  <a16:creationId xmlns:a16="http://schemas.microsoft.com/office/drawing/2014/main" id="{55670DD6-32B7-534D-862D-6B007928F9D8}"/>
                </a:ext>
              </a:extLst>
            </p:cNvPr>
            <p:cNvSpPr/>
            <p:nvPr/>
          </p:nvSpPr>
          <p:spPr>
            <a:xfrm flipH="1" flipV="1">
              <a:off x="6185954" y="1895204"/>
              <a:ext cx="410744" cy="287299"/>
            </a:xfrm>
            <a:prstGeom prst="roundRect">
              <a:avLst>
                <a:gd name="adj" fmla="val 1805"/>
              </a:avLst>
            </a:prstGeom>
            <a:solidFill>
              <a:srgbClr val="08396A"/>
            </a:solidFill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228" name="Triangle 227">
              <a:extLst>
                <a:ext uri="{FF2B5EF4-FFF2-40B4-BE49-F238E27FC236}">
                  <a16:creationId xmlns:a16="http://schemas.microsoft.com/office/drawing/2014/main" id="{BCF29472-8492-FA42-BAAB-BD4F36C222AB}"/>
                </a:ext>
              </a:extLst>
            </p:cNvPr>
            <p:cNvSpPr/>
            <p:nvPr/>
          </p:nvSpPr>
          <p:spPr>
            <a:xfrm rot="16200000" flipV="1">
              <a:off x="6400922" y="1958644"/>
              <a:ext cx="157992" cy="136199"/>
            </a:xfrm>
            <a:prstGeom prst="triangle">
              <a:avLst>
                <a:gd name="adj" fmla="val 52905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schemeClr val="bg1"/>
                </a:solidFill>
                <a:latin typeface="Arial"/>
              </a:endParaRPr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E1CB044E-00DD-2442-927A-B9AFF96440DC}"/>
                </a:ext>
              </a:extLst>
            </p:cNvPr>
            <p:cNvGrpSpPr/>
            <p:nvPr/>
          </p:nvGrpSpPr>
          <p:grpSpPr>
            <a:xfrm rot="16891748" flipH="1" flipV="1">
              <a:off x="6225327" y="1963463"/>
              <a:ext cx="160318" cy="160318"/>
              <a:chOff x="4539662" y="2055244"/>
              <a:chExt cx="160318" cy="160318"/>
            </a:xfrm>
          </p:grpSpPr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5AF9D0ED-3325-274F-AFA8-523049D7587F}"/>
                  </a:ext>
                </a:extLst>
              </p:cNvPr>
              <p:cNvSpPr/>
              <p:nvPr/>
            </p:nvSpPr>
            <p:spPr>
              <a:xfrm>
                <a:off x="4539662" y="2055244"/>
                <a:ext cx="160318" cy="16031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400">
                  <a:solidFill>
                    <a:schemeClr val="bg1"/>
                  </a:solidFill>
                  <a:latin typeface="Arial"/>
                </a:endParaRPr>
              </a:p>
            </p:txBody>
          </p:sp>
          <p:cxnSp>
            <p:nvCxnSpPr>
              <p:cNvPr id="231" name="Straight Arrow Connector 230">
                <a:extLst>
                  <a:ext uri="{FF2B5EF4-FFF2-40B4-BE49-F238E27FC236}">
                    <a16:creationId xmlns:a16="http://schemas.microsoft.com/office/drawing/2014/main" id="{E9E56266-1227-3D4A-9AE1-0152F11717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96168" y="2122775"/>
                <a:ext cx="71638" cy="77836"/>
              </a:xfrm>
              <a:prstGeom prst="straightConnector1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1A5BE933-6FA7-1141-B316-74412CC00CC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565587" y="2074445"/>
                <a:ext cx="71638" cy="77836"/>
              </a:xfrm>
              <a:prstGeom prst="straightConnector1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DB3B1B44-C1BF-C245-A46C-5BDE8F18454B}"/>
              </a:ext>
            </a:extLst>
          </p:cNvPr>
          <p:cNvSpPr txBox="1"/>
          <p:nvPr/>
        </p:nvSpPr>
        <p:spPr>
          <a:xfrm>
            <a:off x="3658966" y="1551002"/>
            <a:ext cx="4721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500" dirty="0">
                <a:solidFill>
                  <a:schemeClr val="bg1"/>
                </a:solidFill>
                <a:latin typeface="Arial"/>
              </a:rPr>
              <a:t>HFC Node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F56C55D-1CD2-E64C-B05C-2206EC7D1813}"/>
              </a:ext>
            </a:extLst>
          </p:cNvPr>
          <p:cNvGrpSpPr/>
          <p:nvPr/>
        </p:nvGrpSpPr>
        <p:grpSpPr>
          <a:xfrm>
            <a:off x="637113" y="1324101"/>
            <a:ext cx="4435830" cy="126084"/>
            <a:chOff x="515545" y="1243934"/>
            <a:chExt cx="4450386" cy="179922"/>
          </a:xfrm>
        </p:grpSpPr>
        <p:sp>
          <p:nvSpPr>
            <p:cNvPr id="214" name="Left Bracket 213">
              <a:extLst>
                <a:ext uri="{FF2B5EF4-FFF2-40B4-BE49-F238E27FC236}">
                  <a16:creationId xmlns:a16="http://schemas.microsoft.com/office/drawing/2014/main" id="{B1C2A97E-FA8B-7F41-84DF-6700BB36F9BB}"/>
                </a:ext>
              </a:extLst>
            </p:cNvPr>
            <p:cNvSpPr/>
            <p:nvPr/>
          </p:nvSpPr>
          <p:spPr>
            <a:xfrm rot="5400000">
              <a:off x="4261651" y="719577"/>
              <a:ext cx="117105" cy="1291454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89"/>
              <a:endParaRPr lang="en-US" sz="120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5076F82-F530-8940-892E-EF33136A6BCE}"/>
                </a:ext>
              </a:extLst>
            </p:cNvPr>
            <p:cNvSpPr txBox="1"/>
            <p:nvPr/>
          </p:nvSpPr>
          <p:spPr>
            <a:xfrm>
              <a:off x="3907016" y="1243937"/>
              <a:ext cx="826377" cy="109799"/>
            </a:xfrm>
            <a:prstGeom prst="rect">
              <a:avLst/>
            </a:prstGeom>
            <a:solidFill>
              <a:srgbClr val="09386A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457189"/>
              <a:r>
                <a:rPr lang="en-US" sz="500" b="1" dirty="0">
                  <a:solidFill>
                    <a:schemeClr val="bg1"/>
                  </a:solidFill>
                  <a:latin typeface="Arial"/>
                </a:rPr>
                <a:t>OUTSIDE PLANT &amp; PREM</a:t>
              </a:r>
            </a:p>
          </p:txBody>
        </p:sp>
        <p:sp>
          <p:nvSpPr>
            <p:cNvPr id="216" name="Left Bracket 215">
              <a:extLst>
                <a:ext uri="{FF2B5EF4-FFF2-40B4-BE49-F238E27FC236}">
                  <a16:creationId xmlns:a16="http://schemas.microsoft.com/office/drawing/2014/main" id="{319482B0-DDB7-C14A-A3CC-CBCCD4A402D7}"/>
                </a:ext>
              </a:extLst>
            </p:cNvPr>
            <p:cNvSpPr/>
            <p:nvPr/>
          </p:nvSpPr>
          <p:spPr>
            <a:xfrm rot="5400000">
              <a:off x="2914844" y="702203"/>
              <a:ext cx="117103" cy="1326199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89"/>
              <a:endParaRPr lang="en-US" sz="120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90DE4EC9-F1A3-344C-8CE9-D200375C0746}"/>
                </a:ext>
              </a:extLst>
            </p:cNvPr>
            <p:cNvSpPr txBox="1"/>
            <p:nvPr/>
          </p:nvSpPr>
          <p:spPr>
            <a:xfrm>
              <a:off x="2636929" y="1243934"/>
              <a:ext cx="672932" cy="109799"/>
            </a:xfrm>
            <a:prstGeom prst="rect">
              <a:avLst/>
            </a:prstGeom>
            <a:solidFill>
              <a:srgbClr val="09386A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457189"/>
              <a:r>
                <a:rPr lang="en-US" sz="500" b="1" dirty="0">
                  <a:solidFill>
                    <a:schemeClr val="bg1"/>
                  </a:solidFill>
                  <a:latin typeface="Arial"/>
                </a:rPr>
                <a:t>ANALOG TRANSORT</a:t>
              </a:r>
            </a:p>
          </p:txBody>
        </p:sp>
        <p:sp>
          <p:nvSpPr>
            <p:cNvPr id="218" name="Left Bracket 217">
              <a:extLst>
                <a:ext uri="{FF2B5EF4-FFF2-40B4-BE49-F238E27FC236}">
                  <a16:creationId xmlns:a16="http://schemas.microsoft.com/office/drawing/2014/main" id="{38C12498-AB50-2D4D-8DB2-8748E0691E5D}"/>
                </a:ext>
              </a:extLst>
            </p:cNvPr>
            <p:cNvSpPr/>
            <p:nvPr/>
          </p:nvSpPr>
          <p:spPr>
            <a:xfrm rot="5400000">
              <a:off x="1326684" y="495610"/>
              <a:ext cx="117103" cy="1739382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89"/>
              <a:endParaRPr lang="en-US" sz="120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FCDBD8DC-FF78-B34F-B2AA-56FA8B4773DA}"/>
                </a:ext>
              </a:extLst>
            </p:cNvPr>
            <p:cNvSpPr txBox="1"/>
            <p:nvPr/>
          </p:nvSpPr>
          <p:spPr>
            <a:xfrm>
              <a:off x="1207646" y="1243934"/>
              <a:ext cx="355180" cy="109799"/>
            </a:xfrm>
            <a:prstGeom prst="rect">
              <a:avLst/>
            </a:prstGeom>
            <a:solidFill>
              <a:srgbClr val="09386A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457189"/>
              <a:r>
                <a:rPr lang="en-US" sz="500" b="1" dirty="0">
                  <a:solidFill>
                    <a:schemeClr val="bg1"/>
                  </a:solidFill>
                  <a:latin typeface="Arial"/>
                </a:rPr>
                <a:t>HEADEND</a:t>
              </a:r>
            </a:p>
          </p:txBody>
        </p: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8177BFE-0DB1-8C4B-9350-EFA1BB687F5A}"/>
              </a:ext>
            </a:extLst>
          </p:cNvPr>
          <p:cNvSpPr/>
          <p:nvPr/>
        </p:nvSpPr>
        <p:spPr>
          <a:xfrm>
            <a:off x="472956" y="998192"/>
            <a:ext cx="4789720" cy="1588159"/>
          </a:xfrm>
          <a:prstGeom prst="rect">
            <a:avLst/>
          </a:prstGeom>
          <a:noFill/>
          <a:ln>
            <a:solidFill>
              <a:schemeClr val="bg1">
                <a:lumMod val="7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600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A4B62A9-BB73-0E4A-80ED-EC279D5B6A8D}"/>
              </a:ext>
            </a:extLst>
          </p:cNvPr>
          <p:cNvGrpSpPr/>
          <p:nvPr/>
        </p:nvGrpSpPr>
        <p:grpSpPr>
          <a:xfrm>
            <a:off x="2113092" y="1748233"/>
            <a:ext cx="597619" cy="421176"/>
            <a:chOff x="5635996" y="1156192"/>
            <a:chExt cx="639177" cy="450464"/>
          </a:xfrm>
        </p:grpSpPr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119753A8-4AFD-6F49-BFA4-DEFCCE025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5996" y="1489082"/>
              <a:ext cx="639177" cy="117574"/>
            </a:xfrm>
            <a:prstGeom prst="rect">
              <a:avLst/>
            </a:prstGeom>
            <a:noFill/>
          </p:spPr>
        </p:pic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5BA919DE-5BE0-1F4B-92B4-78049C6C6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5712" y="1156192"/>
              <a:ext cx="619744" cy="280639"/>
            </a:xfrm>
            <a:prstGeom prst="rect">
              <a:avLst/>
            </a:prstGeom>
            <a:noFill/>
          </p:spPr>
        </p:pic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E6969BFC-9D48-5949-8714-36D4AB173BCA}"/>
              </a:ext>
            </a:extLst>
          </p:cNvPr>
          <p:cNvGrpSpPr/>
          <p:nvPr/>
        </p:nvGrpSpPr>
        <p:grpSpPr>
          <a:xfrm>
            <a:off x="2921305" y="1900332"/>
            <a:ext cx="634247" cy="269077"/>
            <a:chOff x="5608808" y="1819808"/>
            <a:chExt cx="678353" cy="287788"/>
          </a:xfrm>
        </p:grpSpPr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058D9D37-3748-C847-9168-695DAF14C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3075" y="1819808"/>
              <a:ext cx="589817" cy="117964"/>
            </a:xfrm>
            <a:prstGeom prst="rect">
              <a:avLst/>
            </a:prstGeom>
            <a:noFill/>
          </p:spPr>
        </p:pic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7BBE5C53-01BB-F24F-AD74-CDA9FC51B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8808" y="1988015"/>
              <a:ext cx="678353" cy="119581"/>
            </a:xfrm>
            <a:prstGeom prst="rect">
              <a:avLst/>
            </a:prstGeom>
            <a:noFill/>
          </p:spPr>
        </p:pic>
      </p:grpSp>
      <p:sp>
        <p:nvSpPr>
          <p:cNvPr id="174" name="Down Arrow 173">
            <a:extLst>
              <a:ext uri="{FF2B5EF4-FFF2-40B4-BE49-F238E27FC236}">
                <a16:creationId xmlns:a16="http://schemas.microsoft.com/office/drawing/2014/main" id="{703C782E-64AE-C142-9717-E4CF03D961EC}"/>
              </a:ext>
            </a:extLst>
          </p:cNvPr>
          <p:cNvSpPr/>
          <p:nvPr/>
        </p:nvSpPr>
        <p:spPr>
          <a:xfrm>
            <a:off x="2522673" y="2351249"/>
            <a:ext cx="515110" cy="454923"/>
          </a:xfrm>
          <a:prstGeom prst="downArrow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schemeClr val="bg1"/>
              </a:solidFill>
              <a:latin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79DF5A-5161-174A-9832-6B10BD350ADE}"/>
              </a:ext>
            </a:extLst>
          </p:cNvPr>
          <p:cNvSpPr txBox="1"/>
          <p:nvPr/>
        </p:nvSpPr>
        <p:spPr>
          <a:xfrm>
            <a:off x="404426" y="2929294"/>
            <a:ext cx="3400787" cy="276999"/>
          </a:xfrm>
          <a:prstGeom prst="rect">
            <a:avLst/>
          </a:prstGeom>
          <a:noFill/>
        </p:spPr>
        <p:txBody>
          <a:bodyPr wrap="square" lIns="91440" tIns="0" rIns="91440" bIns="91440" rtlCol="0">
            <a:spAutoFit/>
          </a:bodyPr>
          <a:lstStyle/>
          <a:p>
            <a:pPr defTabSz="457189"/>
            <a:r>
              <a:rPr lang="en-US" sz="1200" b="1" dirty="0">
                <a:solidFill>
                  <a:srgbClr val="27AAE1"/>
                </a:solidFill>
                <a:latin typeface="Arial"/>
              </a:rPr>
              <a:t>Distributed Access Architecture (DAA) </a:t>
            </a:r>
            <a:endParaRPr lang="en-US" sz="900" dirty="0">
              <a:solidFill>
                <a:srgbClr val="27AAE1"/>
              </a:solidFill>
              <a:latin typeface="Arial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800D901-3EAB-8249-9F34-323BD04E6E1B}"/>
              </a:ext>
            </a:extLst>
          </p:cNvPr>
          <p:cNvSpPr txBox="1"/>
          <p:nvPr/>
        </p:nvSpPr>
        <p:spPr>
          <a:xfrm>
            <a:off x="3120068" y="4171138"/>
            <a:ext cx="114020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/>
              </a:rPr>
              <a:t>RPD/RMD Node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15ABE681-C27E-0147-A603-A1B64ADB0DFF}"/>
              </a:ext>
            </a:extLst>
          </p:cNvPr>
          <p:cNvCxnSpPr>
            <a:cxnSpLocks/>
            <a:stCxn id="158" idx="6"/>
          </p:cNvCxnSpPr>
          <p:nvPr/>
        </p:nvCxnSpPr>
        <p:spPr>
          <a:xfrm>
            <a:off x="793603" y="3483407"/>
            <a:ext cx="491275" cy="20330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1CDEB6B-EFB9-354E-B11C-25C740FFE050}"/>
              </a:ext>
            </a:extLst>
          </p:cNvPr>
          <p:cNvCxnSpPr>
            <a:cxnSpLocks/>
            <a:stCxn id="164" idx="6"/>
            <a:endCxn id="247" idx="1"/>
          </p:cNvCxnSpPr>
          <p:nvPr/>
        </p:nvCxnSpPr>
        <p:spPr>
          <a:xfrm>
            <a:off x="793604" y="3842059"/>
            <a:ext cx="481419" cy="195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20E5451-6CAA-8F4A-A315-C8611B8B6FB0}"/>
              </a:ext>
            </a:extLst>
          </p:cNvPr>
          <p:cNvCxnSpPr>
            <a:cxnSpLocks/>
            <a:stCxn id="162" idx="6"/>
          </p:cNvCxnSpPr>
          <p:nvPr/>
        </p:nvCxnSpPr>
        <p:spPr>
          <a:xfrm flipV="1">
            <a:off x="793603" y="3989966"/>
            <a:ext cx="491275" cy="20789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B6AB939-5112-4D40-BFCD-821B4DCEBDC5}"/>
              </a:ext>
            </a:extLst>
          </p:cNvPr>
          <p:cNvGrpSpPr/>
          <p:nvPr/>
        </p:nvGrpSpPr>
        <p:grpSpPr>
          <a:xfrm>
            <a:off x="2647874" y="3752728"/>
            <a:ext cx="535901" cy="195539"/>
            <a:chOff x="3746077" y="3344302"/>
            <a:chExt cx="370588" cy="148481"/>
          </a:xfrm>
        </p:grpSpPr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39820EBF-B7F4-4543-8BFA-D629FFC8E270}"/>
                </a:ext>
              </a:extLst>
            </p:cNvPr>
            <p:cNvCxnSpPr>
              <a:cxnSpLocks/>
            </p:cNvCxnSpPr>
            <p:nvPr/>
          </p:nvCxnSpPr>
          <p:spPr>
            <a:xfrm>
              <a:off x="3751405" y="3344302"/>
              <a:ext cx="365260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235A3518-0984-2C47-87AB-D89A20A8BD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6077" y="3492783"/>
              <a:ext cx="365260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CE711386-147B-A240-B366-9C61FD8331CE}"/>
              </a:ext>
            </a:extLst>
          </p:cNvPr>
          <p:cNvSpPr txBox="1"/>
          <p:nvPr/>
        </p:nvSpPr>
        <p:spPr>
          <a:xfrm>
            <a:off x="2526587" y="3441353"/>
            <a:ext cx="7784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800" dirty="0">
                <a:solidFill>
                  <a:prstClr val="white">
                    <a:lumMod val="95000"/>
                  </a:prstClr>
                </a:solidFill>
                <a:latin typeface="Arial"/>
              </a:rPr>
              <a:t>Digital </a:t>
            </a:r>
            <a:br>
              <a:rPr lang="en-US" sz="800" dirty="0">
                <a:solidFill>
                  <a:prstClr val="white">
                    <a:lumMod val="95000"/>
                  </a:prstClr>
                </a:solidFill>
                <a:latin typeface="Arial"/>
              </a:rPr>
            </a:br>
            <a:r>
              <a:rPr lang="en-US" sz="800" dirty="0">
                <a:solidFill>
                  <a:prstClr val="white">
                    <a:lumMod val="95000"/>
                  </a:prstClr>
                </a:solidFill>
                <a:latin typeface="Arial"/>
              </a:rPr>
              <a:t>Optics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39C453B-D045-1249-AFF8-C47D5C1D7A82}"/>
              </a:ext>
            </a:extLst>
          </p:cNvPr>
          <p:cNvSpPr txBox="1"/>
          <p:nvPr/>
        </p:nvSpPr>
        <p:spPr>
          <a:xfrm>
            <a:off x="2724378" y="3795592"/>
            <a:ext cx="38289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800" dirty="0">
                <a:solidFill>
                  <a:prstClr val="white">
                    <a:lumMod val="95000"/>
                  </a:prstClr>
                </a:solidFill>
                <a:latin typeface="Arial"/>
              </a:rPr>
              <a:t>10GE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F503B5E-1121-3641-B723-56C9D1EA476C}"/>
              </a:ext>
            </a:extLst>
          </p:cNvPr>
          <p:cNvGrpSpPr/>
          <p:nvPr/>
        </p:nvGrpSpPr>
        <p:grpSpPr>
          <a:xfrm>
            <a:off x="467767" y="3355269"/>
            <a:ext cx="420746" cy="1064056"/>
            <a:chOff x="2196916" y="1533329"/>
            <a:chExt cx="582207" cy="1472389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63D382F-223C-2B45-AB30-950CCD4C8FEC}"/>
                </a:ext>
              </a:extLst>
            </p:cNvPr>
            <p:cNvSpPr txBox="1"/>
            <p:nvPr/>
          </p:nvSpPr>
          <p:spPr>
            <a:xfrm>
              <a:off x="2196916" y="1900251"/>
              <a:ext cx="582207" cy="2555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457189"/>
              <a:r>
                <a:rPr lang="en-US" sz="600" dirty="0">
                  <a:solidFill>
                    <a:prstClr val="white">
                      <a:lumMod val="95000"/>
                    </a:prstClr>
                  </a:solidFill>
                  <a:latin typeface="Arial"/>
                </a:rPr>
                <a:t>Internet Data</a:t>
              </a: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79BBFF88-3703-704B-94F8-C6A9A7B49735}"/>
                </a:ext>
              </a:extLst>
            </p:cNvPr>
            <p:cNvGrpSpPr/>
            <p:nvPr/>
          </p:nvGrpSpPr>
          <p:grpSpPr>
            <a:xfrm>
              <a:off x="2293172" y="2029614"/>
              <a:ext cx="354621" cy="354621"/>
              <a:chOff x="2031663" y="1918632"/>
              <a:chExt cx="354621" cy="354621"/>
            </a:xfrm>
          </p:grpSpPr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AF3E46D4-77C4-9743-A44F-D4DF96C43C2C}"/>
                  </a:ext>
                </a:extLst>
              </p:cNvPr>
              <p:cNvSpPr/>
              <p:nvPr/>
            </p:nvSpPr>
            <p:spPr>
              <a:xfrm>
                <a:off x="2031663" y="1918632"/>
                <a:ext cx="354621" cy="354621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600">
                  <a:solidFill>
                    <a:prstClr val="white">
                      <a:lumMod val="95000"/>
                    </a:prstClr>
                  </a:solidFill>
                  <a:latin typeface="Arial"/>
                </a:endParaRPr>
              </a:p>
            </p:txBody>
          </p:sp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6B497612-169D-AF42-BD0A-97C4F3701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lum bright="100000" contrast="10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87862" y="1997714"/>
                <a:ext cx="238434" cy="198882"/>
              </a:xfrm>
              <a:prstGeom prst="rect">
                <a:avLst/>
              </a:prstGeom>
            </p:spPr>
          </p:pic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4601DD0-4F4D-7C47-9A11-F8B02B12EE73}"/>
                </a:ext>
              </a:extLst>
            </p:cNvPr>
            <p:cNvSpPr txBox="1"/>
            <p:nvPr/>
          </p:nvSpPr>
          <p:spPr>
            <a:xfrm>
              <a:off x="2205614" y="2387262"/>
              <a:ext cx="529732" cy="1277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defTabSz="457189"/>
              <a:r>
                <a:rPr lang="en-US" sz="600" dirty="0">
                  <a:solidFill>
                    <a:prstClr val="white">
                      <a:lumMod val="95000"/>
                    </a:prstClr>
                  </a:solidFill>
                  <a:latin typeface="Arial"/>
                </a:rPr>
                <a:t>Audio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A09D750-1FBC-7D49-B94A-0C9A31E96EC4}"/>
                </a:ext>
              </a:extLst>
            </p:cNvPr>
            <p:cNvGrpSpPr/>
            <p:nvPr/>
          </p:nvGrpSpPr>
          <p:grpSpPr>
            <a:xfrm>
              <a:off x="2205614" y="2521959"/>
              <a:ext cx="529734" cy="483759"/>
              <a:chOff x="2205614" y="2521959"/>
              <a:chExt cx="529734" cy="483759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C4B26D4B-F8E3-E44B-8089-9849E64DA63A}"/>
                  </a:ext>
                </a:extLst>
              </p:cNvPr>
              <p:cNvGrpSpPr/>
              <p:nvPr/>
            </p:nvGrpSpPr>
            <p:grpSpPr>
              <a:xfrm>
                <a:off x="2293171" y="2521959"/>
                <a:ext cx="354621" cy="354621"/>
                <a:chOff x="2049426" y="2447834"/>
                <a:chExt cx="354621" cy="354621"/>
              </a:xfrm>
            </p:grpSpPr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30D4A3AA-0046-AD41-8D14-8D538AD5C914}"/>
                    </a:ext>
                  </a:extLst>
                </p:cNvPr>
                <p:cNvSpPr/>
                <p:nvPr/>
              </p:nvSpPr>
              <p:spPr>
                <a:xfrm>
                  <a:off x="2049426" y="2447834"/>
                  <a:ext cx="354621" cy="354621"/>
                </a:xfrm>
                <a:prstGeom prst="ellipse">
                  <a:avLst/>
                </a:prstGeom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189"/>
                  <a:endParaRPr lang="en-US" sz="1600">
                    <a:solidFill>
                      <a:prstClr val="white">
                        <a:lumMod val="95000"/>
                      </a:prstClr>
                    </a:solidFill>
                    <a:latin typeface="Arial"/>
                  </a:endParaRPr>
                </a:p>
              </p:txBody>
            </p:sp>
            <p:pic>
              <p:nvPicPr>
                <p:cNvPr id="163" name="Picture 162">
                  <a:extLst>
                    <a:ext uri="{FF2B5EF4-FFF2-40B4-BE49-F238E27FC236}">
                      <a16:creationId xmlns:a16="http://schemas.microsoft.com/office/drawing/2014/main" id="{63D8BFCC-AEAC-CA4A-A0DD-0A1A22E542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lum bright="100000" contrast="10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9213" y="2532765"/>
                  <a:ext cx="182032" cy="179903"/>
                </a:xfrm>
                <a:prstGeom prst="rect">
                  <a:avLst/>
                </a:prstGeom>
              </p:spPr>
            </p:pic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566A90AB-A003-F14E-B3CB-ECA5EBCC8D24}"/>
                  </a:ext>
                </a:extLst>
              </p:cNvPr>
              <p:cNvSpPr txBox="1"/>
              <p:nvPr/>
            </p:nvSpPr>
            <p:spPr>
              <a:xfrm>
                <a:off x="2205614" y="2877952"/>
                <a:ext cx="529734" cy="127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defTabSz="457189"/>
                <a:r>
                  <a:rPr lang="en-US" sz="600" dirty="0">
                    <a:solidFill>
                      <a:prstClr val="white">
                        <a:lumMod val="95000"/>
                      </a:prstClr>
                    </a:solidFill>
                    <a:latin typeface="Arial"/>
                  </a:rPr>
                  <a:t>Video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28F843E-6BE0-1643-B49B-1A63377DED8C}"/>
                </a:ext>
              </a:extLst>
            </p:cNvPr>
            <p:cNvGrpSpPr/>
            <p:nvPr/>
          </p:nvGrpSpPr>
          <p:grpSpPr>
            <a:xfrm>
              <a:off x="2293171" y="1533329"/>
              <a:ext cx="354621" cy="354621"/>
              <a:chOff x="2293171" y="1533329"/>
              <a:chExt cx="354621" cy="354621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E2A6A535-DFB9-6A4C-9016-7D9961F2AF09}"/>
                  </a:ext>
                </a:extLst>
              </p:cNvPr>
              <p:cNvSpPr/>
              <p:nvPr/>
            </p:nvSpPr>
            <p:spPr>
              <a:xfrm>
                <a:off x="2293171" y="1533329"/>
                <a:ext cx="354621" cy="354621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600">
                  <a:solidFill>
                    <a:prstClr val="white">
                      <a:lumMod val="95000"/>
                    </a:prstClr>
                  </a:solidFill>
                  <a:latin typeface="Arial"/>
                </a:endParaRPr>
              </a:p>
            </p:txBody>
          </p:sp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AAE44500-7699-B840-9512-3D83C2142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0" contrast="10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55871" y="1596029"/>
                <a:ext cx="229221" cy="229221"/>
              </a:xfrm>
              <a:prstGeom prst="rect">
                <a:avLst/>
              </a:prstGeom>
            </p:spPr>
          </p:pic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B36CDE2-8646-4446-A5CB-9E148C838DF3}"/>
              </a:ext>
            </a:extLst>
          </p:cNvPr>
          <p:cNvGrpSpPr/>
          <p:nvPr/>
        </p:nvGrpSpPr>
        <p:grpSpPr>
          <a:xfrm>
            <a:off x="499932" y="3149452"/>
            <a:ext cx="4708293" cy="184669"/>
            <a:chOff x="2197098" y="1208689"/>
            <a:chExt cx="6515099" cy="255536"/>
          </a:xfrm>
        </p:grpSpPr>
        <p:sp>
          <p:nvSpPr>
            <p:cNvPr id="167" name="Left Bracket 166">
              <a:extLst>
                <a:ext uri="{FF2B5EF4-FFF2-40B4-BE49-F238E27FC236}">
                  <a16:creationId xmlns:a16="http://schemas.microsoft.com/office/drawing/2014/main" id="{2DCEA11B-B28A-0B4A-A99F-7D20B9F2C528}"/>
                </a:ext>
              </a:extLst>
            </p:cNvPr>
            <p:cNvSpPr/>
            <p:nvPr/>
          </p:nvSpPr>
          <p:spPr>
            <a:xfrm rot="5400000">
              <a:off x="7984371" y="717919"/>
              <a:ext cx="176220" cy="1279432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89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45E1ABC-D0F9-0642-8318-8493F21C42B3}"/>
                </a:ext>
              </a:extLst>
            </p:cNvPr>
            <p:cNvSpPr txBox="1"/>
            <p:nvPr/>
          </p:nvSpPr>
          <p:spPr>
            <a:xfrm>
              <a:off x="7621368" y="1208693"/>
              <a:ext cx="902224" cy="255532"/>
            </a:xfrm>
            <a:prstGeom prst="rect">
              <a:avLst/>
            </a:prstGeom>
            <a:solidFill>
              <a:srgbClr val="09386A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457189"/>
              <a:r>
                <a:rPr lang="en-US" sz="600" b="1" dirty="0">
                  <a:solidFill>
                    <a:prstClr val="white">
                      <a:lumMod val="95000"/>
                    </a:prstClr>
                  </a:solidFill>
                  <a:latin typeface="Arial"/>
                </a:rPr>
                <a:t>OUTSIDE PLANT &amp; PREM</a:t>
              </a:r>
            </a:p>
          </p:txBody>
        </p:sp>
        <p:sp>
          <p:nvSpPr>
            <p:cNvPr id="169" name="Left Bracket 168">
              <a:extLst>
                <a:ext uri="{FF2B5EF4-FFF2-40B4-BE49-F238E27FC236}">
                  <a16:creationId xmlns:a16="http://schemas.microsoft.com/office/drawing/2014/main" id="{94488E5D-A11B-6B40-BD93-28DA901A147D}"/>
                </a:ext>
              </a:extLst>
            </p:cNvPr>
            <p:cNvSpPr/>
            <p:nvPr/>
          </p:nvSpPr>
          <p:spPr>
            <a:xfrm rot="5400000">
              <a:off x="6186299" y="262228"/>
              <a:ext cx="164422" cy="2202611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89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DED50561-5BEC-534A-925F-FED0D2AC4F36}"/>
                </a:ext>
              </a:extLst>
            </p:cNvPr>
            <p:cNvSpPr txBox="1"/>
            <p:nvPr/>
          </p:nvSpPr>
          <p:spPr>
            <a:xfrm>
              <a:off x="5528193" y="1208689"/>
              <a:ext cx="1234175" cy="127766"/>
            </a:xfrm>
            <a:prstGeom prst="rect">
              <a:avLst/>
            </a:prstGeom>
            <a:solidFill>
              <a:srgbClr val="09386A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457189"/>
              <a:r>
                <a:rPr lang="en-US" sz="600" b="1" dirty="0">
                  <a:solidFill>
                    <a:prstClr val="white">
                      <a:lumMod val="95000"/>
                    </a:prstClr>
                  </a:solidFill>
                  <a:latin typeface="Arial"/>
                </a:rPr>
                <a:t>DIGITAL TRANSPORT</a:t>
              </a:r>
            </a:p>
          </p:txBody>
        </p:sp>
        <p:sp>
          <p:nvSpPr>
            <p:cNvPr id="171" name="Left Bracket 170">
              <a:extLst>
                <a:ext uri="{FF2B5EF4-FFF2-40B4-BE49-F238E27FC236}">
                  <a16:creationId xmlns:a16="http://schemas.microsoft.com/office/drawing/2014/main" id="{D48E3989-9F9C-F940-ACF1-FF71C8F444F4}"/>
                </a:ext>
              </a:extLst>
            </p:cNvPr>
            <p:cNvSpPr/>
            <p:nvPr/>
          </p:nvSpPr>
          <p:spPr>
            <a:xfrm rot="5400000">
              <a:off x="3562567" y="-95944"/>
              <a:ext cx="176218" cy="2907155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89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2207C69F-9ABC-1A4F-A6B8-F3E76BCAAF87}"/>
                </a:ext>
              </a:extLst>
            </p:cNvPr>
            <p:cNvSpPr txBox="1"/>
            <p:nvPr/>
          </p:nvSpPr>
          <p:spPr>
            <a:xfrm>
              <a:off x="3193672" y="1208690"/>
              <a:ext cx="682202" cy="127766"/>
            </a:xfrm>
            <a:prstGeom prst="rect">
              <a:avLst/>
            </a:prstGeom>
            <a:solidFill>
              <a:srgbClr val="09386A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457189"/>
              <a:r>
                <a:rPr lang="en-US" sz="600" b="1" dirty="0">
                  <a:solidFill>
                    <a:prstClr val="white">
                      <a:lumMod val="95000"/>
                    </a:prstClr>
                  </a:solidFill>
                  <a:latin typeface="Arial"/>
                </a:rPr>
                <a:t>HEADEND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5122D81-AF65-244C-8FD6-875BB4B70C82}"/>
              </a:ext>
            </a:extLst>
          </p:cNvPr>
          <p:cNvGrpSpPr/>
          <p:nvPr/>
        </p:nvGrpSpPr>
        <p:grpSpPr>
          <a:xfrm>
            <a:off x="1028589" y="4248575"/>
            <a:ext cx="382825" cy="349600"/>
            <a:chOff x="2604121" y="3928950"/>
            <a:chExt cx="382825" cy="349600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77DE2B46-C055-794D-9097-D1D9CED5A768}"/>
                </a:ext>
              </a:extLst>
            </p:cNvPr>
            <p:cNvGrpSpPr/>
            <p:nvPr/>
          </p:nvGrpSpPr>
          <p:grpSpPr>
            <a:xfrm>
              <a:off x="2604121" y="3928950"/>
              <a:ext cx="382825" cy="349600"/>
              <a:chOff x="2205614" y="2521959"/>
              <a:chExt cx="529734" cy="483759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FCC85832-48FC-A845-8FEB-83E05D4A7503}"/>
                  </a:ext>
                </a:extLst>
              </p:cNvPr>
              <p:cNvSpPr/>
              <p:nvPr/>
            </p:nvSpPr>
            <p:spPr>
              <a:xfrm>
                <a:off x="2293171" y="2521959"/>
                <a:ext cx="354620" cy="354621"/>
              </a:xfrm>
              <a:prstGeom prst="ellipse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60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976238BB-5422-D347-8384-54F343783F03}"/>
                  </a:ext>
                </a:extLst>
              </p:cNvPr>
              <p:cNvSpPr txBox="1"/>
              <p:nvPr/>
            </p:nvSpPr>
            <p:spPr>
              <a:xfrm>
                <a:off x="2205614" y="2877952"/>
                <a:ext cx="529734" cy="127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defTabSz="457189"/>
                <a:r>
                  <a:rPr lang="en-US" sz="600" dirty="0">
                    <a:solidFill>
                      <a:schemeClr val="bg1"/>
                    </a:solidFill>
                    <a:latin typeface="Arial"/>
                  </a:rPr>
                  <a:t>QAM to IP</a:t>
                </a:r>
              </a:p>
            </p:txBody>
          </p:sp>
        </p:grpSp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0DC50900-39F8-C846-9FB4-B9E9603CD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3667" y="4008476"/>
              <a:ext cx="167761" cy="93946"/>
            </a:xfrm>
            <a:prstGeom prst="rect">
              <a:avLst/>
            </a:prstGeom>
          </p:spPr>
        </p:pic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9318DDE2-507B-2443-BFAF-0EFA89D61F38}"/>
              </a:ext>
            </a:extLst>
          </p:cNvPr>
          <p:cNvGrpSpPr/>
          <p:nvPr/>
        </p:nvGrpSpPr>
        <p:grpSpPr>
          <a:xfrm>
            <a:off x="1498792" y="4248575"/>
            <a:ext cx="382825" cy="441933"/>
            <a:chOff x="2604121" y="3928949"/>
            <a:chExt cx="382825" cy="441933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08359147-ED43-D04D-9017-E9FB99B239B3}"/>
                </a:ext>
              </a:extLst>
            </p:cNvPr>
            <p:cNvGrpSpPr/>
            <p:nvPr/>
          </p:nvGrpSpPr>
          <p:grpSpPr>
            <a:xfrm>
              <a:off x="2604121" y="3928949"/>
              <a:ext cx="382825" cy="441933"/>
              <a:chOff x="2205614" y="2521959"/>
              <a:chExt cx="529734" cy="611525"/>
            </a:xfrm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141BCCFE-51CF-4541-84DF-082A61AB58A7}"/>
                  </a:ext>
                </a:extLst>
              </p:cNvPr>
              <p:cNvSpPr/>
              <p:nvPr/>
            </p:nvSpPr>
            <p:spPr>
              <a:xfrm>
                <a:off x="2293171" y="2521959"/>
                <a:ext cx="354620" cy="354621"/>
              </a:xfrm>
              <a:prstGeom prst="ellipse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60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D5408F2F-75E5-3F4E-AE0C-EBFA4D4D73CE}"/>
                  </a:ext>
                </a:extLst>
              </p:cNvPr>
              <p:cNvSpPr txBox="1"/>
              <p:nvPr/>
            </p:nvSpPr>
            <p:spPr>
              <a:xfrm>
                <a:off x="2205614" y="2877952"/>
                <a:ext cx="529734" cy="2555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defTabSz="457189"/>
                <a:r>
                  <a:rPr lang="en-US" sz="600" dirty="0">
                    <a:solidFill>
                      <a:schemeClr val="bg1"/>
                    </a:solidFill>
                    <a:latin typeface="Arial"/>
                  </a:rPr>
                  <a:t>Virtual CCAP</a:t>
                </a:r>
              </a:p>
            </p:txBody>
          </p:sp>
        </p:grpSp>
        <p:pic>
          <p:nvPicPr>
            <p:cNvPr id="243" name="Picture 242">
              <a:extLst>
                <a:ext uri="{FF2B5EF4-FFF2-40B4-BE49-F238E27FC236}">
                  <a16:creationId xmlns:a16="http://schemas.microsoft.com/office/drawing/2014/main" id="{9530444B-5B52-F442-B596-5B8D40C46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3667" y="4008476"/>
              <a:ext cx="167761" cy="93946"/>
            </a:xfrm>
            <a:prstGeom prst="rect">
              <a:avLst/>
            </a:prstGeom>
          </p:spPr>
        </p:pic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51CD59E6-EEEF-1343-93F4-51CC59A3C32D}"/>
              </a:ext>
            </a:extLst>
          </p:cNvPr>
          <p:cNvGrpSpPr/>
          <p:nvPr/>
        </p:nvGrpSpPr>
        <p:grpSpPr>
          <a:xfrm>
            <a:off x="1182714" y="3426572"/>
            <a:ext cx="585109" cy="572888"/>
            <a:chOff x="2226824" y="1371004"/>
            <a:chExt cx="324788" cy="318004"/>
          </a:xfrm>
        </p:grpSpPr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138C5410-B83B-1A46-9050-AE361EDD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8064" y="1516433"/>
              <a:ext cx="172574" cy="172575"/>
            </a:xfrm>
            <a:prstGeom prst="rect">
              <a:avLst/>
            </a:prstGeom>
          </p:spPr>
        </p:pic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AA6DAB4A-D672-A84A-9631-8623F4A6B76F}"/>
                </a:ext>
              </a:extLst>
            </p:cNvPr>
            <p:cNvSpPr txBox="1"/>
            <p:nvPr/>
          </p:nvSpPr>
          <p:spPr>
            <a:xfrm>
              <a:off x="2226824" y="1371004"/>
              <a:ext cx="324788" cy="102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defTabSz="457178"/>
              <a:r>
                <a:rPr lang="en-US" sz="600" dirty="0">
                  <a:solidFill>
                    <a:schemeClr val="bg1"/>
                  </a:solidFill>
                  <a:latin typeface="Arial"/>
                </a:rPr>
                <a:t>Multi-Service</a:t>
              </a:r>
            </a:p>
            <a:p>
              <a:pPr defTabSz="457178"/>
              <a:r>
                <a:rPr lang="en-US" sz="600" dirty="0">
                  <a:solidFill>
                    <a:schemeClr val="bg1"/>
                  </a:solidFill>
                  <a:latin typeface="Arial"/>
                </a:rPr>
                <a:t>Router / Switch</a:t>
              </a:r>
            </a:p>
          </p:txBody>
        </p:sp>
      </p:grp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90012357-E9D3-8E4D-A736-2D8F6F43704E}"/>
              </a:ext>
            </a:extLst>
          </p:cNvPr>
          <p:cNvCxnSpPr>
            <a:cxnSpLocks/>
            <a:stCxn id="239" idx="0"/>
            <a:endCxn id="247" idx="2"/>
          </p:cNvCxnSpPr>
          <p:nvPr/>
        </p:nvCxnSpPr>
        <p:spPr>
          <a:xfrm flipV="1">
            <a:off x="1220002" y="3999460"/>
            <a:ext cx="210468" cy="24911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09A8C542-3066-BD49-B30D-DA81977FC216}"/>
              </a:ext>
            </a:extLst>
          </p:cNvPr>
          <p:cNvCxnSpPr>
            <a:cxnSpLocks/>
            <a:stCxn id="244" idx="0"/>
            <a:endCxn id="247" idx="2"/>
          </p:cNvCxnSpPr>
          <p:nvPr/>
        </p:nvCxnSpPr>
        <p:spPr>
          <a:xfrm flipH="1" flipV="1">
            <a:off x="1430470" y="3999460"/>
            <a:ext cx="259735" cy="24911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350D8C0-5546-C24D-B3B3-13F02848E4D3}"/>
              </a:ext>
            </a:extLst>
          </p:cNvPr>
          <p:cNvGrpSpPr/>
          <p:nvPr/>
        </p:nvGrpSpPr>
        <p:grpSpPr>
          <a:xfrm>
            <a:off x="1813115" y="3761441"/>
            <a:ext cx="820830" cy="377266"/>
            <a:chOff x="1824803" y="3847425"/>
            <a:chExt cx="693098" cy="318558"/>
          </a:xfrm>
        </p:grpSpPr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0DAB191C-DA1F-494D-9904-14FD32CB1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3421" y="3847425"/>
              <a:ext cx="674204" cy="134841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2C6579FC-1BD0-0C40-8F53-2602926B5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-8269" b="-8951"/>
            <a:stretch/>
          </p:blipFill>
          <p:spPr>
            <a:xfrm>
              <a:off x="1824803" y="4031149"/>
              <a:ext cx="693098" cy="134834"/>
            </a:xfrm>
            <a:prstGeom prst="rect">
              <a:avLst/>
            </a:prstGeom>
          </p:spPr>
        </p:pic>
      </p:grp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9CC4DFAB-1E5A-464E-908E-9ED8C4A0BB2F}"/>
              </a:ext>
            </a:extLst>
          </p:cNvPr>
          <p:cNvCxnSpPr>
            <a:cxnSpLocks/>
            <a:stCxn id="247" idx="3"/>
            <a:endCxn id="251" idx="1"/>
          </p:cNvCxnSpPr>
          <p:nvPr/>
        </p:nvCxnSpPr>
        <p:spPr>
          <a:xfrm flipV="1">
            <a:off x="1585917" y="3841287"/>
            <a:ext cx="237404" cy="27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8" name="Picture 137">
            <a:extLst>
              <a:ext uri="{FF2B5EF4-FFF2-40B4-BE49-F238E27FC236}">
                <a16:creationId xmlns:a16="http://schemas.microsoft.com/office/drawing/2014/main" id="{EB944418-5DEE-9248-B761-0C70A8009C4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923" y="1544972"/>
            <a:ext cx="311466" cy="311466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49D5879A-496C-FF43-B17D-655B69E0866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268" y="2017397"/>
            <a:ext cx="308776" cy="308776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C1798EE-5BD3-9C4A-B101-91A6677CD759}"/>
              </a:ext>
            </a:extLst>
          </p:cNvPr>
          <p:cNvGrpSpPr/>
          <p:nvPr/>
        </p:nvGrpSpPr>
        <p:grpSpPr>
          <a:xfrm>
            <a:off x="4140567" y="3629566"/>
            <a:ext cx="831187" cy="453341"/>
            <a:chOff x="6924719" y="3240929"/>
            <a:chExt cx="995842" cy="543146"/>
          </a:xfrm>
          <a:solidFill>
            <a:srgbClr val="08396A"/>
          </a:solidFill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9E3DCA5C-4A31-0C45-828F-DF4C078DD66C}"/>
                </a:ext>
              </a:extLst>
            </p:cNvPr>
            <p:cNvGrpSpPr/>
            <p:nvPr/>
          </p:nvGrpSpPr>
          <p:grpSpPr>
            <a:xfrm>
              <a:off x="6924719" y="3309693"/>
              <a:ext cx="927075" cy="398565"/>
              <a:chOff x="6924719" y="3309693"/>
              <a:chExt cx="927075" cy="398565"/>
            </a:xfrm>
            <a:grpFill/>
          </p:grpSpPr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C2540983-DAAF-A44E-AB14-10B970538881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7808005" y="2573990"/>
                <a:chExt cx="703352" cy="287468"/>
              </a:xfrm>
              <a:grpFill/>
            </p:grpSpPr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540DFA51-BCA2-B243-96E8-47915AB542B4}"/>
                    </a:ext>
                  </a:extLst>
                </p:cNvPr>
                <p:cNvGrpSpPr/>
                <p:nvPr/>
              </p:nvGrpSpPr>
              <p:grpSpPr>
                <a:xfrm>
                  <a:off x="7808005" y="2573990"/>
                  <a:ext cx="652503" cy="287468"/>
                  <a:chOff x="7808005" y="2573990"/>
                  <a:chExt cx="652503" cy="287468"/>
                </a:xfrm>
                <a:grpFill/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500414A0-CF84-FC4A-B478-649AA8D0AE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08005" y="2714080"/>
                    <a:ext cx="114256" cy="3644"/>
                  </a:xfrm>
                  <a:prstGeom prst="line">
                    <a:avLst/>
                  </a:prstGeom>
                  <a:grpFill/>
                  <a:ln w="158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Elbow Connector 259">
                    <a:extLst>
                      <a:ext uri="{FF2B5EF4-FFF2-40B4-BE49-F238E27FC236}">
                        <a16:creationId xmlns:a16="http://schemas.microsoft.com/office/drawing/2014/main" id="{1078FB13-50BD-C643-8B38-842B45151C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30384" y="2573990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58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Elbow Connector 260">
                    <a:extLst>
                      <a:ext uri="{FF2B5EF4-FFF2-40B4-BE49-F238E27FC236}">
                        <a16:creationId xmlns:a16="http://schemas.microsoft.com/office/drawing/2014/main" id="{4DB9FA17-6F6F-3F47-9A6B-295F33944F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30384" y="2717724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58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234045F8-3073-8946-9029-3C5ECA0A9741}"/>
                    </a:ext>
                  </a:extLst>
                </p:cNvPr>
                <p:cNvSpPr txBox="1"/>
                <p:nvPr/>
              </p:nvSpPr>
              <p:spPr>
                <a:xfrm>
                  <a:off x="8194868" y="2675454"/>
                  <a:ext cx="316489" cy="79805"/>
                </a:xfrm>
                <a:prstGeom prst="rect">
                  <a:avLst/>
                </a:prstGeom>
                <a:grpFill/>
                <a:ln w="15875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7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lvl1pPr>
                </a:lstStyle>
                <a:p>
                  <a:pPr defTabSz="457189"/>
                  <a:r>
                    <a:rPr lang="en-US" sz="600" dirty="0">
                      <a:solidFill>
                        <a:schemeClr val="bg1"/>
                      </a:solidFill>
                      <a:latin typeface="Arial"/>
                    </a:rPr>
                    <a:t>RF Taps</a:t>
                  </a:r>
                </a:p>
              </p:txBody>
            </p:sp>
          </p:grp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94BADC21-102B-5644-A753-0F5AB4E0C29B}"/>
                  </a:ext>
                </a:extLst>
              </p:cNvPr>
              <p:cNvSpPr/>
              <p:nvPr/>
            </p:nvSpPr>
            <p:spPr>
              <a:xfrm>
                <a:off x="7067230" y="3428134"/>
                <a:ext cx="142518" cy="133060"/>
              </a:xfrm>
              <a:prstGeom prst="rect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81744D5-0643-1F44-AA47-D6BA10D1D59A}"/>
                </a:ext>
              </a:extLst>
            </p:cNvPr>
            <p:cNvSpPr/>
            <p:nvPr/>
          </p:nvSpPr>
          <p:spPr>
            <a:xfrm>
              <a:off x="7401443" y="3240929"/>
              <a:ext cx="142518" cy="133060"/>
            </a:xfrm>
            <a:prstGeom prst="rect">
              <a:avLst/>
            </a:prstGeom>
            <a:grpFill/>
            <a:ln w="158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FE6AA74-25D0-E84A-9BC4-5D68FADF5225}"/>
                </a:ext>
              </a:extLst>
            </p:cNvPr>
            <p:cNvSpPr/>
            <p:nvPr/>
          </p:nvSpPr>
          <p:spPr>
            <a:xfrm>
              <a:off x="7423313" y="3639174"/>
              <a:ext cx="142518" cy="133060"/>
            </a:xfrm>
            <a:prstGeom prst="rect">
              <a:avLst/>
            </a:prstGeom>
            <a:grpFill/>
            <a:ln w="158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620E79B4-0261-0445-B904-4AA7F4FC0F15}"/>
                </a:ext>
              </a:extLst>
            </p:cNvPr>
            <p:cNvSpPr/>
            <p:nvPr/>
          </p:nvSpPr>
          <p:spPr>
            <a:xfrm>
              <a:off x="7773806" y="3240929"/>
              <a:ext cx="142518" cy="133060"/>
            </a:xfrm>
            <a:prstGeom prst="rect">
              <a:avLst/>
            </a:prstGeom>
            <a:grpFill/>
            <a:ln w="158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98BBDC42-4C44-4246-9C76-559F5BDF33D5}"/>
                </a:ext>
              </a:extLst>
            </p:cNvPr>
            <p:cNvSpPr/>
            <p:nvPr/>
          </p:nvSpPr>
          <p:spPr>
            <a:xfrm>
              <a:off x="7778043" y="3651015"/>
              <a:ext cx="142518" cy="133060"/>
            </a:xfrm>
            <a:prstGeom prst="rect">
              <a:avLst/>
            </a:prstGeom>
            <a:grpFill/>
            <a:ln w="158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7630AD2A-02B5-DF4A-A070-3407E43F4DD5}"/>
              </a:ext>
            </a:extLst>
          </p:cNvPr>
          <p:cNvGrpSpPr/>
          <p:nvPr/>
        </p:nvGrpSpPr>
        <p:grpSpPr>
          <a:xfrm>
            <a:off x="4091597" y="1763675"/>
            <a:ext cx="880165" cy="453341"/>
            <a:chOff x="6866040" y="3240929"/>
            <a:chExt cx="1054521" cy="543146"/>
          </a:xfrm>
          <a:solidFill>
            <a:srgbClr val="08396A"/>
          </a:solidFill>
        </p:grpSpPr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4D156471-32FB-694B-B70B-44E9BC5E7535}"/>
                </a:ext>
              </a:extLst>
            </p:cNvPr>
            <p:cNvGrpSpPr/>
            <p:nvPr/>
          </p:nvGrpSpPr>
          <p:grpSpPr>
            <a:xfrm>
              <a:off x="6866040" y="3309693"/>
              <a:ext cx="985759" cy="398565"/>
              <a:chOff x="6866040" y="3309693"/>
              <a:chExt cx="985759" cy="398565"/>
            </a:xfrm>
            <a:grpFill/>
          </p:grpSpPr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75CBA0DC-CB9F-5D41-8F69-C7A2BF794398}"/>
                  </a:ext>
                </a:extLst>
              </p:cNvPr>
              <p:cNvGrpSpPr/>
              <p:nvPr/>
            </p:nvGrpSpPr>
            <p:grpSpPr>
              <a:xfrm>
                <a:off x="6866040" y="3309693"/>
                <a:ext cx="985759" cy="398565"/>
                <a:chOff x="7763483" y="2573990"/>
                <a:chExt cx="747874" cy="287468"/>
              </a:xfrm>
              <a:grpFill/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F51882C7-6D0B-C84D-B6DA-70C4C67ED0B1}"/>
                    </a:ext>
                  </a:extLst>
                </p:cNvPr>
                <p:cNvGrpSpPr/>
                <p:nvPr/>
              </p:nvGrpSpPr>
              <p:grpSpPr>
                <a:xfrm>
                  <a:off x="7763483" y="2573990"/>
                  <a:ext cx="697025" cy="287468"/>
                  <a:chOff x="7763483" y="2573990"/>
                  <a:chExt cx="697025" cy="287468"/>
                </a:xfrm>
                <a:grpFill/>
              </p:grpSpPr>
              <p:cxnSp>
                <p:nvCxnSpPr>
                  <p:cNvPr id="272" name="Straight Connector 271">
                    <a:extLst>
                      <a:ext uri="{FF2B5EF4-FFF2-40B4-BE49-F238E27FC236}">
                        <a16:creationId xmlns:a16="http://schemas.microsoft.com/office/drawing/2014/main" id="{EB7113C8-D83C-BC41-BCBC-DAEF0C0156BD}"/>
                      </a:ext>
                    </a:extLst>
                  </p:cNvPr>
                  <p:cNvCxnSpPr>
                    <a:cxnSpLocks/>
                    <a:stCxn id="196" idx="3"/>
                  </p:cNvCxnSpPr>
                  <p:nvPr/>
                </p:nvCxnSpPr>
                <p:spPr>
                  <a:xfrm>
                    <a:off x="7763483" y="2716493"/>
                    <a:ext cx="158778" cy="1232"/>
                  </a:xfrm>
                  <a:prstGeom prst="line">
                    <a:avLst/>
                  </a:prstGeom>
                  <a:grpFill/>
                  <a:ln w="158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Elbow Connector 272">
                    <a:extLst>
                      <a:ext uri="{FF2B5EF4-FFF2-40B4-BE49-F238E27FC236}">
                        <a16:creationId xmlns:a16="http://schemas.microsoft.com/office/drawing/2014/main" id="{B988EFEC-03A3-7041-9A5B-C866D24AEA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30384" y="2573990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58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Elbow Connector 273">
                    <a:extLst>
                      <a:ext uri="{FF2B5EF4-FFF2-40B4-BE49-F238E27FC236}">
                        <a16:creationId xmlns:a16="http://schemas.microsoft.com/office/drawing/2014/main" id="{193C88A0-82BC-1747-9ECB-F6A347119B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30384" y="2717724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58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B9F03E8F-F075-C244-8071-BF6C3621722A}"/>
                    </a:ext>
                  </a:extLst>
                </p:cNvPr>
                <p:cNvSpPr txBox="1"/>
                <p:nvPr/>
              </p:nvSpPr>
              <p:spPr>
                <a:xfrm>
                  <a:off x="8194868" y="2675454"/>
                  <a:ext cx="316489" cy="79805"/>
                </a:xfrm>
                <a:prstGeom prst="rect">
                  <a:avLst/>
                </a:prstGeom>
                <a:grpFill/>
                <a:ln w="15875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7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lvl1pPr>
                </a:lstStyle>
                <a:p>
                  <a:pPr defTabSz="457189"/>
                  <a:r>
                    <a:rPr lang="en-US" sz="600" dirty="0">
                      <a:solidFill>
                        <a:schemeClr val="bg1"/>
                      </a:solidFill>
                      <a:latin typeface="Arial"/>
                    </a:rPr>
                    <a:t>RF Taps</a:t>
                  </a:r>
                </a:p>
              </p:txBody>
            </p:sp>
          </p:grp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5AD8259A-294F-2D4C-A4A0-A4B0528DC368}"/>
                  </a:ext>
                </a:extLst>
              </p:cNvPr>
              <p:cNvSpPr/>
              <p:nvPr/>
            </p:nvSpPr>
            <p:spPr>
              <a:xfrm>
                <a:off x="7067230" y="3428134"/>
                <a:ext cx="142518" cy="133060"/>
              </a:xfrm>
              <a:prstGeom prst="rect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AB39D14C-08AB-1743-B3EC-A49E3F1771E9}"/>
                </a:ext>
              </a:extLst>
            </p:cNvPr>
            <p:cNvSpPr/>
            <p:nvPr/>
          </p:nvSpPr>
          <p:spPr>
            <a:xfrm>
              <a:off x="7401443" y="3240929"/>
              <a:ext cx="142518" cy="133060"/>
            </a:xfrm>
            <a:prstGeom prst="rect">
              <a:avLst/>
            </a:prstGeom>
            <a:grpFill/>
            <a:ln w="158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4E828F14-5B4F-5B46-8FFE-B5B988E52FC1}"/>
                </a:ext>
              </a:extLst>
            </p:cNvPr>
            <p:cNvSpPr/>
            <p:nvPr/>
          </p:nvSpPr>
          <p:spPr>
            <a:xfrm>
              <a:off x="7423313" y="3639174"/>
              <a:ext cx="142518" cy="133060"/>
            </a:xfrm>
            <a:prstGeom prst="rect">
              <a:avLst/>
            </a:prstGeom>
            <a:grpFill/>
            <a:ln w="158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6DA2FBF6-AB68-354C-A338-72B8D9A40621}"/>
                </a:ext>
              </a:extLst>
            </p:cNvPr>
            <p:cNvSpPr/>
            <p:nvPr/>
          </p:nvSpPr>
          <p:spPr>
            <a:xfrm>
              <a:off x="7773806" y="3240929"/>
              <a:ext cx="142518" cy="133060"/>
            </a:xfrm>
            <a:prstGeom prst="rect">
              <a:avLst/>
            </a:prstGeom>
            <a:grpFill/>
            <a:ln w="158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DDF89946-52D9-104E-9A3A-6F51CC3C7CE4}"/>
                </a:ext>
              </a:extLst>
            </p:cNvPr>
            <p:cNvSpPr/>
            <p:nvPr/>
          </p:nvSpPr>
          <p:spPr>
            <a:xfrm>
              <a:off x="7778043" y="3651015"/>
              <a:ext cx="142518" cy="133060"/>
            </a:xfrm>
            <a:prstGeom prst="rect">
              <a:avLst/>
            </a:prstGeom>
            <a:grpFill/>
            <a:ln w="158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F4B8E51-15D6-9841-9DFF-B72E075920DC}"/>
              </a:ext>
            </a:extLst>
          </p:cNvPr>
          <p:cNvGrpSpPr/>
          <p:nvPr/>
        </p:nvGrpSpPr>
        <p:grpSpPr>
          <a:xfrm>
            <a:off x="3201992" y="3552470"/>
            <a:ext cx="976360" cy="594306"/>
            <a:chOff x="3036172" y="3502651"/>
            <a:chExt cx="1169918" cy="712124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28538B65-FD8C-8F47-8525-354F7A596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6172" y="3502651"/>
              <a:ext cx="1169918" cy="712124"/>
            </a:xfrm>
            <a:prstGeom prst="rect">
              <a:avLst/>
            </a:prstGeom>
          </p:spPr>
        </p:pic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558D8FC-76FD-D44D-A1E8-37DC95C82008}"/>
                </a:ext>
              </a:extLst>
            </p:cNvPr>
            <p:cNvGrpSpPr/>
            <p:nvPr/>
          </p:nvGrpSpPr>
          <p:grpSpPr>
            <a:xfrm>
              <a:off x="3138913" y="3643684"/>
              <a:ext cx="943400" cy="442676"/>
              <a:chOff x="7494452" y="3049118"/>
              <a:chExt cx="1305430" cy="969834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B90D0586-3691-2F49-91BE-4A2195F4B96E}"/>
                  </a:ext>
                </a:extLst>
              </p:cNvPr>
              <p:cNvSpPr/>
              <p:nvPr/>
            </p:nvSpPr>
            <p:spPr>
              <a:xfrm rot="10800000" flipH="1" flipV="1">
                <a:off x="8160349" y="3049118"/>
                <a:ext cx="639533" cy="479201"/>
              </a:xfrm>
              <a:prstGeom prst="roundRect">
                <a:avLst>
                  <a:gd name="adj" fmla="val 1805"/>
                </a:avLst>
              </a:prstGeom>
              <a:solidFill>
                <a:srgbClr val="08396A"/>
              </a:solidFill>
              <a:ln w="28575">
                <a:solidFill>
                  <a:srgbClr val="9D74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457189"/>
                <a:r>
                  <a:rPr lang="en-US" sz="400" b="1" dirty="0">
                    <a:solidFill>
                      <a:schemeClr val="bg1"/>
                    </a:solidFill>
                    <a:latin typeface="Arial"/>
                  </a:rPr>
                  <a:t>DS PHY</a:t>
                </a:r>
              </a:p>
              <a:p>
                <a:pPr algn="ctr" defTabSz="457189"/>
                <a:r>
                  <a:rPr lang="en-US" sz="400" b="1" dirty="0">
                    <a:solidFill>
                      <a:schemeClr val="bg1"/>
                    </a:solidFill>
                    <a:latin typeface="Arial"/>
                  </a:rPr>
                  <a:t>DAC</a:t>
                </a:r>
              </a:p>
            </p:txBody>
          </p:sp>
          <p:sp>
            <p:nvSpPr>
              <p:cNvPr id="149" name="Rounded Rectangle 148">
                <a:extLst>
                  <a:ext uri="{FF2B5EF4-FFF2-40B4-BE49-F238E27FC236}">
                    <a16:creationId xmlns:a16="http://schemas.microsoft.com/office/drawing/2014/main" id="{D5C6CD95-3AAD-004A-9EFD-46D8EFA0A15C}"/>
                  </a:ext>
                </a:extLst>
              </p:cNvPr>
              <p:cNvSpPr/>
              <p:nvPr/>
            </p:nvSpPr>
            <p:spPr>
              <a:xfrm rot="10800000" flipH="1" flipV="1">
                <a:off x="8160344" y="3539749"/>
                <a:ext cx="639533" cy="479201"/>
              </a:xfrm>
              <a:prstGeom prst="roundRect">
                <a:avLst>
                  <a:gd name="adj" fmla="val 1805"/>
                </a:avLst>
              </a:prstGeom>
              <a:solidFill>
                <a:srgbClr val="08396A"/>
              </a:solidFill>
              <a:ln w="28575">
                <a:solidFill>
                  <a:srgbClr val="9D74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457189"/>
                <a:r>
                  <a:rPr lang="en-US" sz="400" b="1" dirty="0">
                    <a:solidFill>
                      <a:schemeClr val="bg1"/>
                    </a:solidFill>
                    <a:latin typeface="Arial"/>
                  </a:rPr>
                  <a:t>US PHY</a:t>
                </a:r>
              </a:p>
              <a:p>
                <a:pPr algn="ctr" defTabSz="457189"/>
                <a:r>
                  <a:rPr lang="en-US" sz="400" b="1" dirty="0">
                    <a:solidFill>
                      <a:schemeClr val="bg1"/>
                    </a:solidFill>
                    <a:latin typeface="Arial"/>
                  </a:rPr>
                  <a:t>ADC</a:t>
                </a:r>
              </a:p>
            </p:txBody>
          </p:sp>
          <p:sp>
            <p:nvSpPr>
              <p:cNvPr id="150" name="Rounded Rectangle 149">
                <a:extLst>
                  <a:ext uri="{FF2B5EF4-FFF2-40B4-BE49-F238E27FC236}">
                    <a16:creationId xmlns:a16="http://schemas.microsoft.com/office/drawing/2014/main" id="{4E90FCBF-BFF5-A044-97BC-76003EDB9A4A}"/>
                  </a:ext>
                </a:extLst>
              </p:cNvPr>
              <p:cNvSpPr/>
              <p:nvPr/>
            </p:nvSpPr>
            <p:spPr>
              <a:xfrm rot="10800000" flipH="1" flipV="1">
                <a:off x="7494452" y="3049118"/>
                <a:ext cx="658244" cy="969834"/>
              </a:xfrm>
              <a:prstGeom prst="roundRect">
                <a:avLst>
                  <a:gd name="adj" fmla="val 1805"/>
                </a:avLst>
              </a:prstGeom>
              <a:solidFill>
                <a:srgbClr val="08396A"/>
              </a:solidFill>
              <a:ln w="28575">
                <a:solidFill>
                  <a:srgbClr val="9D74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457189"/>
                <a:r>
                  <a:rPr lang="en-US" sz="500" b="1" dirty="0">
                    <a:solidFill>
                      <a:schemeClr val="bg1"/>
                    </a:solidFill>
                    <a:latin typeface="Arial"/>
                  </a:rPr>
                  <a:t>Digital</a:t>
                </a:r>
              </a:p>
              <a:p>
                <a:pPr algn="ctr" defTabSz="457189"/>
                <a:r>
                  <a:rPr lang="en-US" sz="500" b="1" dirty="0">
                    <a:solidFill>
                      <a:schemeClr val="bg1"/>
                    </a:solidFill>
                    <a:latin typeface="Arial"/>
                  </a:rPr>
                  <a:t>Optics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13C8F-19CA-154C-877D-7936B1241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19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41927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497D662-EABC-7D43-A648-09F539C02AAB}"/>
              </a:ext>
            </a:extLst>
          </p:cNvPr>
          <p:cNvGrpSpPr/>
          <p:nvPr/>
        </p:nvGrpSpPr>
        <p:grpSpPr>
          <a:xfrm>
            <a:off x="457200" y="517776"/>
            <a:ext cx="4304211" cy="4079447"/>
            <a:chOff x="4619246" y="517776"/>
            <a:chExt cx="4334283" cy="410794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9D2E44A-2256-964B-92FC-0C3271D74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9247" y="1879985"/>
              <a:ext cx="1443161" cy="1376023"/>
            </a:xfrm>
            <a:prstGeom prst="rect">
              <a:avLst/>
            </a:prstGeom>
          </p:spPr>
        </p:pic>
        <p:pic>
          <p:nvPicPr>
            <p:cNvPr id="35" name="Picture 34" descr="shutterstock_541491196.jpg">
              <a:extLst>
                <a:ext uri="{FF2B5EF4-FFF2-40B4-BE49-F238E27FC236}">
                  <a16:creationId xmlns:a16="http://schemas.microsoft.com/office/drawing/2014/main" id="{EFA7C584-9A19-3148-A892-5F8639561D0E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2560" y="1879985"/>
              <a:ext cx="1442360" cy="1376023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B8FC8DD-9DF9-2A43-BE46-AA6C39B3261B}"/>
                </a:ext>
              </a:extLst>
            </p:cNvPr>
            <p:cNvSpPr/>
            <p:nvPr/>
          </p:nvSpPr>
          <p:spPr>
            <a:xfrm>
              <a:off x="4619246" y="517815"/>
              <a:ext cx="1443161" cy="1376023"/>
            </a:xfrm>
            <a:prstGeom prst="rect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35</a:t>
              </a:r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Years of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Innovation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4691F4F-48F0-6F42-8452-EF97756E7529}"/>
                </a:ext>
              </a:extLst>
            </p:cNvPr>
            <p:cNvSpPr/>
            <p:nvPr/>
          </p:nvSpPr>
          <p:spPr>
            <a:xfrm>
              <a:off x="7502560" y="517776"/>
              <a:ext cx="1443161" cy="137602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8C554DE-6C65-C440-B157-C4878B646097}"/>
                </a:ext>
              </a:extLst>
            </p:cNvPr>
            <p:cNvSpPr/>
            <p:nvPr/>
          </p:nvSpPr>
          <p:spPr>
            <a:xfrm>
              <a:off x="6059397" y="1881704"/>
              <a:ext cx="1443161" cy="137602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400" b="1" dirty="0">
                  <a:solidFill>
                    <a:prstClr val="white"/>
                  </a:solidFill>
                </a:rPr>
                <a:t>7M</a:t>
              </a:r>
              <a:r>
                <a:rPr lang="en-US" sz="2800" dirty="0">
                  <a:solidFill>
                    <a:prstClr val="white"/>
                  </a:solidFill>
                </a:rPr>
                <a:t> </a:t>
              </a:r>
              <a:br>
                <a:rPr lang="en-US" sz="1600" dirty="0">
                  <a:solidFill>
                    <a:prstClr val="white"/>
                  </a:solidFill>
                </a:rPr>
              </a:br>
              <a:r>
                <a:rPr lang="en-US" sz="1200" dirty="0">
                  <a:solidFill>
                    <a:prstClr val="white"/>
                  </a:solidFill>
                </a:rPr>
                <a:t>Products </a:t>
              </a:r>
              <a:br>
                <a:rPr lang="en-US" sz="1200" dirty="0">
                  <a:solidFill>
                    <a:prstClr val="white"/>
                  </a:solidFill>
                </a:rPr>
              </a:br>
              <a:r>
                <a:rPr lang="en-US" sz="1200" dirty="0">
                  <a:solidFill>
                    <a:prstClr val="white"/>
                  </a:solidFill>
                </a:rPr>
                <a:t>Deployed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pic>
          <p:nvPicPr>
            <p:cNvPr id="43" name="Picture 42" descr="shutterstock_719783830.jpg">
              <a:extLst>
                <a:ext uri="{FF2B5EF4-FFF2-40B4-BE49-F238E27FC236}">
                  <a16:creationId xmlns:a16="http://schemas.microsoft.com/office/drawing/2014/main" id="{81893F95-0C20-B44D-B00C-673D7A76B074}"/>
                </a:ext>
              </a:extLst>
            </p:cNvPr>
            <p:cNvPicPr>
              <a:picLocks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0200" y="518861"/>
              <a:ext cx="1442358" cy="1374977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7833288-A216-D841-B43C-813BEE7E2DAB}"/>
                </a:ext>
              </a:extLst>
            </p:cNvPr>
            <p:cNvSpPr/>
            <p:nvPr/>
          </p:nvSpPr>
          <p:spPr>
            <a:xfrm>
              <a:off x="4619246" y="3249702"/>
              <a:ext cx="1443161" cy="137602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is-IS" sz="2400" b="1" dirty="0">
                  <a:solidFill>
                    <a:prstClr val="white"/>
                  </a:solidFill>
                </a:rPr>
                <a:t>250</a:t>
              </a:r>
              <a:r>
                <a:rPr lang="en-US" sz="2800" dirty="0">
                  <a:solidFill>
                    <a:prstClr val="white"/>
                  </a:solidFill>
                </a:rPr>
                <a:t> </a:t>
              </a:r>
              <a:br>
                <a:rPr lang="en-US" sz="3600" dirty="0">
                  <a:solidFill>
                    <a:prstClr val="white"/>
                  </a:solidFill>
                </a:rPr>
              </a:br>
              <a:r>
                <a:rPr lang="en-US" sz="1200" dirty="0">
                  <a:solidFill>
                    <a:prstClr val="white"/>
                  </a:solidFill>
                </a:rPr>
                <a:t>Customers in</a:t>
              </a:r>
              <a:br>
                <a:rPr lang="en-US" sz="1200" dirty="0">
                  <a:solidFill>
                    <a:prstClr val="white"/>
                  </a:solidFill>
                </a:rPr>
              </a:br>
              <a:r>
                <a:rPr lang="en-US" sz="1200" dirty="0">
                  <a:solidFill>
                    <a:prstClr val="white"/>
                  </a:solidFill>
                </a:rPr>
                <a:t>75 Countries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ADCEB41-05FD-8348-BF28-0DBE7AB21F3A}"/>
                </a:ext>
              </a:extLst>
            </p:cNvPr>
            <p:cNvSpPr/>
            <p:nvPr/>
          </p:nvSpPr>
          <p:spPr>
            <a:xfrm>
              <a:off x="7502560" y="3249702"/>
              <a:ext cx="1443161" cy="137602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0186D64-57BD-FA46-ADAD-DD55E1FF530E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0200" y="3249702"/>
              <a:ext cx="1442358" cy="1376023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6E16182-5DA4-D747-A8A8-FECD1E5ED536}"/>
                </a:ext>
              </a:extLst>
            </p:cNvPr>
            <p:cNvSpPr/>
            <p:nvPr/>
          </p:nvSpPr>
          <p:spPr>
            <a:xfrm>
              <a:off x="7510368" y="517776"/>
              <a:ext cx="1443161" cy="137602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58</a:t>
              </a:r>
              <a:br>
                <a:rPr lang="en-US" sz="1600" dirty="0">
                  <a:solidFill>
                    <a:prstClr val="white"/>
                  </a:solidFill>
                </a:rPr>
              </a:br>
              <a:r>
                <a:rPr lang="en-US" sz="1200" dirty="0">
                  <a:solidFill>
                    <a:prstClr val="white"/>
                  </a:solidFill>
                </a:rPr>
                <a:t>Patents </a:t>
              </a:r>
              <a:br>
                <a:rPr lang="en-US" sz="1200" dirty="0">
                  <a:solidFill>
                    <a:prstClr val="white"/>
                  </a:solidFill>
                </a:rPr>
              </a:br>
              <a:r>
                <a:rPr lang="en-US" sz="1200" dirty="0">
                  <a:solidFill>
                    <a:prstClr val="white"/>
                  </a:solidFill>
                </a:rPr>
                <a:t>Granted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3288C3A-ACCB-4D49-8FD4-CBC1D617A93F}"/>
                </a:ext>
              </a:extLst>
            </p:cNvPr>
            <p:cNvSpPr/>
            <p:nvPr/>
          </p:nvSpPr>
          <p:spPr>
            <a:xfrm>
              <a:off x="7504957" y="3246231"/>
              <a:ext cx="1443161" cy="137602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2,500 </a:t>
              </a:r>
              <a:r>
                <a:rPr lang="en-US" sz="1200" dirty="0">
                  <a:solidFill>
                    <a:schemeClr val="bg1"/>
                  </a:solidFill>
                </a:rPr>
                <a:t>Terabytes of Media Every Second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5E4BA0-C616-8E4B-B1D9-9776ED25EF3D}"/>
              </a:ext>
            </a:extLst>
          </p:cNvPr>
          <p:cNvGrpSpPr/>
          <p:nvPr/>
        </p:nvGrpSpPr>
        <p:grpSpPr>
          <a:xfrm>
            <a:off x="5006167" y="1077854"/>
            <a:ext cx="3775657" cy="1774225"/>
            <a:chOff x="806824" y="1489334"/>
            <a:chExt cx="4071768" cy="191337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57DB949-0D75-1D42-8D61-A85F503AEFB7}"/>
                </a:ext>
              </a:extLst>
            </p:cNvPr>
            <p:cNvSpPr/>
            <p:nvPr/>
          </p:nvSpPr>
          <p:spPr>
            <a:xfrm>
              <a:off x="842407" y="2655898"/>
              <a:ext cx="4036185" cy="7468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Making the Connection </a:t>
              </a:r>
              <a:r>
                <a:rPr lang="en-US" sz="1500" dirty="0">
                  <a:solidFill>
                    <a:schemeClr val="bg1"/>
                  </a:solidFill>
                </a:rPr>
                <a:t>with </a:t>
              </a:r>
              <a:br>
                <a:rPr lang="en-US" sz="1500" dirty="0">
                  <a:solidFill>
                    <a:schemeClr val="bg1"/>
                  </a:solidFill>
                </a:rPr>
              </a:br>
              <a:r>
                <a:rPr lang="en-US" sz="1500" dirty="0">
                  <a:solidFill>
                    <a:schemeClr val="bg1"/>
                  </a:solidFill>
                </a:rPr>
                <a:t>market-leading access networking </a:t>
              </a:r>
              <a:br>
                <a:rPr lang="en-US" sz="1500" dirty="0">
                  <a:solidFill>
                    <a:schemeClr val="bg1"/>
                  </a:solidFill>
                </a:rPr>
              </a:br>
              <a:r>
                <a:rPr lang="en-US" sz="1500" dirty="0">
                  <a:solidFill>
                    <a:schemeClr val="bg1"/>
                  </a:solidFill>
                </a:rPr>
                <a:t>and media distribution solutions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47F733-EAA7-F141-9722-26F4CE61CC77}"/>
                </a:ext>
              </a:extLst>
            </p:cNvPr>
            <p:cNvSpPr/>
            <p:nvPr/>
          </p:nvSpPr>
          <p:spPr>
            <a:xfrm>
              <a:off x="842408" y="1489334"/>
              <a:ext cx="3724213" cy="7965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defRPr/>
              </a:pPr>
              <a:r>
                <a:rPr lang="en-US" dirty="0">
                  <a:solidFill>
                    <a:schemeClr val="bg1"/>
                  </a:solidFill>
                </a:rPr>
                <a:t>WE ARE</a:t>
              </a:r>
            </a:p>
            <a:p>
              <a:pPr lvl="0">
                <a:defRPr/>
              </a:pPr>
              <a:r>
                <a:rPr lang="en-US" sz="2900" b="1" dirty="0">
                  <a:solidFill>
                    <a:schemeClr val="bg1"/>
                  </a:solidFill>
                </a:rPr>
                <a:t>ATX NETWORKS</a:t>
              </a:r>
              <a:endParaRPr lang="en-US" sz="2900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6F49AAA-8959-5E4A-AE03-B30F557320DE}"/>
                </a:ext>
              </a:extLst>
            </p:cNvPr>
            <p:cNvCxnSpPr/>
            <p:nvPr/>
          </p:nvCxnSpPr>
          <p:spPr>
            <a:xfrm>
              <a:off x="806824" y="2411668"/>
              <a:ext cx="911964" cy="0"/>
            </a:xfrm>
            <a:prstGeom prst="line">
              <a:avLst/>
            </a:prstGeom>
            <a:ln w="38100" cmpd="sng">
              <a:solidFill>
                <a:srgbClr val="27AAE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C0E2E-B742-8A4A-AFBC-DA09DEE7B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2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7670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C6C39614-6E14-744F-85E5-D4FAC3C9CE41}"/>
              </a:ext>
            </a:extLst>
          </p:cNvPr>
          <p:cNvSpPr txBox="1"/>
          <p:nvPr/>
        </p:nvSpPr>
        <p:spPr>
          <a:xfrm>
            <a:off x="1986835" y="3704072"/>
            <a:ext cx="6776546" cy="1277273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285750" lvl="0" indent="-285750">
              <a:buClr>
                <a:srgbClr val="80B241"/>
              </a:buClr>
              <a:buFont typeface="Wingdings" pitchFamily="2" charset="2"/>
              <a:buChar char="ü"/>
              <a:defRPr/>
            </a:pPr>
            <a:r>
              <a:rPr lang="en-US" sz="1100" dirty="0">
                <a:solidFill>
                  <a:prstClr val="black"/>
                </a:solidFill>
              </a:rPr>
              <a:t>Eliminates amplifiers and other active equipment in outside plant</a:t>
            </a:r>
          </a:p>
          <a:p>
            <a:pPr marL="285750" lvl="0" indent="-285750">
              <a:buClr>
                <a:srgbClr val="80B241"/>
              </a:buClr>
              <a:buFont typeface="Wingdings" pitchFamily="2" charset="2"/>
              <a:buChar char="ü"/>
              <a:defRPr/>
            </a:pPr>
            <a:r>
              <a:rPr lang="en-US" sz="1100" dirty="0">
                <a:solidFill>
                  <a:prstClr val="black"/>
                </a:solidFill>
              </a:rPr>
              <a:t>Simplifies operational complexity of network</a:t>
            </a:r>
          </a:p>
          <a:p>
            <a:pPr marL="285750" lvl="0" indent="-285750">
              <a:buClr>
                <a:srgbClr val="80B241"/>
              </a:buClr>
              <a:buFont typeface="Wingdings" pitchFamily="2" charset="2"/>
              <a:buChar char="ü"/>
              <a:defRPr/>
            </a:pPr>
            <a:r>
              <a:rPr lang="en-US" sz="1100" dirty="0">
                <a:solidFill>
                  <a:prstClr val="black"/>
                </a:solidFill>
              </a:rPr>
              <a:t>Replaces analog optics with cost-efficient optical Ethernet</a:t>
            </a:r>
          </a:p>
          <a:p>
            <a:pPr marL="285750" lvl="0" indent="-285750">
              <a:buClr>
                <a:srgbClr val="80B241"/>
              </a:buClr>
              <a:buFont typeface="Wingdings" pitchFamily="2" charset="2"/>
              <a:buChar char="ü"/>
              <a:defRPr/>
            </a:pPr>
            <a:r>
              <a:rPr lang="en-US" sz="1100" dirty="0">
                <a:solidFill>
                  <a:prstClr val="black"/>
                </a:solidFill>
              </a:rPr>
              <a:t>Provides capacity growth to support gigabit-plus broadband services</a:t>
            </a:r>
          </a:p>
          <a:p>
            <a:pPr marL="285750" lvl="0" indent="-285750">
              <a:buClr>
                <a:srgbClr val="80B241"/>
              </a:buClr>
              <a:buFont typeface="Wingdings" pitchFamily="2" charset="2"/>
              <a:buChar char="ü"/>
              <a:defRPr/>
            </a:pPr>
            <a:r>
              <a:rPr lang="en-US" sz="1100" dirty="0">
                <a:solidFill>
                  <a:prstClr val="black"/>
                </a:solidFill>
              </a:rPr>
              <a:t>Improves efficiency by extending optical-to-electric conversion deep in the network</a:t>
            </a:r>
          </a:p>
          <a:p>
            <a:pPr marL="285750" lvl="0" indent="-285750">
              <a:buClr>
                <a:srgbClr val="80B241"/>
              </a:buClr>
              <a:buFont typeface="Wingdings" pitchFamily="2" charset="2"/>
              <a:buChar char="ü"/>
              <a:defRPr/>
            </a:pPr>
            <a:r>
              <a:rPr lang="en-US" sz="1100" dirty="0">
                <a:solidFill>
                  <a:prstClr val="black"/>
                </a:solidFill>
              </a:rPr>
              <a:t>Enables migration of headend equipment to virtualized environment, reducing </a:t>
            </a:r>
            <a:br>
              <a:rPr lang="en-US" sz="1100" dirty="0">
                <a:solidFill>
                  <a:prstClr val="black"/>
                </a:solidFill>
              </a:rPr>
            </a:br>
            <a:r>
              <a:rPr lang="en-US" sz="1100" dirty="0">
                <a:solidFill>
                  <a:prstClr val="black"/>
                </a:solidFill>
              </a:rPr>
              <a:t>power and freeing up rack space</a:t>
            </a:r>
          </a:p>
        </p:txBody>
      </p:sp>
      <p:sp>
        <p:nvSpPr>
          <p:cNvPr id="14" name="Title 24">
            <a:extLst>
              <a:ext uri="{FF2B5EF4-FFF2-40B4-BE49-F238E27FC236}">
                <a16:creationId xmlns:a16="http://schemas.microsoft.com/office/drawing/2014/main" id="{DEFCA3FF-A182-DB4F-A311-36B2B3F255F3}"/>
              </a:ext>
            </a:extLst>
          </p:cNvPr>
          <p:cNvSpPr txBox="1">
            <a:spLocks/>
          </p:cNvSpPr>
          <p:nvPr/>
        </p:nvSpPr>
        <p:spPr>
          <a:xfrm>
            <a:off x="2040940" y="213580"/>
            <a:ext cx="6776547" cy="554133"/>
          </a:xfrm>
          <a:prstGeom prst="rect">
            <a:avLst/>
          </a:prstGeom>
        </p:spPr>
        <p:txBody>
          <a:bodyPr t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SOLUTION: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Distributed Access Architecture (DAA)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0789BA-E98F-1A42-B850-DF126DD75736}"/>
              </a:ext>
            </a:extLst>
          </p:cNvPr>
          <p:cNvGrpSpPr/>
          <p:nvPr/>
        </p:nvGrpSpPr>
        <p:grpSpPr>
          <a:xfrm>
            <a:off x="2324312" y="1135237"/>
            <a:ext cx="6362487" cy="2478235"/>
            <a:chOff x="496809" y="1135237"/>
            <a:chExt cx="8189989" cy="3190061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440E1DC-25BE-4649-AB16-3E5BA41BF3F6}"/>
                </a:ext>
              </a:extLst>
            </p:cNvPr>
            <p:cNvSpPr/>
            <p:nvPr/>
          </p:nvSpPr>
          <p:spPr>
            <a:xfrm>
              <a:off x="3012517" y="2035737"/>
              <a:ext cx="2159035" cy="1090581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F88A664-088C-344B-85D2-4A7DB9E5B6EA}"/>
                </a:ext>
              </a:extLst>
            </p:cNvPr>
            <p:cNvGrpSpPr/>
            <p:nvPr/>
          </p:nvGrpSpPr>
          <p:grpSpPr>
            <a:xfrm>
              <a:off x="1364842" y="1558984"/>
              <a:ext cx="886457" cy="644995"/>
              <a:chOff x="2040283" y="1274928"/>
              <a:chExt cx="715699" cy="520749"/>
            </a:xfrm>
          </p:grpSpPr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B227323E-146A-634E-B15A-6AD171A8B4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240652" y="148071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3838B45-9DDE-FB49-BEE6-15CFB27F7A91}"/>
                  </a:ext>
                </a:extLst>
              </p:cNvPr>
              <p:cNvSpPr txBox="1"/>
              <p:nvPr/>
            </p:nvSpPr>
            <p:spPr>
              <a:xfrm>
                <a:off x="2040283" y="1274928"/>
                <a:ext cx="715699" cy="1555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500" dirty="0"/>
                  <a:t>Multi-Service</a:t>
                </a:r>
              </a:p>
              <a:p>
                <a:r>
                  <a:rPr lang="en-US" sz="500" dirty="0"/>
                  <a:t>Router / Switch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B89777E8-5264-5B4C-A9D2-8E0E7C0A9A88}"/>
                </a:ext>
              </a:extLst>
            </p:cNvPr>
            <p:cNvGrpSpPr/>
            <p:nvPr/>
          </p:nvGrpSpPr>
          <p:grpSpPr>
            <a:xfrm>
              <a:off x="960176" y="2873196"/>
              <a:ext cx="1094095" cy="513074"/>
              <a:chOff x="2359949" y="2303677"/>
              <a:chExt cx="883339" cy="414240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060E415F-C5B4-5043-BAE4-9BDF23A84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028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66FDC6E-1E4E-D643-A33D-D77046160DD7}"/>
                  </a:ext>
                </a:extLst>
              </p:cNvPr>
              <p:cNvSpPr txBox="1"/>
              <p:nvPr/>
            </p:nvSpPr>
            <p:spPr>
              <a:xfrm>
                <a:off x="2359949" y="2640137"/>
                <a:ext cx="400739" cy="777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500" dirty="0"/>
                  <a:t>CCAP</a:t>
                </a:r>
              </a:p>
            </p:txBody>
          </p:sp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02D5FD88-1FEE-2047-9C7E-FB9B330667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8854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7DA81DA-6D8E-7641-9BE6-A329BB57A7B0}"/>
                  </a:ext>
                </a:extLst>
              </p:cNvPr>
              <p:cNvSpPr txBox="1"/>
              <p:nvPr/>
            </p:nvSpPr>
            <p:spPr>
              <a:xfrm>
                <a:off x="2842549" y="2640137"/>
                <a:ext cx="400739" cy="777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500" dirty="0"/>
                  <a:t>Agg. Switch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BAEA29A-6AB7-1344-B045-373D8C8C6312}"/>
                </a:ext>
              </a:extLst>
            </p:cNvPr>
            <p:cNvSpPr txBox="1"/>
            <p:nvPr/>
          </p:nvSpPr>
          <p:spPr>
            <a:xfrm>
              <a:off x="633593" y="2380200"/>
              <a:ext cx="1163249" cy="269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500" dirty="0"/>
                <a:t>Any Digital Optical DWDM Interface</a:t>
              </a:r>
              <a:br>
                <a:rPr lang="en-US" sz="500" dirty="0"/>
              </a:br>
              <a:r>
                <a:rPr lang="en-US" sz="400" dirty="0"/>
                <a:t>e.g. 1G / 10G / 40G / 100G</a:t>
              </a:r>
              <a:endParaRPr lang="en-US" sz="500" dirty="0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BB3D359-6DC1-614F-B5DD-E8BD87B619FD}"/>
                </a:ext>
              </a:extLst>
            </p:cNvPr>
            <p:cNvGrpSpPr/>
            <p:nvPr/>
          </p:nvGrpSpPr>
          <p:grpSpPr>
            <a:xfrm>
              <a:off x="2958743" y="2135118"/>
              <a:ext cx="406607" cy="892012"/>
              <a:chOff x="4087784" y="1845943"/>
              <a:chExt cx="328282" cy="407769"/>
            </a:xfrm>
          </p:grpSpPr>
          <p:sp>
            <p:nvSpPr>
              <p:cNvPr id="115" name="Trapezoid 114">
                <a:extLst>
                  <a:ext uri="{FF2B5EF4-FFF2-40B4-BE49-F238E27FC236}">
                    <a16:creationId xmlns:a16="http://schemas.microsoft.com/office/drawing/2014/main" id="{D5F219A4-11C9-2344-A878-E2E8938AC073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621DCD0-E590-3549-8D35-E0B7BC924C7E}"/>
                  </a:ext>
                </a:extLst>
              </p:cNvPr>
              <p:cNvSpPr/>
              <p:nvPr/>
            </p:nvSpPr>
            <p:spPr>
              <a:xfrm>
                <a:off x="4214781" y="1917583"/>
                <a:ext cx="201285" cy="26575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18948856-4E25-D944-8EB8-1842466BABA1}"/>
                </a:ext>
              </a:extLst>
            </p:cNvPr>
            <p:cNvGrpSpPr/>
            <p:nvPr/>
          </p:nvGrpSpPr>
          <p:grpSpPr>
            <a:xfrm>
              <a:off x="3179639" y="2447961"/>
              <a:ext cx="122110" cy="266330"/>
              <a:chOff x="4757811" y="1898795"/>
              <a:chExt cx="176198" cy="384298"/>
            </a:xfrm>
          </p:grpSpPr>
          <p:sp>
            <p:nvSpPr>
              <p:cNvPr id="120" name="Triangle 119">
                <a:extLst>
                  <a:ext uri="{FF2B5EF4-FFF2-40B4-BE49-F238E27FC236}">
                    <a16:creationId xmlns:a16="http://schemas.microsoft.com/office/drawing/2014/main" id="{8A389CB6-0095-7E46-8D44-09A017F73CC9}"/>
                  </a:ext>
                </a:extLst>
              </p:cNvPr>
              <p:cNvSpPr/>
              <p:nvPr/>
            </p:nvSpPr>
            <p:spPr>
              <a:xfrm rot="5400000">
                <a:off x="4743715" y="1912891"/>
                <a:ext cx="204390" cy="17619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Triangle 120">
                <a:extLst>
                  <a:ext uri="{FF2B5EF4-FFF2-40B4-BE49-F238E27FC236}">
                    <a16:creationId xmlns:a16="http://schemas.microsoft.com/office/drawing/2014/main" id="{CC0D894C-0461-5743-94DB-5899B2EBD4EF}"/>
                  </a:ext>
                </a:extLst>
              </p:cNvPr>
              <p:cNvSpPr/>
              <p:nvPr/>
            </p:nvSpPr>
            <p:spPr>
              <a:xfrm rot="16200000">
                <a:off x="4743715" y="2092799"/>
                <a:ext cx="204390" cy="176198"/>
              </a:xfrm>
              <a:prstGeom prst="triangl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61ECC28-C489-8C4F-96C2-89EF8FACAD7E}"/>
                </a:ext>
              </a:extLst>
            </p:cNvPr>
            <p:cNvSpPr txBox="1"/>
            <p:nvPr/>
          </p:nvSpPr>
          <p:spPr>
            <a:xfrm>
              <a:off x="3037043" y="2115858"/>
              <a:ext cx="852250" cy="1156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DLX Active</a:t>
              </a:r>
            </a:p>
          </p:txBody>
        </p:sp>
        <p:cxnSp>
          <p:nvCxnSpPr>
            <p:cNvPr id="123" name="Elbow Connector 122">
              <a:extLst>
                <a:ext uri="{FF2B5EF4-FFF2-40B4-BE49-F238E27FC236}">
                  <a16:creationId xmlns:a16="http://schemas.microsoft.com/office/drawing/2014/main" id="{2F10CF4A-8196-084D-AE78-C8C7EC3965E3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996093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>
              <a:extLst>
                <a:ext uri="{FF2B5EF4-FFF2-40B4-BE49-F238E27FC236}">
                  <a16:creationId xmlns:a16="http://schemas.microsoft.com/office/drawing/2014/main" id="{D99874EE-D984-6747-824B-A70E32A07F06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209126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>
              <a:extLst>
                <a:ext uri="{FF2B5EF4-FFF2-40B4-BE49-F238E27FC236}">
                  <a16:creationId xmlns:a16="http://schemas.microsoft.com/office/drawing/2014/main" id="{0D455970-9984-3649-83F1-4E1994FD821D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895615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lbow Connector 128">
              <a:extLst>
                <a:ext uri="{FF2B5EF4-FFF2-40B4-BE49-F238E27FC236}">
                  <a16:creationId xmlns:a16="http://schemas.microsoft.com/office/drawing/2014/main" id="{DDE23789-2FB6-754F-8159-24324E490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713696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>
              <a:extLst>
                <a:ext uri="{FF2B5EF4-FFF2-40B4-BE49-F238E27FC236}">
                  <a16:creationId xmlns:a16="http://schemas.microsoft.com/office/drawing/2014/main" id="{A733A169-551E-EE45-9638-5F66C38CD8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62520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Elbow Connector 130">
              <a:extLst>
                <a:ext uri="{FF2B5EF4-FFF2-40B4-BE49-F238E27FC236}">
                  <a16:creationId xmlns:a16="http://schemas.microsoft.com/office/drawing/2014/main" id="{4F6755DC-9808-9840-A64F-BA1C9A9FC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801393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0C220F26-D269-A740-B31B-B3F441F238C7}"/>
                </a:ext>
              </a:extLst>
            </p:cNvPr>
            <p:cNvCxnSpPr>
              <a:stCxn id="108" idx="3"/>
              <a:endCxn id="110" idx="1"/>
            </p:cNvCxnSpPr>
            <p:nvPr/>
          </p:nvCxnSpPr>
          <p:spPr>
            <a:xfrm>
              <a:off x="1403404" y="3068245"/>
              <a:ext cx="207637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Elbow Connector 132">
              <a:extLst>
                <a:ext uri="{FF2B5EF4-FFF2-40B4-BE49-F238E27FC236}">
                  <a16:creationId xmlns:a16="http://schemas.microsoft.com/office/drawing/2014/main" id="{89DA319E-A016-BD4E-BF38-83925AFE3B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901675"/>
              <a:ext cx="615037" cy="355406"/>
            </a:xfrm>
            <a:prstGeom prst="bentConnector3">
              <a:avLst>
                <a:gd name="adj1" fmla="val 61253"/>
              </a:avLst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75C4778B-D9DC-9143-92FE-5CD4D4385067}"/>
                </a:ext>
              </a:extLst>
            </p:cNvPr>
            <p:cNvGrpSpPr/>
            <p:nvPr/>
          </p:nvGrpSpPr>
          <p:grpSpPr>
            <a:xfrm rot="10800000">
              <a:off x="4819868" y="2135118"/>
              <a:ext cx="406610" cy="892012"/>
              <a:chOff x="4087784" y="1845943"/>
              <a:chExt cx="328284" cy="407769"/>
            </a:xfrm>
          </p:grpSpPr>
          <p:sp>
            <p:nvSpPr>
              <p:cNvPr id="135" name="Trapezoid 134">
                <a:extLst>
                  <a:ext uri="{FF2B5EF4-FFF2-40B4-BE49-F238E27FC236}">
                    <a16:creationId xmlns:a16="http://schemas.microsoft.com/office/drawing/2014/main" id="{EF5804B3-A31F-724F-9E2D-AA89E0317CC9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FDDDB4DF-23A2-A14E-9437-BA14E2F9FC4B}"/>
                  </a:ext>
                </a:extLst>
              </p:cNvPr>
              <p:cNvSpPr/>
              <p:nvPr/>
            </p:nvSpPr>
            <p:spPr>
              <a:xfrm>
                <a:off x="4214783" y="1917342"/>
                <a:ext cx="201285" cy="269644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8662E4A-324A-5A48-A98B-867ED9D42E77}"/>
                </a:ext>
              </a:extLst>
            </p:cNvPr>
            <p:cNvSpPr txBox="1"/>
            <p:nvPr/>
          </p:nvSpPr>
          <p:spPr>
            <a:xfrm>
              <a:off x="4319303" y="2115858"/>
              <a:ext cx="852250" cy="1156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DLR Passive</a:t>
              </a:r>
            </a:p>
          </p:txBody>
        </p: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FDD49A5A-5EBD-C04F-A258-B317734DF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50124" y="1848970"/>
              <a:ext cx="475032" cy="448931"/>
            </a:xfrm>
            <a:prstGeom prst="rect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9E90EBF-EFA7-EC47-99CE-67D64E72C00D}"/>
                </a:ext>
              </a:extLst>
            </p:cNvPr>
            <p:cNvSpPr txBox="1"/>
            <p:nvPr/>
          </p:nvSpPr>
          <p:spPr>
            <a:xfrm>
              <a:off x="5537443" y="2069575"/>
              <a:ext cx="727249" cy="963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500" dirty="0"/>
                <a:t>Cell Backhaul</a:t>
              </a:r>
            </a:p>
          </p:txBody>
        </p:sp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C52B3871-C711-B34C-AE62-6F2E4556D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81082" y="1949758"/>
              <a:ext cx="447906" cy="272638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6D94B98D-800A-674C-98F3-BD22F6BE9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9948" y="1706850"/>
              <a:ext cx="488266" cy="505844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CC41F7E-1E40-0648-9366-103B3C0C7910}"/>
                </a:ext>
              </a:extLst>
            </p:cNvPr>
            <p:cNvSpPr txBox="1"/>
            <p:nvPr/>
          </p:nvSpPr>
          <p:spPr>
            <a:xfrm>
              <a:off x="6687215" y="2225156"/>
              <a:ext cx="435640" cy="1926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500" dirty="0"/>
                <a:t>Remote</a:t>
              </a:r>
              <a:br>
                <a:rPr lang="en-US" sz="500" dirty="0"/>
              </a:br>
              <a:r>
                <a:rPr lang="en-US" sz="500" dirty="0"/>
                <a:t>PON OLT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1504490-C458-C544-A631-5C99C15FA8C6}"/>
                </a:ext>
              </a:extLst>
            </p:cNvPr>
            <p:cNvSpPr txBox="1"/>
            <p:nvPr/>
          </p:nvSpPr>
          <p:spPr>
            <a:xfrm>
              <a:off x="7345018" y="2225157"/>
              <a:ext cx="572734" cy="1926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500" dirty="0"/>
                <a:t>MDU RPHY Shelf</a:t>
              </a:r>
            </a:p>
          </p:txBody>
        </p:sp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AA7B24F3-FF0B-F44C-A5AF-9F32DAFA0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07431" y="2854163"/>
              <a:ext cx="447906" cy="272638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FF34E466-1ED0-2242-AD5C-8DF9E429A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25342" y="2927197"/>
              <a:ext cx="359386" cy="383640"/>
            </a:xfrm>
            <a:prstGeom prst="rect">
              <a:avLst/>
            </a:prstGeom>
          </p:spPr>
        </p:pic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5D5F373F-9BCD-8848-AD0F-CB70A39D9744}"/>
                </a:ext>
              </a:extLst>
            </p:cNvPr>
            <p:cNvGrpSpPr/>
            <p:nvPr/>
          </p:nvGrpSpPr>
          <p:grpSpPr>
            <a:xfrm>
              <a:off x="6153827" y="2819282"/>
              <a:ext cx="267629" cy="478972"/>
              <a:chOff x="6733700" y="2418080"/>
              <a:chExt cx="216075" cy="386707"/>
            </a:xfrm>
          </p:grpSpPr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2CAF0BDE-DD01-1140-973A-5B8B211029C9}"/>
                  </a:ext>
                </a:extLst>
              </p:cNvPr>
              <p:cNvCxnSpPr/>
              <p:nvPr/>
            </p:nvCxnSpPr>
            <p:spPr>
              <a:xfrm>
                <a:off x="6841737" y="2418080"/>
                <a:ext cx="0" cy="38670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782DFEEB-5AFE-5447-A5C1-1A2C6C174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700" y="2511954"/>
                <a:ext cx="21607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6CC88C06-DEA3-BD47-8051-B50A7FEDA0C1}"/>
                  </a:ext>
                </a:extLst>
              </p:cNvPr>
              <p:cNvSpPr/>
              <p:nvPr/>
            </p:nvSpPr>
            <p:spPr>
              <a:xfrm>
                <a:off x="6787186" y="2540315"/>
                <a:ext cx="109102" cy="849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22A5FDBF-B8C3-9E44-B398-1423C6FF228C}"/>
                </a:ext>
              </a:extLst>
            </p:cNvPr>
            <p:cNvSpPr txBox="1"/>
            <p:nvPr/>
          </p:nvSpPr>
          <p:spPr>
            <a:xfrm>
              <a:off x="7346572" y="3139563"/>
              <a:ext cx="569624" cy="1926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500" dirty="0"/>
                <a:t>RPD/RMD</a:t>
              </a:r>
            </a:p>
            <a:p>
              <a:r>
                <a:rPr lang="en-US" sz="500" dirty="0"/>
                <a:t>Nodes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4847DAB-61E0-8949-A566-468DDFAAA388}"/>
                </a:ext>
              </a:extLst>
            </p:cNvPr>
            <p:cNvSpPr txBox="1"/>
            <p:nvPr/>
          </p:nvSpPr>
          <p:spPr>
            <a:xfrm>
              <a:off x="6687215" y="3323596"/>
              <a:ext cx="435640" cy="963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500" dirty="0"/>
                <a:t>FTTB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E029A62-D3F9-EC40-957A-10EE14885C91}"/>
                </a:ext>
              </a:extLst>
            </p:cNvPr>
            <p:cNvSpPr txBox="1"/>
            <p:nvPr/>
          </p:nvSpPr>
          <p:spPr>
            <a:xfrm>
              <a:off x="6069821" y="3323596"/>
              <a:ext cx="435640" cy="963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500" dirty="0"/>
                <a:t>5G</a:t>
              </a:r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04911CBA-FD1D-9E42-B5E9-4C8EE6EBE738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249312"/>
              <a:ext cx="338206" cy="729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8CDF809C-33C4-F244-845C-17EBA8F83157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344054"/>
              <a:ext cx="338206" cy="729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7A51A42-794F-F740-8F38-C3B2B7D20E1C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438434"/>
              <a:ext cx="338206" cy="729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B715D03D-9CB9-2949-BAC6-2BB73332BDE1}"/>
                </a:ext>
              </a:extLst>
            </p:cNvPr>
            <p:cNvCxnSpPr>
              <a:cxnSpLocks/>
            </p:cNvCxnSpPr>
            <p:nvPr/>
          </p:nvCxnSpPr>
          <p:spPr>
            <a:xfrm>
              <a:off x="1611041" y="2539715"/>
              <a:ext cx="133391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3F274F10-3780-5848-97D8-BCF72BAD9403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620316"/>
              <a:ext cx="338206" cy="729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CE4A08DC-1988-514F-9E2D-46825036CBFA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08015"/>
              <a:ext cx="338206" cy="729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EC860327-9B93-7B47-B94D-F07CDBF4096E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95711"/>
              <a:ext cx="338206" cy="729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595E259E-FC3E-A74C-868D-BD9EFB758C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895993"/>
              <a:ext cx="338206" cy="729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Elbow Connector 250">
              <a:extLst>
                <a:ext uri="{FF2B5EF4-FFF2-40B4-BE49-F238E27FC236}">
                  <a16:creationId xmlns:a16="http://schemas.microsoft.com/office/drawing/2014/main" id="{9CEF6DAF-319A-4E4E-9A52-7CFED318BA4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353731" y="1564318"/>
              <a:ext cx="146831" cy="2408473"/>
            </a:xfrm>
            <a:prstGeom prst="bentConnector2">
              <a:avLst/>
            </a:prstGeom>
            <a:ln w="12700">
              <a:solidFill>
                <a:schemeClr val="accent4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Elbow Connector 251">
              <a:extLst>
                <a:ext uri="{FF2B5EF4-FFF2-40B4-BE49-F238E27FC236}">
                  <a16:creationId xmlns:a16="http://schemas.microsoft.com/office/drawing/2014/main" id="{9078EEF1-CD87-2843-A01E-B1F53EFF6785}"/>
                </a:ext>
              </a:extLst>
            </p:cNvPr>
            <p:cNvCxnSpPr>
              <a:cxnSpLocks/>
              <a:stCxn id="155" idx="0"/>
            </p:cNvCxnSpPr>
            <p:nvPr/>
          </p:nvCxnSpPr>
          <p:spPr>
            <a:xfrm rot="16200000" flipV="1">
              <a:off x="5991796" y="2013956"/>
              <a:ext cx="144357" cy="1682126"/>
            </a:xfrm>
            <a:prstGeom prst="bentConnector2">
              <a:avLst/>
            </a:prstGeom>
            <a:ln w="12700">
              <a:solidFill>
                <a:srgbClr val="00B05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Elbow Connector 252">
              <a:extLst>
                <a:ext uri="{FF2B5EF4-FFF2-40B4-BE49-F238E27FC236}">
                  <a16:creationId xmlns:a16="http://schemas.microsoft.com/office/drawing/2014/main" id="{E6A8B085-3662-524F-9F8D-2FCA37F5A8BB}"/>
                </a:ext>
              </a:extLst>
            </p:cNvPr>
            <p:cNvCxnSpPr>
              <a:cxnSpLocks/>
              <a:stCxn id="199" idx="1"/>
            </p:cNvCxnSpPr>
            <p:nvPr/>
          </p:nvCxnSpPr>
          <p:spPr>
            <a:xfrm rot="10800000">
              <a:off x="5222913" y="2870943"/>
              <a:ext cx="997163" cy="152367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3FBE2A0C-2EA5-5A4A-AB1E-46D41125AE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5630" y="2340496"/>
              <a:ext cx="1448170" cy="2812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4BA39761-B8E1-6246-BDAB-389E37E75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5" y="2249311"/>
              <a:ext cx="1019013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7751F24E-196C-C648-BA0E-C43676F226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6" y="2432044"/>
              <a:ext cx="2231202" cy="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4486B234-62B3-8949-92C9-6E2411AD3D0F}"/>
                </a:ext>
              </a:extLst>
            </p:cNvPr>
            <p:cNvGrpSpPr/>
            <p:nvPr/>
          </p:nvGrpSpPr>
          <p:grpSpPr>
            <a:xfrm>
              <a:off x="496809" y="1135237"/>
              <a:ext cx="8125614" cy="167769"/>
              <a:chOff x="1555859" y="1105528"/>
              <a:chExt cx="6913647" cy="201304"/>
            </a:xfrm>
          </p:grpSpPr>
          <p:sp>
            <p:nvSpPr>
              <p:cNvPr id="258" name="Left Bracket 257">
                <a:extLst>
                  <a:ext uri="{FF2B5EF4-FFF2-40B4-BE49-F238E27FC236}">
                    <a16:creationId xmlns:a16="http://schemas.microsoft.com/office/drawing/2014/main" id="{FC8F51D8-286C-A140-A316-D777DA476AB1}"/>
                  </a:ext>
                </a:extLst>
              </p:cNvPr>
              <p:cNvSpPr/>
              <p:nvPr/>
            </p:nvSpPr>
            <p:spPr>
              <a:xfrm rot="5400000">
                <a:off x="6993328" y="-169349"/>
                <a:ext cx="137986" cy="2814370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9E682397-C158-E341-99D3-2E7C8D2EBCF3}"/>
                  </a:ext>
                </a:extLst>
              </p:cNvPr>
              <p:cNvSpPr txBox="1"/>
              <p:nvPr/>
            </p:nvSpPr>
            <p:spPr>
              <a:xfrm>
                <a:off x="6515540" y="1105536"/>
                <a:ext cx="1093563" cy="1426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OUTSIDE PLANT &amp; PREM</a:t>
                </a:r>
              </a:p>
            </p:txBody>
          </p:sp>
          <p:sp>
            <p:nvSpPr>
              <p:cNvPr id="260" name="Left Bracket 259">
                <a:extLst>
                  <a:ext uri="{FF2B5EF4-FFF2-40B4-BE49-F238E27FC236}">
                    <a16:creationId xmlns:a16="http://schemas.microsoft.com/office/drawing/2014/main" id="{BD23AAE4-D5B7-EE46-BED7-46AF80BAFD39}"/>
                  </a:ext>
                </a:extLst>
              </p:cNvPr>
              <p:cNvSpPr/>
              <p:nvPr/>
            </p:nvSpPr>
            <p:spPr>
              <a:xfrm rot="5400000">
                <a:off x="4551748" y="267681"/>
                <a:ext cx="137987" cy="1940309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0300973C-2D4B-4640-84D4-835EF9354A05}"/>
                  </a:ext>
                </a:extLst>
              </p:cNvPr>
              <p:cNvSpPr txBox="1"/>
              <p:nvPr/>
            </p:nvSpPr>
            <p:spPr>
              <a:xfrm>
                <a:off x="4153233" y="1105528"/>
                <a:ext cx="935015" cy="1426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DIGITAL TRANSPORT</a:t>
                </a:r>
              </a:p>
            </p:txBody>
          </p:sp>
          <p:sp>
            <p:nvSpPr>
              <p:cNvPr id="262" name="Left Bracket 261">
                <a:extLst>
                  <a:ext uri="{FF2B5EF4-FFF2-40B4-BE49-F238E27FC236}">
                    <a16:creationId xmlns:a16="http://schemas.microsoft.com/office/drawing/2014/main" id="{1AF5209E-BD0B-2041-A88F-BF6B132D4228}"/>
                  </a:ext>
                </a:extLst>
              </p:cNvPr>
              <p:cNvSpPr/>
              <p:nvPr/>
            </p:nvSpPr>
            <p:spPr>
              <a:xfrm rot="5400000">
                <a:off x="2502108" y="222595"/>
                <a:ext cx="137988" cy="2030486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7731B17D-FC4B-B04A-B1D7-319F2049F906}"/>
                  </a:ext>
                </a:extLst>
              </p:cNvPr>
              <p:cNvSpPr txBox="1"/>
              <p:nvPr/>
            </p:nvSpPr>
            <p:spPr>
              <a:xfrm>
                <a:off x="2327232" y="1105536"/>
                <a:ext cx="455054" cy="1426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HEADEND</a:t>
                </a:r>
              </a:p>
            </p:txBody>
          </p:sp>
        </p:grp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B64F5E69-DC66-5B48-BD23-14CDCC3AD279}"/>
                </a:ext>
              </a:extLst>
            </p:cNvPr>
            <p:cNvSpPr/>
            <p:nvPr/>
          </p:nvSpPr>
          <p:spPr>
            <a:xfrm>
              <a:off x="3447198" y="2921262"/>
              <a:ext cx="1269031" cy="43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A9003AF6-D94F-4242-B022-76B1A132A312}"/>
                </a:ext>
              </a:extLst>
            </p:cNvPr>
            <p:cNvGrpSpPr/>
            <p:nvPr/>
          </p:nvGrpSpPr>
          <p:grpSpPr>
            <a:xfrm>
              <a:off x="3522587" y="2983001"/>
              <a:ext cx="1164100" cy="518260"/>
              <a:chOff x="4379520" y="2200434"/>
              <a:chExt cx="708220" cy="315301"/>
            </a:xfrm>
          </p:grpSpPr>
          <p:pic>
            <p:nvPicPr>
              <p:cNvPr id="266" name="Picture 265">
                <a:extLst>
                  <a:ext uri="{FF2B5EF4-FFF2-40B4-BE49-F238E27FC236}">
                    <a16:creationId xmlns:a16="http://schemas.microsoft.com/office/drawing/2014/main" id="{67A38D01-0FBC-334E-9A6F-D82283156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79520" y="2200434"/>
                <a:ext cx="708220" cy="141644"/>
              </a:xfrm>
              <a:prstGeom prst="rect">
                <a:avLst/>
              </a:prstGeom>
            </p:spPr>
          </p:pic>
          <p:pic>
            <p:nvPicPr>
              <p:cNvPr id="267" name="Picture 266">
                <a:extLst>
                  <a:ext uri="{FF2B5EF4-FFF2-40B4-BE49-F238E27FC236}">
                    <a16:creationId xmlns:a16="http://schemas.microsoft.com/office/drawing/2014/main" id="{8FEF74A3-CF89-1E42-8FC3-B5D46B784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97395" y="2385732"/>
                <a:ext cx="672471" cy="130003"/>
              </a:xfrm>
              <a:prstGeom prst="rect">
                <a:avLst/>
              </a:prstGeom>
            </p:spPr>
          </p:pic>
        </p:grpSp>
        <p:cxnSp>
          <p:nvCxnSpPr>
            <p:cNvPr id="268" name="Straight Arrow Connector 267">
              <a:extLst>
                <a:ext uri="{FF2B5EF4-FFF2-40B4-BE49-F238E27FC236}">
                  <a16:creationId xmlns:a16="http://schemas.microsoft.com/office/drawing/2014/main" id="{BA1E63E2-7755-3F46-A629-9D6BC79C6F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65432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1A1C264A-CF13-C944-ABCB-4CDF2B7A8D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50683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7C8F496B-E1BB-DE43-AC8B-1FF9C8A1FF5E}"/>
                </a:ext>
              </a:extLst>
            </p:cNvPr>
            <p:cNvCxnSpPr>
              <a:cxnSpLocks/>
            </p:cNvCxnSpPr>
            <p:nvPr/>
          </p:nvCxnSpPr>
          <p:spPr>
            <a:xfrm>
              <a:off x="5224624" y="2521425"/>
              <a:ext cx="223120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Elbow Connector 270">
              <a:extLst>
                <a:ext uri="{FF2B5EF4-FFF2-40B4-BE49-F238E27FC236}">
                  <a16:creationId xmlns:a16="http://schemas.microsoft.com/office/drawing/2014/main" id="{F360507F-EA2B-464B-B7B5-C818B91947FD}"/>
                </a:ext>
              </a:extLst>
            </p:cNvPr>
            <p:cNvCxnSpPr>
              <a:cxnSpLocks/>
              <a:stCxn id="144" idx="2"/>
            </p:cNvCxnSpPr>
            <p:nvPr/>
          </p:nvCxnSpPr>
          <p:spPr>
            <a:xfrm rot="5400000">
              <a:off x="6335098" y="1309222"/>
              <a:ext cx="187678" cy="2404898"/>
            </a:xfrm>
            <a:prstGeom prst="bentConnector2">
              <a:avLst/>
            </a:prstGeom>
            <a:ln w="1270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A36A2C19-838F-964D-AA11-723B94A5C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7300" y="3780375"/>
              <a:ext cx="1165749" cy="233150"/>
            </a:xfrm>
            <a:prstGeom prst="rect">
              <a:avLst/>
            </a:prstGeom>
          </p:spPr>
        </p:pic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8B824903-3B09-DF40-BF0D-6C3F0E25498A}"/>
                </a:ext>
              </a:extLst>
            </p:cNvPr>
            <p:cNvGrpSpPr/>
            <p:nvPr/>
          </p:nvGrpSpPr>
          <p:grpSpPr>
            <a:xfrm>
              <a:off x="2650208" y="3701896"/>
              <a:ext cx="496351" cy="623402"/>
              <a:chOff x="3391677" y="4128400"/>
              <a:chExt cx="545065" cy="684585"/>
            </a:xfrm>
          </p:grpSpPr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1BD2EF8A-BE60-C842-BEAD-E33BA8BE1930}"/>
                  </a:ext>
                </a:extLst>
              </p:cNvPr>
              <p:cNvSpPr txBox="1"/>
              <p:nvPr/>
            </p:nvSpPr>
            <p:spPr>
              <a:xfrm>
                <a:off x="3391677" y="4601400"/>
                <a:ext cx="545065" cy="2115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500" dirty="0"/>
                  <a:t>Core Video Network</a:t>
                </a:r>
              </a:p>
            </p:txBody>
          </p:sp>
          <p:pic>
            <p:nvPicPr>
              <p:cNvPr id="275" name="Picture 274">
                <a:extLst>
                  <a:ext uri="{FF2B5EF4-FFF2-40B4-BE49-F238E27FC236}">
                    <a16:creationId xmlns:a16="http://schemas.microsoft.com/office/drawing/2014/main" id="{8F457725-AC1D-EB4B-8166-44D55A03D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450013" y="4128400"/>
                <a:ext cx="428393" cy="428393"/>
              </a:xfrm>
              <a:prstGeom prst="rect">
                <a:avLst/>
              </a:prstGeom>
            </p:spPr>
          </p:pic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508C7EBB-C4EE-4649-BAFE-820AA7AF6795}"/>
                </a:ext>
              </a:extLst>
            </p:cNvPr>
            <p:cNvGrpSpPr/>
            <p:nvPr/>
          </p:nvGrpSpPr>
          <p:grpSpPr>
            <a:xfrm>
              <a:off x="2059415" y="3701900"/>
              <a:ext cx="496351" cy="527065"/>
              <a:chOff x="2600460" y="4128400"/>
              <a:chExt cx="545065" cy="578793"/>
            </a:xfrm>
          </p:grpSpPr>
          <p:pic>
            <p:nvPicPr>
              <p:cNvPr id="277" name="Picture 276">
                <a:extLst>
                  <a:ext uri="{FF2B5EF4-FFF2-40B4-BE49-F238E27FC236}">
                    <a16:creationId xmlns:a16="http://schemas.microsoft.com/office/drawing/2014/main" id="{9396ADDC-BDB6-B14D-A887-9AD0FE7E59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658796" y="4128400"/>
                <a:ext cx="428393" cy="428393"/>
              </a:xfrm>
              <a:prstGeom prst="rect">
                <a:avLst/>
              </a:prstGeom>
            </p:spPr>
          </p:pic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E0B4B751-641A-104A-8BB6-D61CC10603B8}"/>
                  </a:ext>
                </a:extLst>
              </p:cNvPr>
              <p:cNvSpPr txBox="1"/>
              <p:nvPr/>
            </p:nvSpPr>
            <p:spPr>
              <a:xfrm>
                <a:off x="2600460" y="4601400"/>
                <a:ext cx="545065" cy="1057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500" dirty="0"/>
                  <a:t>Edge QAMs</a:t>
                </a:r>
              </a:p>
            </p:txBody>
          </p:sp>
        </p:grp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4C1BC4FB-AD58-EE4A-9BBD-6336F63DB49A}"/>
                </a:ext>
              </a:extLst>
            </p:cNvPr>
            <p:cNvCxnSpPr>
              <a:cxnSpLocks/>
              <a:stCxn id="275" idx="1"/>
              <a:endCxn id="277" idx="3"/>
            </p:cNvCxnSpPr>
            <p:nvPr/>
          </p:nvCxnSpPr>
          <p:spPr>
            <a:xfrm flipH="1">
              <a:off x="2502644" y="3896951"/>
              <a:ext cx="200687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DA63C61A-3688-7448-93E7-043CB0A5683A}"/>
                </a:ext>
              </a:extLst>
            </p:cNvPr>
            <p:cNvCxnSpPr>
              <a:cxnSpLocks/>
              <a:stCxn id="277" idx="1"/>
              <a:endCxn id="272" idx="3"/>
            </p:cNvCxnSpPr>
            <p:nvPr/>
          </p:nvCxnSpPr>
          <p:spPr>
            <a:xfrm flipH="1" flipV="1">
              <a:off x="1783049" y="3896950"/>
              <a:ext cx="329489" cy="1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1" name="Picture 280">
              <a:extLst>
                <a:ext uri="{FF2B5EF4-FFF2-40B4-BE49-F238E27FC236}">
                  <a16:creationId xmlns:a16="http://schemas.microsoft.com/office/drawing/2014/main" id="{1ACAD921-614A-8B45-B875-8C4A4F1C9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2712" y="4092004"/>
              <a:ext cx="1054925" cy="216496"/>
            </a:xfrm>
            <a:prstGeom prst="rect">
              <a:avLst/>
            </a:prstGeom>
          </p:spPr>
        </p:pic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1345B737-3EB9-5A46-8C53-00BC0440E65F}"/>
                </a:ext>
              </a:extLst>
            </p:cNvPr>
            <p:cNvCxnSpPr>
              <a:cxnSpLocks/>
              <a:stCxn id="109" idx="2"/>
              <a:endCxn id="272" idx="0"/>
            </p:cNvCxnSpPr>
            <p:nvPr/>
          </p:nvCxnSpPr>
          <p:spPr>
            <a:xfrm flipH="1">
              <a:off x="1200175" y="3386270"/>
              <a:ext cx="8177" cy="394104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795EE231-3B08-494A-855D-B0EA43499E00}"/>
                </a:ext>
              </a:extLst>
            </p:cNvPr>
            <p:cNvGrpSpPr/>
            <p:nvPr/>
          </p:nvGrpSpPr>
          <p:grpSpPr>
            <a:xfrm>
              <a:off x="7855612" y="2769546"/>
              <a:ext cx="831186" cy="453341"/>
              <a:chOff x="6924720" y="3240929"/>
              <a:chExt cx="995841" cy="543146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E54E4040-B075-7949-BA69-BBECC43F6BD2}"/>
                  </a:ext>
                </a:extLst>
              </p:cNvPr>
              <p:cNvGrpSpPr/>
              <p:nvPr/>
            </p:nvGrpSpPr>
            <p:grpSpPr>
              <a:xfrm>
                <a:off x="6924720" y="3309693"/>
                <a:ext cx="927083" cy="398565"/>
                <a:chOff x="6924720" y="3309693"/>
                <a:chExt cx="927083" cy="398565"/>
              </a:xfrm>
            </p:grpSpPr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78C4E238-3CA2-1847-B004-9D7A99440EBE}"/>
                    </a:ext>
                  </a:extLst>
                </p:cNvPr>
                <p:cNvGrpSpPr/>
                <p:nvPr/>
              </p:nvGrpSpPr>
              <p:grpSpPr>
                <a:xfrm>
                  <a:off x="6924720" y="3309693"/>
                  <a:ext cx="927083" cy="398565"/>
                  <a:chOff x="7808005" y="2573990"/>
                  <a:chExt cx="703358" cy="287468"/>
                </a:xfrm>
                <a:noFill/>
              </p:grpSpPr>
              <p:grpSp>
                <p:nvGrpSpPr>
                  <p:cNvPr id="291" name="Group 290">
                    <a:extLst>
                      <a:ext uri="{FF2B5EF4-FFF2-40B4-BE49-F238E27FC236}">
                        <a16:creationId xmlns:a16="http://schemas.microsoft.com/office/drawing/2014/main" id="{4D8E90C9-1BE6-874B-8D38-5AA4677DD20C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293" name="Straight Connector 292">
                      <a:extLst>
                        <a:ext uri="{FF2B5EF4-FFF2-40B4-BE49-F238E27FC236}">
                          <a16:creationId xmlns:a16="http://schemas.microsoft.com/office/drawing/2014/main" id="{C5AD668D-2036-A340-B640-23E98C28BD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" name="Elbow Connector 293">
                      <a:extLst>
                        <a:ext uri="{FF2B5EF4-FFF2-40B4-BE49-F238E27FC236}">
                          <a16:creationId xmlns:a16="http://schemas.microsoft.com/office/drawing/2014/main" id="{1309E973-4428-CA4A-806F-13182B4FEB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" name="Elbow Connector 294">
                      <a:extLst>
                        <a:ext uri="{FF2B5EF4-FFF2-40B4-BE49-F238E27FC236}">
                          <a16:creationId xmlns:a16="http://schemas.microsoft.com/office/drawing/2014/main" id="{C80DE5FA-D74E-0B41-AC84-C3FD9C25DD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92" name="TextBox 291">
                    <a:extLst>
                      <a:ext uri="{FF2B5EF4-FFF2-40B4-BE49-F238E27FC236}">
                        <a16:creationId xmlns:a16="http://schemas.microsoft.com/office/drawing/2014/main" id="{4D7D3769-D42A-0241-848F-748017EBF0FD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74" y="2675455"/>
                    <a:ext cx="316489" cy="832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5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C21EDAC5-2631-EC41-BAC6-71D785862E55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2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D46FCD9-D441-5F45-A1CE-9E1D85858F94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2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76A74D66-DB40-964C-AE8E-094C6138A98E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2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EDA7FE56-110B-5444-B201-EFE1115BCE33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2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8C5991D4-6DDE-C348-A9A7-0BAAA6DBDBA6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2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4F71E7E5-89E2-8340-9343-0F2C8EF5D0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7694" y="3379446"/>
              <a:ext cx="8177" cy="39584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1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Box 270">
            <a:extLst>
              <a:ext uri="{FF2B5EF4-FFF2-40B4-BE49-F238E27FC236}">
                <a16:creationId xmlns:a16="http://schemas.microsoft.com/office/drawing/2014/main" id="{8040C6FE-45D8-314D-9370-8FFB0F95F3A0}"/>
              </a:ext>
            </a:extLst>
          </p:cNvPr>
          <p:cNvSpPr txBox="1"/>
          <p:nvPr/>
        </p:nvSpPr>
        <p:spPr>
          <a:xfrm>
            <a:off x="5925709" y="3523572"/>
            <a:ext cx="71043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Up to 40 WL/fiber</a:t>
            </a:r>
            <a:br>
              <a:rPr lang="en-US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</a:br>
            <a:br>
              <a:rPr lang="en-US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</a:br>
            <a:r>
              <a:rPr lang="en-US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25 to &gt;100 km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D8785-0665-0A40-B947-B7AABA770521}"/>
              </a:ext>
            </a:extLst>
          </p:cNvPr>
          <p:cNvSpPr txBox="1"/>
          <p:nvPr/>
        </p:nvSpPr>
        <p:spPr>
          <a:xfrm>
            <a:off x="2040941" y="1445656"/>
            <a:ext cx="183011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050" dirty="0"/>
              <a:t>Reduces costs and operational complexity by eliminating the need for costly brick and mortar hub sites and street-side pedestals</a:t>
            </a:r>
          </a:p>
          <a:p>
            <a:pPr marL="194310" indent="-194310">
              <a:buClr>
                <a:schemeClr val="accent6"/>
              </a:buClr>
              <a:buFont typeface="Wingdings" pitchFamily="2" charset="2"/>
              <a:buChar char="ü"/>
            </a:pPr>
            <a:endParaRPr lang="en-US" sz="1050" dirty="0"/>
          </a:p>
          <a:p>
            <a:pPr marL="194310" indent="-194310"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050" dirty="0"/>
              <a:t>Drives fiber deeper into the network to reduce network complexity and improve reliability</a:t>
            </a:r>
          </a:p>
        </p:txBody>
      </p:sp>
      <p:sp>
        <p:nvSpPr>
          <p:cNvPr id="88" name="Title 24">
            <a:extLst>
              <a:ext uri="{FF2B5EF4-FFF2-40B4-BE49-F238E27FC236}">
                <a16:creationId xmlns:a16="http://schemas.microsoft.com/office/drawing/2014/main" id="{BE6510E0-003A-6246-8016-3192CBC7E895}"/>
              </a:ext>
            </a:extLst>
          </p:cNvPr>
          <p:cNvSpPr txBox="1">
            <a:spLocks/>
          </p:cNvSpPr>
          <p:nvPr/>
        </p:nvSpPr>
        <p:spPr>
          <a:xfrm>
            <a:off x="2040941" y="213581"/>
            <a:ext cx="6776547" cy="554133"/>
          </a:xfrm>
          <a:prstGeom prst="rect">
            <a:avLst/>
          </a:prstGeom>
        </p:spPr>
        <p:txBody>
          <a:bodyPr t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89"/>
            <a:r>
              <a:rPr lang="en-US" sz="2000" dirty="0">
                <a:solidFill>
                  <a:prstClr val="white"/>
                </a:solidFill>
                <a:latin typeface="Arial"/>
              </a:rPr>
              <a:t>SOLUTION:</a:t>
            </a:r>
            <a:br>
              <a:rPr lang="en-US" sz="2000" dirty="0">
                <a:solidFill>
                  <a:prstClr val="white"/>
                </a:solidFill>
                <a:latin typeface="Arial"/>
              </a:rPr>
            </a:br>
            <a:r>
              <a:rPr lang="en-US" sz="2000" dirty="0">
                <a:solidFill>
                  <a:prstClr val="white"/>
                </a:solidFill>
                <a:latin typeface="Arial"/>
              </a:rPr>
              <a:t>Hub Centralization</a:t>
            </a:r>
          </a:p>
        </p:txBody>
      </p:sp>
      <p:sp>
        <p:nvSpPr>
          <p:cNvPr id="80" name="Left Bracket 79">
            <a:extLst>
              <a:ext uri="{FF2B5EF4-FFF2-40B4-BE49-F238E27FC236}">
                <a16:creationId xmlns:a16="http://schemas.microsoft.com/office/drawing/2014/main" id="{FBA874E8-D42B-9B47-942D-D6DFC4B8B467}"/>
              </a:ext>
            </a:extLst>
          </p:cNvPr>
          <p:cNvSpPr/>
          <p:nvPr/>
        </p:nvSpPr>
        <p:spPr>
          <a:xfrm rot="5400000">
            <a:off x="8271217" y="1078884"/>
            <a:ext cx="118142" cy="974397"/>
          </a:xfrm>
          <a:prstGeom prst="leftBracke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en-US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0482B11-927E-FA4E-B6F0-FAC805F9E57B}"/>
              </a:ext>
            </a:extLst>
          </p:cNvPr>
          <p:cNvSpPr txBox="1"/>
          <p:nvPr/>
        </p:nvSpPr>
        <p:spPr>
          <a:xfrm>
            <a:off x="7951241" y="1445657"/>
            <a:ext cx="735889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457189"/>
            <a:r>
              <a:rPr lang="en-US" sz="7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OUTSIDE PLANT</a:t>
            </a:r>
          </a:p>
        </p:txBody>
      </p:sp>
      <p:sp>
        <p:nvSpPr>
          <p:cNvPr id="82" name="Left Bracket 81">
            <a:extLst>
              <a:ext uri="{FF2B5EF4-FFF2-40B4-BE49-F238E27FC236}">
                <a16:creationId xmlns:a16="http://schemas.microsoft.com/office/drawing/2014/main" id="{42239AAA-B1A6-DC4C-97D3-3AD1BCA2285A}"/>
              </a:ext>
            </a:extLst>
          </p:cNvPr>
          <p:cNvSpPr/>
          <p:nvPr/>
        </p:nvSpPr>
        <p:spPr>
          <a:xfrm rot="5400000">
            <a:off x="5895735" y="1316702"/>
            <a:ext cx="135571" cy="516192"/>
          </a:xfrm>
          <a:prstGeom prst="leftBracke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en-US" sz="1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135B8A5-A8DA-854E-8BDD-177184141008}"/>
              </a:ext>
            </a:extLst>
          </p:cNvPr>
          <p:cNvSpPr txBox="1"/>
          <p:nvPr/>
        </p:nvSpPr>
        <p:spPr>
          <a:xfrm>
            <a:off x="5738683" y="1424387"/>
            <a:ext cx="455502" cy="1732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457189"/>
            <a:r>
              <a:rPr lang="en-US" sz="563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OPTICAL</a:t>
            </a:r>
          </a:p>
          <a:p>
            <a:pPr algn="ctr" defTabSz="457189"/>
            <a:r>
              <a:rPr lang="en-US" sz="563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TRANSPORT</a:t>
            </a:r>
          </a:p>
        </p:txBody>
      </p:sp>
      <p:sp>
        <p:nvSpPr>
          <p:cNvPr id="84" name="Left Bracket 83">
            <a:extLst>
              <a:ext uri="{FF2B5EF4-FFF2-40B4-BE49-F238E27FC236}">
                <a16:creationId xmlns:a16="http://schemas.microsoft.com/office/drawing/2014/main" id="{2DB5D929-B8F1-E349-BB65-6B9C063A51F9}"/>
              </a:ext>
            </a:extLst>
          </p:cNvPr>
          <p:cNvSpPr/>
          <p:nvPr/>
        </p:nvSpPr>
        <p:spPr>
          <a:xfrm rot="5400000">
            <a:off x="4762296" y="737693"/>
            <a:ext cx="135572" cy="1674210"/>
          </a:xfrm>
          <a:prstGeom prst="leftBracke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en-US" sz="1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094460C-35E5-4141-83B8-C0344518CA98}"/>
              </a:ext>
            </a:extLst>
          </p:cNvPr>
          <p:cNvSpPr txBox="1"/>
          <p:nvPr/>
        </p:nvSpPr>
        <p:spPr>
          <a:xfrm>
            <a:off x="4587468" y="1445656"/>
            <a:ext cx="51900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457189"/>
            <a:r>
              <a:rPr lang="en-US" sz="7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HEADEND</a:t>
            </a: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32F51EEA-0A95-7143-969C-A7CEAF1CB12F}"/>
              </a:ext>
            </a:extLst>
          </p:cNvPr>
          <p:cNvSpPr/>
          <p:nvPr/>
        </p:nvSpPr>
        <p:spPr>
          <a:xfrm>
            <a:off x="4078645" y="3128979"/>
            <a:ext cx="1588543" cy="1091328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F0DA6F77-F6DE-9441-946B-AB1CEF285313}"/>
              </a:ext>
            </a:extLst>
          </p:cNvPr>
          <p:cNvGrpSpPr/>
          <p:nvPr/>
        </p:nvGrpSpPr>
        <p:grpSpPr>
          <a:xfrm>
            <a:off x="4952576" y="3326057"/>
            <a:ext cx="589402" cy="415385"/>
            <a:chOff x="3375405" y="2658724"/>
            <a:chExt cx="684264" cy="482239"/>
          </a:xfrm>
          <a:noFill/>
        </p:grpSpPr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418E5709-756C-C347-BD50-FC8A56516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5405" y="3015096"/>
              <a:ext cx="684264" cy="125867"/>
            </a:xfrm>
            <a:prstGeom prst="rect">
              <a:avLst/>
            </a:prstGeom>
            <a:grpFill/>
          </p:spPr>
        </p:pic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CE6787A6-DF40-7642-94E3-9677C8D9C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5806" y="2658724"/>
              <a:ext cx="663460" cy="300435"/>
            </a:xfrm>
            <a:prstGeom prst="rect">
              <a:avLst/>
            </a:prstGeom>
            <a:grpFill/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DC941C0-C659-3B41-A6A2-3A9194AB73FC}"/>
              </a:ext>
            </a:extLst>
          </p:cNvPr>
          <p:cNvGrpSpPr/>
          <p:nvPr/>
        </p:nvGrpSpPr>
        <p:grpSpPr>
          <a:xfrm>
            <a:off x="5612489" y="3349744"/>
            <a:ext cx="282779" cy="620342"/>
            <a:chOff x="3644286" y="1985662"/>
            <a:chExt cx="328290" cy="720188"/>
          </a:xfrm>
          <a:noFill/>
        </p:grpSpPr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ECDD465A-329E-CF4A-BABA-29B54C914F11}"/>
                </a:ext>
              </a:extLst>
            </p:cNvPr>
            <p:cNvSpPr/>
            <p:nvPr/>
          </p:nvSpPr>
          <p:spPr>
            <a:xfrm rot="5400000">
              <a:off x="3347692" y="2282256"/>
              <a:ext cx="720188" cy="127000"/>
            </a:xfrm>
            <a:prstGeom prst="trapezoid">
              <a:avLst>
                <a:gd name="adj" fmla="val 87899"/>
              </a:avLst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DD3C880-B3FA-C547-AC7A-83DA6451B2F9}"/>
                </a:ext>
              </a:extLst>
            </p:cNvPr>
            <p:cNvSpPr/>
            <p:nvPr/>
          </p:nvSpPr>
          <p:spPr>
            <a:xfrm>
              <a:off x="3771292" y="2140587"/>
              <a:ext cx="201284" cy="404360"/>
            </a:xfrm>
            <a:prstGeom prst="rect">
              <a:avLst/>
            </a:prstGeom>
            <a:grpFill/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0" name="Triangle 69">
              <a:extLst>
                <a:ext uri="{FF2B5EF4-FFF2-40B4-BE49-F238E27FC236}">
                  <a16:creationId xmlns:a16="http://schemas.microsoft.com/office/drawing/2014/main" id="{FD71331C-AE29-6E4D-9682-C7EFAEED8FCE}"/>
                </a:ext>
              </a:extLst>
            </p:cNvPr>
            <p:cNvSpPr/>
            <p:nvPr/>
          </p:nvSpPr>
          <p:spPr>
            <a:xfrm rot="5400000">
              <a:off x="3814775" y="2246126"/>
              <a:ext cx="114363" cy="98589"/>
            </a:xfrm>
            <a:prstGeom prst="triangl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0C8DAFAA-C990-2048-A8EB-C5714E0324AE}"/>
                </a:ext>
              </a:extLst>
            </p:cNvPr>
            <p:cNvSpPr/>
            <p:nvPr/>
          </p:nvSpPr>
          <p:spPr>
            <a:xfrm rot="16200000">
              <a:off x="3814757" y="2346781"/>
              <a:ext cx="114363" cy="98589"/>
            </a:xfrm>
            <a:prstGeom prst="triangl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80845A93-C16B-B749-B961-229AB520A3A4}"/>
              </a:ext>
            </a:extLst>
          </p:cNvPr>
          <p:cNvCxnSpPr>
            <a:cxnSpLocks/>
          </p:cNvCxnSpPr>
          <p:nvPr/>
        </p:nvCxnSpPr>
        <p:spPr>
          <a:xfrm>
            <a:off x="5895266" y="3657549"/>
            <a:ext cx="740874" cy="4732"/>
          </a:xfrm>
          <a:prstGeom prst="straightConnector1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rapezoid 65">
            <a:extLst>
              <a:ext uri="{FF2B5EF4-FFF2-40B4-BE49-F238E27FC236}">
                <a16:creationId xmlns:a16="http://schemas.microsoft.com/office/drawing/2014/main" id="{275EACCD-1DE2-984E-BA7D-16D0F082B0C3}"/>
              </a:ext>
            </a:extLst>
          </p:cNvPr>
          <p:cNvSpPr/>
          <p:nvPr/>
        </p:nvSpPr>
        <p:spPr>
          <a:xfrm rot="16200000">
            <a:off x="7132611" y="3598817"/>
            <a:ext cx="620342" cy="109394"/>
          </a:xfrm>
          <a:prstGeom prst="trapezoid">
            <a:avLst>
              <a:gd name="adj" fmla="val 87899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123246-DEF4-FA47-A2B2-1DF4E7FDF5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701" y="3328188"/>
            <a:ext cx="311492" cy="189604"/>
          </a:xfrm>
          <a:prstGeom prst="rect">
            <a:avLst/>
          </a:prstGeom>
          <a:noFill/>
        </p:spPr>
      </p:pic>
      <p:grpSp>
        <p:nvGrpSpPr>
          <p:cNvPr id="236" name="Group 235">
            <a:extLst>
              <a:ext uri="{FF2B5EF4-FFF2-40B4-BE49-F238E27FC236}">
                <a16:creationId xmlns:a16="http://schemas.microsoft.com/office/drawing/2014/main" id="{B5D2E7F8-7C20-E34D-BC7B-5B563ACBAC87}"/>
              </a:ext>
            </a:extLst>
          </p:cNvPr>
          <p:cNvGrpSpPr/>
          <p:nvPr/>
        </p:nvGrpSpPr>
        <p:grpSpPr>
          <a:xfrm>
            <a:off x="8212191" y="3244076"/>
            <a:ext cx="562045" cy="355651"/>
            <a:chOff x="7808016" y="2507639"/>
            <a:chExt cx="652504" cy="412893"/>
          </a:xfrm>
          <a:noFill/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8E79D54E-7B5B-B449-AA35-AF065693438F}"/>
                </a:ext>
              </a:extLst>
            </p:cNvPr>
            <p:cNvGrpSpPr/>
            <p:nvPr/>
          </p:nvGrpSpPr>
          <p:grpSpPr>
            <a:xfrm>
              <a:off x="7808016" y="2507639"/>
              <a:ext cx="652504" cy="412893"/>
              <a:chOff x="7808005" y="2507633"/>
              <a:chExt cx="652503" cy="412892"/>
            </a:xfrm>
            <a:grpFill/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63F64C3E-34B1-9443-9867-C1245CABEB9D}"/>
                  </a:ext>
                </a:extLst>
              </p:cNvPr>
              <p:cNvCxnSpPr>
                <a:cxnSpLocks/>
                <a:endCxn id="95" idx="3"/>
              </p:cNvCxnSpPr>
              <p:nvPr/>
            </p:nvCxnSpPr>
            <p:spPr>
              <a:xfrm>
                <a:off x="7808005" y="2714080"/>
                <a:ext cx="114256" cy="3644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riangle 94">
                <a:extLst>
                  <a:ext uri="{FF2B5EF4-FFF2-40B4-BE49-F238E27FC236}">
                    <a16:creationId xmlns:a16="http://schemas.microsoft.com/office/drawing/2014/main" id="{1D54BE2D-FC17-6C4C-B918-9431BBC41923}"/>
                  </a:ext>
                </a:extLst>
              </p:cNvPr>
              <p:cNvSpPr/>
              <p:nvPr/>
            </p:nvSpPr>
            <p:spPr>
              <a:xfrm rot="5400000">
                <a:off x="7913610" y="2660019"/>
                <a:ext cx="125423" cy="108123"/>
              </a:xfrm>
              <a:prstGeom prst="triangle">
                <a:avLst>
                  <a:gd name="adj" fmla="val 52905"/>
                </a:avLst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2000">
                  <a:solidFill>
                    <a:prstClr val="white"/>
                  </a:solidFill>
                  <a:latin typeface="Arial"/>
                </a:endParaRPr>
              </a:p>
            </p:txBody>
          </p:sp>
          <p:cxnSp>
            <p:nvCxnSpPr>
              <p:cNvPr id="96" name="Elbow Connector 95">
                <a:extLst>
                  <a:ext uri="{FF2B5EF4-FFF2-40B4-BE49-F238E27FC236}">
                    <a16:creationId xmlns:a16="http://schemas.microsoft.com/office/drawing/2014/main" id="{1B0BBF74-3433-D449-A582-C6A97E67E80F}"/>
                  </a:ext>
                </a:extLst>
              </p:cNvPr>
              <p:cNvCxnSpPr>
                <a:cxnSpLocks/>
                <a:stCxn id="95" idx="0"/>
                <a:endCxn id="104" idx="0"/>
              </p:cNvCxnSpPr>
              <p:nvPr/>
            </p:nvCxnSpPr>
            <p:spPr>
              <a:xfrm flipV="1">
                <a:off x="8030384" y="2573990"/>
                <a:ext cx="430124" cy="143734"/>
              </a:xfrm>
              <a:prstGeom prst="bentConnector3">
                <a:avLst>
                  <a:gd name="adj1" fmla="val 17628"/>
                </a:avLst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Elbow Connector 96">
                <a:extLst>
                  <a:ext uri="{FF2B5EF4-FFF2-40B4-BE49-F238E27FC236}">
                    <a16:creationId xmlns:a16="http://schemas.microsoft.com/office/drawing/2014/main" id="{D9B66A9B-42AC-054D-BE20-9FF77215AA9C}"/>
                  </a:ext>
                </a:extLst>
              </p:cNvPr>
              <p:cNvCxnSpPr>
                <a:cxnSpLocks/>
                <a:stCxn id="95" idx="0"/>
                <a:endCxn id="102" idx="0"/>
              </p:cNvCxnSpPr>
              <p:nvPr/>
            </p:nvCxnSpPr>
            <p:spPr>
              <a:xfrm>
                <a:off x="8030384" y="2717724"/>
                <a:ext cx="430124" cy="143734"/>
              </a:xfrm>
              <a:prstGeom prst="bentConnector3">
                <a:avLst>
                  <a:gd name="adj1" fmla="val 17628"/>
                </a:avLst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4BB42ECE-8797-1242-A1AF-8D0EF3D471D1}"/>
                  </a:ext>
                </a:extLst>
              </p:cNvPr>
              <p:cNvGrpSpPr/>
              <p:nvPr/>
            </p:nvGrpSpPr>
            <p:grpSpPr>
              <a:xfrm>
                <a:off x="8171262" y="2507633"/>
                <a:ext cx="289245" cy="412892"/>
                <a:chOff x="6067118" y="1645417"/>
                <a:chExt cx="364353" cy="520109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CC064957-7F65-F040-9AD4-CEB1B3E1D094}"/>
                    </a:ext>
                  </a:extLst>
                </p:cNvPr>
                <p:cNvGrpSpPr/>
                <p:nvPr/>
              </p:nvGrpSpPr>
              <p:grpSpPr>
                <a:xfrm>
                  <a:off x="6067118" y="1645417"/>
                  <a:ext cx="364353" cy="157993"/>
                  <a:chOff x="6067118" y="1635393"/>
                  <a:chExt cx="364353" cy="157993"/>
                </a:xfrm>
                <a:grpFill/>
              </p:grpSpPr>
              <p:sp>
                <p:nvSpPr>
                  <p:cNvPr id="103" name="Triangle 102">
                    <a:extLst>
                      <a:ext uri="{FF2B5EF4-FFF2-40B4-BE49-F238E27FC236}">
                        <a16:creationId xmlns:a16="http://schemas.microsoft.com/office/drawing/2014/main" id="{A587745C-E3B4-1D40-B53D-8C3E010BB71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056222" y="1646289"/>
                    <a:ext cx="157992" cy="136199"/>
                  </a:xfrm>
                  <a:prstGeom prst="triangle">
                    <a:avLst>
                      <a:gd name="adj" fmla="val 52905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189"/>
                    <a:endParaRPr lang="en-US" sz="200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4" name="Triangle 103">
                    <a:extLst>
                      <a:ext uri="{FF2B5EF4-FFF2-40B4-BE49-F238E27FC236}">
                        <a16:creationId xmlns:a16="http://schemas.microsoft.com/office/drawing/2014/main" id="{427EC943-D622-4A45-B4CE-2D051A83271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284376" y="1646290"/>
                    <a:ext cx="157992" cy="136199"/>
                  </a:xfrm>
                  <a:prstGeom prst="triangle">
                    <a:avLst>
                      <a:gd name="adj" fmla="val 52905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189"/>
                    <a:endParaRPr lang="en-US" sz="200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BDF2E784-7618-6F4B-96DE-005262809A80}"/>
                    </a:ext>
                  </a:extLst>
                </p:cNvPr>
                <p:cNvGrpSpPr/>
                <p:nvPr/>
              </p:nvGrpSpPr>
              <p:grpSpPr>
                <a:xfrm>
                  <a:off x="6067118" y="2007533"/>
                  <a:ext cx="364353" cy="157993"/>
                  <a:chOff x="6083067" y="2007533"/>
                  <a:chExt cx="364353" cy="157993"/>
                </a:xfrm>
                <a:grpFill/>
              </p:grpSpPr>
              <p:sp>
                <p:nvSpPr>
                  <p:cNvPr id="101" name="Triangle 100">
                    <a:extLst>
                      <a:ext uri="{FF2B5EF4-FFF2-40B4-BE49-F238E27FC236}">
                        <a16:creationId xmlns:a16="http://schemas.microsoft.com/office/drawing/2014/main" id="{5DB69033-879A-BF4D-B909-285C8B189AF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072171" y="2018429"/>
                    <a:ext cx="157992" cy="136199"/>
                  </a:xfrm>
                  <a:prstGeom prst="triangle">
                    <a:avLst>
                      <a:gd name="adj" fmla="val 52905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189"/>
                    <a:endParaRPr lang="en-US" sz="200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2" name="Triangle 101">
                    <a:extLst>
                      <a:ext uri="{FF2B5EF4-FFF2-40B4-BE49-F238E27FC236}">
                        <a16:creationId xmlns:a16="http://schemas.microsoft.com/office/drawing/2014/main" id="{118C24FC-6E69-C547-8B44-0F319837DB9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300325" y="2018430"/>
                    <a:ext cx="157992" cy="136199"/>
                  </a:xfrm>
                  <a:prstGeom prst="triangle">
                    <a:avLst>
                      <a:gd name="adj" fmla="val 52905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189"/>
                    <a:endParaRPr lang="en-US" sz="200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</p:grpSp>
          </p:grpSp>
        </p:grp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EDA56D0-6ABC-504C-919C-5ACC30F11189}"/>
                </a:ext>
              </a:extLst>
            </p:cNvPr>
            <p:cNvSpPr txBox="1"/>
            <p:nvPr/>
          </p:nvSpPr>
          <p:spPr>
            <a:xfrm>
              <a:off x="8194868" y="2665756"/>
              <a:ext cx="157516" cy="10719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defTabSz="457189"/>
              <a:r>
                <a:rPr lang="en-US" sz="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RF</a:t>
              </a:r>
            </a:p>
          </p:txBody>
        </p:sp>
      </p:grpSp>
      <p:pic>
        <p:nvPicPr>
          <p:cNvPr id="179" name="Picture 178">
            <a:extLst>
              <a:ext uri="{FF2B5EF4-FFF2-40B4-BE49-F238E27FC236}">
                <a16:creationId xmlns:a16="http://schemas.microsoft.com/office/drawing/2014/main" id="{4E0206AD-ED79-304F-9CB3-F29CFC5D7D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701" y="3549675"/>
            <a:ext cx="311492" cy="189604"/>
          </a:xfrm>
          <a:prstGeom prst="rect">
            <a:avLst/>
          </a:prstGeom>
          <a:noFill/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641B9035-15B0-4743-B9AF-2D14CE7C64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701" y="3797593"/>
            <a:ext cx="311492" cy="189604"/>
          </a:xfrm>
          <a:prstGeom prst="rect">
            <a:avLst/>
          </a:prstGeom>
          <a:noFill/>
        </p:spPr>
      </p:pic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6E8A6016-F0B2-274A-BDAC-7A329B2E5B78}"/>
              </a:ext>
            </a:extLst>
          </p:cNvPr>
          <p:cNvCxnSpPr>
            <a:cxnSpLocks/>
          </p:cNvCxnSpPr>
          <p:nvPr/>
        </p:nvCxnSpPr>
        <p:spPr>
          <a:xfrm flipV="1">
            <a:off x="7503126" y="3400179"/>
            <a:ext cx="392289" cy="353"/>
          </a:xfrm>
          <a:prstGeom prst="straightConnector1">
            <a:avLst/>
          </a:prstGeom>
          <a:noFill/>
          <a:ln w="1905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1FEB321B-1723-744A-9D4D-C9528F9A7ED6}"/>
              </a:ext>
            </a:extLst>
          </p:cNvPr>
          <p:cNvCxnSpPr>
            <a:cxnSpLocks/>
          </p:cNvCxnSpPr>
          <p:nvPr/>
        </p:nvCxnSpPr>
        <p:spPr>
          <a:xfrm flipV="1">
            <a:off x="7503126" y="3453040"/>
            <a:ext cx="392289" cy="353"/>
          </a:xfrm>
          <a:prstGeom prst="straightConnector1">
            <a:avLst/>
          </a:prstGeom>
          <a:noFill/>
          <a:ln w="19050">
            <a:solidFill>
              <a:srgbClr val="B72BB6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A66AD8C3-E59A-3B45-87F9-188F616F6393}"/>
              </a:ext>
            </a:extLst>
          </p:cNvPr>
          <p:cNvCxnSpPr>
            <a:cxnSpLocks/>
          </p:cNvCxnSpPr>
          <p:nvPr/>
        </p:nvCxnSpPr>
        <p:spPr>
          <a:xfrm flipV="1">
            <a:off x="7503126" y="3616911"/>
            <a:ext cx="392289" cy="353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A7EEB723-FC3D-244D-ADDC-A1BC40480585}"/>
              </a:ext>
            </a:extLst>
          </p:cNvPr>
          <p:cNvCxnSpPr>
            <a:cxnSpLocks/>
          </p:cNvCxnSpPr>
          <p:nvPr/>
        </p:nvCxnSpPr>
        <p:spPr>
          <a:xfrm flipV="1">
            <a:off x="7503126" y="3669772"/>
            <a:ext cx="392289" cy="353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864F8C33-8472-0042-980A-FA5A6633F957}"/>
              </a:ext>
            </a:extLst>
          </p:cNvPr>
          <p:cNvCxnSpPr>
            <a:cxnSpLocks/>
          </p:cNvCxnSpPr>
          <p:nvPr/>
        </p:nvCxnSpPr>
        <p:spPr>
          <a:xfrm flipV="1">
            <a:off x="7503126" y="3875931"/>
            <a:ext cx="392289" cy="353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6EA80CC-1432-C646-9B1C-C14B1C6352C8}"/>
              </a:ext>
            </a:extLst>
          </p:cNvPr>
          <p:cNvCxnSpPr>
            <a:cxnSpLocks/>
          </p:cNvCxnSpPr>
          <p:nvPr/>
        </p:nvCxnSpPr>
        <p:spPr>
          <a:xfrm flipV="1">
            <a:off x="7503126" y="3928793"/>
            <a:ext cx="392289" cy="353"/>
          </a:xfrm>
          <a:prstGeom prst="straightConnector1">
            <a:avLst/>
          </a:prstGeom>
          <a:noFill/>
          <a:ln w="19050">
            <a:solidFill>
              <a:schemeClr val="accent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9132BEB3-9ED9-BE44-ADF0-DF50FD0FF351}"/>
              </a:ext>
            </a:extLst>
          </p:cNvPr>
          <p:cNvSpPr txBox="1"/>
          <p:nvPr/>
        </p:nvSpPr>
        <p:spPr>
          <a:xfrm>
            <a:off x="6431377" y="3105575"/>
            <a:ext cx="9808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189"/>
            <a:r>
              <a:rPr lang="en-US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Field Mounted</a:t>
            </a:r>
          </a:p>
          <a:p>
            <a:pPr defTabSz="457189"/>
            <a:r>
              <a:rPr lang="en-US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Bi-Directional Transport</a:t>
            </a:r>
          </a:p>
          <a:p>
            <a:pPr defTabSz="457189"/>
            <a:r>
              <a:rPr lang="en-US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Network Distributed</a:t>
            </a: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7A67D917-3E97-684D-9053-87C8F2F44DCF}"/>
              </a:ext>
            </a:extLst>
          </p:cNvPr>
          <p:cNvGrpSpPr/>
          <p:nvPr/>
        </p:nvGrpSpPr>
        <p:grpSpPr>
          <a:xfrm>
            <a:off x="6616436" y="3399512"/>
            <a:ext cx="610715" cy="826590"/>
            <a:chOff x="5792834" y="2532512"/>
            <a:chExt cx="566739" cy="767067"/>
          </a:xfrm>
          <a:noFill/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DF09A23B-2726-DC4D-9EE9-BE22CFF82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2834" y="2532512"/>
              <a:ext cx="566739" cy="605429"/>
            </a:xfrm>
            <a:prstGeom prst="rect">
              <a:avLst/>
            </a:prstGeom>
            <a:grpFill/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A3C167CA-D907-6A48-9F30-D15ACBE27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0572" y="3173712"/>
              <a:ext cx="505760" cy="125867"/>
            </a:xfrm>
            <a:prstGeom prst="rect">
              <a:avLst/>
            </a:prstGeom>
            <a:grpFill/>
          </p:spPr>
        </p:pic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8AC5E3C2-AC87-0A45-B105-4733DDF4CD60}"/>
              </a:ext>
            </a:extLst>
          </p:cNvPr>
          <p:cNvGrpSpPr/>
          <p:nvPr/>
        </p:nvGrpSpPr>
        <p:grpSpPr>
          <a:xfrm>
            <a:off x="4927505" y="3816406"/>
            <a:ext cx="625527" cy="275224"/>
            <a:chOff x="4213451" y="2839000"/>
            <a:chExt cx="726203" cy="319519"/>
          </a:xfrm>
          <a:noFill/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DFE6FBFD-26CC-2546-9B44-B60BCA8E8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0841" y="2839000"/>
              <a:ext cx="631423" cy="126284"/>
            </a:xfrm>
            <a:prstGeom prst="rect">
              <a:avLst/>
            </a:prstGeom>
            <a:grpFill/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30B3012C-C2A2-4F4D-86EE-F10E23BE5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3451" y="3030503"/>
              <a:ext cx="726203" cy="128016"/>
            </a:xfrm>
            <a:prstGeom prst="rect">
              <a:avLst/>
            </a:prstGeom>
            <a:grpFill/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B6635D-4A10-2040-B86D-E9C0FF625863}"/>
              </a:ext>
            </a:extLst>
          </p:cNvPr>
          <p:cNvGrpSpPr/>
          <p:nvPr/>
        </p:nvGrpSpPr>
        <p:grpSpPr>
          <a:xfrm>
            <a:off x="4081378" y="3347621"/>
            <a:ext cx="816709" cy="839135"/>
            <a:chOff x="2329359" y="2495175"/>
            <a:chExt cx="910315" cy="839135"/>
          </a:xfrm>
          <a:noFill/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1395298C-0E16-2349-88B5-D46A11B6B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3261" y="2495175"/>
              <a:ext cx="247674" cy="222207"/>
            </a:xfrm>
            <a:prstGeom prst="rect">
              <a:avLst/>
            </a:prstGeom>
            <a:grpFill/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B9AFB84-F7F6-A74C-9F7E-A0E3D90F5D0E}"/>
                </a:ext>
              </a:extLst>
            </p:cNvPr>
            <p:cNvSpPr txBox="1"/>
            <p:nvPr/>
          </p:nvSpPr>
          <p:spPr>
            <a:xfrm>
              <a:off x="2888466" y="2741551"/>
              <a:ext cx="351208" cy="10772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457189"/>
              <a:r>
                <a:rPr lang="en-US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CMTS </a:t>
              </a:r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6357AE31-85A0-744F-8A66-2F3AAFAD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4138" y="2866265"/>
              <a:ext cx="246673" cy="221309"/>
            </a:xfrm>
            <a:prstGeom prst="rect">
              <a:avLst/>
            </a:prstGeom>
            <a:grpFill/>
          </p:spPr>
        </p:pic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CE97066E-8D02-8540-AC74-1865266D00DF}"/>
                </a:ext>
              </a:extLst>
            </p:cNvPr>
            <p:cNvSpPr txBox="1"/>
            <p:nvPr/>
          </p:nvSpPr>
          <p:spPr>
            <a:xfrm>
              <a:off x="2829445" y="3118866"/>
              <a:ext cx="410228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457189"/>
              <a:r>
                <a:rPr lang="en-US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Analog &amp; QAM 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A5107D9-1E0B-9A40-B4AE-1C8B014C4549}"/>
                </a:ext>
              </a:extLst>
            </p:cNvPr>
            <p:cNvSpPr txBox="1"/>
            <p:nvPr/>
          </p:nvSpPr>
          <p:spPr>
            <a:xfrm>
              <a:off x="2329359" y="2563715"/>
              <a:ext cx="398573" cy="23083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r" defTabSz="457189"/>
              <a:r>
                <a:rPr lang="en-US" sz="5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Internet Data</a:t>
              </a:r>
            </a:p>
            <a:p>
              <a:pPr algn="r" defTabSz="457189"/>
              <a:r>
                <a:rPr lang="en-US" sz="5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Voice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C13D3739-94F2-6A4D-A48C-2F3A3A5D01B7}"/>
                </a:ext>
              </a:extLst>
            </p:cNvPr>
            <p:cNvSpPr txBox="1"/>
            <p:nvPr/>
          </p:nvSpPr>
          <p:spPr>
            <a:xfrm>
              <a:off x="2329359" y="2906012"/>
              <a:ext cx="398573" cy="23083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r" defTabSz="457189"/>
              <a:r>
                <a:rPr lang="en-US" sz="5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BC Video</a:t>
              </a:r>
            </a:p>
            <a:p>
              <a:pPr algn="r" defTabSz="457189"/>
              <a:r>
                <a:rPr lang="en-US" sz="5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VOD &amp; Other</a:t>
              </a:r>
            </a:p>
          </p:txBody>
        </p: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92201FBC-A54B-0547-B7C8-78368884BE89}"/>
                </a:ext>
              </a:extLst>
            </p:cNvPr>
            <p:cNvCxnSpPr>
              <a:cxnSpLocks/>
            </p:cNvCxnSpPr>
            <p:nvPr/>
          </p:nvCxnSpPr>
          <p:spPr>
            <a:xfrm>
              <a:off x="2758419" y="2594482"/>
              <a:ext cx="167748" cy="0"/>
            </a:xfrm>
            <a:prstGeom prst="straightConnector1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977EDEE3-7B65-8C4B-80B3-3669912F9751}"/>
                </a:ext>
              </a:extLst>
            </p:cNvPr>
            <p:cNvCxnSpPr>
              <a:cxnSpLocks/>
            </p:cNvCxnSpPr>
            <p:nvPr/>
          </p:nvCxnSpPr>
          <p:spPr>
            <a:xfrm>
              <a:off x="2758419" y="2659916"/>
              <a:ext cx="167748" cy="0"/>
            </a:xfrm>
            <a:prstGeom prst="straightConnector1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B2DC8939-53F0-2145-AAE7-0716E7CB4495}"/>
                </a:ext>
              </a:extLst>
            </p:cNvPr>
            <p:cNvCxnSpPr>
              <a:cxnSpLocks/>
            </p:cNvCxnSpPr>
            <p:nvPr/>
          </p:nvCxnSpPr>
          <p:spPr>
            <a:xfrm>
              <a:off x="2758416" y="2938241"/>
              <a:ext cx="167748" cy="0"/>
            </a:xfrm>
            <a:prstGeom prst="straightConnector1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3" name="TextBox 242">
            <a:extLst>
              <a:ext uri="{FF2B5EF4-FFF2-40B4-BE49-F238E27FC236}">
                <a16:creationId xmlns:a16="http://schemas.microsoft.com/office/drawing/2014/main" id="{F1C1FF77-A16A-BC49-BB3B-2ADA22892AC9}"/>
              </a:ext>
            </a:extLst>
          </p:cNvPr>
          <p:cNvSpPr txBox="1"/>
          <p:nvPr/>
        </p:nvSpPr>
        <p:spPr>
          <a:xfrm>
            <a:off x="4078647" y="3184670"/>
            <a:ext cx="168746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189"/>
            <a:r>
              <a:rPr lang="en-US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CENTRALIZED FACILITY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3A8806-A604-A94C-9F72-38EA31BC1F4A}"/>
              </a:ext>
            </a:extLst>
          </p:cNvPr>
          <p:cNvSpPr/>
          <p:nvPr/>
        </p:nvSpPr>
        <p:spPr>
          <a:xfrm>
            <a:off x="6189615" y="1812905"/>
            <a:ext cx="1654634" cy="74946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A095A9D-706C-E84B-9CAC-29359E50A5D8}"/>
              </a:ext>
            </a:extLst>
          </p:cNvPr>
          <p:cNvSpPr txBox="1"/>
          <p:nvPr/>
        </p:nvSpPr>
        <p:spPr>
          <a:xfrm>
            <a:off x="6129384" y="1877284"/>
            <a:ext cx="35758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Internet Data</a:t>
            </a:r>
          </a:p>
          <a:p>
            <a:pPr algn="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Voice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98C94DA7-26B7-3D46-866B-BBFFEDB3FF1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105" y="1883206"/>
            <a:ext cx="258717" cy="258717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D6E58D2C-2CE1-E040-B82E-DEEB484D21CF}"/>
              </a:ext>
            </a:extLst>
          </p:cNvPr>
          <p:cNvSpPr txBox="1"/>
          <p:nvPr/>
        </p:nvSpPr>
        <p:spPr>
          <a:xfrm>
            <a:off x="6664900" y="2139891"/>
            <a:ext cx="231127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4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CMTS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061C10A-1F0F-E346-A930-6C3BCFDED730}"/>
              </a:ext>
            </a:extLst>
          </p:cNvPr>
          <p:cNvSpPr txBox="1"/>
          <p:nvPr/>
        </p:nvSpPr>
        <p:spPr>
          <a:xfrm>
            <a:off x="6221616" y="2316099"/>
            <a:ext cx="35758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BC Video</a:t>
            </a:r>
          </a:p>
          <a:p>
            <a:pPr algn="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VOD &amp; Other</a:t>
            </a: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62D65A89-4FBF-9A48-B2BF-051FA5B5E582}"/>
              </a:ext>
            </a:extLst>
          </p:cNvPr>
          <p:cNvCxnSpPr>
            <a:cxnSpLocks/>
          </p:cNvCxnSpPr>
          <p:nvPr/>
        </p:nvCxnSpPr>
        <p:spPr>
          <a:xfrm>
            <a:off x="6497867" y="1962913"/>
            <a:ext cx="15050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74A083C3-EEF8-6F47-8988-BDD651C40918}"/>
              </a:ext>
            </a:extLst>
          </p:cNvPr>
          <p:cNvCxnSpPr>
            <a:cxnSpLocks/>
          </p:cNvCxnSpPr>
          <p:nvPr/>
        </p:nvCxnSpPr>
        <p:spPr>
          <a:xfrm>
            <a:off x="6497867" y="2028346"/>
            <a:ext cx="15050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2F81302F-8878-1247-A688-FF1E2EF3963A}"/>
              </a:ext>
            </a:extLst>
          </p:cNvPr>
          <p:cNvSpPr txBox="1"/>
          <p:nvPr/>
        </p:nvSpPr>
        <p:spPr>
          <a:xfrm>
            <a:off x="6993641" y="2131956"/>
            <a:ext cx="3276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RF </a:t>
            </a:r>
            <a:b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</a:br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Manager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09C5F27-EA0D-9443-8F70-00C3213758B8}"/>
              </a:ext>
            </a:extLst>
          </p:cNvPr>
          <p:cNvSpPr txBox="1"/>
          <p:nvPr/>
        </p:nvSpPr>
        <p:spPr>
          <a:xfrm>
            <a:off x="7328471" y="1842581"/>
            <a:ext cx="5869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Linear </a:t>
            </a:r>
            <a:b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</a:br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Analog Optics</a:t>
            </a:r>
          </a:p>
        </p:txBody>
      </p:sp>
      <p:sp>
        <p:nvSpPr>
          <p:cNvPr id="256" name="Rounded Rectangle 255">
            <a:extLst>
              <a:ext uri="{FF2B5EF4-FFF2-40B4-BE49-F238E27FC236}">
                <a16:creationId xmlns:a16="http://schemas.microsoft.com/office/drawing/2014/main" id="{D3AE833F-C270-9A42-A267-0A3D31D9A716}"/>
              </a:ext>
            </a:extLst>
          </p:cNvPr>
          <p:cNvSpPr/>
          <p:nvPr/>
        </p:nvSpPr>
        <p:spPr>
          <a:xfrm>
            <a:off x="7495446" y="1999285"/>
            <a:ext cx="252779" cy="176809"/>
          </a:xfrm>
          <a:prstGeom prst="roundRect">
            <a:avLst>
              <a:gd name="adj" fmla="val 1805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40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259" name="Triangle 258">
            <a:extLst>
              <a:ext uri="{FF2B5EF4-FFF2-40B4-BE49-F238E27FC236}">
                <a16:creationId xmlns:a16="http://schemas.microsoft.com/office/drawing/2014/main" id="{EA643B89-78D1-7743-9D4D-545F5A081B5E}"/>
              </a:ext>
            </a:extLst>
          </p:cNvPr>
          <p:cNvSpPr/>
          <p:nvPr/>
        </p:nvSpPr>
        <p:spPr>
          <a:xfrm rot="5400000">
            <a:off x="7510345" y="2058492"/>
            <a:ext cx="94164" cy="70235"/>
          </a:xfrm>
          <a:prstGeom prst="triangle">
            <a:avLst>
              <a:gd name="adj" fmla="val 52905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40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76BE01-7BDD-014B-923D-6C3E85635A99}"/>
              </a:ext>
            </a:extLst>
          </p:cNvPr>
          <p:cNvGrpSpPr/>
          <p:nvPr/>
        </p:nvGrpSpPr>
        <p:grpSpPr>
          <a:xfrm>
            <a:off x="7604516" y="2035424"/>
            <a:ext cx="119480" cy="119480"/>
            <a:chOff x="7157902" y="1688192"/>
            <a:chExt cx="133174" cy="133174"/>
          </a:xfrm>
        </p:grpSpPr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B980A5E0-60F8-3B4F-BBCE-84A1612F17F0}"/>
                </a:ext>
              </a:extLst>
            </p:cNvPr>
            <p:cNvSpPr/>
            <p:nvPr/>
          </p:nvSpPr>
          <p:spPr>
            <a:xfrm>
              <a:off x="7157902" y="1688192"/>
              <a:ext cx="133174" cy="133174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75869B11-3D34-A74A-B1BE-781E99D1BC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2124" y="1733465"/>
              <a:ext cx="79283" cy="72058"/>
            </a:xfrm>
            <a:prstGeom prst="straightConnector1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F60B3CE8-E01A-2347-A9A6-7598BE88D1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7610" y="1701363"/>
              <a:ext cx="70418" cy="79028"/>
            </a:xfrm>
            <a:prstGeom prst="straightConnector1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7B00C52-E778-314F-9919-D1F8EC8FA5EB}"/>
              </a:ext>
            </a:extLst>
          </p:cNvPr>
          <p:cNvCxnSpPr>
            <a:cxnSpLocks/>
            <a:stCxn id="138" idx="3"/>
          </p:cNvCxnSpPr>
          <p:nvPr/>
        </p:nvCxnSpPr>
        <p:spPr>
          <a:xfrm>
            <a:off x="6909822" y="2012564"/>
            <a:ext cx="254057" cy="7751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9ECB6C3-2BB0-494C-BC43-5F01FC1BA38E}"/>
              </a:ext>
            </a:extLst>
          </p:cNvPr>
          <p:cNvCxnSpPr>
            <a:cxnSpLocks/>
          </p:cNvCxnSpPr>
          <p:nvPr/>
        </p:nvCxnSpPr>
        <p:spPr>
          <a:xfrm>
            <a:off x="6565233" y="2217164"/>
            <a:ext cx="417316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F42473A-8F2F-DB4E-BD32-4A03CCA45395}"/>
              </a:ext>
            </a:extLst>
          </p:cNvPr>
          <p:cNvCxnSpPr>
            <a:cxnSpLocks/>
            <a:endCxn id="256" idx="1"/>
          </p:cNvCxnSpPr>
          <p:nvPr/>
        </p:nvCxnSpPr>
        <p:spPr>
          <a:xfrm flipV="1">
            <a:off x="7316185" y="2087690"/>
            <a:ext cx="179261" cy="71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BA429642-C9D2-8D4E-9D44-C7D5A8CE1442}"/>
              </a:ext>
            </a:extLst>
          </p:cNvPr>
          <p:cNvCxnSpPr>
            <a:cxnSpLocks/>
            <a:endCxn id="157" idx="1"/>
          </p:cNvCxnSpPr>
          <p:nvPr/>
        </p:nvCxnSpPr>
        <p:spPr>
          <a:xfrm>
            <a:off x="7316185" y="2159050"/>
            <a:ext cx="179261" cy="1285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CCE974A5-F986-B743-94D4-C4574A2A6169}"/>
              </a:ext>
            </a:extLst>
          </p:cNvPr>
          <p:cNvSpPr txBox="1"/>
          <p:nvPr/>
        </p:nvSpPr>
        <p:spPr>
          <a:xfrm>
            <a:off x="7372771" y="2143758"/>
            <a:ext cx="11380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RF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CC9E7B5-231F-244F-AE39-D778EF28F565}"/>
              </a:ext>
            </a:extLst>
          </p:cNvPr>
          <p:cNvSpPr txBox="1"/>
          <p:nvPr/>
        </p:nvSpPr>
        <p:spPr>
          <a:xfrm>
            <a:off x="7961893" y="1887890"/>
            <a:ext cx="38472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HFC</a:t>
            </a:r>
          </a:p>
          <a:p>
            <a:pPr algn="ct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Nodes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B6DBB3DE-89E5-B84F-9934-E7D2858C409D}"/>
              </a:ext>
            </a:extLst>
          </p:cNvPr>
          <p:cNvCxnSpPr>
            <a:endCxn id="183" idx="3"/>
          </p:cNvCxnSpPr>
          <p:nvPr/>
        </p:nvCxnSpPr>
        <p:spPr>
          <a:xfrm>
            <a:off x="8268403" y="2187686"/>
            <a:ext cx="88574" cy="2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riangle 182">
            <a:extLst>
              <a:ext uri="{FF2B5EF4-FFF2-40B4-BE49-F238E27FC236}">
                <a16:creationId xmlns:a16="http://schemas.microsoft.com/office/drawing/2014/main" id="{E1F7921F-7844-E442-81EF-82CD0CAB446E}"/>
              </a:ext>
            </a:extLst>
          </p:cNvPr>
          <p:cNvSpPr/>
          <p:nvPr/>
        </p:nvSpPr>
        <p:spPr>
          <a:xfrm rot="5400000">
            <a:off x="8350271" y="2145776"/>
            <a:ext cx="97231" cy="83819"/>
          </a:xfrm>
          <a:prstGeom prst="triangle">
            <a:avLst>
              <a:gd name="adj" fmla="val 52905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40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cxnSp>
        <p:nvCxnSpPr>
          <p:cNvPr id="190" name="Elbow Connector 189">
            <a:extLst>
              <a:ext uri="{FF2B5EF4-FFF2-40B4-BE49-F238E27FC236}">
                <a16:creationId xmlns:a16="http://schemas.microsoft.com/office/drawing/2014/main" id="{26E38150-3D24-F749-B576-1C1C9445158E}"/>
              </a:ext>
            </a:extLst>
          </p:cNvPr>
          <p:cNvCxnSpPr>
            <a:stCxn id="183" idx="0"/>
            <a:endCxn id="213" idx="0"/>
          </p:cNvCxnSpPr>
          <p:nvPr/>
        </p:nvCxnSpPr>
        <p:spPr>
          <a:xfrm flipV="1">
            <a:off x="8440796" y="2079083"/>
            <a:ext cx="333443" cy="111427"/>
          </a:xfrm>
          <a:prstGeom prst="bentConnector3">
            <a:avLst>
              <a:gd name="adj1" fmla="val 17628"/>
            </a:avLst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Elbow Connector 190">
            <a:extLst>
              <a:ext uri="{FF2B5EF4-FFF2-40B4-BE49-F238E27FC236}">
                <a16:creationId xmlns:a16="http://schemas.microsoft.com/office/drawing/2014/main" id="{7A2252ED-AC42-C645-9845-3AEFA209C6E8}"/>
              </a:ext>
            </a:extLst>
          </p:cNvPr>
          <p:cNvCxnSpPr>
            <a:cxnSpLocks/>
            <a:stCxn id="183" idx="0"/>
            <a:endCxn id="206" idx="0"/>
          </p:cNvCxnSpPr>
          <p:nvPr/>
        </p:nvCxnSpPr>
        <p:spPr>
          <a:xfrm>
            <a:off x="8440796" y="2190509"/>
            <a:ext cx="333443" cy="111427"/>
          </a:xfrm>
          <a:prstGeom prst="bentConnector3">
            <a:avLst>
              <a:gd name="adj1" fmla="val 17628"/>
            </a:avLst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D160598-5FBB-4C4E-B607-A94E2379A140}"/>
              </a:ext>
            </a:extLst>
          </p:cNvPr>
          <p:cNvGrpSpPr/>
          <p:nvPr/>
        </p:nvGrpSpPr>
        <p:grpSpPr>
          <a:xfrm>
            <a:off x="8550009" y="2027642"/>
            <a:ext cx="224229" cy="97232"/>
            <a:chOff x="6067118" y="1635393"/>
            <a:chExt cx="364353" cy="157993"/>
          </a:xfrm>
          <a:solidFill>
            <a:schemeClr val="bg1"/>
          </a:solidFill>
        </p:grpSpPr>
        <p:sp>
          <p:nvSpPr>
            <p:cNvPr id="212" name="Triangle 211">
              <a:extLst>
                <a:ext uri="{FF2B5EF4-FFF2-40B4-BE49-F238E27FC236}">
                  <a16:creationId xmlns:a16="http://schemas.microsoft.com/office/drawing/2014/main" id="{8DFD9E3F-034E-424C-9F60-E5E6502A964D}"/>
                </a:ext>
              </a:extLst>
            </p:cNvPr>
            <p:cNvSpPr/>
            <p:nvPr/>
          </p:nvSpPr>
          <p:spPr>
            <a:xfrm rot="5400000">
              <a:off x="6056222" y="1646289"/>
              <a:ext cx="157992" cy="136199"/>
            </a:xfrm>
            <a:prstGeom prst="triangle">
              <a:avLst>
                <a:gd name="adj" fmla="val 52905"/>
              </a:avLst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213" name="Triangle 212">
              <a:extLst>
                <a:ext uri="{FF2B5EF4-FFF2-40B4-BE49-F238E27FC236}">
                  <a16:creationId xmlns:a16="http://schemas.microsoft.com/office/drawing/2014/main" id="{E54CA33E-E9BF-8A43-ABAA-41BA47CBF268}"/>
                </a:ext>
              </a:extLst>
            </p:cNvPr>
            <p:cNvSpPr/>
            <p:nvPr/>
          </p:nvSpPr>
          <p:spPr>
            <a:xfrm rot="5400000">
              <a:off x="6284376" y="1646290"/>
              <a:ext cx="157992" cy="136199"/>
            </a:xfrm>
            <a:prstGeom prst="triangle">
              <a:avLst>
                <a:gd name="adj" fmla="val 52905"/>
              </a:avLst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140BE40-1169-A149-A6B0-6D34A7756D60}"/>
              </a:ext>
            </a:extLst>
          </p:cNvPr>
          <p:cNvGrpSpPr/>
          <p:nvPr/>
        </p:nvGrpSpPr>
        <p:grpSpPr>
          <a:xfrm>
            <a:off x="8550009" y="2250495"/>
            <a:ext cx="224229" cy="97232"/>
            <a:chOff x="6083067" y="2007533"/>
            <a:chExt cx="364353" cy="157993"/>
          </a:xfrm>
          <a:solidFill>
            <a:schemeClr val="bg1"/>
          </a:solidFill>
        </p:grpSpPr>
        <p:sp>
          <p:nvSpPr>
            <p:cNvPr id="204" name="Triangle 203">
              <a:extLst>
                <a:ext uri="{FF2B5EF4-FFF2-40B4-BE49-F238E27FC236}">
                  <a16:creationId xmlns:a16="http://schemas.microsoft.com/office/drawing/2014/main" id="{7731C097-B0BF-2E4F-9C6E-BF9108443DF7}"/>
                </a:ext>
              </a:extLst>
            </p:cNvPr>
            <p:cNvSpPr/>
            <p:nvPr/>
          </p:nvSpPr>
          <p:spPr>
            <a:xfrm rot="5400000">
              <a:off x="6072171" y="2018429"/>
              <a:ext cx="157992" cy="136199"/>
            </a:xfrm>
            <a:prstGeom prst="triangle">
              <a:avLst>
                <a:gd name="adj" fmla="val 52905"/>
              </a:avLst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206" name="Triangle 205">
              <a:extLst>
                <a:ext uri="{FF2B5EF4-FFF2-40B4-BE49-F238E27FC236}">
                  <a16:creationId xmlns:a16="http://schemas.microsoft.com/office/drawing/2014/main" id="{4F02D950-2F5F-274A-9470-5DDAEF7DD237}"/>
                </a:ext>
              </a:extLst>
            </p:cNvPr>
            <p:cNvSpPr/>
            <p:nvPr/>
          </p:nvSpPr>
          <p:spPr>
            <a:xfrm rot="5400000">
              <a:off x="6300325" y="2018430"/>
              <a:ext cx="157992" cy="136199"/>
            </a:xfrm>
            <a:prstGeom prst="triangle">
              <a:avLst>
                <a:gd name="adj" fmla="val 52905"/>
              </a:avLst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012B6E27-43B1-5A4D-9AD5-F9678DCB69F3}"/>
              </a:ext>
            </a:extLst>
          </p:cNvPr>
          <p:cNvSpPr txBox="1"/>
          <p:nvPr/>
        </p:nvSpPr>
        <p:spPr>
          <a:xfrm>
            <a:off x="8570225" y="2160117"/>
            <a:ext cx="11380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RF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234D09-A512-634C-BA7E-E9DBA991D24E}"/>
              </a:ext>
            </a:extLst>
          </p:cNvPr>
          <p:cNvSpPr/>
          <p:nvPr/>
        </p:nvSpPr>
        <p:spPr>
          <a:xfrm>
            <a:off x="6982549" y="2118143"/>
            <a:ext cx="324761" cy="1649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4F3121-F9E3-5246-A4A8-D2AC5C3EAFAD}"/>
              </a:ext>
            </a:extLst>
          </p:cNvPr>
          <p:cNvGrpSpPr/>
          <p:nvPr/>
        </p:nvGrpSpPr>
        <p:grpSpPr>
          <a:xfrm>
            <a:off x="7495446" y="2199146"/>
            <a:ext cx="252779" cy="176809"/>
            <a:chOff x="7036332" y="1870679"/>
            <a:chExt cx="281751" cy="197074"/>
          </a:xfrm>
        </p:grpSpPr>
        <p:sp>
          <p:nvSpPr>
            <p:cNvPr id="157" name="Rounded Rectangle 156">
              <a:extLst>
                <a:ext uri="{FF2B5EF4-FFF2-40B4-BE49-F238E27FC236}">
                  <a16:creationId xmlns:a16="http://schemas.microsoft.com/office/drawing/2014/main" id="{9B377E25-97D4-054C-918B-77AED565B0C8}"/>
                </a:ext>
              </a:extLst>
            </p:cNvPr>
            <p:cNvSpPr/>
            <p:nvPr/>
          </p:nvSpPr>
          <p:spPr>
            <a:xfrm>
              <a:off x="7036332" y="1870679"/>
              <a:ext cx="281751" cy="197074"/>
            </a:xfrm>
            <a:prstGeom prst="roundRect">
              <a:avLst>
                <a:gd name="adj" fmla="val 1805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73040DEC-D184-EE4F-94F8-E56BFB8F764F}"/>
                </a:ext>
              </a:extLst>
            </p:cNvPr>
            <p:cNvGrpSpPr/>
            <p:nvPr/>
          </p:nvGrpSpPr>
          <p:grpSpPr>
            <a:xfrm rot="15300000" flipH="1">
              <a:off x="7161695" y="1898563"/>
              <a:ext cx="133174" cy="133174"/>
              <a:chOff x="7157902" y="1688192"/>
              <a:chExt cx="133174" cy="133174"/>
            </a:xfrm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FFD7F854-CE08-2344-A4FB-BEDC821CEC52}"/>
                  </a:ext>
                </a:extLst>
              </p:cNvPr>
              <p:cNvSpPr/>
              <p:nvPr/>
            </p:nvSpPr>
            <p:spPr>
              <a:xfrm>
                <a:off x="7157902" y="1688192"/>
                <a:ext cx="133174" cy="133174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B6F6AD24-EA74-874E-BBB5-9B2FA26B82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02124" y="1733465"/>
                <a:ext cx="79283" cy="72058"/>
              </a:xfrm>
              <a:prstGeom prst="straightConnector1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>
                <a:extLst>
                  <a:ext uri="{FF2B5EF4-FFF2-40B4-BE49-F238E27FC236}">
                    <a16:creationId xmlns:a16="http://schemas.microsoft.com/office/drawing/2014/main" id="{93171033-5252-5643-888A-5E7EB91EE7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77610" y="1701363"/>
                <a:ext cx="70418" cy="79028"/>
              </a:xfrm>
              <a:prstGeom prst="straightConnector1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1" name="Triangle 240">
              <a:extLst>
                <a:ext uri="{FF2B5EF4-FFF2-40B4-BE49-F238E27FC236}">
                  <a16:creationId xmlns:a16="http://schemas.microsoft.com/office/drawing/2014/main" id="{F9A9B9CE-296D-F54E-B9FE-D23A7DDBA991}"/>
                </a:ext>
              </a:extLst>
            </p:cNvPr>
            <p:cNvSpPr/>
            <p:nvPr/>
          </p:nvSpPr>
          <p:spPr>
            <a:xfrm rot="16200000" flipH="1">
              <a:off x="7052938" y="1927839"/>
              <a:ext cx="104957" cy="78285"/>
            </a:xfrm>
            <a:prstGeom prst="triangle">
              <a:avLst>
                <a:gd name="adj" fmla="val 5290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05406B88-11CE-0E47-A1B7-765A0274BF72}"/>
              </a:ext>
            </a:extLst>
          </p:cNvPr>
          <p:cNvSpPr txBox="1"/>
          <p:nvPr/>
        </p:nvSpPr>
        <p:spPr>
          <a:xfrm>
            <a:off x="6069906" y="2607097"/>
            <a:ext cx="177434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189"/>
            <a:r>
              <a:rPr lang="en-US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SMALL HUB SITE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26899C84-379E-9243-96BE-FD1F85A0F723}"/>
              </a:ext>
            </a:extLst>
          </p:cNvPr>
          <p:cNvSpPr/>
          <p:nvPr/>
        </p:nvSpPr>
        <p:spPr>
          <a:xfrm>
            <a:off x="4078646" y="1821113"/>
            <a:ext cx="1772391" cy="74946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62804C19-0631-C949-94F6-231A9350FC8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559" y="2070940"/>
            <a:ext cx="258716" cy="258717"/>
          </a:xfrm>
          <a:prstGeom prst="rect">
            <a:avLst/>
          </a:prstGeom>
        </p:spPr>
      </p:pic>
      <p:sp>
        <p:nvSpPr>
          <p:cNvPr id="289" name="TextBox 288">
            <a:extLst>
              <a:ext uri="{FF2B5EF4-FFF2-40B4-BE49-F238E27FC236}">
                <a16:creationId xmlns:a16="http://schemas.microsoft.com/office/drawing/2014/main" id="{350C9A64-C2C0-3147-A447-9963C8C15565}"/>
              </a:ext>
            </a:extLst>
          </p:cNvPr>
          <p:cNvSpPr txBox="1"/>
          <p:nvPr/>
        </p:nvSpPr>
        <p:spPr>
          <a:xfrm>
            <a:off x="4093324" y="2129158"/>
            <a:ext cx="35758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BC Video</a:t>
            </a:r>
          </a:p>
          <a:p>
            <a:pPr algn="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VOD &amp; Other</a:t>
            </a:r>
          </a:p>
        </p:txBody>
      </p: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FED5ABCE-4000-7A49-A2A6-9880C930003C}"/>
              </a:ext>
            </a:extLst>
          </p:cNvPr>
          <p:cNvCxnSpPr>
            <a:cxnSpLocks/>
          </p:cNvCxnSpPr>
          <p:nvPr/>
        </p:nvCxnSpPr>
        <p:spPr>
          <a:xfrm>
            <a:off x="4456321" y="2161387"/>
            <a:ext cx="15050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10CC452D-2885-F646-AFB3-97CD1D4C3A21}"/>
              </a:ext>
            </a:extLst>
          </p:cNvPr>
          <p:cNvCxnSpPr>
            <a:cxnSpLocks/>
          </p:cNvCxnSpPr>
          <p:nvPr/>
        </p:nvCxnSpPr>
        <p:spPr>
          <a:xfrm>
            <a:off x="4456321" y="2226820"/>
            <a:ext cx="15050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4" name="TextBox 293">
            <a:extLst>
              <a:ext uri="{FF2B5EF4-FFF2-40B4-BE49-F238E27FC236}">
                <a16:creationId xmlns:a16="http://schemas.microsoft.com/office/drawing/2014/main" id="{84A32D36-6A8D-CB49-B643-6AD52B0D7B0B}"/>
              </a:ext>
            </a:extLst>
          </p:cNvPr>
          <p:cNvSpPr txBox="1"/>
          <p:nvPr/>
        </p:nvSpPr>
        <p:spPr>
          <a:xfrm>
            <a:off x="4968554" y="2134798"/>
            <a:ext cx="3276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RF </a:t>
            </a:r>
            <a:b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</a:br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Manager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D1E652A8-D326-BD40-B5A4-DAE01258C89E}"/>
              </a:ext>
            </a:extLst>
          </p:cNvPr>
          <p:cNvSpPr txBox="1"/>
          <p:nvPr/>
        </p:nvSpPr>
        <p:spPr>
          <a:xfrm>
            <a:off x="5447611" y="1845423"/>
            <a:ext cx="24439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Linear </a:t>
            </a:r>
            <a:b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</a:br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Analog </a:t>
            </a:r>
          </a:p>
          <a:p>
            <a:pPr algn="ct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Optics</a:t>
            </a:r>
          </a:p>
        </p:txBody>
      </p:sp>
      <p:sp>
        <p:nvSpPr>
          <p:cNvPr id="296" name="Rounded Rectangle 295">
            <a:extLst>
              <a:ext uri="{FF2B5EF4-FFF2-40B4-BE49-F238E27FC236}">
                <a16:creationId xmlns:a16="http://schemas.microsoft.com/office/drawing/2014/main" id="{59561010-0E90-7D46-B13D-FF0B68C88628}"/>
              </a:ext>
            </a:extLst>
          </p:cNvPr>
          <p:cNvSpPr/>
          <p:nvPr/>
        </p:nvSpPr>
        <p:spPr>
          <a:xfrm>
            <a:off x="5431955" y="2117338"/>
            <a:ext cx="252779" cy="176809"/>
          </a:xfrm>
          <a:prstGeom prst="roundRect">
            <a:avLst>
              <a:gd name="adj" fmla="val 1805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40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297" name="Triangle 296">
            <a:extLst>
              <a:ext uri="{FF2B5EF4-FFF2-40B4-BE49-F238E27FC236}">
                <a16:creationId xmlns:a16="http://schemas.microsoft.com/office/drawing/2014/main" id="{A2C3E1DC-9A1A-034B-9DBC-F98667E2DBCA}"/>
              </a:ext>
            </a:extLst>
          </p:cNvPr>
          <p:cNvSpPr/>
          <p:nvPr/>
        </p:nvSpPr>
        <p:spPr>
          <a:xfrm rot="5400000">
            <a:off x="5446854" y="2160086"/>
            <a:ext cx="94164" cy="70235"/>
          </a:xfrm>
          <a:prstGeom prst="triangle">
            <a:avLst>
              <a:gd name="adj" fmla="val 52905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40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9ED8D15F-5CD0-2B4D-9E23-E645B5D0E50B}"/>
              </a:ext>
            </a:extLst>
          </p:cNvPr>
          <p:cNvGrpSpPr/>
          <p:nvPr/>
        </p:nvGrpSpPr>
        <p:grpSpPr>
          <a:xfrm>
            <a:off x="5541024" y="2137018"/>
            <a:ext cx="119480" cy="119480"/>
            <a:chOff x="7035602" y="1798262"/>
            <a:chExt cx="133174" cy="133174"/>
          </a:xfrm>
        </p:grpSpPr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7D86C484-4B8A-0149-9CBC-382DD7738775}"/>
                </a:ext>
              </a:extLst>
            </p:cNvPr>
            <p:cNvSpPr/>
            <p:nvPr/>
          </p:nvSpPr>
          <p:spPr>
            <a:xfrm>
              <a:off x="7035602" y="1798262"/>
              <a:ext cx="133174" cy="133174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cxnSp>
          <p:nvCxnSpPr>
            <p:cNvPr id="342" name="Straight Arrow Connector 341">
              <a:extLst>
                <a:ext uri="{FF2B5EF4-FFF2-40B4-BE49-F238E27FC236}">
                  <a16:creationId xmlns:a16="http://schemas.microsoft.com/office/drawing/2014/main" id="{B91BB52E-FE1A-E348-9B96-3A40EE7FE4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9824" y="1843535"/>
              <a:ext cx="79283" cy="72058"/>
            </a:xfrm>
            <a:prstGeom prst="straightConnector1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>
              <a:extLst>
                <a:ext uri="{FF2B5EF4-FFF2-40B4-BE49-F238E27FC236}">
                  <a16:creationId xmlns:a16="http://schemas.microsoft.com/office/drawing/2014/main" id="{48C2557C-187E-334C-9370-6B69251061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310" y="1811433"/>
              <a:ext cx="70418" cy="79028"/>
            </a:xfrm>
            <a:prstGeom prst="straightConnector1">
              <a:avLst/>
            </a:prstGeom>
            <a:ln w="6350">
              <a:solidFill>
                <a:schemeClr val="bg1">
                  <a:lumMod val="65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97959186-4665-2E4A-BEAD-D623452EBAA5}"/>
              </a:ext>
            </a:extLst>
          </p:cNvPr>
          <p:cNvCxnSpPr>
            <a:cxnSpLocks/>
          </p:cNvCxnSpPr>
          <p:nvPr/>
        </p:nvCxnSpPr>
        <p:spPr>
          <a:xfrm>
            <a:off x="4862789" y="2200299"/>
            <a:ext cx="118698" cy="316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4144C837-3593-0E40-9FE7-05DA890F24C0}"/>
              </a:ext>
            </a:extLst>
          </p:cNvPr>
          <p:cNvCxnSpPr>
            <a:cxnSpLocks/>
            <a:stCxn id="316" idx="3"/>
          </p:cNvCxnSpPr>
          <p:nvPr/>
        </p:nvCxnSpPr>
        <p:spPr>
          <a:xfrm>
            <a:off x="5304167" y="2203466"/>
            <a:ext cx="143444" cy="2276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62DC6255-746E-5D48-9745-6BF53C1600CC}"/>
              </a:ext>
            </a:extLst>
          </p:cNvPr>
          <p:cNvSpPr txBox="1"/>
          <p:nvPr/>
        </p:nvSpPr>
        <p:spPr>
          <a:xfrm>
            <a:off x="5317167" y="2096301"/>
            <a:ext cx="11380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RF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190CDDF3-630A-474A-8838-A0B5FA3031A5}"/>
              </a:ext>
            </a:extLst>
          </p:cNvPr>
          <p:cNvSpPr/>
          <p:nvPr/>
        </p:nvSpPr>
        <p:spPr>
          <a:xfrm>
            <a:off x="4979406" y="2120985"/>
            <a:ext cx="324761" cy="1649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5B6105-1803-E94D-85D0-E6AF19EF582B}"/>
              </a:ext>
            </a:extLst>
          </p:cNvPr>
          <p:cNvCxnSpPr>
            <a:stCxn id="296" idx="3"/>
          </p:cNvCxnSpPr>
          <p:nvPr/>
        </p:nvCxnSpPr>
        <p:spPr>
          <a:xfrm flipV="1">
            <a:off x="5684734" y="2200299"/>
            <a:ext cx="706402" cy="544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Rectangle 346">
            <a:extLst>
              <a:ext uri="{FF2B5EF4-FFF2-40B4-BE49-F238E27FC236}">
                <a16:creationId xmlns:a16="http://schemas.microsoft.com/office/drawing/2014/main" id="{71EE60F6-59D1-3D45-A006-D7BAE603E82E}"/>
              </a:ext>
            </a:extLst>
          </p:cNvPr>
          <p:cNvSpPr/>
          <p:nvPr/>
        </p:nvSpPr>
        <p:spPr>
          <a:xfrm>
            <a:off x="3958519" y="1746119"/>
            <a:ext cx="4858968" cy="1022794"/>
          </a:xfrm>
          <a:prstGeom prst="rect">
            <a:avLst/>
          </a:prstGeom>
          <a:noFill/>
          <a:ln w="12700">
            <a:solidFill>
              <a:schemeClr val="accent2"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48" name="Down Arrow 347">
            <a:extLst>
              <a:ext uri="{FF2B5EF4-FFF2-40B4-BE49-F238E27FC236}">
                <a16:creationId xmlns:a16="http://schemas.microsoft.com/office/drawing/2014/main" id="{3A65DA6F-C9DB-4540-B8A3-471DE648FDF0}"/>
              </a:ext>
            </a:extLst>
          </p:cNvPr>
          <p:cNvSpPr/>
          <p:nvPr/>
        </p:nvSpPr>
        <p:spPr>
          <a:xfrm>
            <a:off x="6161395" y="2769127"/>
            <a:ext cx="453218" cy="300895"/>
          </a:xfrm>
          <a:prstGeom prst="downArrow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1C3AC761-4542-3440-9CF4-CCB7B9809903}"/>
              </a:ext>
            </a:extLst>
          </p:cNvPr>
          <p:cNvSpPr txBox="1"/>
          <p:nvPr/>
        </p:nvSpPr>
        <p:spPr>
          <a:xfrm>
            <a:off x="4036621" y="2607096"/>
            <a:ext cx="177434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189"/>
            <a:r>
              <a:rPr lang="en-US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FACILITY</a:t>
            </a:r>
          </a:p>
        </p:txBody>
      </p:sp>
      <p:sp>
        <p:nvSpPr>
          <p:cNvPr id="195" name="Rounded Rectangle 194">
            <a:extLst>
              <a:ext uri="{FF2B5EF4-FFF2-40B4-BE49-F238E27FC236}">
                <a16:creationId xmlns:a16="http://schemas.microsoft.com/office/drawing/2014/main" id="{59561010-0E90-7D46-B13D-FF0B68C88628}"/>
              </a:ext>
            </a:extLst>
          </p:cNvPr>
          <p:cNvSpPr/>
          <p:nvPr/>
        </p:nvSpPr>
        <p:spPr>
          <a:xfrm>
            <a:off x="6311620" y="2116425"/>
            <a:ext cx="252779" cy="176810"/>
          </a:xfrm>
          <a:prstGeom prst="roundRect">
            <a:avLst>
              <a:gd name="adj" fmla="val 1805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40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215" name="Triangle 296">
            <a:extLst>
              <a:ext uri="{FF2B5EF4-FFF2-40B4-BE49-F238E27FC236}">
                <a16:creationId xmlns:a16="http://schemas.microsoft.com/office/drawing/2014/main" id="{A2C3E1DC-9A1A-034B-9DBC-F98667E2DBCA}"/>
              </a:ext>
            </a:extLst>
          </p:cNvPr>
          <p:cNvSpPr/>
          <p:nvPr/>
        </p:nvSpPr>
        <p:spPr>
          <a:xfrm rot="5400000">
            <a:off x="6326518" y="2159174"/>
            <a:ext cx="94165" cy="70235"/>
          </a:xfrm>
          <a:prstGeom prst="triangle">
            <a:avLst>
              <a:gd name="adj" fmla="val 52905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40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D86C484-4B8A-0149-9CBC-382DD7738775}"/>
              </a:ext>
            </a:extLst>
          </p:cNvPr>
          <p:cNvSpPr/>
          <p:nvPr/>
        </p:nvSpPr>
        <p:spPr>
          <a:xfrm>
            <a:off x="6420689" y="2136106"/>
            <a:ext cx="119480" cy="119480"/>
          </a:xfrm>
          <a:prstGeom prst="ellipse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en-US" sz="140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B91BB52E-FE1A-E348-9B96-3A40EE7FE44F}"/>
              </a:ext>
            </a:extLst>
          </p:cNvPr>
          <p:cNvCxnSpPr>
            <a:cxnSpLocks/>
          </p:cNvCxnSpPr>
          <p:nvPr/>
        </p:nvCxnSpPr>
        <p:spPr>
          <a:xfrm flipV="1">
            <a:off x="6460364" y="2176723"/>
            <a:ext cx="71131" cy="64649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48C2557C-187E-334C-9370-6B6925106157}"/>
              </a:ext>
            </a:extLst>
          </p:cNvPr>
          <p:cNvCxnSpPr>
            <a:cxnSpLocks/>
          </p:cNvCxnSpPr>
          <p:nvPr/>
        </p:nvCxnSpPr>
        <p:spPr>
          <a:xfrm flipH="1">
            <a:off x="6438370" y="2147923"/>
            <a:ext cx="63177" cy="70902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>
            <a:extLst>
              <a:ext uri="{FF2B5EF4-FFF2-40B4-BE49-F238E27FC236}">
                <a16:creationId xmlns:a16="http://schemas.microsoft.com/office/drawing/2014/main" id="{CE97066E-8D02-8540-AC74-1865266D00DF}"/>
              </a:ext>
            </a:extLst>
          </p:cNvPr>
          <p:cNvSpPr txBox="1"/>
          <p:nvPr/>
        </p:nvSpPr>
        <p:spPr>
          <a:xfrm>
            <a:off x="4543774" y="2336946"/>
            <a:ext cx="3680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Analog &amp; QAM </a:t>
            </a:r>
          </a:p>
        </p:txBody>
      </p:sp>
      <p:sp>
        <p:nvSpPr>
          <p:cNvPr id="231" name="Left Bracket 230">
            <a:extLst>
              <a:ext uri="{FF2B5EF4-FFF2-40B4-BE49-F238E27FC236}">
                <a16:creationId xmlns:a16="http://schemas.microsoft.com/office/drawing/2014/main" id="{2DB5D929-B8F1-E349-BB65-6B9C063A51F9}"/>
              </a:ext>
            </a:extLst>
          </p:cNvPr>
          <p:cNvSpPr/>
          <p:nvPr/>
        </p:nvSpPr>
        <p:spPr>
          <a:xfrm rot="5400000">
            <a:off x="6965278" y="795552"/>
            <a:ext cx="135572" cy="1556671"/>
          </a:xfrm>
          <a:prstGeom prst="leftBracke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en-US" sz="1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094460C-35E5-4141-83B8-C0344518CA98}"/>
              </a:ext>
            </a:extLst>
          </p:cNvPr>
          <p:cNvSpPr txBox="1"/>
          <p:nvPr/>
        </p:nvSpPr>
        <p:spPr>
          <a:xfrm>
            <a:off x="6765424" y="1444744"/>
            <a:ext cx="57306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457189"/>
            <a:r>
              <a:rPr lang="en-US" sz="7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HUB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DCC9E7B5-231F-244F-AE39-D778EF28F565}"/>
              </a:ext>
            </a:extLst>
          </p:cNvPr>
          <p:cNvSpPr txBox="1"/>
          <p:nvPr/>
        </p:nvSpPr>
        <p:spPr>
          <a:xfrm>
            <a:off x="7849735" y="3214651"/>
            <a:ext cx="38134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HFC Nodes</a:t>
            </a:r>
          </a:p>
        </p:txBody>
      </p:sp>
      <p:pic>
        <p:nvPicPr>
          <p:cNvPr id="234" name="Picture 233">
            <a:extLst>
              <a:ext uri="{FF2B5EF4-FFF2-40B4-BE49-F238E27FC236}">
                <a16:creationId xmlns:a16="http://schemas.microsoft.com/office/drawing/2014/main" id="{AB123246-DEF4-FA47-A2B2-1DF4E7FDF5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054" y="2092872"/>
            <a:ext cx="311492" cy="189604"/>
          </a:xfrm>
          <a:prstGeom prst="rect">
            <a:avLst/>
          </a:prstGeom>
          <a:noFill/>
        </p:spPr>
      </p:pic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6E8A6016-F0B2-274A-BDAC-7A329B2E5B78}"/>
              </a:ext>
            </a:extLst>
          </p:cNvPr>
          <p:cNvCxnSpPr>
            <a:cxnSpLocks/>
            <a:stCxn id="256" idx="3"/>
          </p:cNvCxnSpPr>
          <p:nvPr/>
        </p:nvCxnSpPr>
        <p:spPr>
          <a:xfrm>
            <a:off x="7748225" y="2087689"/>
            <a:ext cx="244830" cy="67067"/>
          </a:xfrm>
          <a:prstGeom prst="straightConnector1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1FEB321B-1723-744A-9D4D-C9528F9A7ED6}"/>
              </a:ext>
            </a:extLst>
          </p:cNvPr>
          <p:cNvCxnSpPr>
            <a:cxnSpLocks/>
          </p:cNvCxnSpPr>
          <p:nvPr/>
        </p:nvCxnSpPr>
        <p:spPr>
          <a:xfrm flipV="1">
            <a:off x="7748225" y="2217726"/>
            <a:ext cx="239544" cy="64750"/>
          </a:xfrm>
          <a:prstGeom prst="straightConnector1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1" name="Picture 250">
            <a:extLst>
              <a:ext uri="{FF2B5EF4-FFF2-40B4-BE49-F238E27FC236}">
                <a16:creationId xmlns:a16="http://schemas.microsoft.com/office/drawing/2014/main" id="{AB123246-DEF4-FA47-A2B2-1DF4E7FDF5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114" y="2311585"/>
            <a:ext cx="311492" cy="189604"/>
          </a:xfrm>
          <a:prstGeom prst="rect">
            <a:avLst/>
          </a:prstGeom>
          <a:noFill/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AB123246-DEF4-FA47-A2B2-1DF4E7FDF5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139" y="2547076"/>
            <a:ext cx="311492" cy="189604"/>
          </a:xfrm>
          <a:prstGeom prst="rect">
            <a:avLst/>
          </a:prstGeom>
          <a:noFill/>
        </p:spPr>
      </p:pic>
      <p:sp>
        <p:nvSpPr>
          <p:cNvPr id="258" name="TextBox 257">
            <a:extLst>
              <a:ext uri="{FF2B5EF4-FFF2-40B4-BE49-F238E27FC236}">
                <a16:creationId xmlns:a16="http://schemas.microsoft.com/office/drawing/2014/main" id="{D1E652A8-D326-BD40-B5A4-DAE01258C89E}"/>
              </a:ext>
            </a:extLst>
          </p:cNvPr>
          <p:cNvSpPr txBox="1"/>
          <p:nvPr/>
        </p:nvSpPr>
        <p:spPr>
          <a:xfrm rot="16200000">
            <a:off x="5417618" y="3634600"/>
            <a:ext cx="50492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DWDM Optics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D1E652A8-D326-BD40-B5A4-DAE01258C89E}"/>
              </a:ext>
            </a:extLst>
          </p:cNvPr>
          <p:cNvSpPr txBox="1"/>
          <p:nvPr/>
        </p:nvSpPr>
        <p:spPr>
          <a:xfrm rot="16200000">
            <a:off x="7195321" y="3623600"/>
            <a:ext cx="50492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5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Mux / Demux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D05DD98B-CC79-E24E-9CA1-5CB2D00F991A}"/>
              </a:ext>
            </a:extLst>
          </p:cNvPr>
          <p:cNvCxnSpPr>
            <a:cxnSpLocks/>
          </p:cNvCxnSpPr>
          <p:nvPr/>
        </p:nvCxnSpPr>
        <p:spPr>
          <a:xfrm>
            <a:off x="7196537" y="3657549"/>
            <a:ext cx="182880" cy="4732"/>
          </a:xfrm>
          <a:prstGeom prst="straightConnector1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92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5E6580B-5B83-C049-88C5-D5562E6F68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1598" y="1354958"/>
            <a:ext cx="4725201" cy="29676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AE965EE-D87A-314F-81E8-405DEA220F06}"/>
              </a:ext>
            </a:extLst>
          </p:cNvPr>
          <p:cNvSpPr/>
          <p:nvPr/>
        </p:nvSpPr>
        <p:spPr>
          <a:xfrm flipV="1">
            <a:off x="457200" y="1354958"/>
            <a:ext cx="3377533" cy="296765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02B3BA-745F-CF4B-BBFE-5950C9AF8FA0}"/>
              </a:ext>
            </a:extLst>
          </p:cNvPr>
          <p:cNvGrpSpPr/>
          <p:nvPr/>
        </p:nvGrpSpPr>
        <p:grpSpPr>
          <a:xfrm>
            <a:off x="621078" y="1754127"/>
            <a:ext cx="1541867" cy="741969"/>
            <a:chOff x="5617838" y="1592542"/>
            <a:chExt cx="1541867" cy="74196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BE49F41-D6C7-2E4E-AF4E-1F532B59E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7787" y="1592542"/>
              <a:ext cx="299632" cy="31089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DC7885-C90F-E349-AFF7-15E43DBC15A9}"/>
                </a:ext>
              </a:extLst>
            </p:cNvPr>
            <p:cNvSpPr txBox="1"/>
            <p:nvPr/>
          </p:nvSpPr>
          <p:spPr>
            <a:xfrm>
              <a:off x="5617838" y="1903624"/>
              <a:ext cx="15418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Cable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Gateways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43F3D5-1690-BC41-A5DA-81748253111D}"/>
              </a:ext>
            </a:extLst>
          </p:cNvPr>
          <p:cNvGrpSpPr/>
          <p:nvPr/>
        </p:nvGrpSpPr>
        <p:grpSpPr>
          <a:xfrm>
            <a:off x="2137069" y="1754127"/>
            <a:ext cx="1537023" cy="741969"/>
            <a:chOff x="4069678" y="1592542"/>
            <a:chExt cx="1537023" cy="74196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3A3383-9F14-F040-87DF-FB3CF4FFB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2004" y="1592542"/>
              <a:ext cx="310896" cy="31089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C021FAE-9794-EC49-9FDD-AA890CFFBF31}"/>
                </a:ext>
              </a:extLst>
            </p:cNvPr>
            <p:cNvSpPr txBox="1"/>
            <p:nvPr/>
          </p:nvSpPr>
          <p:spPr>
            <a:xfrm>
              <a:off x="4069678" y="1903624"/>
              <a:ext cx="15370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Satellite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Gateways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CFA257-7EEB-5F4C-937D-6708F27B6FD9}"/>
              </a:ext>
            </a:extLst>
          </p:cNvPr>
          <p:cNvGrpSpPr/>
          <p:nvPr/>
        </p:nvGrpSpPr>
        <p:grpSpPr>
          <a:xfrm>
            <a:off x="621078" y="3265241"/>
            <a:ext cx="1518655" cy="728488"/>
            <a:chOff x="4089558" y="2658433"/>
            <a:chExt cx="1518655" cy="72848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1FE76A8-2E0C-364E-AD2C-CC9667F38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3586" y="2658433"/>
              <a:ext cx="299827" cy="28393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6AE52B-D70F-734A-8CFA-5D17139458C4}"/>
                </a:ext>
              </a:extLst>
            </p:cNvPr>
            <p:cNvSpPr txBox="1"/>
            <p:nvPr/>
          </p:nvSpPr>
          <p:spPr>
            <a:xfrm>
              <a:off x="4089558" y="2956034"/>
              <a:ext cx="15186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Broadband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Gateways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695737-0ACE-544A-976E-BD089C9BF9EF}"/>
              </a:ext>
            </a:extLst>
          </p:cNvPr>
          <p:cNvGrpSpPr/>
          <p:nvPr/>
        </p:nvGrpSpPr>
        <p:grpSpPr>
          <a:xfrm>
            <a:off x="2152259" y="3270048"/>
            <a:ext cx="1521833" cy="723681"/>
            <a:chOff x="5620739" y="2663240"/>
            <a:chExt cx="1521833" cy="72368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A9916F5-9A96-9F46-8B0E-1A2713E03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1245" y="2663240"/>
              <a:ext cx="274320" cy="27432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F9C427-201D-BF4B-8E42-A35726023F26}"/>
                </a:ext>
              </a:extLst>
            </p:cNvPr>
            <p:cNvSpPr txBox="1"/>
            <p:nvPr/>
          </p:nvSpPr>
          <p:spPr>
            <a:xfrm>
              <a:off x="5620739" y="2956034"/>
              <a:ext cx="15218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Video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Processing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50BCA4B-FEA8-7E40-8137-FFE5157E67A6}"/>
              </a:ext>
            </a:extLst>
          </p:cNvPr>
          <p:cNvCxnSpPr>
            <a:cxnSpLocks/>
          </p:cNvCxnSpPr>
          <p:nvPr/>
        </p:nvCxnSpPr>
        <p:spPr>
          <a:xfrm flipH="1">
            <a:off x="702697" y="2840812"/>
            <a:ext cx="2886538" cy="0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BF478C0-09A6-3C4C-B07D-C87D287A3B9A}"/>
              </a:ext>
            </a:extLst>
          </p:cNvPr>
          <p:cNvCxnSpPr>
            <a:cxnSpLocks/>
          </p:cNvCxnSpPr>
          <p:nvPr/>
        </p:nvCxnSpPr>
        <p:spPr>
          <a:xfrm>
            <a:off x="2148625" y="1506633"/>
            <a:ext cx="0" cy="2668358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6999F6E-7544-FC43-976B-F88E583527F1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prstClr val="white"/>
                </a:solidFill>
              </a:rPr>
              <a:t>Media Distribution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76E0CB-9EDA-9441-A206-975A42D24036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552898-D48D-5E46-A580-6B55D702E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22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30322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D8C710B-B87E-6445-85F7-3D37BEE409EE}"/>
              </a:ext>
            </a:extLst>
          </p:cNvPr>
          <p:cNvSpPr txBox="1"/>
          <p:nvPr/>
        </p:nvSpPr>
        <p:spPr>
          <a:xfrm>
            <a:off x="1870268" y="506992"/>
            <a:ext cx="179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Satellite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Gateways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481DF0-94F1-C94F-A44E-6F7755CE1DB0}"/>
              </a:ext>
            </a:extLst>
          </p:cNvPr>
          <p:cNvSpPr txBox="1"/>
          <p:nvPr/>
        </p:nvSpPr>
        <p:spPr>
          <a:xfrm>
            <a:off x="3693365" y="506992"/>
            <a:ext cx="180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Cable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Gateways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929F24-4978-D548-8492-917787B93216}"/>
              </a:ext>
            </a:extLst>
          </p:cNvPr>
          <p:cNvSpPr txBox="1"/>
          <p:nvPr/>
        </p:nvSpPr>
        <p:spPr>
          <a:xfrm>
            <a:off x="5522129" y="506992"/>
            <a:ext cx="180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Broadband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Gateways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727F4F-9E80-964E-8FB8-10C6F46C4C35}"/>
              </a:ext>
            </a:extLst>
          </p:cNvPr>
          <p:cNvSpPr txBox="1"/>
          <p:nvPr/>
        </p:nvSpPr>
        <p:spPr>
          <a:xfrm>
            <a:off x="7331173" y="506992"/>
            <a:ext cx="181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Video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Processing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06440C6-1266-D34C-BC8D-A0AB31C088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366" y="210327"/>
            <a:ext cx="299827" cy="28393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E2F9D4D-EE24-4B4E-8842-4C0D561A21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26" y="215134"/>
            <a:ext cx="274320" cy="2743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96A3907-9139-D042-8B82-135D6BC1CB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648" y="196846"/>
            <a:ext cx="299632" cy="3108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A2CA89C-0434-0845-B358-184AE26BDD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324" y="196846"/>
            <a:ext cx="310896" cy="31089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1EE21F8-6183-3A40-8587-3D211FD387A3}"/>
              </a:ext>
            </a:extLst>
          </p:cNvPr>
          <p:cNvSpPr/>
          <p:nvPr/>
        </p:nvSpPr>
        <p:spPr>
          <a:xfrm>
            <a:off x="2695634" y="1997551"/>
            <a:ext cx="44976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MODULAR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Plug-and-Play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Easily upgradable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SECURE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Supports all major encryption technologies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Meets content owners’ strict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COST-EFFICIENT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Reduces operational costs by several factors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Reduces costly maintenance and repairs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32B83C-386B-9F4A-BD77-AA4DC97F4EC1}"/>
              </a:ext>
            </a:extLst>
          </p:cNvPr>
          <p:cNvSpPr/>
          <p:nvPr/>
        </p:nvSpPr>
        <p:spPr>
          <a:xfrm>
            <a:off x="2040941" y="1161674"/>
            <a:ext cx="6491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Cost-effective and flexible distribution solutions designed to optimize the delivery and broadcast of media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24515D9-8F76-FE46-8C77-0C8E523492DB}"/>
              </a:ext>
            </a:extLst>
          </p:cNvPr>
          <p:cNvSpPr/>
          <p:nvPr/>
        </p:nvSpPr>
        <p:spPr>
          <a:xfrm>
            <a:off x="2123617" y="2066034"/>
            <a:ext cx="485707" cy="485707"/>
          </a:xfrm>
          <a:prstGeom prst="ellipse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2B0E85E-0A2E-6643-96EB-441351EF5901}"/>
              </a:ext>
            </a:extLst>
          </p:cNvPr>
          <p:cNvSpPr/>
          <p:nvPr/>
        </p:nvSpPr>
        <p:spPr>
          <a:xfrm>
            <a:off x="2123617" y="2888453"/>
            <a:ext cx="485707" cy="485707"/>
          </a:xfrm>
          <a:prstGeom prst="ellipse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F54CE3D-F83B-E64B-8D0C-C904B98CDDCF}"/>
              </a:ext>
            </a:extLst>
          </p:cNvPr>
          <p:cNvSpPr/>
          <p:nvPr/>
        </p:nvSpPr>
        <p:spPr>
          <a:xfrm>
            <a:off x="2123617" y="3732515"/>
            <a:ext cx="485707" cy="485707"/>
          </a:xfrm>
          <a:prstGeom prst="ellipse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1186B7A-66F0-6747-AE38-61076BB2A5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69" y="2150502"/>
            <a:ext cx="310896" cy="31089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3B56AFA-AC39-F04A-A39B-1DB7968F470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965" y="2978506"/>
            <a:ext cx="244245" cy="3033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E7C87CB-AB3C-8C43-8EF6-0F3C5592702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667" y="3841317"/>
            <a:ext cx="270776" cy="27077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AD3D1B-10D2-3A4D-BA5B-3261945F7DF6}"/>
              </a:ext>
            </a:extLst>
          </p:cNvPr>
          <p:cNvCxnSpPr>
            <a:cxnSpLocks/>
          </p:cNvCxnSpPr>
          <p:nvPr/>
        </p:nvCxnSpPr>
        <p:spPr>
          <a:xfrm>
            <a:off x="3693365" y="97390"/>
            <a:ext cx="0" cy="833391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AFD580-7410-1C40-8B88-E6224536AB43}"/>
              </a:ext>
            </a:extLst>
          </p:cNvPr>
          <p:cNvCxnSpPr>
            <a:cxnSpLocks/>
          </p:cNvCxnSpPr>
          <p:nvPr/>
        </p:nvCxnSpPr>
        <p:spPr>
          <a:xfrm>
            <a:off x="5522165" y="97390"/>
            <a:ext cx="0" cy="833391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6A1D00-C024-6F4A-976F-56A5D7D41BFE}"/>
              </a:ext>
            </a:extLst>
          </p:cNvPr>
          <p:cNvCxnSpPr>
            <a:cxnSpLocks/>
          </p:cNvCxnSpPr>
          <p:nvPr/>
        </p:nvCxnSpPr>
        <p:spPr>
          <a:xfrm>
            <a:off x="7329700" y="97390"/>
            <a:ext cx="0" cy="833391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4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2830F51-1B5B-C54D-BEC6-1563C82C6E46}"/>
              </a:ext>
            </a:extLst>
          </p:cNvPr>
          <p:cNvSpPr/>
          <p:nvPr/>
        </p:nvSpPr>
        <p:spPr>
          <a:xfrm>
            <a:off x="2040940" y="1161674"/>
            <a:ext cx="4425899" cy="363085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400" b="1" dirty="0"/>
              <a:t>INDUSTRY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Residential subscribers cutting cord and moving to OTT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Strict security requirements for HD and higher-quality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MDU market plagued by inefficient and operationally complex technology solutions</a:t>
            </a:r>
          </a:p>
          <a:p>
            <a:endParaRPr lang="en-US" sz="1400" dirty="0"/>
          </a:p>
          <a:p>
            <a:r>
              <a:rPr lang="en-US" sz="1400" b="1" dirty="0"/>
              <a:t>ATX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Expanding the opportunity in commercial video markets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Support for all major encryption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Reducing operational complexity and improving cost efficiencies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7" name="Title 24">
            <a:extLst>
              <a:ext uri="{FF2B5EF4-FFF2-40B4-BE49-F238E27FC236}">
                <a16:creationId xmlns:a16="http://schemas.microsoft.com/office/drawing/2014/main" id="{A40A7DD9-13FF-5D4D-88F6-87D19ABC8EF8}"/>
              </a:ext>
            </a:extLst>
          </p:cNvPr>
          <p:cNvSpPr txBox="1">
            <a:spLocks/>
          </p:cNvSpPr>
          <p:nvPr/>
        </p:nvSpPr>
        <p:spPr>
          <a:xfrm>
            <a:off x="2040940" y="213580"/>
            <a:ext cx="6776547" cy="554133"/>
          </a:xfrm>
          <a:prstGeom prst="rect">
            <a:avLst/>
          </a:prstGeom>
        </p:spPr>
        <p:txBody>
          <a:bodyPr t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Expanding The Opportunity In Commercial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Video Markets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A472C7-2086-1040-A438-BFF897C9B3F1}"/>
              </a:ext>
            </a:extLst>
          </p:cNvPr>
          <p:cNvSpPr txBox="1"/>
          <p:nvPr/>
        </p:nvSpPr>
        <p:spPr>
          <a:xfrm>
            <a:off x="2040941" y="4538661"/>
            <a:ext cx="3704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PwC Consumer Intelligence Series video survey, 2017</a:t>
            </a:r>
          </a:p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2017 PricewaterhouseCoopers LLP, a Delaware limited liability partnership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17AEBA-17AE-9A4B-B0FB-A4FDEC6CCD37}"/>
              </a:ext>
            </a:extLst>
          </p:cNvPr>
          <p:cNvGrpSpPr/>
          <p:nvPr/>
        </p:nvGrpSpPr>
        <p:grpSpPr>
          <a:xfrm>
            <a:off x="6649720" y="1227714"/>
            <a:ext cx="2006600" cy="2923877"/>
            <a:chOff x="6649720" y="1376680"/>
            <a:chExt cx="2006600" cy="29238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CF5236-BA74-FE4A-BB35-555664632372}"/>
                </a:ext>
              </a:extLst>
            </p:cNvPr>
            <p:cNvSpPr/>
            <p:nvPr/>
          </p:nvSpPr>
          <p:spPr>
            <a:xfrm>
              <a:off x="6649720" y="1376680"/>
              <a:ext cx="2006600" cy="2923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182880" tIns="182880" rIns="182880" bIns="18288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Top 5 Commercial Business Barriers</a:t>
              </a:r>
            </a:p>
            <a:p>
              <a:pPr marL="228600" indent="-228600">
                <a:spcAft>
                  <a:spcPts val="600"/>
                </a:spcAft>
                <a:buClr>
                  <a:schemeClr val="bg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Antiquated Technology</a:t>
              </a:r>
            </a:p>
            <a:p>
              <a:pPr marL="228600" indent="-228600">
                <a:spcAft>
                  <a:spcPts val="600"/>
                </a:spcAft>
                <a:buClr>
                  <a:schemeClr val="bg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Operational Overhead</a:t>
              </a:r>
            </a:p>
            <a:p>
              <a:pPr marL="228600" indent="-228600">
                <a:spcAft>
                  <a:spcPts val="600"/>
                </a:spcAft>
                <a:buClr>
                  <a:schemeClr val="bg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Power &amp; Rackspace Consumption</a:t>
              </a:r>
            </a:p>
            <a:p>
              <a:pPr marL="228600" indent="-228600">
                <a:spcAft>
                  <a:spcPts val="600"/>
                </a:spcAft>
                <a:buClr>
                  <a:schemeClr val="bg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Maintenance Nightmares</a:t>
              </a:r>
            </a:p>
            <a:p>
              <a:pPr marL="228600" indent="-228600">
                <a:spcAft>
                  <a:spcPts val="600"/>
                </a:spcAft>
                <a:buClr>
                  <a:schemeClr val="bg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Unsatisfactory Guest Experience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B94B1E-18BC-814E-8492-820F429295C1}"/>
                </a:ext>
              </a:extLst>
            </p:cNvPr>
            <p:cNvSpPr/>
            <p:nvPr/>
          </p:nvSpPr>
          <p:spPr>
            <a:xfrm>
              <a:off x="6797040" y="2148840"/>
              <a:ext cx="182880" cy="182880"/>
            </a:xfrm>
            <a:prstGeom prst="ellipse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D3DF66C-964E-5840-934A-7AB6444AD57F}"/>
                </a:ext>
              </a:extLst>
            </p:cNvPr>
            <p:cNvSpPr/>
            <p:nvPr/>
          </p:nvSpPr>
          <p:spPr>
            <a:xfrm>
              <a:off x="6797040" y="2585720"/>
              <a:ext cx="182880" cy="182880"/>
            </a:xfrm>
            <a:prstGeom prst="ellipse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2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DB1E34C-DF38-284F-A03E-72E904EBF79B}"/>
                </a:ext>
              </a:extLst>
            </p:cNvPr>
            <p:cNvSpPr/>
            <p:nvPr/>
          </p:nvSpPr>
          <p:spPr>
            <a:xfrm>
              <a:off x="6797040" y="2865120"/>
              <a:ext cx="182880" cy="182880"/>
            </a:xfrm>
            <a:prstGeom prst="ellipse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DEE2256-5D07-E842-9352-5556D761A3C3}"/>
                </a:ext>
              </a:extLst>
            </p:cNvPr>
            <p:cNvSpPr/>
            <p:nvPr/>
          </p:nvSpPr>
          <p:spPr>
            <a:xfrm>
              <a:off x="6797040" y="3286760"/>
              <a:ext cx="182880" cy="182880"/>
            </a:xfrm>
            <a:prstGeom prst="ellipse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4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6E8729B-CACA-CD43-BE87-6F3BDA5357D3}"/>
                </a:ext>
              </a:extLst>
            </p:cNvPr>
            <p:cNvSpPr/>
            <p:nvPr/>
          </p:nvSpPr>
          <p:spPr>
            <a:xfrm>
              <a:off x="6797040" y="3728720"/>
              <a:ext cx="182880" cy="182880"/>
            </a:xfrm>
            <a:prstGeom prst="ellipse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5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1E1E4C0-85CA-A645-8FAC-C5E885C502E4}"/>
                </a:ext>
              </a:extLst>
            </p:cNvPr>
            <p:cNvSpPr/>
            <p:nvPr/>
          </p:nvSpPr>
          <p:spPr>
            <a:xfrm>
              <a:off x="6649720" y="1376680"/>
              <a:ext cx="2006600" cy="6756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spcAft>
                  <a:spcPts val="1200"/>
                </a:spcAft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Top 5 Commercial Business Barriers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58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497D662-EABC-7D43-A648-09F539C02AAB}"/>
              </a:ext>
            </a:extLst>
          </p:cNvPr>
          <p:cNvGrpSpPr/>
          <p:nvPr/>
        </p:nvGrpSpPr>
        <p:grpSpPr>
          <a:xfrm>
            <a:off x="457200" y="517776"/>
            <a:ext cx="4304211" cy="4079447"/>
            <a:chOff x="4619246" y="517776"/>
            <a:chExt cx="4334283" cy="410794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9D2E44A-2256-964B-92FC-0C3271D74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9247" y="1893799"/>
              <a:ext cx="1443161" cy="136220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FA7C584-9A19-3148-A892-5F8639561D0E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2558" y="1879985"/>
              <a:ext cx="1440150" cy="1376023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B8FC8DD-9DF9-2A43-BE46-AA6C39B3261B}"/>
                </a:ext>
              </a:extLst>
            </p:cNvPr>
            <p:cNvSpPr/>
            <p:nvPr/>
          </p:nvSpPr>
          <p:spPr>
            <a:xfrm>
              <a:off x="4619246" y="517815"/>
              <a:ext cx="1443161" cy="1376023"/>
            </a:xfrm>
            <a:prstGeom prst="rect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Smart Buildings / Cities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4691F4F-48F0-6F42-8452-EF97756E7529}"/>
                </a:ext>
              </a:extLst>
            </p:cNvPr>
            <p:cNvSpPr/>
            <p:nvPr/>
          </p:nvSpPr>
          <p:spPr>
            <a:xfrm>
              <a:off x="7502560" y="517776"/>
              <a:ext cx="1443161" cy="137602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8C554DE-6C65-C440-B157-C4878B646097}"/>
                </a:ext>
              </a:extLst>
            </p:cNvPr>
            <p:cNvSpPr/>
            <p:nvPr/>
          </p:nvSpPr>
          <p:spPr>
            <a:xfrm>
              <a:off x="6059397" y="1881704"/>
              <a:ext cx="1443161" cy="137602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Large Venues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1893F95-0C20-B44D-B00C-673D7A76B074}"/>
                </a:ext>
              </a:extLst>
            </p:cNvPr>
            <p:cNvPicPr>
              <a:picLocks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9398" y="518861"/>
              <a:ext cx="1447958" cy="1374977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7833288-A216-D841-B43C-813BEE7E2DAB}"/>
                </a:ext>
              </a:extLst>
            </p:cNvPr>
            <p:cNvSpPr/>
            <p:nvPr/>
          </p:nvSpPr>
          <p:spPr>
            <a:xfrm>
              <a:off x="4619246" y="3249702"/>
              <a:ext cx="1443161" cy="137602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Hospitals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ADCEB41-05FD-8348-BF28-0DBE7AB21F3A}"/>
                </a:ext>
              </a:extLst>
            </p:cNvPr>
            <p:cNvSpPr/>
            <p:nvPr/>
          </p:nvSpPr>
          <p:spPr>
            <a:xfrm>
              <a:off x="7502560" y="3249702"/>
              <a:ext cx="1443161" cy="137602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0186D64-57BD-FA46-ADAD-DD55E1FF530E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0200" y="3249702"/>
              <a:ext cx="1442358" cy="1376023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6E16182-5DA4-D747-A8A8-FECD1E5ED536}"/>
                </a:ext>
              </a:extLst>
            </p:cNvPr>
            <p:cNvSpPr/>
            <p:nvPr/>
          </p:nvSpPr>
          <p:spPr>
            <a:xfrm>
              <a:off x="7510368" y="517776"/>
              <a:ext cx="1443161" cy="137602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Hotels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3288C3A-ACCB-4D49-8FD4-CBC1D617A93F}"/>
                </a:ext>
              </a:extLst>
            </p:cNvPr>
            <p:cNvSpPr/>
            <p:nvPr/>
          </p:nvSpPr>
          <p:spPr>
            <a:xfrm>
              <a:off x="7504957" y="3246231"/>
              <a:ext cx="1443161" cy="137602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Universities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5E4BA0-C616-8E4B-B1D9-9776ED25EF3D}"/>
              </a:ext>
            </a:extLst>
          </p:cNvPr>
          <p:cNvGrpSpPr/>
          <p:nvPr/>
        </p:nvGrpSpPr>
        <p:grpSpPr>
          <a:xfrm>
            <a:off x="5006167" y="1273659"/>
            <a:ext cx="3486372" cy="2063255"/>
            <a:chOff x="806824" y="1327003"/>
            <a:chExt cx="3759796" cy="222506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57DB949-0D75-1D42-8D61-A85F503AEFB7}"/>
                </a:ext>
              </a:extLst>
            </p:cNvPr>
            <p:cNvSpPr/>
            <p:nvPr/>
          </p:nvSpPr>
          <p:spPr>
            <a:xfrm>
              <a:off x="842408" y="2655901"/>
              <a:ext cx="3210560" cy="8961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Bringing home-viewing experience to out-of-home environments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47F733-EAA7-F141-9722-26F4CE61CC77}"/>
                </a:ext>
              </a:extLst>
            </p:cNvPr>
            <p:cNvSpPr/>
            <p:nvPr/>
          </p:nvSpPr>
          <p:spPr>
            <a:xfrm>
              <a:off x="842407" y="1327003"/>
              <a:ext cx="3724213" cy="9625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defRPr/>
              </a:pPr>
              <a:r>
                <a:rPr lang="en-US" sz="2900" b="1" dirty="0">
                  <a:solidFill>
                    <a:schemeClr val="bg1"/>
                  </a:solidFill>
                </a:rPr>
                <a:t>NEW TARGET </a:t>
              </a:r>
            </a:p>
            <a:p>
              <a:pPr lvl="0">
                <a:defRPr/>
              </a:pPr>
              <a:r>
                <a:rPr lang="en-US" sz="2900" b="1" dirty="0">
                  <a:solidFill>
                    <a:schemeClr val="bg1"/>
                  </a:solidFill>
                </a:rPr>
                <a:t>VERTICALS</a:t>
              </a:r>
              <a:endParaRPr lang="en-US" sz="2900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6F49AAA-8959-5E4A-AE03-B30F557320DE}"/>
                </a:ext>
              </a:extLst>
            </p:cNvPr>
            <p:cNvCxnSpPr/>
            <p:nvPr/>
          </p:nvCxnSpPr>
          <p:spPr>
            <a:xfrm>
              <a:off x="806824" y="2411668"/>
              <a:ext cx="911964" cy="0"/>
            </a:xfrm>
            <a:prstGeom prst="line">
              <a:avLst/>
            </a:prstGeom>
            <a:ln w="38100" cmpd="sng">
              <a:solidFill>
                <a:srgbClr val="27AAE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BA8059FD-8789-C948-8D77-B33BB0F12E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8358" y="3534185"/>
            <a:ext cx="2998020" cy="16144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296097-249F-2D42-8FBA-116FFB0A359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75" y="4696568"/>
            <a:ext cx="587375" cy="32916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E8EA78A-2F37-0C4D-A7C1-0A32DB7E126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75" y="4696568"/>
            <a:ext cx="587375" cy="32916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AD94802-949B-2741-9E35-02090BCC585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923D93-BECE-0A4D-AF22-11517679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25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403251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4">
            <a:extLst>
              <a:ext uri="{FF2B5EF4-FFF2-40B4-BE49-F238E27FC236}">
                <a16:creationId xmlns:a16="http://schemas.microsoft.com/office/drawing/2014/main" id="{A40A7DD9-13FF-5D4D-88F6-87D19ABC8EF8}"/>
              </a:ext>
            </a:extLst>
          </p:cNvPr>
          <p:cNvSpPr txBox="1">
            <a:spLocks/>
          </p:cNvSpPr>
          <p:nvPr/>
        </p:nvSpPr>
        <p:spPr>
          <a:xfrm>
            <a:off x="2040940" y="213580"/>
            <a:ext cx="6776547" cy="554133"/>
          </a:xfrm>
          <a:prstGeom prst="rect">
            <a:avLst/>
          </a:prstGeom>
        </p:spPr>
        <p:txBody>
          <a:bodyPr t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SOLUTION: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Bulk Video Distribution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F99DC7-5586-AC47-B3C5-389B8C84AB5F}"/>
              </a:ext>
            </a:extLst>
          </p:cNvPr>
          <p:cNvSpPr/>
          <p:nvPr/>
        </p:nvSpPr>
        <p:spPr>
          <a:xfrm>
            <a:off x="2040941" y="3792520"/>
            <a:ext cx="6776546" cy="82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100" dirty="0"/>
              <a:t>Provides secure delivery of satellite and cable content in MDU and hospitality locations</a:t>
            </a:r>
          </a:p>
          <a:p>
            <a:pPr marL="171450" indent="-171450">
              <a:lnSpc>
                <a:spcPct val="110000"/>
              </a:lnSpc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100" dirty="0"/>
              <a:t>Reduces operational, installation and power costs typically associated with bulk video distribution</a:t>
            </a:r>
          </a:p>
          <a:p>
            <a:pPr marL="171450" indent="-171450">
              <a:lnSpc>
                <a:spcPct val="110000"/>
              </a:lnSpc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100" dirty="0"/>
              <a:t>Supports ingest, decryption, conversion and distribution of multiple signal and stream formats</a:t>
            </a:r>
          </a:p>
          <a:p>
            <a:pPr marL="171450" indent="-171450">
              <a:lnSpc>
                <a:spcPct val="110000"/>
              </a:lnSpc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100" dirty="0"/>
              <a:t>Futureproof design seamlessly accommodates technology changes and channel-count increases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67A2D8-A69D-154A-B7A7-9111B1A9B0B1}"/>
              </a:ext>
            </a:extLst>
          </p:cNvPr>
          <p:cNvGrpSpPr/>
          <p:nvPr/>
        </p:nvGrpSpPr>
        <p:grpSpPr>
          <a:xfrm>
            <a:off x="2131316" y="1237895"/>
            <a:ext cx="6603944" cy="2305787"/>
            <a:chOff x="2131316" y="1237895"/>
            <a:chExt cx="6603944" cy="230578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0F8A0B4-16CB-0B4A-BD9D-FF0D1E4CE67A}"/>
                </a:ext>
              </a:extLst>
            </p:cNvPr>
            <p:cNvGrpSpPr/>
            <p:nvPr/>
          </p:nvGrpSpPr>
          <p:grpSpPr>
            <a:xfrm>
              <a:off x="2131316" y="1237895"/>
              <a:ext cx="6603944" cy="2305787"/>
              <a:chOff x="2131316" y="1237895"/>
              <a:chExt cx="6603944" cy="2305787"/>
            </a:xfrm>
          </p:grpSpPr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5AFB237D-4858-2A4B-8B19-EFCCAB4F22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538748" y="1636083"/>
                <a:ext cx="4108680" cy="1907599"/>
              </a:xfrm>
              <a:prstGeom prst="rect">
                <a:avLst/>
              </a:prstGeom>
            </p:spPr>
          </p:pic>
          <p:pic>
            <p:nvPicPr>
              <p:cNvPr id="76" name="Picture 9">
                <a:extLst>
                  <a:ext uri="{FF2B5EF4-FFF2-40B4-BE49-F238E27FC236}">
                    <a16:creationId xmlns:a16="http://schemas.microsoft.com/office/drawing/2014/main" id="{CE9BF5CA-75DE-9A4D-A917-9A6144E148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3673041" y="2025379"/>
                <a:ext cx="305359" cy="2998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DA795E6E-9AA0-B04B-9AC5-0D40AC8871C5}"/>
                  </a:ext>
                </a:extLst>
              </p:cNvPr>
              <p:cNvCxnSpPr>
                <a:cxnSpLocks/>
                <a:stCxn id="120" idx="6"/>
              </p:cNvCxnSpPr>
              <p:nvPr/>
            </p:nvCxnSpPr>
            <p:spPr>
              <a:xfrm>
                <a:off x="2581442" y="2214590"/>
                <a:ext cx="1244279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C2DEE21-35D5-A245-A676-0B24A63F3FE3}"/>
                  </a:ext>
                </a:extLst>
              </p:cNvPr>
              <p:cNvSpPr txBox="1"/>
              <p:nvPr/>
            </p:nvSpPr>
            <p:spPr>
              <a:xfrm>
                <a:off x="7719675" y="3337160"/>
                <a:ext cx="971304" cy="166951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8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defTabSz="342900">
                  <a:defRPr/>
                </a:pPr>
                <a:r>
                  <a:rPr lang="en-US" sz="675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rPr>
                  <a:t>Secure Video to </a:t>
                </a:r>
                <a:br>
                  <a:rPr lang="en-US" sz="675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rPr>
                </a:br>
                <a:r>
                  <a:rPr lang="en-US" sz="675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rPr>
                  <a:t>End-Consumer Devices</a:t>
                </a: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A662805-0E6C-214C-8D30-237C3E5D18A2}"/>
                  </a:ext>
                </a:extLst>
              </p:cNvPr>
              <p:cNvGrpSpPr/>
              <p:nvPr/>
            </p:nvGrpSpPr>
            <p:grpSpPr>
              <a:xfrm>
                <a:off x="2131316" y="1237895"/>
                <a:ext cx="6506892" cy="207749"/>
                <a:chOff x="1879599" y="1050815"/>
                <a:chExt cx="6515098" cy="322680"/>
              </a:xfrm>
            </p:grpSpPr>
            <p:sp>
              <p:nvSpPr>
                <p:cNvPr id="96" name="Left Bracket 95">
                  <a:extLst>
                    <a:ext uri="{FF2B5EF4-FFF2-40B4-BE49-F238E27FC236}">
                      <a16:creationId xmlns:a16="http://schemas.microsoft.com/office/drawing/2014/main" id="{A569FF55-C72B-FC4E-B953-1A78325B787A}"/>
                    </a:ext>
                  </a:extLst>
                </p:cNvPr>
                <p:cNvSpPr/>
                <p:nvPr/>
              </p:nvSpPr>
              <p:spPr>
                <a:xfrm rot="5400000">
                  <a:off x="7398877" y="262509"/>
                  <a:ext cx="148374" cy="1843267"/>
                </a:xfrm>
                <a:prstGeom prst="leftBracket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342900">
                    <a:defRPr/>
                  </a:pPr>
                  <a:endParaRPr lang="en-US" sz="1500" kern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4B6F1DC8-7F20-C648-8892-8C27EE40C1F5}"/>
                    </a:ext>
                  </a:extLst>
                </p:cNvPr>
                <p:cNvSpPr txBox="1"/>
                <p:nvPr/>
              </p:nvSpPr>
              <p:spPr>
                <a:xfrm>
                  <a:off x="7185445" y="1050815"/>
                  <a:ext cx="575240" cy="161341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342900">
                    <a:defRPr/>
                  </a:pPr>
                  <a:r>
                    <a:rPr lang="en-US" sz="675" b="1" kern="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/>
                    </a:rPr>
                    <a:t>CONSUMER</a:t>
                  </a:r>
                </a:p>
              </p:txBody>
            </p:sp>
            <p:sp>
              <p:nvSpPr>
                <p:cNvPr id="98" name="Left Bracket 97">
                  <a:extLst>
                    <a:ext uri="{FF2B5EF4-FFF2-40B4-BE49-F238E27FC236}">
                      <a16:creationId xmlns:a16="http://schemas.microsoft.com/office/drawing/2014/main" id="{A27FBCA2-578F-8B44-8F5D-4094A42F91EA}"/>
                    </a:ext>
                  </a:extLst>
                </p:cNvPr>
                <p:cNvSpPr/>
                <p:nvPr/>
              </p:nvSpPr>
              <p:spPr>
                <a:xfrm rot="5400000">
                  <a:off x="5129973" y="-114098"/>
                  <a:ext cx="148374" cy="2596482"/>
                </a:xfrm>
                <a:prstGeom prst="leftBracket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342900">
                    <a:defRPr/>
                  </a:pPr>
                  <a:endParaRPr lang="en-US" sz="1500" kern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7323F761-046A-3742-A752-8B515587C11F}"/>
                    </a:ext>
                  </a:extLst>
                </p:cNvPr>
                <p:cNvSpPr txBox="1"/>
                <p:nvPr/>
              </p:nvSpPr>
              <p:spPr>
                <a:xfrm>
                  <a:off x="4612034" y="1050815"/>
                  <a:ext cx="1184252" cy="322680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342900">
                    <a:defRPr/>
                  </a:pPr>
                  <a:r>
                    <a:rPr lang="en-US" sz="675" b="1" kern="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/>
                    </a:rPr>
                    <a:t>COMMERCIAL PREMISES</a:t>
                  </a:r>
                </a:p>
                <a:p>
                  <a:pPr algn="ctr" defTabSz="342900">
                    <a:defRPr/>
                  </a:pPr>
                  <a:r>
                    <a:rPr lang="en-US" sz="675" b="1" kern="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/>
                    </a:rPr>
                    <a:t>(Hospitality, MDU, etc.)</a:t>
                  </a:r>
                </a:p>
              </p:txBody>
            </p:sp>
            <p:sp>
              <p:nvSpPr>
                <p:cNvPr id="100" name="Left Bracket 99">
                  <a:extLst>
                    <a:ext uri="{FF2B5EF4-FFF2-40B4-BE49-F238E27FC236}">
                      <a16:creationId xmlns:a16="http://schemas.microsoft.com/office/drawing/2014/main" id="{D3333AC1-488F-1B4B-B64E-E7BD284B59B4}"/>
                    </a:ext>
                  </a:extLst>
                </p:cNvPr>
                <p:cNvSpPr/>
                <p:nvPr/>
              </p:nvSpPr>
              <p:spPr>
                <a:xfrm rot="5400000">
                  <a:off x="2795870" y="193685"/>
                  <a:ext cx="148374" cy="1980916"/>
                </a:xfrm>
                <a:prstGeom prst="leftBracket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342900">
                    <a:defRPr/>
                  </a:pPr>
                  <a:endParaRPr lang="en-US" sz="1500" kern="0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14E1D1ED-22F0-F745-B87F-D0AAA8D1DD48}"/>
                    </a:ext>
                  </a:extLst>
                </p:cNvPr>
                <p:cNvSpPr txBox="1"/>
                <p:nvPr/>
              </p:nvSpPr>
              <p:spPr>
                <a:xfrm>
                  <a:off x="2526452" y="1050815"/>
                  <a:ext cx="687211" cy="161341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342900">
                    <a:defRPr/>
                  </a:pPr>
                  <a:r>
                    <a:rPr lang="en-US" sz="675" b="1" kern="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/>
                    </a:rPr>
                    <a:t>DISTRIBUTION</a:t>
                  </a:r>
                </a:p>
              </p:txBody>
            </p:sp>
          </p:grp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44046B6-26D5-1246-B4EF-4AAF2BA67895}"/>
                  </a:ext>
                </a:extLst>
              </p:cNvPr>
              <p:cNvSpPr txBox="1"/>
              <p:nvPr/>
            </p:nvSpPr>
            <p:spPr>
              <a:xfrm>
                <a:off x="7225880" y="2125544"/>
                <a:ext cx="796475" cy="712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600" b="1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rPr>
                  <a:t>Digital &amp; Analog Television</a:t>
                </a:r>
              </a:p>
            </p:txBody>
          </p: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09311468-EC5A-F347-88D8-3368B856F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05305" y="2149224"/>
                <a:ext cx="1382558" cy="812251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C52C73D4-1259-6349-B47F-470C1FC21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3973629" y="1975201"/>
                <a:ext cx="272219" cy="345135"/>
              </a:xfrm>
              <a:prstGeom prst="rect">
                <a:avLst/>
              </a:prstGeom>
            </p:spPr>
          </p:pic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1E6527D8-249F-A440-ABEC-4A8A05DA4D13}"/>
                  </a:ext>
                </a:extLst>
              </p:cNvPr>
              <p:cNvSpPr/>
              <p:nvPr/>
            </p:nvSpPr>
            <p:spPr>
              <a:xfrm>
                <a:off x="3719554" y="2357112"/>
                <a:ext cx="1295968" cy="1135295"/>
              </a:xfrm>
              <a:prstGeom prst="roundRect">
                <a:avLst>
                  <a:gd name="adj" fmla="val 5265"/>
                </a:avLst>
              </a:prstGeom>
              <a:solidFill>
                <a:sysClr val="window" lastClr="FFFFFF"/>
              </a:solidFill>
              <a:ln w="38100" cap="flat" cmpd="sng" algn="ctr">
                <a:solidFill>
                  <a:srgbClr val="BAB8B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42900">
                  <a:defRPr/>
                </a:pPr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19B25093-73A8-164A-AEA4-FF75D7BCFD19}"/>
                  </a:ext>
                </a:extLst>
              </p:cNvPr>
              <p:cNvCxnSpPr>
                <a:cxnSpLocks/>
                <a:stCxn id="124" idx="6"/>
              </p:cNvCxnSpPr>
              <p:nvPr/>
            </p:nvCxnSpPr>
            <p:spPr>
              <a:xfrm>
                <a:off x="2581442" y="2706313"/>
                <a:ext cx="102783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49F014C6-DA47-9F45-939A-C23610A36C0E}"/>
                  </a:ext>
                </a:extLst>
              </p:cNvPr>
              <p:cNvCxnSpPr>
                <a:cxnSpLocks/>
                <a:endCxn id="129" idx="6"/>
              </p:cNvCxnSpPr>
              <p:nvPr/>
            </p:nvCxnSpPr>
            <p:spPr>
              <a:xfrm flipH="1">
                <a:off x="2581442" y="3185407"/>
                <a:ext cx="1030944" cy="15417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triangle"/>
                <a:tailEnd type="triangle"/>
              </a:ln>
              <a:effectLst/>
            </p:spPr>
          </p:cxn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411E80C9-CF22-B248-ABF7-7848CC8E6291}"/>
                  </a:ext>
                </a:extLst>
              </p:cNvPr>
              <p:cNvGrpSpPr/>
              <p:nvPr/>
            </p:nvGrpSpPr>
            <p:grpSpPr>
              <a:xfrm>
                <a:off x="2227267" y="1541843"/>
                <a:ext cx="354174" cy="354175"/>
                <a:chOff x="2038012" y="1410632"/>
                <a:chExt cx="354621" cy="354621"/>
              </a:xfrm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3F57424C-47C7-CD49-9EE4-CBE29B1499A9}"/>
                    </a:ext>
                  </a:extLst>
                </p:cNvPr>
                <p:cNvSpPr/>
                <p:nvPr/>
              </p:nvSpPr>
              <p:spPr>
                <a:xfrm>
                  <a:off x="2038012" y="1410632"/>
                  <a:ext cx="354621" cy="3546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77D24">
                        <a:lumMod val="50000"/>
                      </a:srgbClr>
                    </a:gs>
                    <a:gs pos="100000">
                      <a:srgbClr val="E77D24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>
                    <a:defRPr/>
                  </a:pPr>
                  <a:endParaRPr lang="en-US" kern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0419BFAA-69AD-8447-ADA2-F3832C2C53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duotone>
                    <a:srgbClr val="EEECE1">
                      <a:shade val="45000"/>
                      <a:satMod val="135000"/>
                    </a:srgbClr>
                    <a:prstClr val="white"/>
                  </a:duotone>
                  <a:lum bright="100000" contrast="10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94937" y="1457425"/>
                  <a:ext cx="233819" cy="233819"/>
                </a:xfrm>
                <a:prstGeom prst="rect">
                  <a:avLst/>
                </a:prstGeom>
              </p:spPr>
            </p:pic>
          </p:grp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07E33D6-B950-1941-9B84-8356684E0188}"/>
                  </a:ext>
                </a:extLst>
              </p:cNvPr>
              <p:cNvSpPr txBox="1"/>
              <p:nvPr/>
            </p:nvSpPr>
            <p:spPr>
              <a:xfrm>
                <a:off x="2216810" y="1892800"/>
                <a:ext cx="375089" cy="801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 defTabSz="342900">
                  <a:defRPr/>
                </a:pPr>
                <a:r>
                  <a:rPr lang="en-US" sz="675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rPr>
                  <a:t>Satellite</a:t>
                </a:r>
              </a:p>
            </p:txBody>
          </p: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4AA2C09B-78D5-1F48-9FA1-35C054FB5A6D}"/>
                  </a:ext>
                </a:extLst>
              </p:cNvPr>
              <p:cNvGrpSpPr/>
              <p:nvPr/>
            </p:nvGrpSpPr>
            <p:grpSpPr>
              <a:xfrm>
                <a:off x="2227267" y="2037502"/>
                <a:ext cx="354174" cy="354175"/>
                <a:chOff x="2031662" y="1918632"/>
                <a:chExt cx="354621" cy="354621"/>
              </a:xfrm>
            </p:grpSpPr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73DAE61C-B859-8144-B820-59C7F2903A82}"/>
                    </a:ext>
                  </a:extLst>
                </p:cNvPr>
                <p:cNvSpPr/>
                <p:nvPr/>
              </p:nvSpPr>
              <p:spPr>
                <a:xfrm>
                  <a:off x="2031662" y="1918632"/>
                  <a:ext cx="354621" cy="3546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77D24">
                        <a:lumMod val="50000"/>
                      </a:srgbClr>
                    </a:gs>
                    <a:gs pos="100000">
                      <a:srgbClr val="E77D24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>
                    <a:defRPr/>
                  </a:pPr>
                  <a:endParaRPr lang="en-US" kern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394A66EC-46EA-ED48-9E54-B44F4D8E92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duotone>
                    <a:srgbClr val="EEECE1">
                      <a:shade val="45000"/>
                      <a:satMod val="135000"/>
                    </a:srgbClr>
                    <a:prstClr val="white"/>
                  </a:duotone>
                  <a:lum bright="100000" contrast="10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3564" y="1974850"/>
                  <a:ext cx="175348" cy="243632"/>
                </a:xfrm>
                <a:prstGeom prst="rect">
                  <a:avLst/>
                </a:prstGeom>
              </p:spPr>
            </p:pic>
          </p:grp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916680A-1823-C242-9454-71156A5AE21D}"/>
                  </a:ext>
                </a:extLst>
              </p:cNvPr>
              <p:cNvSpPr txBox="1"/>
              <p:nvPr/>
            </p:nvSpPr>
            <p:spPr>
              <a:xfrm>
                <a:off x="2139820" y="2394699"/>
                <a:ext cx="529067" cy="801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defTabSz="342900">
                  <a:defRPr/>
                </a:pPr>
                <a:r>
                  <a:rPr lang="en-US" sz="675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rPr>
                  <a:t>Transmitter</a:t>
                </a:r>
              </a:p>
            </p:txBody>
          </p: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CF42250-6E33-7544-B196-C34E68497774}"/>
                  </a:ext>
                </a:extLst>
              </p:cNvPr>
              <p:cNvGrpSpPr/>
              <p:nvPr/>
            </p:nvGrpSpPr>
            <p:grpSpPr>
              <a:xfrm>
                <a:off x="2227267" y="2529226"/>
                <a:ext cx="354174" cy="354175"/>
                <a:chOff x="2049426" y="2447834"/>
                <a:chExt cx="354621" cy="354621"/>
              </a:xfrm>
            </p:grpSpPr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5B45671C-D31C-5344-8D40-0BF4BADCE188}"/>
                    </a:ext>
                  </a:extLst>
                </p:cNvPr>
                <p:cNvSpPr/>
                <p:nvPr/>
              </p:nvSpPr>
              <p:spPr>
                <a:xfrm>
                  <a:off x="2049426" y="2447834"/>
                  <a:ext cx="354621" cy="3546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77D24">
                        <a:lumMod val="50000"/>
                      </a:srgbClr>
                    </a:gs>
                    <a:gs pos="100000">
                      <a:srgbClr val="E77D24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>
                    <a:defRPr/>
                  </a:pPr>
                  <a:endParaRPr lang="en-US" kern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F76ACC01-4BE9-B940-8430-07AD5420B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duotone>
                    <a:srgbClr val="EEECE1">
                      <a:shade val="45000"/>
                      <a:satMod val="135000"/>
                    </a:srgbClr>
                    <a:prstClr val="white"/>
                  </a:duotone>
                  <a:lum bright="100000" contrast="10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2024" y="2507267"/>
                  <a:ext cx="229221" cy="229221"/>
                </a:xfrm>
                <a:prstGeom prst="rect">
                  <a:avLst/>
                </a:prstGeom>
              </p:spPr>
            </p:pic>
          </p:grp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6B2A27E-DB4B-124B-B36E-C4D28EA193F8}"/>
                  </a:ext>
                </a:extLst>
              </p:cNvPr>
              <p:cNvSpPr txBox="1"/>
              <p:nvPr/>
            </p:nvSpPr>
            <p:spPr>
              <a:xfrm>
                <a:off x="2139820" y="2884770"/>
                <a:ext cx="529067" cy="801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defTabSz="342900">
                  <a:defRPr/>
                </a:pPr>
                <a:r>
                  <a:rPr lang="en-US" sz="675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rPr>
                  <a:t>Internet</a:t>
                </a:r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19918060-66CD-A640-91AE-06F01E050689}"/>
                  </a:ext>
                </a:extLst>
              </p:cNvPr>
              <p:cNvGrpSpPr/>
              <p:nvPr/>
            </p:nvGrpSpPr>
            <p:grpSpPr>
              <a:xfrm>
                <a:off x="2227267" y="3023737"/>
                <a:ext cx="354174" cy="354175"/>
                <a:chOff x="2056498" y="2961797"/>
                <a:chExt cx="354621" cy="354621"/>
              </a:xfrm>
            </p:grpSpPr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CC1B7A49-FA57-0D4C-AB4B-E6E61F412B93}"/>
                    </a:ext>
                  </a:extLst>
                </p:cNvPr>
                <p:cNvSpPr/>
                <p:nvPr/>
              </p:nvSpPr>
              <p:spPr>
                <a:xfrm>
                  <a:off x="2056498" y="2961797"/>
                  <a:ext cx="354621" cy="3546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77D24">
                        <a:lumMod val="50000"/>
                      </a:srgbClr>
                    </a:gs>
                    <a:gs pos="100000">
                      <a:srgbClr val="E77D24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>
                    <a:defRPr/>
                  </a:pPr>
                  <a:endParaRPr lang="en-US" kern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4F716491-3934-3540-A3E4-934385D1F6FE}"/>
                    </a:ext>
                  </a:extLst>
                </p:cNvPr>
                <p:cNvGrpSpPr/>
                <p:nvPr/>
              </p:nvGrpSpPr>
              <p:grpSpPr>
                <a:xfrm>
                  <a:off x="2165119" y="3004477"/>
                  <a:ext cx="138280" cy="273333"/>
                  <a:chOff x="3450485" y="1991878"/>
                  <a:chExt cx="396757" cy="784257"/>
                </a:xfrm>
              </p:grpSpPr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0ECE0D4B-E911-0F4A-828F-A6DEB50C90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48864" y="1991878"/>
                    <a:ext cx="0" cy="78425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" lastClr="FFFFFF"/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E4AC2051-B601-074F-913A-DD04F71F58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648864" y="1949482"/>
                    <a:ext cx="0" cy="39675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" lastClr="FFFFFF"/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7707F5CA-42ED-2246-93AD-373C74E1F9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3648864" y="2048493"/>
                    <a:ext cx="0" cy="39675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" lastClr="FFFFFF"/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36A0BBDC-F7C1-9548-8CAD-AB2A96210BD0}"/>
                  </a:ext>
                </a:extLst>
              </p:cNvPr>
              <p:cNvSpPr txBox="1"/>
              <p:nvPr/>
            </p:nvSpPr>
            <p:spPr>
              <a:xfrm>
                <a:off x="2139820" y="3374436"/>
                <a:ext cx="529067" cy="801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defTabSz="342900">
                  <a:defRPr/>
                </a:pPr>
                <a:r>
                  <a:rPr lang="en-US" sz="675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rPr>
                  <a:t>Cable</a:t>
                </a:r>
              </a:p>
            </p:txBody>
          </p: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75445216-9C77-1440-9E03-DE414FD8A615}"/>
                  </a:ext>
                </a:extLst>
              </p:cNvPr>
              <p:cNvGrpSpPr/>
              <p:nvPr/>
            </p:nvGrpSpPr>
            <p:grpSpPr>
              <a:xfrm>
                <a:off x="7352929" y="1735173"/>
                <a:ext cx="542376" cy="385078"/>
                <a:chOff x="2760911" y="425116"/>
                <a:chExt cx="3618733" cy="2569247"/>
              </a:xfrm>
            </p:grpSpPr>
            <p:pic>
              <p:nvPicPr>
                <p:cNvPr id="138" name="Picture 137">
                  <a:extLst>
                    <a:ext uri="{FF2B5EF4-FFF2-40B4-BE49-F238E27FC236}">
                      <a16:creationId xmlns:a16="http://schemas.microsoft.com/office/drawing/2014/main" id="{2367FF87-8F24-4C4B-9DFB-60F1F703CD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760911" y="425116"/>
                  <a:ext cx="3618733" cy="2569247"/>
                </a:xfrm>
                <a:prstGeom prst="rect">
                  <a:avLst/>
                </a:prstGeom>
              </p:spPr>
            </p:pic>
            <p:pic>
              <p:nvPicPr>
                <p:cNvPr id="139" name="Picture 138">
                  <a:extLst>
                    <a:ext uri="{FF2B5EF4-FFF2-40B4-BE49-F238E27FC236}">
                      <a16:creationId xmlns:a16="http://schemas.microsoft.com/office/drawing/2014/main" id="{225BF5F6-F5D0-314D-AC1D-D768481423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038998" y="633663"/>
                  <a:ext cx="3089577" cy="1792658"/>
                </a:xfrm>
                <a:prstGeom prst="rect">
                  <a:avLst/>
                </a:prstGeom>
              </p:spPr>
            </p:pic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16BBA66D-39D5-9948-B6EF-8457877CD0A4}"/>
                  </a:ext>
                </a:extLst>
              </p:cNvPr>
              <p:cNvGrpSpPr/>
              <p:nvPr/>
            </p:nvGrpSpPr>
            <p:grpSpPr>
              <a:xfrm>
                <a:off x="7639061" y="2536337"/>
                <a:ext cx="542376" cy="385078"/>
                <a:chOff x="2760911" y="425116"/>
                <a:chExt cx="3618733" cy="2569247"/>
              </a:xfrm>
            </p:grpSpPr>
            <p:pic>
              <p:nvPicPr>
                <p:cNvPr id="141" name="Picture 140">
                  <a:extLst>
                    <a:ext uri="{FF2B5EF4-FFF2-40B4-BE49-F238E27FC236}">
                      <a16:creationId xmlns:a16="http://schemas.microsoft.com/office/drawing/2014/main" id="{E9D22DFF-AA49-854C-9A62-CEAA859242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760911" y="425116"/>
                  <a:ext cx="3618733" cy="2569247"/>
                </a:xfrm>
                <a:prstGeom prst="rect">
                  <a:avLst/>
                </a:prstGeom>
              </p:spPr>
            </p:pic>
            <p:pic>
              <p:nvPicPr>
                <p:cNvPr id="142" name="Picture 141">
                  <a:extLst>
                    <a:ext uri="{FF2B5EF4-FFF2-40B4-BE49-F238E27FC236}">
                      <a16:creationId xmlns:a16="http://schemas.microsoft.com/office/drawing/2014/main" id="{81A51D0A-2C4D-2D40-A069-3BE6C6274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038998" y="633663"/>
                  <a:ext cx="3089577" cy="1792658"/>
                </a:xfrm>
                <a:prstGeom prst="rect">
                  <a:avLst/>
                </a:prstGeom>
              </p:spPr>
            </p:pic>
          </p:grp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EC8D503-445B-6A40-8E28-8FC6068FB573}"/>
                  </a:ext>
                </a:extLst>
              </p:cNvPr>
              <p:cNvSpPr txBox="1"/>
              <p:nvPr/>
            </p:nvSpPr>
            <p:spPr>
              <a:xfrm>
                <a:off x="7648320" y="2954787"/>
                <a:ext cx="5212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defTabSz="685800">
                  <a:defRPr/>
                </a:pPr>
                <a:r>
                  <a:rPr lang="en-US" sz="6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rPr>
                  <a:t>IPTVs, Mobile Phones, Tablets, STBs</a:t>
                </a:r>
              </a:p>
            </p:txBody>
          </p:sp>
          <p:cxnSp>
            <p:nvCxnSpPr>
              <p:cNvPr id="163" name="Elbow Connector 162">
                <a:extLst>
                  <a:ext uri="{FF2B5EF4-FFF2-40B4-BE49-F238E27FC236}">
                    <a16:creationId xmlns:a16="http://schemas.microsoft.com/office/drawing/2014/main" id="{7B72111E-2E25-A546-98B7-3FE871194A4B}"/>
                  </a:ext>
                </a:extLst>
              </p:cNvPr>
              <p:cNvCxnSpPr>
                <a:cxnSpLocks/>
                <a:stCxn id="110" idx="6"/>
                <a:endCxn id="104" idx="0"/>
              </p:cNvCxnSpPr>
              <p:nvPr/>
            </p:nvCxnSpPr>
            <p:spPr>
              <a:xfrm>
                <a:off x="2581442" y="1718931"/>
                <a:ext cx="1528297" cy="256270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tailEnd type="triangle"/>
              </a:ln>
              <a:effectLst/>
            </p:spPr>
          </p:cxn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2F4AF2AF-F510-D846-B5C0-05C96684A45A}"/>
                  </a:ext>
                </a:extLst>
              </p:cNvPr>
              <p:cNvGrpSpPr/>
              <p:nvPr/>
            </p:nvGrpSpPr>
            <p:grpSpPr>
              <a:xfrm>
                <a:off x="8265997" y="2759399"/>
                <a:ext cx="469263" cy="338978"/>
                <a:chOff x="7981358" y="2190213"/>
                <a:chExt cx="608274" cy="439395"/>
              </a:xfrm>
            </p:grpSpPr>
            <p:pic>
              <p:nvPicPr>
                <p:cNvPr id="165" name="Picture 164">
                  <a:extLst>
                    <a:ext uri="{FF2B5EF4-FFF2-40B4-BE49-F238E27FC236}">
                      <a16:creationId xmlns:a16="http://schemas.microsoft.com/office/drawing/2014/main" id="{5CBE0E48-61E2-7A4E-9B86-67D1DE31D5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-971"/>
                <a:stretch/>
              </p:blipFill>
              <p:spPr>
                <a:xfrm>
                  <a:off x="8063841" y="2252462"/>
                  <a:ext cx="459213" cy="348276"/>
                </a:xfrm>
                <a:prstGeom prst="rect">
                  <a:avLst/>
                </a:prstGeom>
              </p:spPr>
            </p:pic>
            <p:pic>
              <p:nvPicPr>
                <p:cNvPr id="166" name="Picture 165">
                  <a:extLst>
                    <a:ext uri="{FF2B5EF4-FFF2-40B4-BE49-F238E27FC236}">
                      <a16:creationId xmlns:a16="http://schemas.microsoft.com/office/drawing/2014/main" id="{E47ECD64-8F2D-704B-B948-47BC99E7D0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 flipV="1">
                  <a:off x="8065797" y="2105774"/>
                  <a:ext cx="439395" cy="608274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F6817DC0-3C7A-0F4C-8650-A680CC2FE8E2}"/>
                  </a:ext>
                </a:extLst>
              </p:cNvPr>
              <p:cNvGrpSpPr/>
              <p:nvPr/>
            </p:nvGrpSpPr>
            <p:grpSpPr>
              <a:xfrm>
                <a:off x="8170262" y="2981764"/>
                <a:ext cx="401320" cy="214933"/>
                <a:chOff x="7762501" y="2461439"/>
                <a:chExt cx="520204" cy="278603"/>
              </a:xfrm>
            </p:grpSpPr>
            <p:pic>
              <p:nvPicPr>
                <p:cNvPr id="168" name="Picture 167">
                  <a:extLst>
                    <a:ext uri="{FF2B5EF4-FFF2-40B4-BE49-F238E27FC236}">
                      <a16:creationId xmlns:a16="http://schemas.microsoft.com/office/drawing/2014/main" id="{FC043885-7EED-A246-A021-432FB37B7B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869496" y="2510488"/>
                  <a:ext cx="349411" cy="192992"/>
                </a:xfrm>
                <a:prstGeom prst="rect">
                  <a:avLst/>
                </a:prstGeom>
              </p:spPr>
            </p:pic>
            <p:pic>
              <p:nvPicPr>
                <p:cNvPr id="169" name="Picture 168">
                  <a:extLst>
                    <a:ext uri="{FF2B5EF4-FFF2-40B4-BE49-F238E27FC236}">
                      <a16:creationId xmlns:a16="http://schemas.microsoft.com/office/drawing/2014/main" id="{8DA79774-F5C1-984D-8BBC-869C0AD494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7883301" y="2340639"/>
                  <a:ext cx="278603" cy="520204"/>
                </a:xfrm>
                <a:prstGeom prst="rect">
                  <a:avLst/>
                </a:prstGeom>
              </p:spPr>
            </p:pic>
          </p:grpSp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7D24B833-EEAA-0640-9495-F3C2CD073F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6503" y="2457607"/>
                <a:ext cx="738147" cy="334255"/>
              </a:xfrm>
              <a:prstGeom prst="rect">
                <a:avLst/>
              </a:prstGeom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696A59DB-F8DC-BC45-8426-C2D419AD3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56336" y="3277103"/>
                <a:ext cx="622209" cy="137160"/>
              </a:xfrm>
              <a:prstGeom prst="rect">
                <a:avLst/>
              </a:prstGeom>
            </p:spPr>
          </p:pic>
          <p:pic>
            <p:nvPicPr>
              <p:cNvPr id="173" name="Picture 172">
                <a:extLst>
                  <a:ext uri="{FF2B5EF4-FFF2-40B4-BE49-F238E27FC236}">
                    <a16:creationId xmlns:a16="http://schemas.microsoft.com/office/drawing/2014/main" id="{88459C87-0DDF-AC40-925A-77C4C5C281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07287" y="3027215"/>
                <a:ext cx="738147" cy="236763"/>
              </a:xfrm>
              <a:prstGeom prst="rect">
                <a:avLst/>
              </a:prstGeom>
            </p:spPr>
          </p:pic>
          <p:pic>
            <p:nvPicPr>
              <p:cNvPr id="174" name="Picture 173">
                <a:extLst>
                  <a:ext uri="{FF2B5EF4-FFF2-40B4-BE49-F238E27FC236}">
                    <a16:creationId xmlns:a16="http://schemas.microsoft.com/office/drawing/2014/main" id="{3B043E62-CB12-B04E-AF3C-83B5659C15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05305" y="2153384"/>
                <a:ext cx="1382558" cy="803932"/>
              </a:xfrm>
              <a:prstGeom prst="rect">
                <a:avLst/>
              </a:prstGeom>
            </p:spPr>
          </p:pic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011160E7-A658-534D-9418-35C861EFF833}"/>
                  </a:ext>
                </a:extLst>
              </p:cNvPr>
              <p:cNvSpPr txBox="1"/>
              <p:nvPr/>
            </p:nvSpPr>
            <p:spPr>
              <a:xfrm>
                <a:off x="5628298" y="2574675"/>
                <a:ext cx="942488" cy="2504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 defTabSz="342900">
                  <a:defRPr/>
                </a:pPr>
                <a:r>
                  <a:rPr lang="en-US" sz="675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rPr>
                  <a:t>Coax Network</a:t>
                </a:r>
              </a:p>
              <a:p>
                <a:pPr algn="ctr" defTabSz="342900">
                  <a:defRPr/>
                </a:pPr>
                <a:r>
                  <a:rPr lang="en-US" sz="675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rPr>
                  <a:t>Ethernet Network</a:t>
                </a:r>
              </a:p>
              <a:p>
                <a:pPr algn="ctr" defTabSz="342900">
                  <a:defRPr/>
                </a:pPr>
                <a:r>
                  <a:rPr lang="en-US" sz="675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rPr>
                  <a:t>Wi-Fi Network</a:t>
                </a:r>
              </a:p>
            </p:txBody>
          </p:sp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BCC65313-01F4-1243-A814-0013DC51B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58284" y="2285078"/>
                <a:ext cx="282515" cy="282515"/>
              </a:xfrm>
              <a:prstGeom prst="rect">
                <a:avLst/>
              </a:prstGeom>
            </p:spPr>
          </p:pic>
          <p:cxnSp>
            <p:nvCxnSpPr>
              <p:cNvPr id="177" name="Straight Arrow Connector 176">
                <a:extLst>
                  <a:ext uri="{FF2B5EF4-FFF2-40B4-BE49-F238E27FC236}">
                    <a16:creationId xmlns:a16="http://schemas.microsoft.com/office/drawing/2014/main" id="{5692C34E-D1B7-CF4B-AE17-33F1447D43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59433" y="2285079"/>
                <a:ext cx="734088" cy="34557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6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8AF4078C-6068-0540-8B9B-B1259A6CB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6524" y="2804279"/>
                <a:ext cx="971193" cy="260541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6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4BFEBBE8-847C-D849-B60B-3E72B59496C7}"/>
                  </a:ext>
                </a:extLst>
              </p:cNvPr>
              <p:cNvCxnSpPr/>
              <p:nvPr/>
            </p:nvCxnSpPr>
            <p:spPr>
              <a:xfrm>
                <a:off x="4747095" y="2615062"/>
                <a:ext cx="944861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6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80" name="Straight Arrow Connector 179">
                <a:extLst>
                  <a:ext uri="{FF2B5EF4-FFF2-40B4-BE49-F238E27FC236}">
                    <a16:creationId xmlns:a16="http://schemas.microsoft.com/office/drawing/2014/main" id="{0A8B4E21-DE5A-FF40-89D3-A74B3230B5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57788" y="2791863"/>
                <a:ext cx="974606" cy="352533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6"/>
                </a:solidFill>
                <a:prstDash val="solid"/>
                <a:tailEnd type="triangle"/>
              </a:ln>
              <a:effectLst/>
            </p:spPr>
          </p:cxnSp>
        </p:grp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40BB827-8E43-0E40-9724-158942212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081663" y="2814289"/>
              <a:ext cx="563602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4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BB4A3CD-D414-DE45-9766-F0AE2ACB3B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1597" y="1354957"/>
            <a:ext cx="4725201" cy="29676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AE965EE-D87A-314F-81E8-405DEA220F06}"/>
              </a:ext>
            </a:extLst>
          </p:cNvPr>
          <p:cNvSpPr/>
          <p:nvPr/>
        </p:nvSpPr>
        <p:spPr>
          <a:xfrm flipV="1">
            <a:off x="457200" y="1354958"/>
            <a:ext cx="3377533" cy="296765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DC7885-C90F-E349-AFF7-15E43DBC15A9}"/>
              </a:ext>
            </a:extLst>
          </p:cNvPr>
          <p:cNvSpPr txBox="1"/>
          <p:nvPr/>
        </p:nvSpPr>
        <p:spPr>
          <a:xfrm>
            <a:off x="621078" y="2065209"/>
            <a:ext cx="1541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Headend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021FAE-9794-EC49-9FDD-AA890CFFBF31}"/>
              </a:ext>
            </a:extLst>
          </p:cNvPr>
          <p:cNvSpPr txBox="1"/>
          <p:nvPr/>
        </p:nvSpPr>
        <p:spPr>
          <a:xfrm>
            <a:off x="2137069" y="2065209"/>
            <a:ext cx="1537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Receivers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6AE52B-D70F-734A-8CFA-5D17139458C4}"/>
              </a:ext>
            </a:extLst>
          </p:cNvPr>
          <p:cNvSpPr txBox="1"/>
          <p:nvPr/>
        </p:nvSpPr>
        <p:spPr>
          <a:xfrm>
            <a:off x="632684" y="3562842"/>
            <a:ext cx="1518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Network/Content Management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F9C427-201D-BF4B-8E42-A35726023F26}"/>
              </a:ext>
            </a:extLst>
          </p:cNvPr>
          <p:cNvSpPr txBox="1"/>
          <p:nvPr/>
        </p:nvSpPr>
        <p:spPr>
          <a:xfrm>
            <a:off x="2144664" y="3562842"/>
            <a:ext cx="1521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Monitoring/ </a:t>
            </a:r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1100" b="1" dirty="0">
                <a:solidFill>
                  <a:schemeClr val="bg1"/>
                </a:solidFill>
              </a:rPr>
              <a:t>Verification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50BCA4B-FEA8-7E40-8137-FFE5157E67A6}"/>
              </a:ext>
            </a:extLst>
          </p:cNvPr>
          <p:cNvCxnSpPr>
            <a:cxnSpLocks/>
          </p:cNvCxnSpPr>
          <p:nvPr/>
        </p:nvCxnSpPr>
        <p:spPr>
          <a:xfrm flipH="1">
            <a:off x="702697" y="2840812"/>
            <a:ext cx="2886538" cy="0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BF478C0-09A6-3C4C-B07D-C87D287A3B9A}"/>
              </a:ext>
            </a:extLst>
          </p:cNvPr>
          <p:cNvCxnSpPr>
            <a:cxnSpLocks/>
          </p:cNvCxnSpPr>
          <p:nvPr/>
        </p:nvCxnSpPr>
        <p:spPr>
          <a:xfrm>
            <a:off x="2148625" y="1506633"/>
            <a:ext cx="0" cy="2668358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6999F6E-7544-FC43-976B-F88E583527F1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prstClr val="white"/>
                </a:solidFill>
              </a:rPr>
              <a:t>Radio Broadcast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76E0CB-9EDA-9441-A206-975A42D24036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8FFB293F-8093-F045-A04E-9BCCE58548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488" y="3206558"/>
            <a:ext cx="491046" cy="3174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7FC85E4-6BB8-8543-A22B-A9F99E3174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899" y="1928145"/>
            <a:ext cx="471363" cy="132729"/>
          </a:xfrm>
          <a:prstGeom prst="rect">
            <a:avLst/>
          </a:prstGeom>
        </p:spPr>
      </p:pic>
      <p:pic>
        <p:nvPicPr>
          <p:cNvPr id="36" name="Picture 35" descr="icon-hardware.png">
            <a:extLst>
              <a:ext uri="{FF2B5EF4-FFF2-40B4-BE49-F238E27FC236}">
                <a16:creationId xmlns:a16="http://schemas.microsoft.com/office/drawing/2014/main" id="{CFFA9476-3260-FA4A-847A-0D5E8E4906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866" y="1662584"/>
            <a:ext cx="398290" cy="398290"/>
          </a:xfrm>
          <a:prstGeom prst="rect">
            <a:avLst/>
          </a:prstGeom>
          <a:effectLst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58BA811-C9B7-F345-9304-595DFCDDE5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059" y="3206558"/>
            <a:ext cx="491043" cy="3174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8307F4-BDA2-A541-816E-AA78D41C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27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8230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1EE21F8-6183-3A40-8587-3D211FD387A3}"/>
              </a:ext>
            </a:extLst>
          </p:cNvPr>
          <p:cNvSpPr/>
          <p:nvPr/>
        </p:nvSpPr>
        <p:spPr>
          <a:xfrm>
            <a:off x="2695634" y="1997551"/>
            <a:ext cx="546941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FLEXIBLE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Compatible with satellite or terrestrial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Right-sized for both small and large radio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SIMPLE/EASY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Open APIs provide third-party interoperability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Web-based control system automates scheduling, delivery and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REDUNDANCY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Built-in geo-redundancy and automatic failover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Monitoring and alarming ensure 24/7 business continuity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32B83C-386B-9F4A-BD77-AA4DC97F4EC1}"/>
              </a:ext>
            </a:extLst>
          </p:cNvPr>
          <p:cNvSpPr/>
          <p:nvPr/>
        </p:nvSpPr>
        <p:spPr>
          <a:xfrm>
            <a:off x="2040941" y="1161674"/>
            <a:ext cx="6491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Market-leading solutions for delivery, scheduling and playout of live or pre-recorded audio to radio stations around the world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24515D9-8F76-FE46-8C77-0C8E523492DB}"/>
              </a:ext>
            </a:extLst>
          </p:cNvPr>
          <p:cNvSpPr/>
          <p:nvPr/>
        </p:nvSpPr>
        <p:spPr>
          <a:xfrm>
            <a:off x="2123617" y="2066034"/>
            <a:ext cx="485707" cy="485707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2B0E85E-0A2E-6643-96EB-441351EF5901}"/>
              </a:ext>
            </a:extLst>
          </p:cNvPr>
          <p:cNvSpPr/>
          <p:nvPr/>
        </p:nvSpPr>
        <p:spPr>
          <a:xfrm>
            <a:off x="2123617" y="2888453"/>
            <a:ext cx="485707" cy="485707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F54CE3D-F83B-E64B-8D0C-C904B98CDDCF}"/>
              </a:ext>
            </a:extLst>
          </p:cNvPr>
          <p:cNvSpPr/>
          <p:nvPr/>
        </p:nvSpPr>
        <p:spPr>
          <a:xfrm>
            <a:off x="2123617" y="3907660"/>
            <a:ext cx="485707" cy="485707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3F788C-A262-AE4A-B341-29FBFDE18EC5}"/>
              </a:ext>
            </a:extLst>
          </p:cNvPr>
          <p:cNvSpPr txBox="1"/>
          <p:nvPr/>
        </p:nvSpPr>
        <p:spPr>
          <a:xfrm>
            <a:off x="1870268" y="506992"/>
            <a:ext cx="179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Headend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0BFC11-BD28-E245-AFA8-659BECDDD036}"/>
              </a:ext>
            </a:extLst>
          </p:cNvPr>
          <p:cNvSpPr txBox="1"/>
          <p:nvPr/>
        </p:nvSpPr>
        <p:spPr>
          <a:xfrm>
            <a:off x="3693365" y="506992"/>
            <a:ext cx="1803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Receivers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3F0912-E1D7-FF4E-8C72-EB4097E05F14}"/>
              </a:ext>
            </a:extLst>
          </p:cNvPr>
          <p:cNvSpPr txBox="1"/>
          <p:nvPr/>
        </p:nvSpPr>
        <p:spPr>
          <a:xfrm>
            <a:off x="5522129" y="506992"/>
            <a:ext cx="180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Network/Content Management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42C334-641C-AE4A-BEBB-FEEF644DDB74}"/>
              </a:ext>
            </a:extLst>
          </p:cNvPr>
          <p:cNvSpPr txBox="1"/>
          <p:nvPr/>
        </p:nvSpPr>
        <p:spPr>
          <a:xfrm>
            <a:off x="7331173" y="506992"/>
            <a:ext cx="181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Monitoring/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Verification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D204807-0967-1D4C-92B9-14ACE58535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120" y="302996"/>
            <a:ext cx="339058" cy="2191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B0FC08-889C-064F-BF8B-5FED2886D5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602" y="437800"/>
            <a:ext cx="299632" cy="8437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A03316-76F9-8B46-97DB-4EA19ED3AD88}"/>
              </a:ext>
            </a:extLst>
          </p:cNvPr>
          <p:cNvCxnSpPr>
            <a:cxnSpLocks/>
          </p:cNvCxnSpPr>
          <p:nvPr/>
        </p:nvCxnSpPr>
        <p:spPr>
          <a:xfrm>
            <a:off x="3693365" y="97390"/>
            <a:ext cx="0" cy="833391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E1507E-0E6A-4046-856C-1A9B9EC764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191" y="2150502"/>
            <a:ext cx="310896" cy="3108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3932FF-AC32-0F44-BD52-2D682CDE24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239" y="2977191"/>
            <a:ext cx="298616" cy="280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456750-9B88-3741-A159-03F6FC7809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239" y="4033479"/>
            <a:ext cx="298616" cy="255956"/>
          </a:xfrm>
          <a:prstGeom prst="rect">
            <a:avLst/>
          </a:prstGeom>
        </p:spPr>
      </p:pic>
      <p:pic>
        <p:nvPicPr>
          <p:cNvPr id="26" name="Picture 25" descr="icon-hardware.png">
            <a:extLst>
              <a:ext uri="{FF2B5EF4-FFF2-40B4-BE49-F238E27FC236}">
                <a16:creationId xmlns:a16="http://schemas.microsoft.com/office/drawing/2014/main" id="{D8093616-BA91-3841-90CF-FB367B41463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236" y="186023"/>
            <a:ext cx="336149" cy="336149"/>
          </a:xfrm>
          <a:prstGeom prst="rect">
            <a:avLst/>
          </a:prstGeom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E9C8F18-22AC-D345-93AC-4ABB3B973F7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058" y="302996"/>
            <a:ext cx="339056" cy="21917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F19D87-B164-0E40-9F9B-DF281DAFE898}"/>
              </a:ext>
            </a:extLst>
          </p:cNvPr>
          <p:cNvCxnSpPr>
            <a:cxnSpLocks/>
          </p:cNvCxnSpPr>
          <p:nvPr/>
        </p:nvCxnSpPr>
        <p:spPr>
          <a:xfrm>
            <a:off x="5522165" y="97390"/>
            <a:ext cx="0" cy="833391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AAE999D-4392-4743-8EDE-6938EFAC890C}"/>
              </a:ext>
            </a:extLst>
          </p:cNvPr>
          <p:cNvCxnSpPr>
            <a:cxnSpLocks/>
          </p:cNvCxnSpPr>
          <p:nvPr/>
        </p:nvCxnSpPr>
        <p:spPr>
          <a:xfrm>
            <a:off x="7329700" y="97390"/>
            <a:ext cx="0" cy="833391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85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477465C-B177-A841-AD46-99F7BD50F2C7}"/>
              </a:ext>
            </a:extLst>
          </p:cNvPr>
          <p:cNvGrpSpPr>
            <a:grpSpLocks noChangeAspect="1"/>
          </p:cNvGrpSpPr>
          <p:nvPr/>
        </p:nvGrpSpPr>
        <p:grpSpPr>
          <a:xfrm>
            <a:off x="2411979" y="1798447"/>
            <a:ext cx="1817062" cy="931364"/>
            <a:chOff x="459927" y="1299672"/>
            <a:chExt cx="5418374" cy="2637686"/>
          </a:xfrm>
          <a:solidFill>
            <a:schemeClr val="bg1">
              <a:lumMod val="85000"/>
            </a:schemeClr>
          </a:solidFill>
        </p:grpSpPr>
        <p:grpSp>
          <p:nvGrpSpPr>
            <p:cNvPr id="37" name="Group 1107">
              <a:extLst>
                <a:ext uri="{FF2B5EF4-FFF2-40B4-BE49-F238E27FC236}">
                  <a16:creationId xmlns:a16="http://schemas.microsoft.com/office/drawing/2014/main" id="{07D508B0-BDC4-BA41-97B9-106EFD5A41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9604" y="3287208"/>
              <a:ext cx="988202" cy="650150"/>
              <a:chOff x="4133" y="2396"/>
              <a:chExt cx="709" cy="482"/>
            </a:xfrm>
            <a:grpFill/>
          </p:grpSpPr>
          <p:sp>
            <p:nvSpPr>
              <p:cNvPr id="38" name="Freeform 1108">
                <a:extLst>
                  <a:ext uri="{FF2B5EF4-FFF2-40B4-BE49-F238E27FC236}">
                    <a16:creationId xmlns:a16="http://schemas.microsoft.com/office/drawing/2014/main" id="{572C5211-2260-E645-9470-0EED27B0D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2396"/>
                <a:ext cx="98" cy="82"/>
              </a:xfrm>
              <a:custGeom>
                <a:avLst/>
                <a:gdLst>
                  <a:gd name="T0" fmla="*/ 20 w 103"/>
                  <a:gd name="T1" fmla="*/ 66 h 86"/>
                  <a:gd name="T2" fmla="*/ 23 w 103"/>
                  <a:gd name="T3" fmla="*/ 63 h 86"/>
                  <a:gd name="T4" fmla="*/ 26 w 103"/>
                  <a:gd name="T5" fmla="*/ 60 h 86"/>
                  <a:gd name="T6" fmla="*/ 29 w 103"/>
                  <a:gd name="T7" fmla="*/ 55 h 86"/>
                  <a:gd name="T8" fmla="*/ 35 w 103"/>
                  <a:gd name="T9" fmla="*/ 53 h 86"/>
                  <a:gd name="T10" fmla="*/ 55 w 103"/>
                  <a:gd name="T11" fmla="*/ 60 h 86"/>
                  <a:gd name="T12" fmla="*/ 64 w 103"/>
                  <a:gd name="T13" fmla="*/ 70 h 86"/>
                  <a:gd name="T14" fmla="*/ 78 w 103"/>
                  <a:gd name="T15" fmla="*/ 82 h 86"/>
                  <a:gd name="T16" fmla="*/ 81 w 103"/>
                  <a:gd name="T17" fmla="*/ 82 h 86"/>
                  <a:gd name="T18" fmla="*/ 92 w 103"/>
                  <a:gd name="T19" fmla="*/ 84 h 86"/>
                  <a:gd name="T20" fmla="*/ 102 w 103"/>
                  <a:gd name="T21" fmla="*/ 86 h 86"/>
                  <a:gd name="T22" fmla="*/ 102 w 103"/>
                  <a:gd name="T23" fmla="*/ 86 h 86"/>
                  <a:gd name="T24" fmla="*/ 103 w 103"/>
                  <a:gd name="T25" fmla="*/ 86 h 86"/>
                  <a:gd name="T26" fmla="*/ 100 w 103"/>
                  <a:gd name="T27" fmla="*/ 83 h 86"/>
                  <a:gd name="T28" fmla="*/ 90 w 103"/>
                  <a:gd name="T29" fmla="*/ 74 h 86"/>
                  <a:gd name="T30" fmla="*/ 87 w 103"/>
                  <a:gd name="T31" fmla="*/ 73 h 86"/>
                  <a:gd name="T32" fmla="*/ 80 w 103"/>
                  <a:gd name="T33" fmla="*/ 70 h 86"/>
                  <a:gd name="T34" fmla="*/ 75 w 103"/>
                  <a:gd name="T35" fmla="*/ 61 h 86"/>
                  <a:gd name="T36" fmla="*/ 72 w 103"/>
                  <a:gd name="T37" fmla="*/ 55 h 86"/>
                  <a:gd name="T38" fmla="*/ 65 w 103"/>
                  <a:gd name="T39" fmla="*/ 45 h 86"/>
                  <a:gd name="T40" fmla="*/ 70 w 103"/>
                  <a:gd name="T41" fmla="*/ 42 h 86"/>
                  <a:gd name="T42" fmla="*/ 71 w 103"/>
                  <a:gd name="T43" fmla="*/ 42 h 86"/>
                  <a:gd name="T44" fmla="*/ 74 w 103"/>
                  <a:gd name="T45" fmla="*/ 41 h 86"/>
                  <a:gd name="T46" fmla="*/ 71 w 103"/>
                  <a:gd name="T47" fmla="*/ 38 h 86"/>
                  <a:gd name="T48" fmla="*/ 62 w 103"/>
                  <a:gd name="T49" fmla="*/ 34 h 86"/>
                  <a:gd name="T50" fmla="*/ 48 w 103"/>
                  <a:gd name="T51" fmla="*/ 24 h 86"/>
                  <a:gd name="T52" fmla="*/ 6 w 103"/>
                  <a:gd name="T53" fmla="*/ 2 h 86"/>
                  <a:gd name="T54" fmla="*/ 0 w 103"/>
                  <a:gd name="T55" fmla="*/ 0 h 86"/>
                  <a:gd name="T56" fmla="*/ 0 w 103"/>
                  <a:gd name="T57" fmla="*/ 68 h 86"/>
                  <a:gd name="T58" fmla="*/ 10 w 103"/>
                  <a:gd name="T59" fmla="*/ 71 h 86"/>
                  <a:gd name="T60" fmla="*/ 20 w 103"/>
                  <a:gd name="T61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86">
                    <a:moveTo>
                      <a:pt x="20" y="66"/>
                    </a:moveTo>
                    <a:cubicBezTo>
                      <a:pt x="20" y="65"/>
                      <a:pt x="21" y="63"/>
                      <a:pt x="23" y="63"/>
                    </a:cubicBezTo>
                    <a:cubicBezTo>
                      <a:pt x="24" y="63"/>
                      <a:pt x="25" y="61"/>
                      <a:pt x="26" y="60"/>
                    </a:cubicBezTo>
                    <a:cubicBezTo>
                      <a:pt x="26" y="58"/>
                      <a:pt x="27" y="57"/>
                      <a:pt x="29" y="55"/>
                    </a:cubicBezTo>
                    <a:cubicBezTo>
                      <a:pt x="30" y="54"/>
                      <a:pt x="32" y="53"/>
                      <a:pt x="35" y="53"/>
                    </a:cubicBezTo>
                    <a:cubicBezTo>
                      <a:pt x="41" y="53"/>
                      <a:pt x="50" y="56"/>
                      <a:pt x="55" y="60"/>
                    </a:cubicBezTo>
                    <a:cubicBezTo>
                      <a:pt x="58" y="63"/>
                      <a:pt x="61" y="66"/>
                      <a:pt x="64" y="70"/>
                    </a:cubicBezTo>
                    <a:cubicBezTo>
                      <a:pt x="69" y="76"/>
                      <a:pt x="74" y="83"/>
                      <a:pt x="78" y="82"/>
                    </a:cubicBezTo>
                    <a:cubicBezTo>
                      <a:pt x="79" y="82"/>
                      <a:pt x="80" y="82"/>
                      <a:pt x="81" y="82"/>
                    </a:cubicBezTo>
                    <a:cubicBezTo>
                      <a:pt x="85" y="82"/>
                      <a:pt x="89" y="83"/>
                      <a:pt x="92" y="84"/>
                    </a:cubicBezTo>
                    <a:cubicBezTo>
                      <a:pt x="96" y="85"/>
                      <a:pt x="99" y="86"/>
                      <a:pt x="102" y="86"/>
                    </a:cubicBezTo>
                    <a:cubicBezTo>
                      <a:pt x="102" y="86"/>
                      <a:pt x="102" y="86"/>
                      <a:pt x="102" y="86"/>
                    </a:cubicBezTo>
                    <a:cubicBezTo>
                      <a:pt x="103" y="86"/>
                      <a:pt x="103" y="86"/>
                      <a:pt x="103" y="86"/>
                    </a:cubicBezTo>
                    <a:cubicBezTo>
                      <a:pt x="103" y="85"/>
                      <a:pt x="101" y="84"/>
                      <a:pt x="100" y="83"/>
                    </a:cubicBezTo>
                    <a:cubicBezTo>
                      <a:pt x="100" y="83"/>
                      <a:pt x="90" y="79"/>
                      <a:pt x="90" y="74"/>
                    </a:cubicBezTo>
                    <a:cubicBezTo>
                      <a:pt x="90" y="73"/>
                      <a:pt x="88" y="73"/>
                      <a:pt x="87" y="73"/>
                    </a:cubicBezTo>
                    <a:cubicBezTo>
                      <a:pt x="85" y="72"/>
                      <a:pt x="82" y="71"/>
                      <a:pt x="80" y="70"/>
                    </a:cubicBezTo>
                    <a:cubicBezTo>
                      <a:pt x="77" y="68"/>
                      <a:pt x="76" y="64"/>
                      <a:pt x="75" y="61"/>
                    </a:cubicBezTo>
                    <a:cubicBezTo>
                      <a:pt x="75" y="58"/>
                      <a:pt x="74" y="56"/>
                      <a:pt x="72" y="55"/>
                    </a:cubicBezTo>
                    <a:cubicBezTo>
                      <a:pt x="68" y="53"/>
                      <a:pt x="65" y="49"/>
                      <a:pt x="65" y="45"/>
                    </a:cubicBezTo>
                    <a:cubicBezTo>
                      <a:pt x="66" y="44"/>
                      <a:pt x="66" y="42"/>
                      <a:pt x="70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3" y="42"/>
                      <a:pt x="74" y="42"/>
                      <a:pt x="74" y="41"/>
                    </a:cubicBezTo>
                    <a:cubicBezTo>
                      <a:pt x="74" y="41"/>
                      <a:pt x="74" y="40"/>
                      <a:pt x="71" y="38"/>
                    </a:cubicBezTo>
                    <a:cubicBezTo>
                      <a:pt x="70" y="37"/>
                      <a:pt x="66" y="35"/>
                      <a:pt x="62" y="34"/>
                    </a:cubicBezTo>
                    <a:cubicBezTo>
                      <a:pt x="56" y="32"/>
                      <a:pt x="49" y="30"/>
                      <a:pt x="48" y="24"/>
                    </a:cubicBezTo>
                    <a:cubicBezTo>
                      <a:pt x="48" y="20"/>
                      <a:pt x="21" y="5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9"/>
                      <a:pt x="6" y="70"/>
                      <a:pt x="10" y="71"/>
                    </a:cubicBezTo>
                    <a:cubicBezTo>
                      <a:pt x="18" y="71"/>
                      <a:pt x="19" y="68"/>
                      <a:pt x="20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9" name="Freeform 1109">
                <a:extLst>
                  <a:ext uri="{FF2B5EF4-FFF2-40B4-BE49-F238E27FC236}">
                    <a16:creationId xmlns:a16="http://schemas.microsoft.com/office/drawing/2014/main" id="{7CA90AB1-00ED-714C-B4F3-3961D5F3F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483"/>
                <a:ext cx="437" cy="328"/>
              </a:xfrm>
              <a:custGeom>
                <a:avLst/>
                <a:gdLst>
                  <a:gd name="T0" fmla="*/ 452 w 456"/>
                  <a:gd name="T1" fmla="*/ 176 h 342"/>
                  <a:gd name="T2" fmla="*/ 430 w 456"/>
                  <a:gd name="T3" fmla="*/ 154 h 342"/>
                  <a:gd name="T4" fmla="*/ 423 w 456"/>
                  <a:gd name="T5" fmla="*/ 138 h 342"/>
                  <a:gd name="T6" fmla="*/ 415 w 456"/>
                  <a:gd name="T7" fmla="*/ 138 h 342"/>
                  <a:gd name="T8" fmla="*/ 377 w 456"/>
                  <a:gd name="T9" fmla="*/ 99 h 342"/>
                  <a:gd name="T10" fmla="*/ 363 w 456"/>
                  <a:gd name="T11" fmla="*/ 63 h 342"/>
                  <a:gd name="T12" fmla="*/ 352 w 456"/>
                  <a:gd name="T13" fmla="*/ 42 h 342"/>
                  <a:gd name="T14" fmla="*/ 333 w 456"/>
                  <a:gd name="T15" fmla="*/ 3 h 342"/>
                  <a:gd name="T16" fmla="*/ 323 w 456"/>
                  <a:gd name="T17" fmla="*/ 29 h 342"/>
                  <a:gd name="T18" fmla="*/ 317 w 456"/>
                  <a:gd name="T19" fmla="*/ 70 h 342"/>
                  <a:gd name="T20" fmla="*/ 284 w 456"/>
                  <a:gd name="T21" fmla="*/ 70 h 342"/>
                  <a:gd name="T22" fmla="*/ 254 w 456"/>
                  <a:gd name="T23" fmla="*/ 49 h 342"/>
                  <a:gd name="T24" fmla="*/ 254 w 456"/>
                  <a:gd name="T25" fmla="*/ 32 h 342"/>
                  <a:gd name="T26" fmla="*/ 266 w 456"/>
                  <a:gd name="T27" fmla="*/ 17 h 342"/>
                  <a:gd name="T28" fmla="*/ 261 w 456"/>
                  <a:gd name="T29" fmla="*/ 20 h 342"/>
                  <a:gd name="T30" fmla="*/ 249 w 456"/>
                  <a:gd name="T31" fmla="*/ 18 h 342"/>
                  <a:gd name="T32" fmla="*/ 206 w 456"/>
                  <a:gd name="T33" fmla="*/ 17 h 342"/>
                  <a:gd name="T34" fmla="*/ 196 w 456"/>
                  <a:gd name="T35" fmla="*/ 24 h 342"/>
                  <a:gd name="T36" fmla="*/ 188 w 456"/>
                  <a:gd name="T37" fmla="*/ 45 h 342"/>
                  <a:gd name="T38" fmla="*/ 175 w 456"/>
                  <a:gd name="T39" fmla="*/ 51 h 342"/>
                  <a:gd name="T40" fmla="*/ 162 w 456"/>
                  <a:gd name="T41" fmla="*/ 41 h 342"/>
                  <a:gd name="T42" fmla="*/ 146 w 456"/>
                  <a:gd name="T43" fmla="*/ 42 h 342"/>
                  <a:gd name="T44" fmla="*/ 136 w 456"/>
                  <a:gd name="T45" fmla="*/ 45 h 342"/>
                  <a:gd name="T46" fmla="*/ 128 w 456"/>
                  <a:gd name="T47" fmla="*/ 62 h 342"/>
                  <a:gd name="T48" fmla="*/ 122 w 456"/>
                  <a:gd name="T49" fmla="*/ 69 h 342"/>
                  <a:gd name="T50" fmla="*/ 110 w 456"/>
                  <a:gd name="T51" fmla="*/ 68 h 342"/>
                  <a:gd name="T52" fmla="*/ 73 w 456"/>
                  <a:gd name="T53" fmla="*/ 107 h 342"/>
                  <a:gd name="T54" fmla="*/ 46 w 456"/>
                  <a:gd name="T55" fmla="*/ 117 h 342"/>
                  <a:gd name="T56" fmla="*/ 15 w 456"/>
                  <a:gd name="T57" fmla="*/ 131 h 342"/>
                  <a:gd name="T58" fmla="*/ 8 w 456"/>
                  <a:gd name="T59" fmla="*/ 132 h 342"/>
                  <a:gd name="T60" fmla="*/ 11 w 456"/>
                  <a:gd name="T61" fmla="*/ 182 h 342"/>
                  <a:gd name="T62" fmla="*/ 4 w 456"/>
                  <a:gd name="T63" fmla="*/ 186 h 342"/>
                  <a:gd name="T64" fmla="*/ 30 w 456"/>
                  <a:gd name="T65" fmla="*/ 255 h 342"/>
                  <a:gd name="T66" fmla="*/ 23 w 456"/>
                  <a:gd name="T67" fmla="*/ 279 h 342"/>
                  <a:gd name="T68" fmla="*/ 53 w 456"/>
                  <a:gd name="T69" fmla="*/ 289 h 342"/>
                  <a:gd name="T70" fmla="*/ 84 w 456"/>
                  <a:gd name="T71" fmla="*/ 274 h 342"/>
                  <a:gd name="T72" fmla="*/ 136 w 456"/>
                  <a:gd name="T73" fmla="*/ 258 h 342"/>
                  <a:gd name="T74" fmla="*/ 202 w 456"/>
                  <a:gd name="T75" fmla="*/ 244 h 342"/>
                  <a:gd name="T76" fmla="*/ 229 w 456"/>
                  <a:gd name="T77" fmla="*/ 252 h 342"/>
                  <a:gd name="T78" fmla="*/ 239 w 456"/>
                  <a:gd name="T79" fmla="*/ 266 h 342"/>
                  <a:gd name="T80" fmla="*/ 253 w 456"/>
                  <a:gd name="T81" fmla="*/ 288 h 342"/>
                  <a:gd name="T82" fmla="*/ 281 w 456"/>
                  <a:gd name="T83" fmla="*/ 263 h 342"/>
                  <a:gd name="T84" fmla="*/ 276 w 456"/>
                  <a:gd name="T85" fmla="*/ 289 h 342"/>
                  <a:gd name="T86" fmla="*/ 287 w 456"/>
                  <a:gd name="T87" fmla="*/ 296 h 342"/>
                  <a:gd name="T88" fmla="*/ 303 w 456"/>
                  <a:gd name="T89" fmla="*/ 314 h 342"/>
                  <a:gd name="T90" fmla="*/ 344 w 456"/>
                  <a:gd name="T91" fmla="*/ 339 h 342"/>
                  <a:gd name="T92" fmla="*/ 364 w 456"/>
                  <a:gd name="T93" fmla="*/ 331 h 342"/>
                  <a:gd name="T94" fmla="*/ 381 w 456"/>
                  <a:gd name="T95" fmla="*/ 337 h 342"/>
                  <a:gd name="T96" fmla="*/ 417 w 456"/>
                  <a:gd name="T97" fmla="*/ 303 h 342"/>
                  <a:gd name="T98" fmla="*/ 448 w 456"/>
                  <a:gd name="T99" fmla="*/ 246 h 342"/>
                  <a:gd name="T100" fmla="*/ 455 w 456"/>
                  <a:gd name="T101" fmla="*/ 20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6" h="342">
                    <a:moveTo>
                      <a:pt x="456" y="201"/>
                    </a:moveTo>
                    <a:cubicBezTo>
                      <a:pt x="456" y="201"/>
                      <a:pt x="455" y="198"/>
                      <a:pt x="455" y="197"/>
                    </a:cubicBezTo>
                    <a:cubicBezTo>
                      <a:pt x="454" y="197"/>
                      <a:pt x="454" y="197"/>
                      <a:pt x="454" y="197"/>
                    </a:cubicBezTo>
                    <a:cubicBezTo>
                      <a:pt x="453" y="197"/>
                      <a:pt x="453" y="196"/>
                      <a:pt x="452" y="196"/>
                    </a:cubicBezTo>
                    <a:cubicBezTo>
                      <a:pt x="450" y="193"/>
                      <a:pt x="451" y="180"/>
                      <a:pt x="452" y="176"/>
                    </a:cubicBezTo>
                    <a:cubicBezTo>
                      <a:pt x="451" y="176"/>
                      <a:pt x="450" y="176"/>
                      <a:pt x="450" y="176"/>
                    </a:cubicBezTo>
                    <a:cubicBezTo>
                      <a:pt x="445" y="176"/>
                      <a:pt x="443" y="168"/>
                      <a:pt x="442" y="165"/>
                    </a:cubicBezTo>
                    <a:cubicBezTo>
                      <a:pt x="441" y="163"/>
                      <a:pt x="438" y="158"/>
                      <a:pt x="436" y="158"/>
                    </a:cubicBezTo>
                    <a:cubicBezTo>
                      <a:pt x="435" y="158"/>
                      <a:pt x="435" y="159"/>
                      <a:pt x="434" y="159"/>
                    </a:cubicBezTo>
                    <a:cubicBezTo>
                      <a:pt x="431" y="159"/>
                      <a:pt x="430" y="156"/>
                      <a:pt x="430" y="154"/>
                    </a:cubicBezTo>
                    <a:cubicBezTo>
                      <a:pt x="430" y="154"/>
                      <a:pt x="430" y="153"/>
                      <a:pt x="430" y="153"/>
                    </a:cubicBezTo>
                    <a:cubicBezTo>
                      <a:pt x="429" y="153"/>
                      <a:pt x="429" y="153"/>
                      <a:pt x="429" y="153"/>
                    </a:cubicBezTo>
                    <a:cubicBezTo>
                      <a:pt x="427" y="153"/>
                      <a:pt x="426" y="153"/>
                      <a:pt x="425" y="152"/>
                    </a:cubicBezTo>
                    <a:cubicBezTo>
                      <a:pt x="423" y="149"/>
                      <a:pt x="423" y="142"/>
                      <a:pt x="423" y="139"/>
                    </a:cubicBezTo>
                    <a:cubicBezTo>
                      <a:pt x="423" y="139"/>
                      <a:pt x="423" y="139"/>
                      <a:pt x="423" y="138"/>
                    </a:cubicBezTo>
                    <a:cubicBezTo>
                      <a:pt x="423" y="138"/>
                      <a:pt x="423" y="138"/>
                      <a:pt x="422" y="138"/>
                    </a:cubicBezTo>
                    <a:cubicBezTo>
                      <a:pt x="421" y="138"/>
                      <a:pt x="420" y="138"/>
                      <a:pt x="419" y="137"/>
                    </a:cubicBezTo>
                    <a:cubicBezTo>
                      <a:pt x="419" y="137"/>
                      <a:pt x="419" y="136"/>
                      <a:pt x="419" y="136"/>
                    </a:cubicBezTo>
                    <a:cubicBezTo>
                      <a:pt x="419" y="136"/>
                      <a:pt x="418" y="137"/>
                      <a:pt x="417" y="137"/>
                    </a:cubicBezTo>
                    <a:cubicBezTo>
                      <a:pt x="416" y="137"/>
                      <a:pt x="416" y="138"/>
                      <a:pt x="415" y="138"/>
                    </a:cubicBezTo>
                    <a:cubicBezTo>
                      <a:pt x="414" y="139"/>
                      <a:pt x="412" y="138"/>
                      <a:pt x="411" y="137"/>
                    </a:cubicBezTo>
                    <a:cubicBezTo>
                      <a:pt x="409" y="134"/>
                      <a:pt x="409" y="130"/>
                      <a:pt x="410" y="128"/>
                    </a:cubicBezTo>
                    <a:cubicBezTo>
                      <a:pt x="410" y="126"/>
                      <a:pt x="409" y="124"/>
                      <a:pt x="406" y="122"/>
                    </a:cubicBezTo>
                    <a:cubicBezTo>
                      <a:pt x="402" y="118"/>
                      <a:pt x="401" y="115"/>
                      <a:pt x="402" y="112"/>
                    </a:cubicBezTo>
                    <a:cubicBezTo>
                      <a:pt x="400" y="109"/>
                      <a:pt x="382" y="100"/>
                      <a:pt x="377" y="99"/>
                    </a:cubicBezTo>
                    <a:cubicBezTo>
                      <a:pt x="373" y="98"/>
                      <a:pt x="373" y="94"/>
                      <a:pt x="373" y="92"/>
                    </a:cubicBezTo>
                    <a:cubicBezTo>
                      <a:pt x="373" y="91"/>
                      <a:pt x="374" y="91"/>
                      <a:pt x="373" y="90"/>
                    </a:cubicBezTo>
                    <a:cubicBezTo>
                      <a:pt x="371" y="88"/>
                      <a:pt x="370" y="80"/>
                      <a:pt x="370" y="75"/>
                    </a:cubicBezTo>
                    <a:cubicBezTo>
                      <a:pt x="370" y="73"/>
                      <a:pt x="369" y="72"/>
                      <a:pt x="367" y="70"/>
                    </a:cubicBezTo>
                    <a:cubicBezTo>
                      <a:pt x="365" y="68"/>
                      <a:pt x="363" y="66"/>
                      <a:pt x="363" y="63"/>
                    </a:cubicBezTo>
                    <a:cubicBezTo>
                      <a:pt x="364" y="61"/>
                      <a:pt x="363" y="60"/>
                      <a:pt x="363" y="58"/>
                    </a:cubicBezTo>
                    <a:cubicBezTo>
                      <a:pt x="362" y="55"/>
                      <a:pt x="362" y="52"/>
                      <a:pt x="362" y="49"/>
                    </a:cubicBezTo>
                    <a:cubicBezTo>
                      <a:pt x="362" y="48"/>
                      <a:pt x="361" y="47"/>
                      <a:pt x="358" y="45"/>
                    </a:cubicBezTo>
                    <a:cubicBezTo>
                      <a:pt x="357" y="44"/>
                      <a:pt x="355" y="43"/>
                      <a:pt x="355" y="41"/>
                    </a:cubicBezTo>
                    <a:cubicBezTo>
                      <a:pt x="354" y="42"/>
                      <a:pt x="353" y="42"/>
                      <a:pt x="352" y="42"/>
                    </a:cubicBezTo>
                    <a:cubicBezTo>
                      <a:pt x="351" y="42"/>
                      <a:pt x="349" y="43"/>
                      <a:pt x="348" y="43"/>
                    </a:cubicBezTo>
                    <a:cubicBezTo>
                      <a:pt x="346" y="43"/>
                      <a:pt x="345" y="43"/>
                      <a:pt x="344" y="41"/>
                    </a:cubicBezTo>
                    <a:cubicBezTo>
                      <a:pt x="342" y="39"/>
                      <a:pt x="342" y="34"/>
                      <a:pt x="342" y="29"/>
                    </a:cubicBezTo>
                    <a:cubicBezTo>
                      <a:pt x="343" y="24"/>
                      <a:pt x="340" y="15"/>
                      <a:pt x="338" y="13"/>
                    </a:cubicBezTo>
                    <a:cubicBezTo>
                      <a:pt x="335" y="11"/>
                      <a:pt x="334" y="7"/>
                      <a:pt x="333" y="3"/>
                    </a:cubicBezTo>
                    <a:cubicBezTo>
                      <a:pt x="333" y="2"/>
                      <a:pt x="333" y="1"/>
                      <a:pt x="332" y="0"/>
                    </a:cubicBezTo>
                    <a:cubicBezTo>
                      <a:pt x="331" y="1"/>
                      <a:pt x="328" y="4"/>
                      <a:pt x="328" y="6"/>
                    </a:cubicBezTo>
                    <a:cubicBezTo>
                      <a:pt x="328" y="10"/>
                      <a:pt x="327" y="14"/>
                      <a:pt x="325" y="17"/>
                    </a:cubicBezTo>
                    <a:cubicBezTo>
                      <a:pt x="324" y="17"/>
                      <a:pt x="325" y="19"/>
                      <a:pt x="325" y="20"/>
                    </a:cubicBezTo>
                    <a:cubicBezTo>
                      <a:pt x="325" y="23"/>
                      <a:pt x="326" y="27"/>
                      <a:pt x="323" y="29"/>
                    </a:cubicBezTo>
                    <a:cubicBezTo>
                      <a:pt x="322" y="30"/>
                      <a:pt x="322" y="36"/>
                      <a:pt x="323" y="39"/>
                    </a:cubicBezTo>
                    <a:cubicBezTo>
                      <a:pt x="323" y="42"/>
                      <a:pt x="323" y="45"/>
                      <a:pt x="323" y="48"/>
                    </a:cubicBezTo>
                    <a:cubicBezTo>
                      <a:pt x="323" y="49"/>
                      <a:pt x="323" y="51"/>
                      <a:pt x="322" y="52"/>
                    </a:cubicBezTo>
                    <a:cubicBezTo>
                      <a:pt x="322" y="57"/>
                      <a:pt x="322" y="62"/>
                      <a:pt x="319" y="66"/>
                    </a:cubicBezTo>
                    <a:cubicBezTo>
                      <a:pt x="318" y="67"/>
                      <a:pt x="318" y="69"/>
                      <a:pt x="317" y="70"/>
                    </a:cubicBezTo>
                    <a:cubicBezTo>
                      <a:pt x="315" y="74"/>
                      <a:pt x="313" y="78"/>
                      <a:pt x="309" y="80"/>
                    </a:cubicBezTo>
                    <a:cubicBezTo>
                      <a:pt x="304" y="82"/>
                      <a:pt x="297" y="80"/>
                      <a:pt x="294" y="76"/>
                    </a:cubicBezTo>
                    <a:cubicBezTo>
                      <a:pt x="293" y="75"/>
                      <a:pt x="292" y="74"/>
                      <a:pt x="292" y="72"/>
                    </a:cubicBezTo>
                    <a:cubicBezTo>
                      <a:pt x="292" y="72"/>
                      <a:pt x="292" y="72"/>
                      <a:pt x="292" y="72"/>
                    </a:cubicBezTo>
                    <a:cubicBezTo>
                      <a:pt x="291" y="70"/>
                      <a:pt x="287" y="69"/>
                      <a:pt x="284" y="70"/>
                    </a:cubicBezTo>
                    <a:cubicBezTo>
                      <a:pt x="281" y="70"/>
                      <a:pt x="279" y="68"/>
                      <a:pt x="277" y="65"/>
                    </a:cubicBezTo>
                    <a:cubicBezTo>
                      <a:pt x="275" y="64"/>
                      <a:pt x="274" y="62"/>
                      <a:pt x="272" y="60"/>
                    </a:cubicBezTo>
                    <a:cubicBezTo>
                      <a:pt x="270" y="59"/>
                      <a:pt x="268" y="59"/>
                      <a:pt x="266" y="59"/>
                    </a:cubicBezTo>
                    <a:cubicBezTo>
                      <a:pt x="263" y="59"/>
                      <a:pt x="261" y="59"/>
                      <a:pt x="260" y="56"/>
                    </a:cubicBezTo>
                    <a:cubicBezTo>
                      <a:pt x="258" y="52"/>
                      <a:pt x="257" y="51"/>
                      <a:pt x="254" y="49"/>
                    </a:cubicBezTo>
                    <a:cubicBezTo>
                      <a:pt x="253" y="48"/>
                      <a:pt x="253" y="48"/>
                      <a:pt x="253" y="48"/>
                    </a:cubicBezTo>
                    <a:cubicBezTo>
                      <a:pt x="251" y="47"/>
                      <a:pt x="250" y="46"/>
                      <a:pt x="250" y="44"/>
                    </a:cubicBezTo>
                    <a:cubicBezTo>
                      <a:pt x="250" y="42"/>
                      <a:pt x="251" y="41"/>
                      <a:pt x="253" y="40"/>
                    </a:cubicBezTo>
                    <a:cubicBezTo>
                      <a:pt x="254" y="39"/>
                      <a:pt x="254" y="39"/>
                      <a:pt x="254" y="39"/>
                    </a:cubicBezTo>
                    <a:cubicBezTo>
                      <a:pt x="256" y="38"/>
                      <a:pt x="257" y="36"/>
                      <a:pt x="254" y="32"/>
                    </a:cubicBezTo>
                    <a:cubicBezTo>
                      <a:pt x="254" y="32"/>
                      <a:pt x="253" y="31"/>
                      <a:pt x="254" y="29"/>
                    </a:cubicBezTo>
                    <a:cubicBezTo>
                      <a:pt x="254" y="27"/>
                      <a:pt x="256" y="27"/>
                      <a:pt x="258" y="26"/>
                    </a:cubicBezTo>
                    <a:cubicBezTo>
                      <a:pt x="259" y="26"/>
                      <a:pt x="261" y="25"/>
                      <a:pt x="262" y="24"/>
                    </a:cubicBezTo>
                    <a:cubicBezTo>
                      <a:pt x="264" y="24"/>
                      <a:pt x="264" y="23"/>
                      <a:pt x="264" y="22"/>
                    </a:cubicBezTo>
                    <a:cubicBezTo>
                      <a:pt x="264" y="21"/>
                      <a:pt x="263" y="18"/>
                      <a:pt x="266" y="17"/>
                    </a:cubicBezTo>
                    <a:cubicBezTo>
                      <a:pt x="267" y="17"/>
                      <a:pt x="267" y="16"/>
                      <a:pt x="267" y="16"/>
                    </a:cubicBezTo>
                    <a:cubicBezTo>
                      <a:pt x="267" y="16"/>
                      <a:pt x="266" y="15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5"/>
                      <a:pt x="263" y="16"/>
                      <a:pt x="263" y="16"/>
                    </a:cubicBezTo>
                    <a:cubicBezTo>
                      <a:pt x="263" y="17"/>
                      <a:pt x="263" y="19"/>
                      <a:pt x="261" y="20"/>
                    </a:cubicBezTo>
                    <a:cubicBezTo>
                      <a:pt x="260" y="20"/>
                      <a:pt x="260" y="20"/>
                      <a:pt x="260" y="20"/>
                    </a:cubicBezTo>
                    <a:cubicBezTo>
                      <a:pt x="258" y="20"/>
                      <a:pt x="257" y="18"/>
                      <a:pt x="256" y="15"/>
                    </a:cubicBezTo>
                    <a:cubicBezTo>
                      <a:pt x="256" y="15"/>
                      <a:pt x="256" y="15"/>
                      <a:pt x="256" y="14"/>
                    </a:cubicBezTo>
                    <a:cubicBezTo>
                      <a:pt x="256" y="14"/>
                      <a:pt x="256" y="14"/>
                      <a:pt x="256" y="15"/>
                    </a:cubicBezTo>
                    <a:cubicBezTo>
                      <a:pt x="254" y="16"/>
                      <a:pt x="252" y="18"/>
                      <a:pt x="249" y="18"/>
                    </a:cubicBezTo>
                    <a:cubicBezTo>
                      <a:pt x="248" y="18"/>
                      <a:pt x="247" y="17"/>
                      <a:pt x="246" y="16"/>
                    </a:cubicBezTo>
                    <a:cubicBezTo>
                      <a:pt x="245" y="14"/>
                      <a:pt x="234" y="12"/>
                      <a:pt x="225" y="10"/>
                    </a:cubicBezTo>
                    <a:cubicBezTo>
                      <a:pt x="224" y="10"/>
                      <a:pt x="223" y="10"/>
                      <a:pt x="221" y="9"/>
                    </a:cubicBezTo>
                    <a:cubicBezTo>
                      <a:pt x="222" y="10"/>
                      <a:pt x="222" y="11"/>
                      <a:pt x="222" y="12"/>
                    </a:cubicBezTo>
                    <a:cubicBezTo>
                      <a:pt x="220" y="16"/>
                      <a:pt x="209" y="17"/>
                      <a:pt x="206" y="17"/>
                    </a:cubicBezTo>
                    <a:cubicBezTo>
                      <a:pt x="205" y="17"/>
                      <a:pt x="203" y="17"/>
                      <a:pt x="202" y="17"/>
                    </a:cubicBezTo>
                    <a:cubicBezTo>
                      <a:pt x="202" y="17"/>
                      <a:pt x="202" y="18"/>
                      <a:pt x="202" y="19"/>
                    </a:cubicBezTo>
                    <a:cubicBezTo>
                      <a:pt x="201" y="20"/>
                      <a:pt x="200" y="20"/>
                      <a:pt x="199" y="20"/>
                    </a:cubicBezTo>
                    <a:cubicBezTo>
                      <a:pt x="199" y="20"/>
                      <a:pt x="199" y="20"/>
                      <a:pt x="199" y="20"/>
                    </a:cubicBezTo>
                    <a:cubicBezTo>
                      <a:pt x="198" y="20"/>
                      <a:pt x="197" y="22"/>
                      <a:pt x="196" y="24"/>
                    </a:cubicBezTo>
                    <a:cubicBezTo>
                      <a:pt x="195" y="26"/>
                      <a:pt x="194" y="28"/>
                      <a:pt x="192" y="30"/>
                    </a:cubicBezTo>
                    <a:cubicBezTo>
                      <a:pt x="191" y="31"/>
                      <a:pt x="191" y="32"/>
                      <a:pt x="191" y="33"/>
                    </a:cubicBezTo>
                    <a:cubicBezTo>
                      <a:pt x="190" y="35"/>
                      <a:pt x="190" y="36"/>
                      <a:pt x="187" y="38"/>
                    </a:cubicBezTo>
                    <a:cubicBezTo>
                      <a:pt x="186" y="39"/>
                      <a:pt x="186" y="39"/>
                      <a:pt x="186" y="40"/>
                    </a:cubicBezTo>
                    <a:cubicBezTo>
                      <a:pt x="186" y="41"/>
                      <a:pt x="186" y="42"/>
                      <a:pt x="188" y="45"/>
                    </a:cubicBezTo>
                    <a:cubicBezTo>
                      <a:pt x="190" y="47"/>
                      <a:pt x="191" y="48"/>
                      <a:pt x="190" y="50"/>
                    </a:cubicBezTo>
                    <a:cubicBezTo>
                      <a:pt x="189" y="53"/>
                      <a:pt x="183" y="52"/>
                      <a:pt x="180" y="49"/>
                    </a:cubicBezTo>
                    <a:cubicBezTo>
                      <a:pt x="178" y="47"/>
                      <a:pt x="177" y="46"/>
                      <a:pt x="176" y="46"/>
                    </a:cubicBezTo>
                    <a:cubicBezTo>
                      <a:pt x="176" y="46"/>
                      <a:pt x="176" y="47"/>
                      <a:pt x="176" y="48"/>
                    </a:cubicBezTo>
                    <a:cubicBezTo>
                      <a:pt x="176" y="49"/>
                      <a:pt x="175" y="50"/>
                      <a:pt x="175" y="51"/>
                    </a:cubicBezTo>
                    <a:cubicBezTo>
                      <a:pt x="174" y="52"/>
                      <a:pt x="171" y="52"/>
                      <a:pt x="170" y="50"/>
                    </a:cubicBezTo>
                    <a:cubicBezTo>
                      <a:pt x="168" y="49"/>
                      <a:pt x="168" y="47"/>
                      <a:pt x="168" y="45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44"/>
                      <a:pt x="167" y="44"/>
                      <a:pt x="167" y="44"/>
                    </a:cubicBezTo>
                    <a:cubicBezTo>
                      <a:pt x="165" y="43"/>
                      <a:pt x="163" y="43"/>
                      <a:pt x="162" y="41"/>
                    </a:cubicBezTo>
                    <a:cubicBezTo>
                      <a:pt x="161" y="39"/>
                      <a:pt x="157" y="35"/>
                      <a:pt x="155" y="35"/>
                    </a:cubicBezTo>
                    <a:cubicBezTo>
                      <a:pt x="154" y="35"/>
                      <a:pt x="153" y="35"/>
                      <a:pt x="153" y="36"/>
                    </a:cubicBezTo>
                    <a:cubicBezTo>
                      <a:pt x="152" y="37"/>
                      <a:pt x="150" y="39"/>
                      <a:pt x="148" y="39"/>
                    </a:cubicBezTo>
                    <a:cubicBezTo>
                      <a:pt x="147" y="39"/>
                      <a:pt x="147" y="39"/>
                      <a:pt x="146" y="39"/>
                    </a:cubicBezTo>
                    <a:cubicBezTo>
                      <a:pt x="146" y="39"/>
                      <a:pt x="146" y="40"/>
                      <a:pt x="146" y="42"/>
                    </a:cubicBezTo>
                    <a:cubicBezTo>
                      <a:pt x="147" y="43"/>
                      <a:pt x="146" y="44"/>
                      <a:pt x="146" y="44"/>
                    </a:cubicBezTo>
                    <a:cubicBezTo>
                      <a:pt x="145" y="45"/>
                      <a:pt x="145" y="45"/>
                      <a:pt x="143" y="45"/>
                    </a:cubicBezTo>
                    <a:cubicBezTo>
                      <a:pt x="142" y="45"/>
                      <a:pt x="141" y="45"/>
                      <a:pt x="140" y="45"/>
                    </a:cubicBezTo>
                    <a:cubicBezTo>
                      <a:pt x="139" y="44"/>
                      <a:pt x="137" y="44"/>
                      <a:pt x="136" y="44"/>
                    </a:cubicBezTo>
                    <a:cubicBezTo>
                      <a:pt x="136" y="44"/>
                      <a:pt x="136" y="45"/>
                      <a:pt x="136" y="45"/>
                    </a:cubicBezTo>
                    <a:cubicBezTo>
                      <a:pt x="136" y="46"/>
                      <a:pt x="137" y="47"/>
                      <a:pt x="136" y="48"/>
                    </a:cubicBezTo>
                    <a:cubicBezTo>
                      <a:pt x="135" y="49"/>
                      <a:pt x="135" y="49"/>
                      <a:pt x="134" y="49"/>
                    </a:cubicBezTo>
                    <a:cubicBezTo>
                      <a:pt x="134" y="49"/>
                      <a:pt x="134" y="50"/>
                      <a:pt x="133" y="50"/>
                    </a:cubicBezTo>
                    <a:cubicBezTo>
                      <a:pt x="133" y="51"/>
                      <a:pt x="131" y="53"/>
                      <a:pt x="128" y="53"/>
                    </a:cubicBezTo>
                    <a:cubicBezTo>
                      <a:pt x="128" y="53"/>
                      <a:pt x="127" y="56"/>
                      <a:pt x="128" y="62"/>
                    </a:cubicBezTo>
                    <a:cubicBezTo>
                      <a:pt x="128" y="62"/>
                      <a:pt x="128" y="63"/>
                      <a:pt x="127" y="64"/>
                    </a:cubicBezTo>
                    <a:cubicBezTo>
                      <a:pt x="126" y="66"/>
                      <a:pt x="124" y="65"/>
                      <a:pt x="122" y="64"/>
                    </a:cubicBezTo>
                    <a:cubicBezTo>
                      <a:pt x="121" y="64"/>
                      <a:pt x="120" y="63"/>
                      <a:pt x="119" y="63"/>
                    </a:cubicBezTo>
                    <a:cubicBezTo>
                      <a:pt x="119" y="63"/>
                      <a:pt x="119" y="64"/>
                      <a:pt x="120" y="64"/>
                    </a:cubicBezTo>
                    <a:cubicBezTo>
                      <a:pt x="120" y="66"/>
                      <a:pt x="121" y="67"/>
                      <a:pt x="122" y="69"/>
                    </a:cubicBezTo>
                    <a:cubicBezTo>
                      <a:pt x="123" y="74"/>
                      <a:pt x="120" y="75"/>
                      <a:pt x="119" y="76"/>
                    </a:cubicBezTo>
                    <a:cubicBezTo>
                      <a:pt x="118" y="76"/>
                      <a:pt x="118" y="77"/>
                      <a:pt x="118" y="77"/>
                    </a:cubicBezTo>
                    <a:cubicBezTo>
                      <a:pt x="117" y="77"/>
                      <a:pt x="116" y="78"/>
                      <a:pt x="116" y="78"/>
                    </a:cubicBezTo>
                    <a:cubicBezTo>
                      <a:pt x="114" y="78"/>
                      <a:pt x="112" y="76"/>
                      <a:pt x="111" y="73"/>
                    </a:cubicBezTo>
                    <a:cubicBezTo>
                      <a:pt x="110" y="72"/>
                      <a:pt x="110" y="70"/>
                      <a:pt x="110" y="68"/>
                    </a:cubicBezTo>
                    <a:cubicBezTo>
                      <a:pt x="109" y="68"/>
                      <a:pt x="107" y="70"/>
                      <a:pt x="104" y="73"/>
                    </a:cubicBezTo>
                    <a:cubicBezTo>
                      <a:pt x="103" y="75"/>
                      <a:pt x="103" y="77"/>
                      <a:pt x="104" y="80"/>
                    </a:cubicBezTo>
                    <a:cubicBezTo>
                      <a:pt x="105" y="83"/>
                      <a:pt x="106" y="85"/>
                      <a:pt x="103" y="86"/>
                    </a:cubicBezTo>
                    <a:cubicBezTo>
                      <a:pt x="102" y="87"/>
                      <a:pt x="93" y="96"/>
                      <a:pt x="88" y="102"/>
                    </a:cubicBezTo>
                    <a:cubicBezTo>
                      <a:pt x="84" y="106"/>
                      <a:pt x="78" y="107"/>
                      <a:pt x="73" y="107"/>
                    </a:cubicBezTo>
                    <a:cubicBezTo>
                      <a:pt x="71" y="107"/>
                      <a:pt x="68" y="107"/>
                      <a:pt x="67" y="108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9" y="110"/>
                      <a:pt x="58" y="110"/>
                      <a:pt x="57" y="111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2" y="115"/>
                      <a:pt x="49" y="117"/>
                      <a:pt x="46" y="117"/>
                    </a:cubicBezTo>
                    <a:cubicBezTo>
                      <a:pt x="44" y="117"/>
                      <a:pt x="43" y="116"/>
                      <a:pt x="43" y="115"/>
                    </a:cubicBezTo>
                    <a:cubicBezTo>
                      <a:pt x="43" y="115"/>
                      <a:pt x="42" y="115"/>
                      <a:pt x="42" y="115"/>
                    </a:cubicBezTo>
                    <a:cubicBezTo>
                      <a:pt x="39" y="115"/>
                      <a:pt x="35" y="117"/>
                      <a:pt x="33" y="119"/>
                    </a:cubicBezTo>
                    <a:cubicBezTo>
                      <a:pt x="29" y="123"/>
                      <a:pt x="22" y="127"/>
                      <a:pt x="17" y="127"/>
                    </a:cubicBezTo>
                    <a:cubicBezTo>
                      <a:pt x="16" y="127"/>
                      <a:pt x="15" y="129"/>
                      <a:pt x="15" y="131"/>
                    </a:cubicBezTo>
                    <a:cubicBezTo>
                      <a:pt x="14" y="133"/>
                      <a:pt x="13" y="134"/>
                      <a:pt x="12" y="135"/>
                    </a:cubicBezTo>
                    <a:cubicBezTo>
                      <a:pt x="12" y="136"/>
                      <a:pt x="11" y="136"/>
                      <a:pt x="11" y="136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4"/>
                      <a:pt x="8" y="133"/>
                      <a:pt x="8" y="132"/>
                    </a:cubicBezTo>
                    <a:cubicBezTo>
                      <a:pt x="7" y="133"/>
                      <a:pt x="7" y="134"/>
                      <a:pt x="6" y="136"/>
                    </a:cubicBezTo>
                    <a:cubicBezTo>
                      <a:pt x="6" y="137"/>
                      <a:pt x="6" y="138"/>
                      <a:pt x="7" y="140"/>
                    </a:cubicBezTo>
                    <a:cubicBezTo>
                      <a:pt x="8" y="142"/>
                      <a:pt x="9" y="145"/>
                      <a:pt x="6" y="149"/>
                    </a:cubicBezTo>
                    <a:cubicBezTo>
                      <a:pt x="2" y="155"/>
                      <a:pt x="0" y="159"/>
                      <a:pt x="4" y="164"/>
                    </a:cubicBezTo>
                    <a:cubicBezTo>
                      <a:pt x="10" y="172"/>
                      <a:pt x="13" y="177"/>
                      <a:pt x="11" y="182"/>
                    </a:cubicBezTo>
                    <a:cubicBezTo>
                      <a:pt x="10" y="183"/>
                      <a:pt x="9" y="183"/>
                      <a:pt x="8" y="183"/>
                    </a:cubicBezTo>
                    <a:cubicBezTo>
                      <a:pt x="8" y="183"/>
                      <a:pt x="8" y="183"/>
                      <a:pt x="8" y="183"/>
                    </a:cubicBezTo>
                    <a:cubicBezTo>
                      <a:pt x="8" y="184"/>
                      <a:pt x="7" y="184"/>
                      <a:pt x="7" y="184"/>
                    </a:cubicBezTo>
                    <a:cubicBezTo>
                      <a:pt x="6" y="185"/>
                      <a:pt x="5" y="186"/>
                      <a:pt x="3" y="185"/>
                    </a:cubicBezTo>
                    <a:cubicBezTo>
                      <a:pt x="3" y="185"/>
                      <a:pt x="4" y="185"/>
                      <a:pt x="4" y="186"/>
                    </a:cubicBezTo>
                    <a:cubicBezTo>
                      <a:pt x="7" y="192"/>
                      <a:pt x="11" y="198"/>
                      <a:pt x="11" y="202"/>
                    </a:cubicBezTo>
                    <a:cubicBezTo>
                      <a:pt x="11" y="204"/>
                      <a:pt x="13" y="207"/>
                      <a:pt x="15" y="210"/>
                    </a:cubicBezTo>
                    <a:cubicBezTo>
                      <a:pt x="18" y="214"/>
                      <a:pt x="21" y="218"/>
                      <a:pt x="21" y="224"/>
                    </a:cubicBezTo>
                    <a:cubicBezTo>
                      <a:pt x="20" y="231"/>
                      <a:pt x="28" y="244"/>
                      <a:pt x="30" y="248"/>
                    </a:cubicBezTo>
                    <a:cubicBezTo>
                      <a:pt x="32" y="250"/>
                      <a:pt x="31" y="252"/>
                      <a:pt x="30" y="255"/>
                    </a:cubicBezTo>
                    <a:cubicBezTo>
                      <a:pt x="29" y="258"/>
                      <a:pt x="28" y="261"/>
                      <a:pt x="28" y="264"/>
                    </a:cubicBezTo>
                    <a:cubicBezTo>
                      <a:pt x="29" y="268"/>
                      <a:pt x="28" y="271"/>
                      <a:pt x="26" y="273"/>
                    </a:cubicBezTo>
                    <a:cubicBezTo>
                      <a:pt x="25" y="275"/>
                      <a:pt x="22" y="276"/>
                      <a:pt x="20" y="276"/>
                    </a:cubicBezTo>
                    <a:cubicBezTo>
                      <a:pt x="19" y="276"/>
                      <a:pt x="19" y="276"/>
                      <a:pt x="20" y="277"/>
                    </a:cubicBezTo>
                    <a:cubicBezTo>
                      <a:pt x="21" y="278"/>
                      <a:pt x="22" y="279"/>
                      <a:pt x="23" y="279"/>
                    </a:cubicBezTo>
                    <a:cubicBezTo>
                      <a:pt x="26" y="280"/>
                      <a:pt x="28" y="281"/>
                      <a:pt x="29" y="283"/>
                    </a:cubicBezTo>
                    <a:cubicBezTo>
                      <a:pt x="29" y="284"/>
                      <a:pt x="30" y="285"/>
                      <a:pt x="32" y="287"/>
                    </a:cubicBezTo>
                    <a:cubicBezTo>
                      <a:pt x="34" y="288"/>
                      <a:pt x="38" y="289"/>
                      <a:pt x="44" y="289"/>
                    </a:cubicBezTo>
                    <a:cubicBezTo>
                      <a:pt x="46" y="289"/>
                      <a:pt x="48" y="289"/>
                      <a:pt x="50" y="289"/>
                    </a:cubicBezTo>
                    <a:cubicBezTo>
                      <a:pt x="51" y="289"/>
                      <a:pt x="52" y="289"/>
                      <a:pt x="53" y="289"/>
                    </a:cubicBezTo>
                    <a:cubicBezTo>
                      <a:pt x="54" y="289"/>
                      <a:pt x="55" y="288"/>
                      <a:pt x="56" y="286"/>
                    </a:cubicBezTo>
                    <a:cubicBezTo>
                      <a:pt x="58" y="284"/>
                      <a:pt x="60" y="282"/>
                      <a:pt x="64" y="282"/>
                    </a:cubicBezTo>
                    <a:cubicBezTo>
                      <a:pt x="67" y="282"/>
                      <a:pt x="68" y="281"/>
                      <a:pt x="69" y="279"/>
                    </a:cubicBezTo>
                    <a:cubicBezTo>
                      <a:pt x="69" y="279"/>
                      <a:pt x="70" y="278"/>
                      <a:pt x="71" y="277"/>
                    </a:cubicBezTo>
                    <a:cubicBezTo>
                      <a:pt x="72" y="275"/>
                      <a:pt x="76" y="274"/>
                      <a:pt x="84" y="274"/>
                    </a:cubicBezTo>
                    <a:cubicBezTo>
                      <a:pt x="89" y="274"/>
                      <a:pt x="94" y="274"/>
                      <a:pt x="99" y="275"/>
                    </a:cubicBezTo>
                    <a:cubicBezTo>
                      <a:pt x="101" y="275"/>
                      <a:pt x="101" y="275"/>
                      <a:pt x="101" y="275"/>
                    </a:cubicBezTo>
                    <a:cubicBezTo>
                      <a:pt x="112" y="275"/>
                      <a:pt x="118" y="273"/>
                      <a:pt x="120" y="267"/>
                    </a:cubicBezTo>
                    <a:cubicBezTo>
                      <a:pt x="122" y="264"/>
                      <a:pt x="126" y="262"/>
                      <a:pt x="130" y="261"/>
                    </a:cubicBezTo>
                    <a:cubicBezTo>
                      <a:pt x="132" y="260"/>
                      <a:pt x="135" y="259"/>
                      <a:pt x="136" y="258"/>
                    </a:cubicBezTo>
                    <a:cubicBezTo>
                      <a:pt x="140" y="254"/>
                      <a:pt x="143" y="254"/>
                      <a:pt x="154" y="254"/>
                    </a:cubicBezTo>
                    <a:cubicBezTo>
                      <a:pt x="161" y="255"/>
                      <a:pt x="168" y="251"/>
                      <a:pt x="174" y="249"/>
                    </a:cubicBezTo>
                    <a:cubicBezTo>
                      <a:pt x="176" y="248"/>
                      <a:pt x="177" y="248"/>
                      <a:pt x="178" y="247"/>
                    </a:cubicBezTo>
                    <a:cubicBezTo>
                      <a:pt x="182" y="245"/>
                      <a:pt x="187" y="245"/>
                      <a:pt x="193" y="245"/>
                    </a:cubicBezTo>
                    <a:cubicBezTo>
                      <a:pt x="196" y="245"/>
                      <a:pt x="200" y="245"/>
                      <a:pt x="202" y="244"/>
                    </a:cubicBezTo>
                    <a:cubicBezTo>
                      <a:pt x="203" y="244"/>
                      <a:pt x="203" y="244"/>
                      <a:pt x="204" y="244"/>
                    </a:cubicBezTo>
                    <a:cubicBezTo>
                      <a:pt x="207" y="244"/>
                      <a:pt x="209" y="246"/>
                      <a:pt x="211" y="248"/>
                    </a:cubicBezTo>
                    <a:cubicBezTo>
                      <a:pt x="212" y="249"/>
                      <a:pt x="214" y="251"/>
                      <a:pt x="216" y="251"/>
                    </a:cubicBezTo>
                    <a:cubicBezTo>
                      <a:pt x="221" y="250"/>
                      <a:pt x="224" y="251"/>
                      <a:pt x="226" y="252"/>
                    </a:cubicBezTo>
                    <a:cubicBezTo>
                      <a:pt x="227" y="252"/>
                      <a:pt x="228" y="252"/>
                      <a:pt x="229" y="252"/>
                    </a:cubicBezTo>
                    <a:cubicBezTo>
                      <a:pt x="230" y="252"/>
                      <a:pt x="230" y="252"/>
                      <a:pt x="230" y="252"/>
                    </a:cubicBezTo>
                    <a:cubicBezTo>
                      <a:pt x="232" y="252"/>
                      <a:pt x="234" y="254"/>
                      <a:pt x="234" y="254"/>
                    </a:cubicBezTo>
                    <a:cubicBezTo>
                      <a:pt x="235" y="255"/>
                      <a:pt x="236" y="255"/>
                      <a:pt x="237" y="256"/>
                    </a:cubicBezTo>
                    <a:cubicBezTo>
                      <a:pt x="239" y="256"/>
                      <a:pt x="240" y="258"/>
                      <a:pt x="240" y="259"/>
                    </a:cubicBezTo>
                    <a:cubicBezTo>
                      <a:pt x="241" y="260"/>
                      <a:pt x="241" y="263"/>
                      <a:pt x="239" y="266"/>
                    </a:cubicBezTo>
                    <a:cubicBezTo>
                      <a:pt x="239" y="266"/>
                      <a:pt x="240" y="266"/>
                      <a:pt x="240" y="267"/>
                    </a:cubicBezTo>
                    <a:cubicBezTo>
                      <a:pt x="243" y="268"/>
                      <a:pt x="246" y="269"/>
                      <a:pt x="249" y="273"/>
                    </a:cubicBezTo>
                    <a:cubicBezTo>
                      <a:pt x="252" y="277"/>
                      <a:pt x="251" y="280"/>
                      <a:pt x="251" y="282"/>
                    </a:cubicBezTo>
                    <a:cubicBezTo>
                      <a:pt x="251" y="283"/>
                      <a:pt x="251" y="284"/>
                      <a:pt x="251" y="286"/>
                    </a:cubicBezTo>
                    <a:cubicBezTo>
                      <a:pt x="252" y="287"/>
                      <a:pt x="253" y="288"/>
                      <a:pt x="253" y="288"/>
                    </a:cubicBezTo>
                    <a:cubicBezTo>
                      <a:pt x="253" y="288"/>
                      <a:pt x="255" y="286"/>
                      <a:pt x="257" y="282"/>
                    </a:cubicBezTo>
                    <a:cubicBezTo>
                      <a:pt x="260" y="278"/>
                      <a:pt x="263" y="277"/>
                      <a:pt x="266" y="277"/>
                    </a:cubicBezTo>
                    <a:cubicBezTo>
                      <a:pt x="268" y="276"/>
                      <a:pt x="268" y="276"/>
                      <a:pt x="268" y="275"/>
                    </a:cubicBezTo>
                    <a:cubicBezTo>
                      <a:pt x="269" y="269"/>
                      <a:pt x="273" y="262"/>
                      <a:pt x="278" y="262"/>
                    </a:cubicBezTo>
                    <a:cubicBezTo>
                      <a:pt x="279" y="262"/>
                      <a:pt x="280" y="263"/>
                      <a:pt x="281" y="263"/>
                    </a:cubicBezTo>
                    <a:cubicBezTo>
                      <a:pt x="284" y="266"/>
                      <a:pt x="282" y="269"/>
                      <a:pt x="281" y="271"/>
                    </a:cubicBezTo>
                    <a:cubicBezTo>
                      <a:pt x="280" y="273"/>
                      <a:pt x="278" y="276"/>
                      <a:pt x="277" y="281"/>
                    </a:cubicBezTo>
                    <a:cubicBezTo>
                      <a:pt x="276" y="288"/>
                      <a:pt x="274" y="290"/>
                      <a:pt x="271" y="290"/>
                    </a:cubicBezTo>
                    <a:cubicBezTo>
                      <a:pt x="272" y="291"/>
                      <a:pt x="272" y="291"/>
                      <a:pt x="273" y="291"/>
                    </a:cubicBezTo>
                    <a:cubicBezTo>
                      <a:pt x="274" y="291"/>
                      <a:pt x="276" y="290"/>
                      <a:pt x="276" y="289"/>
                    </a:cubicBezTo>
                    <a:cubicBezTo>
                      <a:pt x="276" y="282"/>
                      <a:pt x="279" y="280"/>
                      <a:pt x="281" y="280"/>
                    </a:cubicBezTo>
                    <a:cubicBezTo>
                      <a:pt x="283" y="280"/>
                      <a:pt x="284" y="282"/>
                      <a:pt x="286" y="284"/>
                    </a:cubicBezTo>
                    <a:cubicBezTo>
                      <a:pt x="290" y="289"/>
                      <a:pt x="287" y="293"/>
                      <a:pt x="286" y="295"/>
                    </a:cubicBezTo>
                    <a:cubicBezTo>
                      <a:pt x="286" y="296"/>
                      <a:pt x="285" y="296"/>
                      <a:pt x="285" y="297"/>
                    </a:cubicBezTo>
                    <a:cubicBezTo>
                      <a:pt x="286" y="297"/>
                      <a:pt x="287" y="296"/>
                      <a:pt x="287" y="296"/>
                    </a:cubicBezTo>
                    <a:cubicBezTo>
                      <a:pt x="289" y="296"/>
                      <a:pt x="290" y="295"/>
                      <a:pt x="291" y="295"/>
                    </a:cubicBezTo>
                    <a:cubicBezTo>
                      <a:pt x="292" y="295"/>
                      <a:pt x="292" y="295"/>
                      <a:pt x="292" y="295"/>
                    </a:cubicBezTo>
                    <a:cubicBezTo>
                      <a:pt x="295" y="296"/>
                      <a:pt x="297" y="299"/>
                      <a:pt x="299" y="301"/>
                    </a:cubicBezTo>
                    <a:cubicBezTo>
                      <a:pt x="301" y="304"/>
                      <a:pt x="304" y="309"/>
                      <a:pt x="303" y="313"/>
                    </a:cubicBezTo>
                    <a:cubicBezTo>
                      <a:pt x="303" y="314"/>
                      <a:pt x="303" y="314"/>
                      <a:pt x="303" y="314"/>
                    </a:cubicBezTo>
                    <a:cubicBezTo>
                      <a:pt x="302" y="319"/>
                      <a:pt x="301" y="322"/>
                      <a:pt x="308" y="326"/>
                    </a:cubicBezTo>
                    <a:cubicBezTo>
                      <a:pt x="311" y="327"/>
                      <a:pt x="313" y="329"/>
                      <a:pt x="314" y="329"/>
                    </a:cubicBezTo>
                    <a:cubicBezTo>
                      <a:pt x="315" y="330"/>
                      <a:pt x="315" y="330"/>
                      <a:pt x="318" y="330"/>
                    </a:cubicBezTo>
                    <a:cubicBezTo>
                      <a:pt x="325" y="330"/>
                      <a:pt x="339" y="336"/>
                      <a:pt x="342" y="339"/>
                    </a:cubicBezTo>
                    <a:cubicBezTo>
                      <a:pt x="343" y="339"/>
                      <a:pt x="343" y="339"/>
                      <a:pt x="344" y="339"/>
                    </a:cubicBezTo>
                    <a:cubicBezTo>
                      <a:pt x="347" y="339"/>
                      <a:pt x="352" y="336"/>
                      <a:pt x="353" y="332"/>
                    </a:cubicBezTo>
                    <a:cubicBezTo>
                      <a:pt x="354" y="329"/>
                      <a:pt x="356" y="327"/>
                      <a:pt x="358" y="327"/>
                    </a:cubicBezTo>
                    <a:cubicBezTo>
                      <a:pt x="360" y="327"/>
                      <a:pt x="362" y="329"/>
                      <a:pt x="363" y="331"/>
                    </a:cubicBezTo>
                    <a:cubicBezTo>
                      <a:pt x="363" y="331"/>
                      <a:pt x="363" y="331"/>
                      <a:pt x="363" y="331"/>
                    </a:cubicBezTo>
                    <a:cubicBezTo>
                      <a:pt x="363" y="331"/>
                      <a:pt x="364" y="331"/>
                      <a:pt x="364" y="331"/>
                    </a:cubicBezTo>
                    <a:cubicBezTo>
                      <a:pt x="365" y="331"/>
                      <a:pt x="366" y="332"/>
                      <a:pt x="367" y="335"/>
                    </a:cubicBezTo>
                    <a:cubicBezTo>
                      <a:pt x="367" y="336"/>
                      <a:pt x="369" y="336"/>
                      <a:pt x="370" y="337"/>
                    </a:cubicBezTo>
                    <a:cubicBezTo>
                      <a:pt x="372" y="338"/>
                      <a:pt x="373" y="339"/>
                      <a:pt x="374" y="341"/>
                    </a:cubicBezTo>
                    <a:cubicBezTo>
                      <a:pt x="375" y="341"/>
                      <a:pt x="375" y="341"/>
                      <a:pt x="375" y="342"/>
                    </a:cubicBezTo>
                    <a:cubicBezTo>
                      <a:pt x="376" y="339"/>
                      <a:pt x="378" y="338"/>
                      <a:pt x="381" y="337"/>
                    </a:cubicBezTo>
                    <a:cubicBezTo>
                      <a:pt x="383" y="336"/>
                      <a:pt x="385" y="334"/>
                      <a:pt x="388" y="331"/>
                    </a:cubicBezTo>
                    <a:cubicBezTo>
                      <a:pt x="389" y="331"/>
                      <a:pt x="390" y="330"/>
                      <a:pt x="391" y="329"/>
                    </a:cubicBezTo>
                    <a:cubicBezTo>
                      <a:pt x="395" y="325"/>
                      <a:pt x="411" y="325"/>
                      <a:pt x="415" y="324"/>
                    </a:cubicBezTo>
                    <a:cubicBezTo>
                      <a:pt x="415" y="322"/>
                      <a:pt x="416" y="315"/>
                      <a:pt x="417" y="310"/>
                    </a:cubicBezTo>
                    <a:cubicBezTo>
                      <a:pt x="417" y="308"/>
                      <a:pt x="417" y="305"/>
                      <a:pt x="417" y="303"/>
                    </a:cubicBezTo>
                    <a:cubicBezTo>
                      <a:pt x="418" y="299"/>
                      <a:pt x="420" y="296"/>
                      <a:pt x="422" y="294"/>
                    </a:cubicBezTo>
                    <a:cubicBezTo>
                      <a:pt x="424" y="292"/>
                      <a:pt x="425" y="290"/>
                      <a:pt x="426" y="286"/>
                    </a:cubicBezTo>
                    <a:cubicBezTo>
                      <a:pt x="427" y="278"/>
                      <a:pt x="436" y="261"/>
                      <a:pt x="439" y="260"/>
                    </a:cubicBezTo>
                    <a:cubicBezTo>
                      <a:pt x="440" y="260"/>
                      <a:pt x="444" y="258"/>
                      <a:pt x="445" y="254"/>
                    </a:cubicBezTo>
                    <a:cubicBezTo>
                      <a:pt x="445" y="252"/>
                      <a:pt x="446" y="249"/>
                      <a:pt x="448" y="246"/>
                    </a:cubicBezTo>
                    <a:cubicBezTo>
                      <a:pt x="449" y="244"/>
                      <a:pt x="451" y="241"/>
                      <a:pt x="451" y="239"/>
                    </a:cubicBezTo>
                    <a:cubicBezTo>
                      <a:pt x="451" y="235"/>
                      <a:pt x="452" y="231"/>
                      <a:pt x="453" y="229"/>
                    </a:cubicBezTo>
                    <a:cubicBezTo>
                      <a:pt x="453" y="227"/>
                      <a:pt x="453" y="225"/>
                      <a:pt x="453" y="225"/>
                    </a:cubicBezTo>
                    <a:cubicBezTo>
                      <a:pt x="453" y="222"/>
                      <a:pt x="451" y="216"/>
                      <a:pt x="455" y="212"/>
                    </a:cubicBezTo>
                    <a:cubicBezTo>
                      <a:pt x="456" y="210"/>
                      <a:pt x="456" y="209"/>
                      <a:pt x="455" y="207"/>
                    </a:cubicBezTo>
                    <a:cubicBezTo>
                      <a:pt x="455" y="205"/>
                      <a:pt x="454" y="203"/>
                      <a:pt x="456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0" name="Freeform 1110">
                <a:extLst>
                  <a:ext uri="{FF2B5EF4-FFF2-40B4-BE49-F238E27FC236}">
                    <a16:creationId xmlns:a16="http://schemas.microsoft.com/office/drawing/2014/main" id="{3AEAF797-9200-7845-B65D-999976361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2837"/>
                <a:ext cx="35" cy="36"/>
              </a:xfrm>
              <a:custGeom>
                <a:avLst/>
                <a:gdLst>
                  <a:gd name="T0" fmla="*/ 27 w 37"/>
                  <a:gd name="T1" fmla="*/ 3 h 37"/>
                  <a:gd name="T2" fmla="*/ 17 w 37"/>
                  <a:gd name="T3" fmla="*/ 6 h 37"/>
                  <a:gd name="T4" fmla="*/ 3 w 37"/>
                  <a:gd name="T5" fmla="*/ 2 h 37"/>
                  <a:gd name="T6" fmla="*/ 0 w 37"/>
                  <a:gd name="T7" fmla="*/ 1 h 37"/>
                  <a:gd name="T8" fmla="*/ 2 w 37"/>
                  <a:gd name="T9" fmla="*/ 5 h 37"/>
                  <a:gd name="T10" fmla="*/ 4 w 37"/>
                  <a:gd name="T11" fmla="*/ 22 h 37"/>
                  <a:gd name="T12" fmla="*/ 5 w 37"/>
                  <a:gd name="T13" fmla="*/ 24 h 37"/>
                  <a:gd name="T14" fmla="*/ 18 w 37"/>
                  <a:gd name="T15" fmla="*/ 36 h 37"/>
                  <a:gd name="T16" fmla="*/ 20 w 37"/>
                  <a:gd name="T17" fmla="*/ 35 h 37"/>
                  <a:gd name="T18" fmla="*/ 24 w 37"/>
                  <a:gd name="T19" fmla="*/ 32 h 37"/>
                  <a:gd name="T20" fmla="*/ 24 w 37"/>
                  <a:gd name="T21" fmla="*/ 32 h 37"/>
                  <a:gd name="T22" fmla="*/ 25 w 37"/>
                  <a:gd name="T23" fmla="*/ 30 h 37"/>
                  <a:gd name="T24" fmla="*/ 25 w 37"/>
                  <a:gd name="T25" fmla="*/ 28 h 37"/>
                  <a:gd name="T26" fmla="*/ 27 w 37"/>
                  <a:gd name="T27" fmla="*/ 25 h 37"/>
                  <a:gd name="T28" fmla="*/ 30 w 37"/>
                  <a:gd name="T29" fmla="*/ 26 h 37"/>
                  <a:gd name="T30" fmla="*/ 32 w 37"/>
                  <a:gd name="T31" fmla="*/ 27 h 37"/>
                  <a:gd name="T32" fmla="*/ 32 w 37"/>
                  <a:gd name="T33" fmla="*/ 23 h 37"/>
                  <a:gd name="T34" fmla="*/ 34 w 37"/>
                  <a:gd name="T35" fmla="*/ 16 h 37"/>
                  <a:gd name="T36" fmla="*/ 36 w 37"/>
                  <a:gd name="T37" fmla="*/ 15 h 37"/>
                  <a:gd name="T38" fmla="*/ 34 w 37"/>
                  <a:gd name="T39" fmla="*/ 0 h 37"/>
                  <a:gd name="T40" fmla="*/ 27 w 37"/>
                  <a:gd name="T41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7">
                    <a:moveTo>
                      <a:pt x="27" y="3"/>
                    </a:moveTo>
                    <a:cubicBezTo>
                      <a:pt x="23" y="4"/>
                      <a:pt x="20" y="5"/>
                      <a:pt x="17" y="6"/>
                    </a:cubicBezTo>
                    <a:cubicBezTo>
                      <a:pt x="13" y="6"/>
                      <a:pt x="7" y="4"/>
                      <a:pt x="3" y="2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4" y="12"/>
                      <a:pt x="7" y="18"/>
                      <a:pt x="4" y="22"/>
                    </a:cubicBezTo>
                    <a:cubicBezTo>
                      <a:pt x="4" y="22"/>
                      <a:pt x="4" y="23"/>
                      <a:pt x="5" y="24"/>
                    </a:cubicBezTo>
                    <a:cubicBezTo>
                      <a:pt x="7" y="29"/>
                      <a:pt x="15" y="36"/>
                      <a:pt x="18" y="36"/>
                    </a:cubicBezTo>
                    <a:cubicBezTo>
                      <a:pt x="19" y="36"/>
                      <a:pt x="19" y="37"/>
                      <a:pt x="20" y="35"/>
                    </a:cubicBezTo>
                    <a:cubicBezTo>
                      <a:pt x="20" y="34"/>
                      <a:pt x="21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5" y="32"/>
                      <a:pt x="25" y="31"/>
                      <a:pt x="25" y="30"/>
                    </a:cubicBezTo>
                    <a:cubicBezTo>
                      <a:pt x="25" y="29"/>
                      <a:pt x="25" y="28"/>
                      <a:pt x="25" y="28"/>
                    </a:cubicBezTo>
                    <a:cubicBezTo>
                      <a:pt x="25" y="26"/>
                      <a:pt x="26" y="25"/>
                      <a:pt x="27" y="25"/>
                    </a:cubicBezTo>
                    <a:cubicBezTo>
                      <a:pt x="28" y="25"/>
                      <a:pt x="29" y="26"/>
                      <a:pt x="30" y="26"/>
                    </a:cubicBezTo>
                    <a:cubicBezTo>
                      <a:pt x="31" y="27"/>
                      <a:pt x="32" y="27"/>
                      <a:pt x="32" y="27"/>
                    </a:cubicBezTo>
                    <a:cubicBezTo>
                      <a:pt x="32" y="27"/>
                      <a:pt x="32" y="25"/>
                      <a:pt x="32" y="23"/>
                    </a:cubicBezTo>
                    <a:cubicBezTo>
                      <a:pt x="32" y="20"/>
                      <a:pt x="32" y="18"/>
                      <a:pt x="34" y="16"/>
                    </a:cubicBezTo>
                    <a:cubicBezTo>
                      <a:pt x="34" y="15"/>
                      <a:pt x="35" y="15"/>
                      <a:pt x="36" y="15"/>
                    </a:cubicBezTo>
                    <a:cubicBezTo>
                      <a:pt x="37" y="13"/>
                      <a:pt x="36" y="7"/>
                      <a:pt x="34" y="0"/>
                    </a:cubicBezTo>
                    <a:cubicBezTo>
                      <a:pt x="32" y="0"/>
                      <a:pt x="29" y="2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1" name="Freeform 1111">
                <a:extLst>
                  <a:ext uri="{FF2B5EF4-FFF2-40B4-BE49-F238E27FC236}">
                    <a16:creationId xmlns:a16="http://schemas.microsoft.com/office/drawing/2014/main" id="{8F0A8B24-F6B0-BA42-AA4D-D84A0C9D2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" y="2727"/>
                <a:ext cx="16" cy="24"/>
              </a:xfrm>
              <a:custGeom>
                <a:avLst/>
                <a:gdLst>
                  <a:gd name="T0" fmla="*/ 15 w 17"/>
                  <a:gd name="T1" fmla="*/ 15 h 25"/>
                  <a:gd name="T2" fmla="*/ 12 w 17"/>
                  <a:gd name="T3" fmla="*/ 8 h 25"/>
                  <a:gd name="T4" fmla="*/ 0 w 17"/>
                  <a:gd name="T5" fmla="*/ 0 h 25"/>
                  <a:gd name="T6" fmla="*/ 5 w 17"/>
                  <a:gd name="T7" fmla="*/ 9 h 25"/>
                  <a:gd name="T8" fmla="*/ 8 w 17"/>
                  <a:gd name="T9" fmla="*/ 12 h 25"/>
                  <a:gd name="T10" fmla="*/ 13 w 17"/>
                  <a:gd name="T11" fmla="*/ 18 h 25"/>
                  <a:gd name="T12" fmla="*/ 17 w 17"/>
                  <a:gd name="T13" fmla="*/ 25 h 25"/>
                  <a:gd name="T14" fmla="*/ 16 w 17"/>
                  <a:gd name="T15" fmla="*/ 19 h 25"/>
                  <a:gd name="T16" fmla="*/ 15 w 17"/>
                  <a:gd name="T17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5">
                    <a:moveTo>
                      <a:pt x="15" y="15"/>
                    </a:moveTo>
                    <a:cubicBezTo>
                      <a:pt x="13" y="14"/>
                      <a:pt x="12" y="12"/>
                      <a:pt x="12" y="8"/>
                    </a:cubicBezTo>
                    <a:cubicBezTo>
                      <a:pt x="12" y="4"/>
                      <a:pt x="4" y="0"/>
                      <a:pt x="0" y="0"/>
                    </a:cubicBezTo>
                    <a:cubicBezTo>
                      <a:pt x="0" y="2"/>
                      <a:pt x="2" y="6"/>
                      <a:pt x="5" y="9"/>
                    </a:cubicBezTo>
                    <a:cubicBezTo>
                      <a:pt x="6" y="10"/>
                      <a:pt x="7" y="11"/>
                      <a:pt x="8" y="12"/>
                    </a:cubicBezTo>
                    <a:cubicBezTo>
                      <a:pt x="11" y="14"/>
                      <a:pt x="13" y="16"/>
                      <a:pt x="13" y="18"/>
                    </a:cubicBezTo>
                    <a:cubicBezTo>
                      <a:pt x="13" y="19"/>
                      <a:pt x="15" y="23"/>
                      <a:pt x="17" y="25"/>
                    </a:cubicBezTo>
                    <a:cubicBezTo>
                      <a:pt x="17" y="23"/>
                      <a:pt x="16" y="21"/>
                      <a:pt x="16" y="19"/>
                    </a:cubicBezTo>
                    <a:cubicBezTo>
                      <a:pt x="16" y="17"/>
                      <a:pt x="16" y="16"/>
                      <a:pt x="1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2" name="Freeform 1112">
                <a:extLst>
                  <a:ext uri="{FF2B5EF4-FFF2-40B4-BE49-F238E27FC236}">
                    <a16:creationId xmlns:a16="http://schemas.microsoft.com/office/drawing/2014/main" id="{527C01E3-3401-694C-9DEA-BDDEE4F66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" y="2751"/>
                <a:ext cx="49" cy="59"/>
              </a:xfrm>
              <a:custGeom>
                <a:avLst/>
                <a:gdLst>
                  <a:gd name="T0" fmla="*/ 50 w 51"/>
                  <a:gd name="T1" fmla="*/ 12 h 61"/>
                  <a:gd name="T2" fmla="*/ 44 w 51"/>
                  <a:gd name="T3" fmla="*/ 15 h 61"/>
                  <a:gd name="T4" fmla="*/ 40 w 51"/>
                  <a:gd name="T5" fmla="*/ 18 h 61"/>
                  <a:gd name="T6" fmla="*/ 35 w 51"/>
                  <a:gd name="T7" fmla="*/ 16 h 61"/>
                  <a:gd name="T8" fmla="*/ 31 w 51"/>
                  <a:gd name="T9" fmla="*/ 15 h 61"/>
                  <a:gd name="T10" fmla="*/ 22 w 51"/>
                  <a:gd name="T11" fmla="*/ 6 h 61"/>
                  <a:gd name="T12" fmla="*/ 20 w 51"/>
                  <a:gd name="T13" fmla="*/ 0 h 61"/>
                  <a:gd name="T14" fmla="*/ 21 w 51"/>
                  <a:gd name="T15" fmla="*/ 5 h 61"/>
                  <a:gd name="T16" fmla="*/ 18 w 51"/>
                  <a:gd name="T17" fmla="*/ 6 h 61"/>
                  <a:gd name="T18" fmla="*/ 15 w 51"/>
                  <a:gd name="T19" fmla="*/ 4 h 61"/>
                  <a:gd name="T20" fmla="*/ 14 w 51"/>
                  <a:gd name="T21" fmla="*/ 3 h 61"/>
                  <a:gd name="T22" fmla="*/ 13 w 51"/>
                  <a:gd name="T23" fmla="*/ 3 h 61"/>
                  <a:gd name="T24" fmla="*/ 12 w 51"/>
                  <a:gd name="T25" fmla="*/ 10 h 61"/>
                  <a:gd name="T26" fmla="*/ 10 w 51"/>
                  <a:gd name="T27" fmla="*/ 19 h 61"/>
                  <a:gd name="T28" fmla="*/ 4 w 51"/>
                  <a:gd name="T29" fmla="*/ 28 h 61"/>
                  <a:gd name="T30" fmla="*/ 0 w 51"/>
                  <a:gd name="T31" fmla="*/ 30 h 61"/>
                  <a:gd name="T32" fmla="*/ 0 w 51"/>
                  <a:gd name="T33" fmla="*/ 31 h 61"/>
                  <a:gd name="T34" fmla="*/ 8 w 51"/>
                  <a:gd name="T35" fmla="*/ 37 h 61"/>
                  <a:gd name="T36" fmla="*/ 15 w 51"/>
                  <a:gd name="T37" fmla="*/ 41 h 61"/>
                  <a:gd name="T38" fmla="*/ 14 w 51"/>
                  <a:gd name="T39" fmla="*/ 56 h 61"/>
                  <a:gd name="T40" fmla="*/ 13 w 51"/>
                  <a:gd name="T41" fmla="*/ 60 h 61"/>
                  <a:gd name="T42" fmla="*/ 17 w 51"/>
                  <a:gd name="T43" fmla="*/ 61 h 61"/>
                  <a:gd name="T44" fmla="*/ 20 w 51"/>
                  <a:gd name="T45" fmla="*/ 60 h 61"/>
                  <a:gd name="T46" fmla="*/ 27 w 51"/>
                  <a:gd name="T47" fmla="*/ 51 h 61"/>
                  <a:gd name="T48" fmla="*/ 32 w 51"/>
                  <a:gd name="T49" fmla="*/ 43 h 61"/>
                  <a:gd name="T50" fmla="*/ 34 w 51"/>
                  <a:gd name="T51" fmla="*/ 37 h 61"/>
                  <a:gd name="T52" fmla="*/ 35 w 51"/>
                  <a:gd name="T53" fmla="*/ 32 h 61"/>
                  <a:gd name="T54" fmla="*/ 43 w 51"/>
                  <a:gd name="T55" fmla="*/ 28 h 61"/>
                  <a:gd name="T56" fmla="*/ 44 w 51"/>
                  <a:gd name="T57" fmla="*/ 28 h 61"/>
                  <a:gd name="T58" fmla="*/ 44 w 51"/>
                  <a:gd name="T59" fmla="*/ 27 h 61"/>
                  <a:gd name="T60" fmla="*/ 49 w 51"/>
                  <a:gd name="T61" fmla="*/ 22 h 61"/>
                  <a:gd name="T62" fmla="*/ 50 w 51"/>
                  <a:gd name="T63" fmla="*/ 19 h 61"/>
                  <a:gd name="T64" fmla="*/ 51 w 51"/>
                  <a:gd name="T65" fmla="*/ 13 h 61"/>
                  <a:gd name="T66" fmla="*/ 51 w 51"/>
                  <a:gd name="T67" fmla="*/ 13 h 61"/>
                  <a:gd name="T68" fmla="*/ 50 w 51"/>
                  <a:gd name="T69" fmla="*/ 1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61">
                    <a:moveTo>
                      <a:pt x="50" y="12"/>
                    </a:moveTo>
                    <a:cubicBezTo>
                      <a:pt x="48" y="12"/>
                      <a:pt x="44" y="14"/>
                      <a:pt x="44" y="15"/>
                    </a:cubicBezTo>
                    <a:cubicBezTo>
                      <a:pt x="43" y="17"/>
                      <a:pt x="41" y="18"/>
                      <a:pt x="40" y="18"/>
                    </a:cubicBezTo>
                    <a:cubicBezTo>
                      <a:pt x="38" y="18"/>
                      <a:pt x="36" y="17"/>
                      <a:pt x="35" y="16"/>
                    </a:cubicBezTo>
                    <a:cubicBezTo>
                      <a:pt x="34" y="16"/>
                      <a:pt x="32" y="15"/>
                      <a:pt x="31" y="15"/>
                    </a:cubicBezTo>
                    <a:cubicBezTo>
                      <a:pt x="26" y="15"/>
                      <a:pt x="22" y="11"/>
                      <a:pt x="22" y="6"/>
                    </a:cubicBezTo>
                    <a:cubicBezTo>
                      <a:pt x="22" y="4"/>
                      <a:pt x="22" y="1"/>
                      <a:pt x="20" y="0"/>
                    </a:cubicBezTo>
                    <a:cubicBezTo>
                      <a:pt x="21" y="1"/>
                      <a:pt x="22" y="3"/>
                      <a:pt x="21" y="5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13" y="5"/>
                      <a:pt x="12" y="8"/>
                      <a:pt x="12" y="10"/>
                    </a:cubicBezTo>
                    <a:cubicBezTo>
                      <a:pt x="11" y="13"/>
                      <a:pt x="10" y="16"/>
                      <a:pt x="10" y="19"/>
                    </a:cubicBezTo>
                    <a:cubicBezTo>
                      <a:pt x="10" y="24"/>
                      <a:pt x="7" y="26"/>
                      <a:pt x="4" y="28"/>
                    </a:cubicBezTo>
                    <a:cubicBezTo>
                      <a:pt x="3" y="28"/>
                      <a:pt x="2" y="29"/>
                      <a:pt x="0" y="3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2"/>
                      <a:pt x="5" y="35"/>
                      <a:pt x="8" y="37"/>
                    </a:cubicBezTo>
                    <a:cubicBezTo>
                      <a:pt x="11" y="38"/>
                      <a:pt x="13" y="40"/>
                      <a:pt x="15" y="41"/>
                    </a:cubicBezTo>
                    <a:cubicBezTo>
                      <a:pt x="20" y="45"/>
                      <a:pt x="16" y="52"/>
                      <a:pt x="14" y="56"/>
                    </a:cubicBezTo>
                    <a:cubicBezTo>
                      <a:pt x="14" y="57"/>
                      <a:pt x="13" y="59"/>
                      <a:pt x="13" y="60"/>
                    </a:cubicBezTo>
                    <a:cubicBezTo>
                      <a:pt x="13" y="60"/>
                      <a:pt x="14" y="61"/>
                      <a:pt x="17" y="61"/>
                    </a:cubicBezTo>
                    <a:cubicBezTo>
                      <a:pt x="18" y="61"/>
                      <a:pt x="19" y="61"/>
                      <a:pt x="20" y="60"/>
                    </a:cubicBezTo>
                    <a:cubicBezTo>
                      <a:pt x="23" y="60"/>
                      <a:pt x="25" y="55"/>
                      <a:pt x="27" y="51"/>
                    </a:cubicBezTo>
                    <a:cubicBezTo>
                      <a:pt x="29" y="48"/>
                      <a:pt x="30" y="45"/>
                      <a:pt x="32" y="43"/>
                    </a:cubicBezTo>
                    <a:cubicBezTo>
                      <a:pt x="34" y="42"/>
                      <a:pt x="34" y="40"/>
                      <a:pt x="34" y="37"/>
                    </a:cubicBezTo>
                    <a:cubicBezTo>
                      <a:pt x="34" y="35"/>
                      <a:pt x="34" y="33"/>
                      <a:pt x="35" y="32"/>
                    </a:cubicBezTo>
                    <a:cubicBezTo>
                      <a:pt x="38" y="28"/>
                      <a:pt x="41" y="28"/>
                      <a:pt x="43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7"/>
                      <a:pt x="44" y="27"/>
                    </a:cubicBezTo>
                    <a:cubicBezTo>
                      <a:pt x="45" y="25"/>
                      <a:pt x="46" y="22"/>
                      <a:pt x="49" y="22"/>
                    </a:cubicBezTo>
                    <a:cubicBezTo>
                      <a:pt x="50" y="21"/>
                      <a:pt x="50" y="20"/>
                      <a:pt x="50" y="19"/>
                    </a:cubicBezTo>
                    <a:cubicBezTo>
                      <a:pt x="50" y="17"/>
                      <a:pt x="50" y="15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2"/>
                      <a:pt x="5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3" name="Freeform 1113">
                <a:extLst>
                  <a:ext uri="{FF2B5EF4-FFF2-40B4-BE49-F238E27FC236}">
                    <a16:creationId xmlns:a16="http://schemas.microsoft.com/office/drawing/2014/main" id="{FCBD1112-EAA9-F247-9355-67F043140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5" y="2803"/>
                <a:ext cx="79" cy="75"/>
              </a:xfrm>
              <a:custGeom>
                <a:avLst/>
                <a:gdLst>
                  <a:gd name="T0" fmla="*/ 82 w 83"/>
                  <a:gd name="T1" fmla="*/ 4 h 78"/>
                  <a:gd name="T2" fmla="*/ 82 w 83"/>
                  <a:gd name="T3" fmla="*/ 2 h 78"/>
                  <a:gd name="T4" fmla="*/ 78 w 83"/>
                  <a:gd name="T5" fmla="*/ 3 h 78"/>
                  <a:gd name="T6" fmla="*/ 75 w 83"/>
                  <a:gd name="T7" fmla="*/ 5 h 78"/>
                  <a:gd name="T8" fmla="*/ 73 w 83"/>
                  <a:gd name="T9" fmla="*/ 5 h 78"/>
                  <a:gd name="T10" fmla="*/ 68 w 83"/>
                  <a:gd name="T11" fmla="*/ 2 h 78"/>
                  <a:gd name="T12" fmla="*/ 65 w 83"/>
                  <a:gd name="T13" fmla="*/ 0 h 78"/>
                  <a:gd name="T14" fmla="*/ 64 w 83"/>
                  <a:gd name="T15" fmla="*/ 0 h 78"/>
                  <a:gd name="T16" fmla="*/ 62 w 83"/>
                  <a:gd name="T17" fmla="*/ 3 h 78"/>
                  <a:gd name="T18" fmla="*/ 59 w 83"/>
                  <a:gd name="T19" fmla="*/ 10 h 78"/>
                  <a:gd name="T20" fmla="*/ 55 w 83"/>
                  <a:gd name="T21" fmla="*/ 16 h 78"/>
                  <a:gd name="T22" fmla="*/ 50 w 83"/>
                  <a:gd name="T23" fmla="*/ 25 h 78"/>
                  <a:gd name="T24" fmla="*/ 29 w 83"/>
                  <a:gd name="T25" fmla="*/ 39 h 78"/>
                  <a:gd name="T26" fmla="*/ 19 w 83"/>
                  <a:gd name="T27" fmla="*/ 46 h 78"/>
                  <a:gd name="T28" fmla="*/ 11 w 83"/>
                  <a:gd name="T29" fmla="*/ 53 h 78"/>
                  <a:gd name="T30" fmla="*/ 5 w 83"/>
                  <a:gd name="T31" fmla="*/ 58 h 78"/>
                  <a:gd name="T32" fmla="*/ 3 w 83"/>
                  <a:gd name="T33" fmla="*/ 63 h 78"/>
                  <a:gd name="T34" fmla="*/ 2 w 83"/>
                  <a:gd name="T35" fmla="*/ 69 h 78"/>
                  <a:gd name="T36" fmla="*/ 6 w 83"/>
                  <a:gd name="T37" fmla="*/ 71 h 78"/>
                  <a:gd name="T38" fmla="*/ 12 w 83"/>
                  <a:gd name="T39" fmla="*/ 73 h 78"/>
                  <a:gd name="T40" fmla="*/ 15 w 83"/>
                  <a:gd name="T41" fmla="*/ 75 h 78"/>
                  <a:gd name="T42" fmla="*/ 20 w 83"/>
                  <a:gd name="T43" fmla="*/ 77 h 78"/>
                  <a:gd name="T44" fmla="*/ 23 w 83"/>
                  <a:gd name="T45" fmla="*/ 78 h 78"/>
                  <a:gd name="T46" fmla="*/ 38 w 83"/>
                  <a:gd name="T47" fmla="*/ 72 h 78"/>
                  <a:gd name="T48" fmla="*/ 43 w 83"/>
                  <a:gd name="T49" fmla="*/ 63 h 78"/>
                  <a:gd name="T50" fmla="*/ 45 w 83"/>
                  <a:gd name="T51" fmla="*/ 59 h 78"/>
                  <a:gd name="T52" fmla="*/ 48 w 83"/>
                  <a:gd name="T53" fmla="*/ 53 h 78"/>
                  <a:gd name="T54" fmla="*/ 50 w 83"/>
                  <a:gd name="T55" fmla="*/ 48 h 78"/>
                  <a:gd name="T56" fmla="*/ 51 w 83"/>
                  <a:gd name="T57" fmla="*/ 47 h 78"/>
                  <a:gd name="T58" fmla="*/ 65 w 83"/>
                  <a:gd name="T59" fmla="*/ 39 h 78"/>
                  <a:gd name="T60" fmla="*/ 68 w 83"/>
                  <a:gd name="T61" fmla="*/ 39 h 78"/>
                  <a:gd name="T62" fmla="*/ 66 w 83"/>
                  <a:gd name="T63" fmla="*/ 35 h 78"/>
                  <a:gd name="T64" fmla="*/ 71 w 83"/>
                  <a:gd name="T65" fmla="*/ 29 h 78"/>
                  <a:gd name="T66" fmla="*/ 74 w 83"/>
                  <a:gd name="T67" fmla="*/ 24 h 78"/>
                  <a:gd name="T68" fmla="*/ 79 w 83"/>
                  <a:gd name="T69" fmla="*/ 15 h 78"/>
                  <a:gd name="T70" fmla="*/ 83 w 83"/>
                  <a:gd name="T71" fmla="*/ 11 h 78"/>
                  <a:gd name="T72" fmla="*/ 82 w 83"/>
                  <a:gd name="T73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3" h="78">
                    <a:moveTo>
                      <a:pt x="82" y="4"/>
                    </a:moveTo>
                    <a:cubicBezTo>
                      <a:pt x="83" y="3"/>
                      <a:pt x="83" y="3"/>
                      <a:pt x="82" y="2"/>
                    </a:cubicBezTo>
                    <a:cubicBezTo>
                      <a:pt x="81" y="1"/>
                      <a:pt x="80" y="2"/>
                      <a:pt x="78" y="3"/>
                    </a:cubicBezTo>
                    <a:cubicBezTo>
                      <a:pt x="77" y="4"/>
                      <a:pt x="76" y="4"/>
                      <a:pt x="75" y="5"/>
                    </a:cubicBezTo>
                    <a:cubicBezTo>
                      <a:pt x="74" y="5"/>
                      <a:pt x="74" y="5"/>
                      <a:pt x="73" y="5"/>
                    </a:cubicBezTo>
                    <a:cubicBezTo>
                      <a:pt x="71" y="5"/>
                      <a:pt x="69" y="4"/>
                      <a:pt x="68" y="2"/>
                    </a:cubicBezTo>
                    <a:cubicBezTo>
                      <a:pt x="67" y="1"/>
                      <a:pt x="66" y="0"/>
                      <a:pt x="65" y="0"/>
                    </a:cubicBezTo>
                    <a:cubicBezTo>
                      <a:pt x="65" y="0"/>
                      <a:pt x="65" y="0"/>
                      <a:pt x="64" y="0"/>
                    </a:cubicBezTo>
                    <a:cubicBezTo>
                      <a:pt x="63" y="2"/>
                      <a:pt x="63" y="2"/>
                      <a:pt x="62" y="3"/>
                    </a:cubicBezTo>
                    <a:cubicBezTo>
                      <a:pt x="62" y="5"/>
                      <a:pt x="62" y="7"/>
                      <a:pt x="59" y="10"/>
                    </a:cubicBezTo>
                    <a:cubicBezTo>
                      <a:pt x="56" y="12"/>
                      <a:pt x="56" y="13"/>
                      <a:pt x="55" y="16"/>
                    </a:cubicBezTo>
                    <a:cubicBezTo>
                      <a:pt x="54" y="18"/>
                      <a:pt x="53" y="21"/>
                      <a:pt x="50" y="25"/>
                    </a:cubicBezTo>
                    <a:cubicBezTo>
                      <a:pt x="46" y="31"/>
                      <a:pt x="37" y="36"/>
                      <a:pt x="29" y="39"/>
                    </a:cubicBezTo>
                    <a:cubicBezTo>
                      <a:pt x="25" y="42"/>
                      <a:pt x="20" y="44"/>
                      <a:pt x="19" y="46"/>
                    </a:cubicBezTo>
                    <a:cubicBezTo>
                      <a:pt x="17" y="49"/>
                      <a:pt x="14" y="51"/>
                      <a:pt x="11" y="53"/>
                    </a:cubicBezTo>
                    <a:cubicBezTo>
                      <a:pt x="8" y="55"/>
                      <a:pt x="5" y="57"/>
                      <a:pt x="5" y="58"/>
                    </a:cubicBezTo>
                    <a:cubicBezTo>
                      <a:pt x="5" y="60"/>
                      <a:pt x="4" y="62"/>
                      <a:pt x="3" y="63"/>
                    </a:cubicBezTo>
                    <a:cubicBezTo>
                      <a:pt x="1" y="66"/>
                      <a:pt x="0" y="67"/>
                      <a:pt x="2" y="69"/>
                    </a:cubicBezTo>
                    <a:cubicBezTo>
                      <a:pt x="3" y="71"/>
                      <a:pt x="4" y="71"/>
                      <a:pt x="6" y="71"/>
                    </a:cubicBezTo>
                    <a:cubicBezTo>
                      <a:pt x="7" y="71"/>
                      <a:pt x="10" y="71"/>
                      <a:pt x="12" y="73"/>
                    </a:cubicBezTo>
                    <a:cubicBezTo>
                      <a:pt x="13" y="75"/>
                      <a:pt x="14" y="75"/>
                      <a:pt x="15" y="75"/>
                    </a:cubicBezTo>
                    <a:cubicBezTo>
                      <a:pt x="16" y="75"/>
                      <a:pt x="19" y="75"/>
                      <a:pt x="20" y="77"/>
                    </a:cubicBezTo>
                    <a:cubicBezTo>
                      <a:pt x="20" y="77"/>
                      <a:pt x="21" y="78"/>
                      <a:pt x="23" y="78"/>
                    </a:cubicBezTo>
                    <a:cubicBezTo>
                      <a:pt x="27" y="78"/>
                      <a:pt x="33" y="76"/>
                      <a:pt x="38" y="72"/>
                    </a:cubicBezTo>
                    <a:cubicBezTo>
                      <a:pt x="42" y="68"/>
                      <a:pt x="42" y="65"/>
                      <a:pt x="43" y="63"/>
                    </a:cubicBezTo>
                    <a:cubicBezTo>
                      <a:pt x="43" y="62"/>
                      <a:pt x="43" y="60"/>
                      <a:pt x="45" y="59"/>
                    </a:cubicBezTo>
                    <a:cubicBezTo>
                      <a:pt x="47" y="58"/>
                      <a:pt x="48" y="55"/>
                      <a:pt x="48" y="53"/>
                    </a:cubicBezTo>
                    <a:cubicBezTo>
                      <a:pt x="49" y="51"/>
                      <a:pt x="50" y="49"/>
                      <a:pt x="50" y="48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3"/>
                      <a:pt x="55" y="39"/>
                      <a:pt x="65" y="39"/>
                    </a:cubicBezTo>
                    <a:cubicBezTo>
                      <a:pt x="66" y="39"/>
                      <a:pt x="67" y="39"/>
                      <a:pt x="68" y="39"/>
                    </a:cubicBezTo>
                    <a:cubicBezTo>
                      <a:pt x="67" y="38"/>
                      <a:pt x="67" y="37"/>
                      <a:pt x="66" y="35"/>
                    </a:cubicBezTo>
                    <a:cubicBezTo>
                      <a:pt x="66" y="32"/>
                      <a:pt x="69" y="30"/>
                      <a:pt x="71" y="29"/>
                    </a:cubicBezTo>
                    <a:cubicBezTo>
                      <a:pt x="73" y="27"/>
                      <a:pt x="74" y="26"/>
                      <a:pt x="74" y="24"/>
                    </a:cubicBezTo>
                    <a:cubicBezTo>
                      <a:pt x="74" y="21"/>
                      <a:pt x="77" y="18"/>
                      <a:pt x="79" y="15"/>
                    </a:cubicBezTo>
                    <a:cubicBezTo>
                      <a:pt x="81" y="14"/>
                      <a:pt x="83" y="12"/>
                      <a:pt x="83" y="11"/>
                    </a:cubicBezTo>
                    <a:cubicBezTo>
                      <a:pt x="81" y="8"/>
                      <a:pt x="82" y="6"/>
                      <a:pt x="8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</p:grpSp>
        <p:grpSp>
          <p:nvGrpSpPr>
            <p:cNvPr id="44" name="Group 1116">
              <a:extLst>
                <a:ext uri="{FF2B5EF4-FFF2-40B4-BE49-F238E27FC236}">
                  <a16:creationId xmlns:a16="http://schemas.microsoft.com/office/drawing/2014/main" id="{D3FE9F9A-3E63-8F40-A41B-7D9C06ED5B2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40550" y="1661169"/>
              <a:ext cx="2437751" cy="1714407"/>
              <a:chOff x="3564" y="1150"/>
              <a:chExt cx="1749" cy="1271"/>
            </a:xfrm>
            <a:grpFill/>
          </p:grpSpPr>
          <p:sp>
            <p:nvSpPr>
              <p:cNvPr id="45" name="Freeform 1117">
                <a:extLst>
                  <a:ext uri="{FF2B5EF4-FFF2-40B4-BE49-F238E27FC236}">
                    <a16:creationId xmlns:a16="http://schemas.microsoft.com/office/drawing/2014/main" id="{2FD2A123-DC54-BF4C-970F-F0F280334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1886"/>
                <a:ext cx="35" cy="45"/>
              </a:xfrm>
              <a:custGeom>
                <a:avLst/>
                <a:gdLst>
                  <a:gd name="T0" fmla="*/ 4 w 36"/>
                  <a:gd name="T1" fmla="*/ 10 h 47"/>
                  <a:gd name="T2" fmla="*/ 8 w 36"/>
                  <a:gd name="T3" fmla="*/ 15 h 47"/>
                  <a:gd name="T4" fmla="*/ 2 w 36"/>
                  <a:gd name="T5" fmla="*/ 19 h 47"/>
                  <a:gd name="T6" fmla="*/ 4 w 36"/>
                  <a:gd name="T7" fmla="*/ 27 h 47"/>
                  <a:gd name="T8" fmla="*/ 2 w 36"/>
                  <a:gd name="T9" fmla="*/ 37 h 47"/>
                  <a:gd name="T10" fmla="*/ 0 w 36"/>
                  <a:gd name="T11" fmla="*/ 40 h 47"/>
                  <a:gd name="T12" fmla="*/ 2 w 36"/>
                  <a:gd name="T13" fmla="*/ 46 h 47"/>
                  <a:gd name="T14" fmla="*/ 2 w 36"/>
                  <a:gd name="T15" fmla="*/ 47 h 47"/>
                  <a:gd name="T16" fmla="*/ 2 w 36"/>
                  <a:gd name="T17" fmla="*/ 47 h 47"/>
                  <a:gd name="T18" fmla="*/ 20 w 36"/>
                  <a:gd name="T19" fmla="*/ 40 h 47"/>
                  <a:gd name="T20" fmla="*/ 30 w 36"/>
                  <a:gd name="T21" fmla="*/ 35 h 47"/>
                  <a:gd name="T22" fmla="*/ 33 w 36"/>
                  <a:gd name="T23" fmla="*/ 35 h 47"/>
                  <a:gd name="T24" fmla="*/ 33 w 36"/>
                  <a:gd name="T25" fmla="*/ 35 h 47"/>
                  <a:gd name="T26" fmla="*/ 36 w 36"/>
                  <a:gd name="T27" fmla="*/ 34 h 47"/>
                  <a:gd name="T28" fmla="*/ 36 w 36"/>
                  <a:gd name="T29" fmla="*/ 33 h 47"/>
                  <a:gd name="T30" fmla="*/ 32 w 36"/>
                  <a:gd name="T31" fmla="*/ 16 h 47"/>
                  <a:gd name="T32" fmla="*/ 22 w 36"/>
                  <a:gd name="T33" fmla="*/ 0 h 47"/>
                  <a:gd name="T34" fmla="*/ 22 w 36"/>
                  <a:gd name="T35" fmla="*/ 0 h 47"/>
                  <a:gd name="T36" fmla="*/ 22 w 36"/>
                  <a:gd name="T37" fmla="*/ 0 h 47"/>
                  <a:gd name="T38" fmla="*/ 21 w 36"/>
                  <a:gd name="T39" fmla="*/ 0 h 47"/>
                  <a:gd name="T40" fmla="*/ 20 w 36"/>
                  <a:gd name="T41" fmla="*/ 1 h 47"/>
                  <a:gd name="T42" fmla="*/ 19 w 36"/>
                  <a:gd name="T43" fmla="*/ 1 h 47"/>
                  <a:gd name="T44" fmla="*/ 19 w 36"/>
                  <a:gd name="T45" fmla="*/ 1 h 47"/>
                  <a:gd name="T46" fmla="*/ 17 w 36"/>
                  <a:gd name="T47" fmla="*/ 1 h 47"/>
                  <a:gd name="T48" fmla="*/ 8 w 36"/>
                  <a:gd name="T49" fmla="*/ 3 h 47"/>
                  <a:gd name="T50" fmla="*/ 5 w 36"/>
                  <a:gd name="T51" fmla="*/ 5 h 47"/>
                  <a:gd name="T52" fmla="*/ 3 w 36"/>
                  <a:gd name="T53" fmla="*/ 7 h 47"/>
                  <a:gd name="T54" fmla="*/ 2 w 36"/>
                  <a:gd name="T55" fmla="*/ 7 h 47"/>
                  <a:gd name="T56" fmla="*/ 3 w 36"/>
                  <a:gd name="T57" fmla="*/ 8 h 47"/>
                  <a:gd name="T58" fmla="*/ 4 w 36"/>
                  <a:gd name="T59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47">
                    <a:moveTo>
                      <a:pt x="4" y="10"/>
                    </a:moveTo>
                    <a:cubicBezTo>
                      <a:pt x="6" y="11"/>
                      <a:pt x="8" y="13"/>
                      <a:pt x="8" y="15"/>
                    </a:cubicBezTo>
                    <a:cubicBezTo>
                      <a:pt x="8" y="18"/>
                      <a:pt x="5" y="20"/>
                      <a:pt x="2" y="19"/>
                    </a:cubicBezTo>
                    <a:cubicBezTo>
                      <a:pt x="2" y="20"/>
                      <a:pt x="2" y="23"/>
                      <a:pt x="4" y="27"/>
                    </a:cubicBezTo>
                    <a:cubicBezTo>
                      <a:pt x="6" y="30"/>
                      <a:pt x="4" y="35"/>
                      <a:pt x="2" y="37"/>
                    </a:cubicBezTo>
                    <a:cubicBezTo>
                      <a:pt x="1" y="38"/>
                      <a:pt x="0" y="40"/>
                      <a:pt x="0" y="40"/>
                    </a:cubicBezTo>
                    <a:cubicBezTo>
                      <a:pt x="2" y="42"/>
                      <a:pt x="2" y="45"/>
                      <a:pt x="2" y="46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6" y="47"/>
                      <a:pt x="16" y="45"/>
                      <a:pt x="20" y="40"/>
                    </a:cubicBezTo>
                    <a:cubicBezTo>
                      <a:pt x="24" y="36"/>
                      <a:pt x="27" y="35"/>
                      <a:pt x="30" y="35"/>
                    </a:cubicBezTo>
                    <a:cubicBezTo>
                      <a:pt x="31" y="35"/>
                      <a:pt x="32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5" y="35"/>
                      <a:pt x="36" y="34"/>
                    </a:cubicBezTo>
                    <a:cubicBezTo>
                      <a:pt x="36" y="34"/>
                      <a:pt x="36" y="34"/>
                      <a:pt x="36" y="33"/>
                    </a:cubicBezTo>
                    <a:cubicBezTo>
                      <a:pt x="34" y="30"/>
                      <a:pt x="32" y="24"/>
                      <a:pt x="32" y="16"/>
                    </a:cubicBezTo>
                    <a:cubicBezTo>
                      <a:pt x="33" y="13"/>
                      <a:pt x="29" y="7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0" y="1"/>
                      <a:pt x="8" y="2"/>
                      <a:pt x="8" y="3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6" name="Freeform 1118">
                <a:extLst>
                  <a:ext uri="{FF2B5EF4-FFF2-40B4-BE49-F238E27FC236}">
                    <a16:creationId xmlns:a16="http://schemas.microsoft.com/office/drawing/2014/main" id="{D5DF4E0B-B857-FB43-A8F8-4C28D8084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2032"/>
                <a:ext cx="39" cy="47"/>
              </a:xfrm>
              <a:custGeom>
                <a:avLst/>
                <a:gdLst>
                  <a:gd name="T0" fmla="*/ 29 w 40"/>
                  <a:gd name="T1" fmla="*/ 36 h 49"/>
                  <a:gd name="T2" fmla="*/ 28 w 40"/>
                  <a:gd name="T3" fmla="*/ 34 h 49"/>
                  <a:gd name="T4" fmla="*/ 28 w 40"/>
                  <a:gd name="T5" fmla="*/ 34 h 49"/>
                  <a:gd name="T6" fmla="*/ 28 w 40"/>
                  <a:gd name="T7" fmla="*/ 32 h 49"/>
                  <a:gd name="T8" fmla="*/ 28 w 40"/>
                  <a:gd name="T9" fmla="*/ 32 h 49"/>
                  <a:gd name="T10" fmla="*/ 28 w 40"/>
                  <a:gd name="T11" fmla="*/ 30 h 49"/>
                  <a:gd name="T12" fmla="*/ 33 w 40"/>
                  <a:gd name="T13" fmla="*/ 23 h 49"/>
                  <a:gd name="T14" fmla="*/ 40 w 40"/>
                  <a:gd name="T15" fmla="*/ 14 h 49"/>
                  <a:gd name="T16" fmla="*/ 34 w 40"/>
                  <a:gd name="T17" fmla="*/ 13 h 49"/>
                  <a:gd name="T18" fmla="*/ 21 w 40"/>
                  <a:gd name="T19" fmla="*/ 14 h 49"/>
                  <a:gd name="T20" fmla="*/ 21 w 40"/>
                  <a:gd name="T21" fmla="*/ 14 h 49"/>
                  <a:gd name="T22" fmla="*/ 20 w 40"/>
                  <a:gd name="T23" fmla="*/ 13 h 49"/>
                  <a:gd name="T24" fmla="*/ 14 w 40"/>
                  <a:gd name="T25" fmla="*/ 6 h 49"/>
                  <a:gd name="T26" fmla="*/ 8 w 40"/>
                  <a:gd name="T27" fmla="*/ 2 h 49"/>
                  <a:gd name="T28" fmla="*/ 3 w 40"/>
                  <a:gd name="T29" fmla="*/ 0 h 49"/>
                  <a:gd name="T30" fmla="*/ 2 w 40"/>
                  <a:gd name="T31" fmla="*/ 0 h 49"/>
                  <a:gd name="T32" fmla="*/ 0 w 40"/>
                  <a:gd name="T33" fmla="*/ 1 h 49"/>
                  <a:gd name="T34" fmla="*/ 0 w 40"/>
                  <a:gd name="T35" fmla="*/ 2 h 49"/>
                  <a:gd name="T36" fmla="*/ 3 w 40"/>
                  <a:gd name="T37" fmla="*/ 4 h 49"/>
                  <a:gd name="T38" fmla="*/ 8 w 40"/>
                  <a:gd name="T39" fmla="*/ 10 h 49"/>
                  <a:gd name="T40" fmla="*/ 3 w 40"/>
                  <a:gd name="T41" fmla="*/ 14 h 49"/>
                  <a:gd name="T42" fmla="*/ 2 w 40"/>
                  <a:gd name="T43" fmla="*/ 14 h 49"/>
                  <a:gd name="T44" fmla="*/ 5 w 40"/>
                  <a:gd name="T45" fmla="*/ 30 h 49"/>
                  <a:gd name="T46" fmla="*/ 5 w 40"/>
                  <a:gd name="T47" fmla="*/ 32 h 49"/>
                  <a:gd name="T48" fmla="*/ 5 w 40"/>
                  <a:gd name="T49" fmla="*/ 33 h 49"/>
                  <a:gd name="T50" fmla="*/ 6 w 40"/>
                  <a:gd name="T51" fmla="*/ 34 h 49"/>
                  <a:gd name="T52" fmla="*/ 6 w 40"/>
                  <a:gd name="T53" fmla="*/ 35 h 49"/>
                  <a:gd name="T54" fmla="*/ 6 w 40"/>
                  <a:gd name="T55" fmla="*/ 36 h 49"/>
                  <a:gd name="T56" fmla="*/ 7 w 40"/>
                  <a:gd name="T57" fmla="*/ 37 h 49"/>
                  <a:gd name="T58" fmla="*/ 7 w 40"/>
                  <a:gd name="T59" fmla="*/ 39 h 49"/>
                  <a:gd name="T60" fmla="*/ 7 w 40"/>
                  <a:gd name="T61" fmla="*/ 40 h 49"/>
                  <a:gd name="T62" fmla="*/ 8 w 40"/>
                  <a:gd name="T63" fmla="*/ 42 h 49"/>
                  <a:gd name="T64" fmla="*/ 8 w 40"/>
                  <a:gd name="T65" fmla="*/ 43 h 49"/>
                  <a:gd name="T66" fmla="*/ 8 w 40"/>
                  <a:gd name="T67" fmla="*/ 45 h 49"/>
                  <a:gd name="T68" fmla="*/ 8 w 40"/>
                  <a:gd name="T69" fmla="*/ 46 h 49"/>
                  <a:gd name="T70" fmla="*/ 8 w 40"/>
                  <a:gd name="T71" fmla="*/ 48 h 49"/>
                  <a:gd name="T72" fmla="*/ 9 w 40"/>
                  <a:gd name="T73" fmla="*/ 49 h 49"/>
                  <a:gd name="T74" fmla="*/ 9 w 40"/>
                  <a:gd name="T75" fmla="*/ 49 h 49"/>
                  <a:gd name="T76" fmla="*/ 9 w 40"/>
                  <a:gd name="T77" fmla="*/ 49 h 49"/>
                  <a:gd name="T78" fmla="*/ 14 w 40"/>
                  <a:gd name="T79" fmla="*/ 48 h 49"/>
                  <a:gd name="T80" fmla="*/ 21 w 40"/>
                  <a:gd name="T81" fmla="*/ 45 h 49"/>
                  <a:gd name="T82" fmla="*/ 30 w 40"/>
                  <a:gd name="T83" fmla="*/ 38 h 49"/>
                  <a:gd name="T84" fmla="*/ 30 w 40"/>
                  <a:gd name="T85" fmla="*/ 37 h 49"/>
                  <a:gd name="T86" fmla="*/ 29 w 40"/>
                  <a:gd name="T87" fmla="*/ 36 h 49"/>
                  <a:gd name="T88" fmla="*/ 29 w 40"/>
                  <a:gd name="T89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" h="49">
                    <a:moveTo>
                      <a:pt x="29" y="36"/>
                    </a:moveTo>
                    <a:cubicBezTo>
                      <a:pt x="29" y="35"/>
                      <a:pt x="28" y="35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3"/>
                      <a:pt x="28" y="33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8" y="26"/>
                      <a:pt x="30" y="23"/>
                      <a:pt x="33" y="23"/>
                    </a:cubicBezTo>
                    <a:cubicBezTo>
                      <a:pt x="36" y="23"/>
                      <a:pt x="40" y="16"/>
                      <a:pt x="40" y="14"/>
                    </a:cubicBezTo>
                    <a:cubicBezTo>
                      <a:pt x="39" y="13"/>
                      <a:pt x="36" y="13"/>
                      <a:pt x="34" y="13"/>
                    </a:cubicBezTo>
                    <a:cubicBezTo>
                      <a:pt x="30" y="13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14" y="11"/>
                      <a:pt x="14" y="6"/>
                    </a:cubicBezTo>
                    <a:cubicBezTo>
                      <a:pt x="14" y="4"/>
                      <a:pt x="13" y="2"/>
                      <a:pt x="8" y="2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2" y="3"/>
                      <a:pt x="3" y="4"/>
                    </a:cubicBezTo>
                    <a:cubicBezTo>
                      <a:pt x="5" y="5"/>
                      <a:pt x="9" y="7"/>
                      <a:pt x="8" y="10"/>
                    </a:cubicBezTo>
                    <a:cubicBezTo>
                      <a:pt x="7" y="13"/>
                      <a:pt x="5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8"/>
                      <a:pt x="3" y="26"/>
                      <a:pt x="5" y="30"/>
                    </a:cubicBezTo>
                    <a:cubicBezTo>
                      <a:pt x="5" y="31"/>
                      <a:pt x="5" y="31"/>
                      <a:pt x="5" y="32"/>
                    </a:cubicBezTo>
                    <a:cubicBezTo>
                      <a:pt x="5" y="32"/>
                      <a:pt x="5" y="32"/>
                      <a:pt x="5" y="33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5"/>
                      <a:pt x="6" y="35"/>
                    </a:cubicBezTo>
                    <a:cubicBezTo>
                      <a:pt x="6" y="35"/>
                      <a:pt x="6" y="36"/>
                      <a:pt x="6" y="3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8"/>
                      <a:pt x="7" y="38"/>
                      <a:pt x="7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7" y="41"/>
                      <a:pt x="8" y="41"/>
                      <a:pt x="8" y="42"/>
                    </a:cubicBezTo>
                    <a:cubicBezTo>
                      <a:pt x="8" y="42"/>
                      <a:pt x="8" y="43"/>
                      <a:pt x="8" y="43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6"/>
                    </a:cubicBezTo>
                    <a:cubicBezTo>
                      <a:pt x="8" y="47"/>
                      <a:pt x="8" y="47"/>
                      <a:pt x="8" y="48"/>
                    </a:cubicBezTo>
                    <a:cubicBezTo>
                      <a:pt x="9" y="48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11" y="48"/>
                      <a:pt x="12" y="48"/>
                      <a:pt x="14" y="48"/>
                    </a:cubicBezTo>
                    <a:cubicBezTo>
                      <a:pt x="19" y="48"/>
                      <a:pt x="21" y="47"/>
                      <a:pt x="21" y="45"/>
                    </a:cubicBezTo>
                    <a:cubicBezTo>
                      <a:pt x="22" y="40"/>
                      <a:pt x="26" y="37"/>
                      <a:pt x="30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29" y="37"/>
                      <a:pt x="29" y="37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7" name="Freeform 1119">
                <a:extLst>
                  <a:ext uri="{FF2B5EF4-FFF2-40B4-BE49-F238E27FC236}">
                    <a16:creationId xmlns:a16="http://schemas.microsoft.com/office/drawing/2014/main" id="{849E96ED-D185-D644-8ADF-BF00476F7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" y="2063"/>
                <a:ext cx="10" cy="25"/>
              </a:xfrm>
              <a:custGeom>
                <a:avLst/>
                <a:gdLst>
                  <a:gd name="T0" fmla="*/ 10 w 11"/>
                  <a:gd name="T1" fmla="*/ 14 h 26"/>
                  <a:gd name="T2" fmla="*/ 10 w 11"/>
                  <a:gd name="T3" fmla="*/ 11 h 26"/>
                  <a:gd name="T4" fmla="*/ 10 w 11"/>
                  <a:gd name="T5" fmla="*/ 9 h 26"/>
                  <a:gd name="T6" fmla="*/ 8 w 11"/>
                  <a:gd name="T7" fmla="*/ 2 h 26"/>
                  <a:gd name="T8" fmla="*/ 8 w 11"/>
                  <a:gd name="T9" fmla="*/ 0 h 26"/>
                  <a:gd name="T10" fmla="*/ 7 w 11"/>
                  <a:gd name="T11" fmla="*/ 1 h 26"/>
                  <a:gd name="T12" fmla="*/ 1 w 11"/>
                  <a:gd name="T13" fmla="*/ 7 h 26"/>
                  <a:gd name="T14" fmla="*/ 0 w 11"/>
                  <a:gd name="T15" fmla="*/ 7 h 26"/>
                  <a:gd name="T16" fmla="*/ 6 w 11"/>
                  <a:gd name="T17" fmla="*/ 23 h 26"/>
                  <a:gd name="T18" fmla="*/ 7 w 11"/>
                  <a:gd name="T19" fmla="*/ 26 h 26"/>
                  <a:gd name="T20" fmla="*/ 8 w 11"/>
                  <a:gd name="T21" fmla="*/ 25 h 26"/>
                  <a:gd name="T22" fmla="*/ 8 w 11"/>
                  <a:gd name="T23" fmla="*/ 24 h 26"/>
                  <a:gd name="T24" fmla="*/ 11 w 11"/>
                  <a:gd name="T25" fmla="*/ 18 h 26"/>
                  <a:gd name="T26" fmla="*/ 10 w 11"/>
                  <a:gd name="T27" fmla="*/ 15 h 26"/>
                  <a:gd name="T28" fmla="*/ 10 w 11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26">
                    <a:moveTo>
                      <a:pt x="10" y="14"/>
                    </a:move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9" y="7"/>
                      <a:pt x="9" y="4"/>
                      <a:pt x="8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4"/>
                      <a:pt x="4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1"/>
                      <a:pt x="6" y="19"/>
                      <a:pt x="6" y="23"/>
                    </a:cubicBezTo>
                    <a:cubicBezTo>
                      <a:pt x="6" y="24"/>
                      <a:pt x="6" y="25"/>
                      <a:pt x="7" y="26"/>
                    </a:cubicBezTo>
                    <a:cubicBezTo>
                      <a:pt x="7" y="25"/>
                      <a:pt x="8" y="25"/>
                      <a:pt x="8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22"/>
                      <a:pt x="10" y="20"/>
                      <a:pt x="11" y="18"/>
                    </a:cubicBezTo>
                    <a:cubicBezTo>
                      <a:pt x="11" y="17"/>
                      <a:pt x="11" y="16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8" name="Freeform 1120">
                <a:extLst>
                  <a:ext uri="{FF2B5EF4-FFF2-40B4-BE49-F238E27FC236}">
                    <a16:creationId xmlns:a16="http://schemas.microsoft.com/office/drawing/2014/main" id="{A0B77F84-BEB1-2D48-B5BC-5D36B1AAB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1922"/>
                <a:ext cx="294" cy="311"/>
              </a:xfrm>
              <a:custGeom>
                <a:avLst/>
                <a:gdLst>
                  <a:gd name="T0" fmla="*/ 267 w 308"/>
                  <a:gd name="T1" fmla="*/ 152 h 326"/>
                  <a:gd name="T2" fmla="*/ 280 w 308"/>
                  <a:gd name="T3" fmla="*/ 137 h 326"/>
                  <a:gd name="T4" fmla="*/ 293 w 308"/>
                  <a:gd name="T5" fmla="*/ 104 h 326"/>
                  <a:gd name="T6" fmla="*/ 307 w 308"/>
                  <a:gd name="T7" fmla="*/ 93 h 326"/>
                  <a:gd name="T8" fmla="*/ 304 w 308"/>
                  <a:gd name="T9" fmla="*/ 90 h 326"/>
                  <a:gd name="T10" fmla="*/ 300 w 308"/>
                  <a:gd name="T11" fmla="*/ 83 h 326"/>
                  <a:gd name="T12" fmla="*/ 276 w 308"/>
                  <a:gd name="T13" fmla="*/ 85 h 326"/>
                  <a:gd name="T14" fmla="*/ 261 w 308"/>
                  <a:gd name="T15" fmla="*/ 97 h 326"/>
                  <a:gd name="T16" fmla="*/ 258 w 308"/>
                  <a:gd name="T17" fmla="*/ 98 h 326"/>
                  <a:gd name="T18" fmla="*/ 258 w 308"/>
                  <a:gd name="T19" fmla="*/ 108 h 326"/>
                  <a:gd name="T20" fmla="*/ 242 w 308"/>
                  <a:gd name="T21" fmla="*/ 110 h 326"/>
                  <a:gd name="T22" fmla="*/ 227 w 308"/>
                  <a:gd name="T23" fmla="*/ 107 h 326"/>
                  <a:gd name="T24" fmla="*/ 224 w 308"/>
                  <a:gd name="T25" fmla="*/ 107 h 326"/>
                  <a:gd name="T26" fmla="*/ 222 w 308"/>
                  <a:gd name="T27" fmla="*/ 104 h 326"/>
                  <a:gd name="T28" fmla="*/ 222 w 308"/>
                  <a:gd name="T29" fmla="*/ 102 h 326"/>
                  <a:gd name="T30" fmla="*/ 221 w 308"/>
                  <a:gd name="T31" fmla="*/ 94 h 326"/>
                  <a:gd name="T32" fmla="*/ 218 w 308"/>
                  <a:gd name="T33" fmla="*/ 101 h 326"/>
                  <a:gd name="T34" fmla="*/ 188 w 308"/>
                  <a:gd name="T35" fmla="*/ 110 h 326"/>
                  <a:gd name="T36" fmla="*/ 162 w 308"/>
                  <a:gd name="T37" fmla="*/ 102 h 326"/>
                  <a:gd name="T38" fmla="*/ 136 w 308"/>
                  <a:gd name="T39" fmla="*/ 88 h 326"/>
                  <a:gd name="T40" fmla="*/ 135 w 308"/>
                  <a:gd name="T41" fmla="*/ 68 h 326"/>
                  <a:gd name="T42" fmla="*/ 136 w 308"/>
                  <a:gd name="T43" fmla="*/ 66 h 326"/>
                  <a:gd name="T44" fmla="*/ 132 w 308"/>
                  <a:gd name="T45" fmla="*/ 62 h 326"/>
                  <a:gd name="T46" fmla="*/ 112 w 308"/>
                  <a:gd name="T47" fmla="*/ 41 h 326"/>
                  <a:gd name="T48" fmla="*/ 121 w 308"/>
                  <a:gd name="T49" fmla="*/ 32 h 326"/>
                  <a:gd name="T50" fmla="*/ 116 w 308"/>
                  <a:gd name="T51" fmla="*/ 16 h 326"/>
                  <a:gd name="T52" fmla="*/ 116 w 308"/>
                  <a:gd name="T53" fmla="*/ 13 h 326"/>
                  <a:gd name="T54" fmla="*/ 106 w 308"/>
                  <a:gd name="T55" fmla="*/ 1 h 326"/>
                  <a:gd name="T56" fmla="*/ 102 w 308"/>
                  <a:gd name="T57" fmla="*/ 1 h 326"/>
                  <a:gd name="T58" fmla="*/ 97 w 308"/>
                  <a:gd name="T59" fmla="*/ 8 h 326"/>
                  <a:gd name="T60" fmla="*/ 83 w 308"/>
                  <a:gd name="T61" fmla="*/ 13 h 326"/>
                  <a:gd name="T62" fmla="*/ 64 w 308"/>
                  <a:gd name="T63" fmla="*/ 11 h 326"/>
                  <a:gd name="T64" fmla="*/ 67 w 308"/>
                  <a:gd name="T65" fmla="*/ 27 h 326"/>
                  <a:gd name="T66" fmla="*/ 79 w 308"/>
                  <a:gd name="T67" fmla="*/ 38 h 326"/>
                  <a:gd name="T68" fmla="*/ 68 w 308"/>
                  <a:gd name="T69" fmla="*/ 59 h 326"/>
                  <a:gd name="T70" fmla="*/ 53 w 308"/>
                  <a:gd name="T71" fmla="*/ 82 h 326"/>
                  <a:gd name="T72" fmla="*/ 36 w 308"/>
                  <a:gd name="T73" fmla="*/ 97 h 326"/>
                  <a:gd name="T74" fmla="*/ 23 w 308"/>
                  <a:gd name="T75" fmla="*/ 97 h 326"/>
                  <a:gd name="T76" fmla="*/ 21 w 308"/>
                  <a:gd name="T77" fmla="*/ 113 h 326"/>
                  <a:gd name="T78" fmla="*/ 8 w 308"/>
                  <a:gd name="T79" fmla="*/ 140 h 326"/>
                  <a:gd name="T80" fmla="*/ 2 w 308"/>
                  <a:gd name="T81" fmla="*/ 148 h 326"/>
                  <a:gd name="T82" fmla="*/ 9 w 308"/>
                  <a:gd name="T83" fmla="*/ 162 h 326"/>
                  <a:gd name="T84" fmla="*/ 43 w 308"/>
                  <a:gd name="T85" fmla="*/ 161 h 326"/>
                  <a:gd name="T86" fmla="*/ 50 w 308"/>
                  <a:gd name="T87" fmla="*/ 198 h 326"/>
                  <a:gd name="T88" fmla="*/ 73 w 308"/>
                  <a:gd name="T89" fmla="*/ 270 h 326"/>
                  <a:gd name="T90" fmla="*/ 106 w 308"/>
                  <a:gd name="T91" fmla="*/ 320 h 326"/>
                  <a:gd name="T92" fmla="*/ 127 w 308"/>
                  <a:gd name="T93" fmla="*/ 279 h 326"/>
                  <a:gd name="T94" fmla="*/ 145 w 308"/>
                  <a:gd name="T95" fmla="*/ 229 h 326"/>
                  <a:gd name="T96" fmla="*/ 198 w 308"/>
                  <a:gd name="T97" fmla="*/ 185 h 326"/>
                  <a:gd name="T98" fmla="*/ 224 w 308"/>
                  <a:gd name="T99" fmla="*/ 165 h 326"/>
                  <a:gd name="T100" fmla="*/ 223 w 308"/>
                  <a:gd name="T101" fmla="*/ 159 h 326"/>
                  <a:gd name="T102" fmla="*/ 221 w 308"/>
                  <a:gd name="T103" fmla="*/ 152 h 326"/>
                  <a:gd name="T104" fmla="*/ 217 w 308"/>
                  <a:gd name="T105" fmla="*/ 130 h 326"/>
                  <a:gd name="T106" fmla="*/ 216 w 308"/>
                  <a:gd name="T107" fmla="*/ 115 h 326"/>
                  <a:gd name="T108" fmla="*/ 240 w 308"/>
                  <a:gd name="T109" fmla="*/ 126 h 326"/>
                  <a:gd name="T110" fmla="*/ 252 w 308"/>
                  <a:gd name="T111" fmla="*/ 151 h 326"/>
                  <a:gd name="T112" fmla="*/ 265 w 308"/>
                  <a:gd name="T113" fmla="*/ 16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8" h="326">
                    <a:moveTo>
                      <a:pt x="265" y="162"/>
                    </a:moveTo>
                    <a:cubicBezTo>
                      <a:pt x="266" y="161"/>
                      <a:pt x="266" y="161"/>
                      <a:pt x="266" y="161"/>
                    </a:cubicBezTo>
                    <a:cubicBezTo>
                      <a:pt x="266" y="161"/>
                      <a:pt x="266" y="160"/>
                      <a:pt x="266" y="160"/>
                    </a:cubicBezTo>
                    <a:cubicBezTo>
                      <a:pt x="266" y="160"/>
                      <a:pt x="266" y="159"/>
                      <a:pt x="266" y="159"/>
                    </a:cubicBezTo>
                    <a:cubicBezTo>
                      <a:pt x="266" y="156"/>
                      <a:pt x="266" y="154"/>
                      <a:pt x="267" y="152"/>
                    </a:cubicBezTo>
                    <a:cubicBezTo>
                      <a:pt x="268" y="151"/>
                      <a:pt x="268" y="148"/>
                      <a:pt x="268" y="146"/>
                    </a:cubicBezTo>
                    <a:cubicBezTo>
                      <a:pt x="268" y="143"/>
                      <a:pt x="269" y="140"/>
                      <a:pt x="271" y="140"/>
                    </a:cubicBezTo>
                    <a:cubicBezTo>
                      <a:pt x="272" y="140"/>
                      <a:pt x="272" y="140"/>
                      <a:pt x="274" y="141"/>
                    </a:cubicBezTo>
                    <a:cubicBezTo>
                      <a:pt x="275" y="141"/>
                      <a:pt x="277" y="141"/>
                      <a:pt x="278" y="141"/>
                    </a:cubicBezTo>
                    <a:cubicBezTo>
                      <a:pt x="278" y="140"/>
                      <a:pt x="279" y="139"/>
                      <a:pt x="280" y="137"/>
                    </a:cubicBezTo>
                    <a:cubicBezTo>
                      <a:pt x="281" y="134"/>
                      <a:pt x="282" y="131"/>
                      <a:pt x="282" y="129"/>
                    </a:cubicBezTo>
                    <a:cubicBezTo>
                      <a:pt x="281" y="126"/>
                      <a:pt x="283" y="124"/>
                      <a:pt x="284" y="121"/>
                    </a:cubicBezTo>
                    <a:cubicBezTo>
                      <a:pt x="284" y="119"/>
                      <a:pt x="285" y="117"/>
                      <a:pt x="285" y="115"/>
                    </a:cubicBezTo>
                    <a:cubicBezTo>
                      <a:pt x="285" y="110"/>
                      <a:pt x="288" y="108"/>
                      <a:pt x="291" y="106"/>
                    </a:cubicBezTo>
                    <a:cubicBezTo>
                      <a:pt x="292" y="106"/>
                      <a:pt x="293" y="105"/>
                      <a:pt x="293" y="104"/>
                    </a:cubicBezTo>
                    <a:cubicBezTo>
                      <a:pt x="295" y="103"/>
                      <a:pt x="300" y="99"/>
                      <a:pt x="303" y="99"/>
                    </a:cubicBezTo>
                    <a:cubicBezTo>
                      <a:pt x="304" y="99"/>
                      <a:pt x="305" y="100"/>
                      <a:pt x="306" y="101"/>
                    </a:cubicBezTo>
                    <a:cubicBezTo>
                      <a:pt x="306" y="101"/>
                      <a:pt x="306" y="101"/>
                      <a:pt x="306" y="102"/>
                    </a:cubicBezTo>
                    <a:cubicBezTo>
                      <a:pt x="305" y="99"/>
                      <a:pt x="305" y="97"/>
                      <a:pt x="305" y="95"/>
                    </a:cubicBezTo>
                    <a:cubicBezTo>
                      <a:pt x="305" y="94"/>
                      <a:pt x="306" y="93"/>
                      <a:pt x="307" y="93"/>
                    </a:cubicBezTo>
                    <a:cubicBezTo>
                      <a:pt x="307" y="93"/>
                      <a:pt x="307" y="92"/>
                      <a:pt x="308" y="92"/>
                    </a:cubicBezTo>
                    <a:cubicBezTo>
                      <a:pt x="308" y="92"/>
                      <a:pt x="308" y="92"/>
                      <a:pt x="308" y="92"/>
                    </a:cubicBezTo>
                    <a:cubicBezTo>
                      <a:pt x="308" y="92"/>
                      <a:pt x="308" y="91"/>
                      <a:pt x="308" y="91"/>
                    </a:cubicBezTo>
                    <a:cubicBezTo>
                      <a:pt x="308" y="91"/>
                      <a:pt x="308" y="91"/>
                      <a:pt x="308" y="91"/>
                    </a:cubicBezTo>
                    <a:cubicBezTo>
                      <a:pt x="304" y="90"/>
                      <a:pt x="304" y="90"/>
                      <a:pt x="304" y="90"/>
                    </a:cubicBezTo>
                    <a:cubicBezTo>
                      <a:pt x="306" y="90"/>
                      <a:pt x="306" y="90"/>
                      <a:pt x="306" y="90"/>
                    </a:cubicBezTo>
                    <a:cubicBezTo>
                      <a:pt x="305" y="89"/>
                      <a:pt x="304" y="89"/>
                      <a:pt x="303" y="88"/>
                    </a:cubicBezTo>
                    <a:cubicBezTo>
                      <a:pt x="303" y="88"/>
                      <a:pt x="303" y="88"/>
                      <a:pt x="303" y="88"/>
                    </a:cubicBezTo>
                    <a:cubicBezTo>
                      <a:pt x="303" y="87"/>
                      <a:pt x="302" y="87"/>
                      <a:pt x="302" y="86"/>
                    </a:cubicBezTo>
                    <a:cubicBezTo>
                      <a:pt x="302" y="85"/>
                      <a:pt x="301" y="84"/>
                      <a:pt x="300" y="83"/>
                    </a:cubicBezTo>
                    <a:cubicBezTo>
                      <a:pt x="299" y="82"/>
                      <a:pt x="298" y="80"/>
                      <a:pt x="298" y="79"/>
                    </a:cubicBezTo>
                    <a:cubicBezTo>
                      <a:pt x="297" y="79"/>
                      <a:pt x="296" y="80"/>
                      <a:pt x="295" y="80"/>
                    </a:cubicBezTo>
                    <a:cubicBezTo>
                      <a:pt x="293" y="82"/>
                      <a:pt x="291" y="81"/>
                      <a:pt x="289" y="81"/>
                    </a:cubicBezTo>
                    <a:cubicBezTo>
                      <a:pt x="286" y="80"/>
                      <a:pt x="284" y="80"/>
                      <a:pt x="281" y="81"/>
                    </a:cubicBezTo>
                    <a:cubicBezTo>
                      <a:pt x="279" y="82"/>
                      <a:pt x="277" y="84"/>
                      <a:pt x="276" y="85"/>
                    </a:cubicBezTo>
                    <a:cubicBezTo>
                      <a:pt x="274" y="87"/>
                      <a:pt x="273" y="88"/>
                      <a:pt x="270" y="87"/>
                    </a:cubicBezTo>
                    <a:cubicBezTo>
                      <a:pt x="270" y="87"/>
                      <a:pt x="270" y="88"/>
                      <a:pt x="270" y="88"/>
                    </a:cubicBezTo>
                    <a:cubicBezTo>
                      <a:pt x="269" y="89"/>
                      <a:pt x="269" y="90"/>
                      <a:pt x="268" y="91"/>
                    </a:cubicBezTo>
                    <a:cubicBezTo>
                      <a:pt x="267" y="92"/>
                      <a:pt x="266" y="93"/>
                      <a:pt x="266" y="93"/>
                    </a:cubicBezTo>
                    <a:cubicBezTo>
                      <a:pt x="264" y="95"/>
                      <a:pt x="263" y="97"/>
                      <a:pt x="261" y="97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0" y="97"/>
                      <a:pt x="260" y="97"/>
                      <a:pt x="259" y="97"/>
                    </a:cubicBezTo>
                    <a:cubicBezTo>
                      <a:pt x="259" y="97"/>
                      <a:pt x="259" y="97"/>
                      <a:pt x="259" y="97"/>
                    </a:cubicBezTo>
                    <a:cubicBezTo>
                      <a:pt x="259" y="98"/>
                      <a:pt x="258" y="98"/>
                      <a:pt x="258" y="98"/>
                    </a:cubicBezTo>
                    <a:cubicBezTo>
                      <a:pt x="258" y="98"/>
                      <a:pt x="258" y="98"/>
                      <a:pt x="258" y="98"/>
                    </a:cubicBezTo>
                    <a:cubicBezTo>
                      <a:pt x="258" y="99"/>
                      <a:pt x="258" y="100"/>
                      <a:pt x="259" y="101"/>
                    </a:cubicBezTo>
                    <a:cubicBezTo>
                      <a:pt x="259" y="101"/>
                      <a:pt x="259" y="101"/>
                      <a:pt x="259" y="102"/>
                    </a:cubicBezTo>
                    <a:cubicBezTo>
                      <a:pt x="259" y="102"/>
                      <a:pt x="259" y="102"/>
                      <a:pt x="259" y="102"/>
                    </a:cubicBezTo>
                    <a:cubicBezTo>
                      <a:pt x="259" y="102"/>
                      <a:pt x="259" y="103"/>
                      <a:pt x="259" y="103"/>
                    </a:cubicBezTo>
                    <a:cubicBezTo>
                      <a:pt x="259" y="105"/>
                      <a:pt x="259" y="106"/>
                      <a:pt x="258" y="108"/>
                    </a:cubicBezTo>
                    <a:cubicBezTo>
                      <a:pt x="257" y="110"/>
                      <a:pt x="254" y="111"/>
                      <a:pt x="251" y="110"/>
                    </a:cubicBezTo>
                    <a:cubicBezTo>
                      <a:pt x="249" y="110"/>
                      <a:pt x="247" y="110"/>
                      <a:pt x="246" y="110"/>
                    </a:cubicBezTo>
                    <a:cubicBezTo>
                      <a:pt x="245" y="110"/>
                      <a:pt x="244" y="110"/>
                      <a:pt x="243" y="110"/>
                    </a:cubicBezTo>
                    <a:cubicBezTo>
                      <a:pt x="243" y="110"/>
                      <a:pt x="243" y="111"/>
                      <a:pt x="243" y="111"/>
                    </a:cubicBezTo>
                    <a:cubicBezTo>
                      <a:pt x="243" y="111"/>
                      <a:pt x="242" y="110"/>
                      <a:pt x="242" y="110"/>
                    </a:cubicBezTo>
                    <a:cubicBezTo>
                      <a:pt x="242" y="110"/>
                      <a:pt x="242" y="110"/>
                      <a:pt x="241" y="110"/>
                    </a:cubicBezTo>
                    <a:cubicBezTo>
                      <a:pt x="240" y="110"/>
                      <a:pt x="239" y="110"/>
                      <a:pt x="238" y="110"/>
                    </a:cubicBezTo>
                    <a:cubicBezTo>
                      <a:pt x="237" y="109"/>
                      <a:pt x="236" y="109"/>
                      <a:pt x="235" y="109"/>
                    </a:cubicBezTo>
                    <a:cubicBezTo>
                      <a:pt x="233" y="110"/>
                      <a:pt x="230" y="109"/>
                      <a:pt x="229" y="108"/>
                    </a:cubicBezTo>
                    <a:cubicBezTo>
                      <a:pt x="228" y="108"/>
                      <a:pt x="228" y="108"/>
                      <a:pt x="227" y="107"/>
                    </a:cubicBezTo>
                    <a:cubicBezTo>
                      <a:pt x="227" y="108"/>
                      <a:pt x="227" y="108"/>
                      <a:pt x="227" y="108"/>
                    </a:cubicBezTo>
                    <a:cubicBezTo>
                      <a:pt x="226" y="108"/>
                      <a:pt x="226" y="107"/>
                      <a:pt x="226" y="107"/>
                    </a:cubicBezTo>
                    <a:cubicBezTo>
                      <a:pt x="226" y="107"/>
                      <a:pt x="225" y="107"/>
                      <a:pt x="225" y="107"/>
                    </a:cubicBezTo>
                    <a:cubicBezTo>
                      <a:pt x="225" y="107"/>
                      <a:pt x="225" y="107"/>
                      <a:pt x="224" y="107"/>
                    </a:cubicBez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4" y="106"/>
                      <a:pt x="224" y="106"/>
                      <a:pt x="224" y="106"/>
                    </a:cubicBez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2" y="103"/>
                      <a:pt x="222" y="102"/>
                      <a:pt x="222" y="102"/>
                    </a:cubicBezTo>
                    <a:cubicBezTo>
                      <a:pt x="222" y="102"/>
                      <a:pt x="222" y="102"/>
                      <a:pt x="222" y="102"/>
                    </a:cubicBezTo>
                    <a:cubicBezTo>
                      <a:pt x="221" y="101"/>
                      <a:pt x="221" y="101"/>
                      <a:pt x="221" y="100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21" y="99"/>
                      <a:pt x="221" y="98"/>
                      <a:pt x="222" y="97"/>
                    </a:cubicBezTo>
                    <a:cubicBezTo>
                      <a:pt x="222" y="97"/>
                      <a:pt x="222" y="97"/>
                      <a:pt x="222" y="97"/>
                    </a:cubicBezTo>
                    <a:cubicBezTo>
                      <a:pt x="222" y="96"/>
                      <a:pt x="221" y="95"/>
                      <a:pt x="221" y="94"/>
                    </a:cubicBezTo>
                    <a:cubicBezTo>
                      <a:pt x="220" y="95"/>
                      <a:pt x="219" y="95"/>
                      <a:pt x="218" y="96"/>
                    </a:cubicBezTo>
                    <a:cubicBezTo>
                      <a:pt x="218" y="96"/>
                      <a:pt x="218" y="96"/>
                      <a:pt x="218" y="96"/>
                    </a:cubicBezTo>
                    <a:cubicBezTo>
                      <a:pt x="218" y="96"/>
                      <a:pt x="218" y="96"/>
                      <a:pt x="218" y="96"/>
                    </a:cubicBezTo>
                    <a:cubicBezTo>
                      <a:pt x="218" y="97"/>
                      <a:pt x="217" y="97"/>
                      <a:pt x="217" y="98"/>
                    </a:cubicBezTo>
                    <a:cubicBezTo>
                      <a:pt x="217" y="99"/>
                      <a:pt x="218" y="100"/>
                      <a:pt x="218" y="101"/>
                    </a:cubicBezTo>
                    <a:cubicBezTo>
                      <a:pt x="218" y="104"/>
                      <a:pt x="219" y="108"/>
                      <a:pt x="216" y="111"/>
                    </a:cubicBezTo>
                    <a:cubicBezTo>
                      <a:pt x="214" y="113"/>
                      <a:pt x="206" y="114"/>
                      <a:pt x="202" y="114"/>
                    </a:cubicBezTo>
                    <a:cubicBezTo>
                      <a:pt x="201" y="114"/>
                      <a:pt x="200" y="114"/>
                      <a:pt x="199" y="114"/>
                    </a:cubicBezTo>
                    <a:cubicBezTo>
                      <a:pt x="196" y="114"/>
                      <a:pt x="195" y="113"/>
                      <a:pt x="194" y="112"/>
                    </a:cubicBezTo>
                    <a:cubicBezTo>
                      <a:pt x="193" y="112"/>
                      <a:pt x="190" y="111"/>
                      <a:pt x="188" y="110"/>
                    </a:cubicBezTo>
                    <a:cubicBezTo>
                      <a:pt x="183" y="109"/>
                      <a:pt x="179" y="108"/>
                      <a:pt x="179" y="105"/>
                    </a:cubicBezTo>
                    <a:cubicBezTo>
                      <a:pt x="178" y="104"/>
                      <a:pt x="176" y="101"/>
                      <a:pt x="175" y="101"/>
                    </a:cubicBezTo>
                    <a:cubicBezTo>
                      <a:pt x="174" y="101"/>
                      <a:pt x="172" y="101"/>
                      <a:pt x="171" y="102"/>
                    </a:cubicBezTo>
                    <a:cubicBezTo>
                      <a:pt x="168" y="103"/>
                      <a:pt x="164" y="104"/>
                      <a:pt x="163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1" y="101"/>
                      <a:pt x="158" y="99"/>
                      <a:pt x="156" y="98"/>
                    </a:cubicBezTo>
                    <a:cubicBezTo>
                      <a:pt x="155" y="98"/>
                      <a:pt x="155" y="97"/>
                      <a:pt x="154" y="97"/>
                    </a:cubicBezTo>
                    <a:cubicBezTo>
                      <a:pt x="152" y="97"/>
                      <a:pt x="145" y="95"/>
                      <a:pt x="144" y="92"/>
                    </a:cubicBezTo>
                    <a:cubicBezTo>
                      <a:pt x="144" y="91"/>
                      <a:pt x="142" y="91"/>
                      <a:pt x="141" y="90"/>
                    </a:cubicBezTo>
                    <a:cubicBezTo>
                      <a:pt x="139" y="90"/>
                      <a:pt x="137" y="89"/>
                      <a:pt x="136" y="88"/>
                    </a:cubicBezTo>
                    <a:cubicBezTo>
                      <a:pt x="135" y="87"/>
                      <a:pt x="134" y="87"/>
                      <a:pt x="134" y="86"/>
                    </a:cubicBezTo>
                    <a:cubicBezTo>
                      <a:pt x="132" y="86"/>
                      <a:pt x="129" y="85"/>
                      <a:pt x="129" y="82"/>
                    </a:cubicBezTo>
                    <a:cubicBezTo>
                      <a:pt x="129" y="81"/>
                      <a:pt x="130" y="79"/>
                      <a:pt x="130" y="78"/>
                    </a:cubicBezTo>
                    <a:cubicBezTo>
                      <a:pt x="131" y="76"/>
                      <a:pt x="131" y="75"/>
                      <a:pt x="131" y="73"/>
                    </a:cubicBezTo>
                    <a:cubicBezTo>
                      <a:pt x="131" y="71"/>
                      <a:pt x="133" y="69"/>
                      <a:pt x="135" y="68"/>
                    </a:cubicBezTo>
                    <a:cubicBezTo>
                      <a:pt x="135" y="67"/>
                      <a:pt x="135" y="67"/>
                      <a:pt x="136" y="67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6" y="67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5" y="65"/>
                      <a:pt x="135" y="65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4" y="64"/>
                      <a:pt x="133" y="64"/>
                      <a:pt x="132" y="63"/>
                    </a:cubicBezTo>
                    <a:cubicBezTo>
                      <a:pt x="132" y="63"/>
                      <a:pt x="132" y="63"/>
                      <a:pt x="132" y="63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1" y="61"/>
                      <a:pt x="128" y="58"/>
                      <a:pt x="127" y="58"/>
                    </a:cubicBezTo>
                    <a:cubicBezTo>
                      <a:pt x="124" y="58"/>
                      <a:pt x="122" y="55"/>
                      <a:pt x="120" y="54"/>
                    </a:cubicBezTo>
                    <a:cubicBezTo>
                      <a:pt x="119" y="52"/>
                      <a:pt x="118" y="51"/>
                      <a:pt x="117" y="51"/>
                    </a:cubicBezTo>
                    <a:cubicBezTo>
                      <a:pt x="114" y="51"/>
                      <a:pt x="113" y="47"/>
                      <a:pt x="113" y="44"/>
                    </a:cubicBezTo>
                    <a:cubicBezTo>
                      <a:pt x="113" y="43"/>
                      <a:pt x="112" y="42"/>
                      <a:pt x="112" y="41"/>
                    </a:cubicBezTo>
                    <a:cubicBezTo>
                      <a:pt x="110" y="39"/>
                      <a:pt x="110" y="36"/>
                      <a:pt x="111" y="35"/>
                    </a:cubicBezTo>
                    <a:cubicBezTo>
                      <a:pt x="112" y="32"/>
                      <a:pt x="115" y="32"/>
                      <a:pt x="118" y="34"/>
                    </a:cubicBezTo>
                    <a:cubicBezTo>
                      <a:pt x="118" y="34"/>
                      <a:pt x="119" y="34"/>
                      <a:pt x="119" y="34"/>
                    </a:cubicBezTo>
                    <a:cubicBezTo>
                      <a:pt x="120" y="34"/>
                      <a:pt x="121" y="34"/>
                      <a:pt x="121" y="33"/>
                    </a:cubicBezTo>
                    <a:cubicBezTo>
                      <a:pt x="121" y="33"/>
                      <a:pt x="122" y="33"/>
                      <a:pt x="121" y="32"/>
                    </a:cubicBezTo>
                    <a:cubicBezTo>
                      <a:pt x="120" y="31"/>
                      <a:pt x="119" y="29"/>
                      <a:pt x="118" y="28"/>
                    </a:cubicBezTo>
                    <a:cubicBezTo>
                      <a:pt x="116" y="25"/>
                      <a:pt x="115" y="23"/>
                      <a:pt x="115" y="21"/>
                    </a:cubicBezTo>
                    <a:cubicBezTo>
                      <a:pt x="115" y="21"/>
                      <a:pt x="115" y="20"/>
                      <a:pt x="115" y="18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4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5" y="13"/>
                    </a:cubicBezTo>
                    <a:cubicBezTo>
                      <a:pt x="115" y="13"/>
                      <a:pt x="115" y="13"/>
                      <a:pt x="115" y="12"/>
                    </a:cubicBezTo>
                    <a:cubicBezTo>
                      <a:pt x="111" y="10"/>
                      <a:pt x="109" y="7"/>
                      <a:pt x="108" y="4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7" y="2"/>
                      <a:pt x="107" y="2"/>
                      <a:pt x="106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5" y="1"/>
                      <a:pt x="105" y="0"/>
                      <a:pt x="10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1"/>
                      <a:pt x="102" y="1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3"/>
                      <a:pt x="100" y="4"/>
                      <a:pt x="100" y="5"/>
                    </a:cubicBezTo>
                    <a:cubicBezTo>
                      <a:pt x="98" y="7"/>
                      <a:pt x="98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8"/>
                      <a:pt x="95" y="9"/>
                      <a:pt x="94" y="9"/>
                    </a:cubicBezTo>
                    <a:cubicBezTo>
                      <a:pt x="91" y="10"/>
                      <a:pt x="88" y="11"/>
                      <a:pt x="86" y="12"/>
                    </a:cubicBezTo>
                    <a:cubicBezTo>
                      <a:pt x="85" y="13"/>
                      <a:pt x="84" y="13"/>
                      <a:pt x="83" y="13"/>
                    </a:cubicBezTo>
                    <a:cubicBezTo>
                      <a:pt x="81" y="13"/>
                      <a:pt x="79" y="13"/>
                      <a:pt x="77" y="12"/>
                    </a:cubicBezTo>
                    <a:cubicBezTo>
                      <a:pt x="76" y="12"/>
                      <a:pt x="76" y="12"/>
                      <a:pt x="75" y="11"/>
                    </a:cubicBezTo>
                    <a:cubicBezTo>
                      <a:pt x="73" y="11"/>
                      <a:pt x="71" y="10"/>
                      <a:pt x="70" y="10"/>
                    </a:cubicBezTo>
                    <a:cubicBezTo>
                      <a:pt x="69" y="10"/>
                      <a:pt x="69" y="10"/>
                      <a:pt x="68" y="10"/>
                    </a:cubicBezTo>
                    <a:cubicBezTo>
                      <a:pt x="66" y="10"/>
                      <a:pt x="65" y="11"/>
                      <a:pt x="64" y="11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5" y="13"/>
                      <a:pt x="65" y="14"/>
                      <a:pt x="66" y="16"/>
                    </a:cubicBezTo>
                    <a:cubicBezTo>
                      <a:pt x="66" y="18"/>
                      <a:pt x="66" y="21"/>
                      <a:pt x="66" y="23"/>
                    </a:cubicBezTo>
                    <a:cubicBezTo>
                      <a:pt x="66" y="23"/>
                      <a:pt x="66" y="24"/>
                      <a:pt x="66" y="24"/>
                    </a:cubicBezTo>
                    <a:cubicBezTo>
                      <a:pt x="66" y="25"/>
                      <a:pt x="67" y="26"/>
                      <a:pt x="67" y="27"/>
                    </a:cubicBezTo>
                    <a:cubicBezTo>
                      <a:pt x="68" y="31"/>
                      <a:pt x="70" y="33"/>
                      <a:pt x="70" y="33"/>
                    </a:cubicBezTo>
                    <a:cubicBezTo>
                      <a:pt x="72" y="33"/>
                      <a:pt x="73" y="33"/>
                      <a:pt x="75" y="34"/>
                    </a:cubicBezTo>
                    <a:cubicBezTo>
                      <a:pt x="77" y="35"/>
                      <a:pt x="79" y="37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9" y="39"/>
                      <a:pt x="79" y="41"/>
                      <a:pt x="78" y="41"/>
                    </a:cubicBezTo>
                    <a:cubicBezTo>
                      <a:pt x="78" y="42"/>
                      <a:pt x="77" y="42"/>
                      <a:pt x="77" y="42"/>
                    </a:cubicBezTo>
                    <a:cubicBezTo>
                      <a:pt x="74" y="43"/>
                      <a:pt x="73" y="46"/>
                      <a:pt x="72" y="49"/>
                    </a:cubicBezTo>
                    <a:cubicBezTo>
                      <a:pt x="72" y="50"/>
                      <a:pt x="72" y="51"/>
                      <a:pt x="72" y="52"/>
                    </a:cubicBezTo>
                    <a:cubicBezTo>
                      <a:pt x="72" y="54"/>
                      <a:pt x="72" y="58"/>
                      <a:pt x="68" y="59"/>
                    </a:cubicBezTo>
                    <a:cubicBezTo>
                      <a:pt x="66" y="59"/>
                      <a:pt x="65" y="60"/>
                      <a:pt x="65" y="63"/>
                    </a:cubicBezTo>
                    <a:cubicBezTo>
                      <a:pt x="65" y="68"/>
                      <a:pt x="61" y="69"/>
                      <a:pt x="59" y="69"/>
                    </a:cubicBezTo>
                    <a:cubicBezTo>
                      <a:pt x="59" y="70"/>
                      <a:pt x="58" y="70"/>
                      <a:pt x="58" y="70"/>
                    </a:cubicBezTo>
                    <a:cubicBezTo>
                      <a:pt x="58" y="70"/>
                      <a:pt x="57" y="72"/>
                      <a:pt x="57" y="73"/>
                    </a:cubicBezTo>
                    <a:cubicBezTo>
                      <a:pt x="55" y="79"/>
                      <a:pt x="54" y="81"/>
                      <a:pt x="53" y="82"/>
                    </a:cubicBezTo>
                    <a:cubicBezTo>
                      <a:pt x="52" y="83"/>
                      <a:pt x="51" y="83"/>
                      <a:pt x="49" y="84"/>
                    </a:cubicBezTo>
                    <a:cubicBezTo>
                      <a:pt x="47" y="84"/>
                      <a:pt x="44" y="85"/>
                      <a:pt x="44" y="87"/>
                    </a:cubicBezTo>
                    <a:cubicBezTo>
                      <a:pt x="44" y="91"/>
                      <a:pt x="40" y="97"/>
                      <a:pt x="36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5" y="97"/>
                      <a:pt x="35" y="97"/>
                      <a:pt x="34" y="96"/>
                    </a:cubicBezTo>
                    <a:cubicBezTo>
                      <a:pt x="33" y="96"/>
                      <a:pt x="32" y="96"/>
                      <a:pt x="31" y="96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7"/>
                      <a:pt x="29" y="98"/>
                      <a:pt x="27" y="98"/>
                    </a:cubicBezTo>
                    <a:cubicBezTo>
                      <a:pt x="26" y="98"/>
                      <a:pt x="24" y="98"/>
                      <a:pt x="23" y="97"/>
                    </a:cubicBezTo>
                    <a:cubicBezTo>
                      <a:pt x="22" y="97"/>
                      <a:pt x="22" y="96"/>
                      <a:pt x="21" y="96"/>
                    </a:cubicBezTo>
                    <a:cubicBezTo>
                      <a:pt x="21" y="96"/>
                      <a:pt x="21" y="97"/>
                      <a:pt x="20" y="97"/>
                    </a:cubicBezTo>
                    <a:cubicBezTo>
                      <a:pt x="16" y="101"/>
                      <a:pt x="14" y="104"/>
                      <a:pt x="14" y="105"/>
                    </a:cubicBezTo>
                    <a:cubicBezTo>
                      <a:pt x="14" y="106"/>
                      <a:pt x="15" y="106"/>
                      <a:pt x="16" y="107"/>
                    </a:cubicBezTo>
                    <a:cubicBezTo>
                      <a:pt x="18" y="108"/>
                      <a:pt x="21" y="110"/>
                      <a:pt x="21" y="113"/>
                    </a:cubicBezTo>
                    <a:cubicBezTo>
                      <a:pt x="20" y="117"/>
                      <a:pt x="23" y="121"/>
                      <a:pt x="25" y="123"/>
                    </a:cubicBezTo>
                    <a:cubicBezTo>
                      <a:pt x="27" y="125"/>
                      <a:pt x="32" y="132"/>
                      <a:pt x="29" y="136"/>
                    </a:cubicBezTo>
                    <a:cubicBezTo>
                      <a:pt x="27" y="139"/>
                      <a:pt x="24" y="140"/>
                      <a:pt x="19" y="139"/>
                    </a:cubicBezTo>
                    <a:cubicBezTo>
                      <a:pt x="18" y="139"/>
                      <a:pt x="17" y="139"/>
                      <a:pt x="16" y="139"/>
                    </a:cubicBezTo>
                    <a:cubicBezTo>
                      <a:pt x="15" y="140"/>
                      <a:pt x="12" y="140"/>
                      <a:pt x="8" y="140"/>
                    </a:cubicBezTo>
                    <a:cubicBezTo>
                      <a:pt x="8" y="139"/>
                      <a:pt x="7" y="139"/>
                      <a:pt x="7" y="139"/>
                    </a:cubicBezTo>
                    <a:cubicBezTo>
                      <a:pt x="4" y="139"/>
                      <a:pt x="3" y="141"/>
                      <a:pt x="2" y="143"/>
                    </a:cubicBezTo>
                    <a:cubicBezTo>
                      <a:pt x="1" y="144"/>
                      <a:pt x="1" y="144"/>
                      <a:pt x="1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1" y="146"/>
                      <a:pt x="2" y="147"/>
                      <a:pt x="2" y="148"/>
                    </a:cubicBezTo>
                    <a:cubicBezTo>
                      <a:pt x="4" y="150"/>
                      <a:pt x="6" y="152"/>
                      <a:pt x="9" y="153"/>
                    </a:cubicBezTo>
                    <a:cubicBezTo>
                      <a:pt x="11" y="154"/>
                      <a:pt x="14" y="153"/>
                      <a:pt x="16" y="153"/>
                    </a:cubicBezTo>
                    <a:cubicBezTo>
                      <a:pt x="17" y="152"/>
                      <a:pt x="18" y="152"/>
                      <a:pt x="19" y="152"/>
                    </a:cubicBezTo>
                    <a:cubicBezTo>
                      <a:pt x="21" y="152"/>
                      <a:pt x="22" y="153"/>
                      <a:pt x="22" y="156"/>
                    </a:cubicBezTo>
                    <a:cubicBezTo>
                      <a:pt x="22" y="161"/>
                      <a:pt x="15" y="161"/>
                      <a:pt x="9" y="162"/>
                    </a:cubicBezTo>
                    <a:cubicBezTo>
                      <a:pt x="9" y="162"/>
                      <a:pt x="8" y="162"/>
                      <a:pt x="7" y="162"/>
                    </a:cubicBezTo>
                    <a:cubicBezTo>
                      <a:pt x="11" y="167"/>
                      <a:pt x="23" y="180"/>
                      <a:pt x="28" y="179"/>
                    </a:cubicBezTo>
                    <a:cubicBezTo>
                      <a:pt x="34" y="178"/>
                      <a:pt x="38" y="172"/>
                      <a:pt x="39" y="170"/>
                    </a:cubicBezTo>
                    <a:cubicBezTo>
                      <a:pt x="38" y="169"/>
                      <a:pt x="37" y="168"/>
                      <a:pt x="38" y="166"/>
                    </a:cubicBezTo>
                    <a:cubicBezTo>
                      <a:pt x="38" y="164"/>
                      <a:pt x="41" y="161"/>
                      <a:pt x="43" y="161"/>
                    </a:cubicBezTo>
                    <a:cubicBezTo>
                      <a:pt x="44" y="161"/>
                      <a:pt x="44" y="161"/>
                      <a:pt x="45" y="161"/>
                    </a:cubicBezTo>
                    <a:cubicBezTo>
                      <a:pt x="47" y="162"/>
                      <a:pt x="47" y="165"/>
                      <a:pt x="47" y="168"/>
                    </a:cubicBezTo>
                    <a:cubicBezTo>
                      <a:pt x="47" y="170"/>
                      <a:pt x="47" y="173"/>
                      <a:pt x="48" y="173"/>
                    </a:cubicBezTo>
                    <a:cubicBezTo>
                      <a:pt x="52" y="176"/>
                      <a:pt x="50" y="181"/>
                      <a:pt x="49" y="186"/>
                    </a:cubicBezTo>
                    <a:cubicBezTo>
                      <a:pt x="48" y="188"/>
                      <a:pt x="49" y="193"/>
                      <a:pt x="50" y="198"/>
                    </a:cubicBezTo>
                    <a:cubicBezTo>
                      <a:pt x="50" y="200"/>
                      <a:pt x="51" y="202"/>
                      <a:pt x="51" y="204"/>
                    </a:cubicBezTo>
                    <a:cubicBezTo>
                      <a:pt x="51" y="206"/>
                      <a:pt x="52" y="209"/>
                      <a:pt x="53" y="212"/>
                    </a:cubicBezTo>
                    <a:cubicBezTo>
                      <a:pt x="54" y="216"/>
                      <a:pt x="55" y="220"/>
                      <a:pt x="56" y="224"/>
                    </a:cubicBezTo>
                    <a:cubicBezTo>
                      <a:pt x="57" y="232"/>
                      <a:pt x="62" y="245"/>
                      <a:pt x="66" y="254"/>
                    </a:cubicBezTo>
                    <a:cubicBezTo>
                      <a:pt x="69" y="258"/>
                      <a:pt x="71" y="265"/>
                      <a:pt x="73" y="270"/>
                    </a:cubicBezTo>
                    <a:cubicBezTo>
                      <a:pt x="74" y="276"/>
                      <a:pt x="76" y="281"/>
                      <a:pt x="77" y="283"/>
                    </a:cubicBezTo>
                    <a:cubicBezTo>
                      <a:pt x="80" y="286"/>
                      <a:pt x="88" y="299"/>
                      <a:pt x="88" y="307"/>
                    </a:cubicBezTo>
                    <a:cubicBezTo>
                      <a:pt x="88" y="314"/>
                      <a:pt x="96" y="324"/>
                      <a:pt x="98" y="326"/>
                    </a:cubicBezTo>
                    <a:cubicBezTo>
                      <a:pt x="99" y="326"/>
                      <a:pt x="99" y="326"/>
                      <a:pt x="99" y="326"/>
                    </a:cubicBezTo>
                    <a:cubicBezTo>
                      <a:pt x="101" y="326"/>
                      <a:pt x="105" y="323"/>
                      <a:pt x="106" y="320"/>
                    </a:cubicBezTo>
                    <a:cubicBezTo>
                      <a:pt x="107" y="317"/>
                      <a:pt x="110" y="315"/>
                      <a:pt x="112" y="313"/>
                    </a:cubicBezTo>
                    <a:cubicBezTo>
                      <a:pt x="114" y="312"/>
                      <a:pt x="116" y="311"/>
                      <a:pt x="116" y="310"/>
                    </a:cubicBezTo>
                    <a:cubicBezTo>
                      <a:pt x="117" y="307"/>
                      <a:pt x="117" y="301"/>
                      <a:pt x="122" y="300"/>
                    </a:cubicBezTo>
                    <a:cubicBezTo>
                      <a:pt x="123" y="300"/>
                      <a:pt x="124" y="299"/>
                      <a:pt x="124" y="294"/>
                    </a:cubicBezTo>
                    <a:cubicBezTo>
                      <a:pt x="124" y="290"/>
                      <a:pt x="124" y="283"/>
                      <a:pt x="127" y="279"/>
                    </a:cubicBezTo>
                    <a:cubicBezTo>
                      <a:pt x="130" y="275"/>
                      <a:pt x="130" y="266"/>
                      <a:pt x="129" y="262"/>
                    </a:cubicBezTo>
                    <a:cubicBezTo>
                      <a:pt x="127" y="258"/>
                      <a:pt x="128" y="251"/>
                      <a:pt x="130" y="247"/>
                    </a:cubicBezTo>
                    <a:cubicBezTo>
                      <a:pt x="130" y="245"/>
                      <a:pt x="130" y="244"/>
                      <a:pt x="131" y="243"/>
                    </a:cubicBezTo>
                    <a:cubicBezTo>
                      <a:pt x="131" y="240"/>
                      <a:pt x="132" y="236"/>
                      <a:pt x="135" y="236"/>
                    </a:cubicBezTo>
                    <a:cubicBezTo>
                      <a:pt x="138" y="236"/>
                      <a:pt x="142" y="233"/>
                      <a:pt x="145" y="229"/>
                    </a:cubicBezTo>
                    <a:cubicBezTo>
                      <a:pt x="148" y="226"/>
                      <a:pt x="153" y="222"/>
                      <a:pt x="158" y="219"/>
                    </a:cubicBezTo>
                    <a:cubicBezTo>
                      <a:pt x="160" y="217"/>
                      <a:pt x="162" y="216"/>
                      <a:pt x="163" y="215"/>
                    </a:cubicBezTo>
                    <a:cubicBezTo>
                      <a:pt x="167" y="212"/>
                      <a:pt x="177" y="202"/>
                      <a:pt x="180" y="197"/>
                    </a:cubicBezTo>
                    <a:cubicBezTo>
                      <a:pt x="183" y="194"/>
                      <a:pt x="187" y="192"/>
                      <a:pt x="191" y="190"/>
                    </a:cubicBezTo>
                    <a:cubicBezTo>
                      <a:pt x="193" y="188"/>
                      <a:pt x="196" y="187"/>
                      <a:pt x="198" y="185"/>
                    </a:cubicBezTo>
                    <a:cubicBezTo>
                      <a:pt x="200" y="183"/>
                      <a:pt x="200" y="181"/>
                      <a:pt x="200" y="179"/>
                    </a:cubicBezTo>
                    <a:cubicBezTo>
                      <a:pt x="200" y="177"/>
                      <a:pt x="201" y="176"/>
                      <a:pt x="201" y="175"/>
                    </a:cubicBezTo>
                    <a:cubicBezTo>
                      <a:pt x="202" y="167"/>
                      <a:pt x="223" y="166"/>
                      <a:pt x="223" y="166"/>
                    </a:cubicBezTo>
                    <a:cubicBezTo>
                      <a:pt x="223" y="166"/>
                      <a:pt x="223" y="166"/>
                      <a:pt x="224" y="166"/>
                    </a:cubicBezTo>
                    <a:cubicBezTo>
                      <a:pt x="224" y="166"/>
                      <a:pt x="224" y="166"/>
                      <a:pt x="224" y="165"/>
                    </a:cubicBezTo>
                    <a:cubicBezTo>
                      <a:pt x="224" y="165"/>
                      <a:pt x="224" y="165"/>
                      <a:pt x="224" y="164"/>
                    </a:cubicBezTo>
                    <a:cubicBezTo>
                      <a:pt x="223" y="164"/>
                      <a:pt x="223" y="163"/>
                      <a:pt x="223" y="163"/>
                    </a:cubicBezTo>
                    <a:cubicBezTo>
                      <a:pt x="223" y="162"/>
                      <a:pt x="223" y="162"/>
                      <a:pt x="223" y="161"/>
                    </a:cubicBezTo>
                    <a:cubicBezTo>
                      <a:pt x="223" y="161"/>
                      <a:pt x="223" y="160"/>
                      <a:pt x="223" y="160"/>
                    </a:cubicBezTo>
                    <a:cubicBezTo>
                      <a:pt x="223" y="160"/>
                      <a:pt x="223" y="159"/>
                      <a:pt x="223" y="159"/>
                    </a:cubicBezTo>
                    <a:cubicBezTo>
                      <a:pt x="223" y="158"/>
                      <a:pt x="223" y="158"/>
                      <a:pt x="222" y="157"/>
                    </a:cubicBezTo>
                    <a:cubicBezTo>
                      <a:pt x="222" y="157"/>
                      <a:pt x="222" y="156"/>
                      <a:pt x="222" y="156"/>
                    </a:cubicBezTo>
                    <a:cubicBezTo>
                      <a:pt x="222" y="156"/>
                      <a:pt x="222" y="155"/>
                      <a:pt x="222" y="155"/>
                    </a:cubicBezTo>
                    <a:cubicBezTo>
                      <a:pt x="222" y="154"/>
                      <a:pt x="222" y="154"/>
                      <a:pt x="222" y="154"/>
                    </a:cubicBezTo>
                    <a:cubicBezTo>
                      <a:pt x="222" y="153"/>
                      <a:pt x="221" y="153"/>
                      <a:pt x="221" y="152"/>
                    </a:cubicBezTo>
                    <a:cubicBezTo>
                      <a:pt x="221" y="152"/>
                      <a:pt x="221" y="152"/>
                      <a:pt x="221" y="151"/>
                    </a:cubicBezTo>
                    <a:cubicBezTo>
                      <a:pt x="221" y="151"/>
                      <a:pt x="221" y="150"/>
                      <a:pt x="221" y="150"/>
                    </a:cubicBezTo>
                    <a:cubicBezTo>
                      <a:pt x="221" y="150"/>
                      <a:pt x="221" y="150"/>
                      <a:pt x="220" y="150"/>
                    </a:cubicBezTo>
                    <a:cubicBezTo>
                      <a:pt x="220" y="149"/>
                      <a:pt x="220" y="148"/>
                      <a:pt x="220" y="148"/>
                    </a:cubicBezTo>
                    <a:cubicBezTo>
                      <a:pt x="218" y="143"/>
                      <a:pt x="216" y="134"/>
                      <a:pt x="217" y="130"/>
                    </a:cubicBezTo>
                    <a:cubicBezTo>
                      <a:pt x="218" y="127"/>
                      <a:pt x="220" y="127"/>
                      <a:pt x="221" y="126"/>
                    </a:cubicBezTo>
                    <a:cubicBezTo>
                      <a:pt x="223" y="126"/>
                      <a:pt x="223" y="126"/>
                      <a:pt x="223" y="125"/>
                    </a:cubicBezTo>
                    <a:cubicBezTo>
                      <a:pt x="223" y="125"/>
                      <a:pt x="221" y="124"/>
                      <a:pt x="220" y="124"/>
                    </a:cubicBezTo>
                    <a:cubicBezTo>
                      <a:pt x="218" y="123"/>
                      <a:pt x="216" y="121"/>
                      <a:pt x="215" y="119"/>
                    </a:cubicBezTo>
                    <a:cubicBezTo>
                      <a:pt x="215" y="118"/>
                      <a:pt x="215" y="116"/>
                      <a:pt x="216" y="115"/>
                    </a:cubicBezTo>
                    <a:cubicBezTo>
                      <a:pt x="217" y="113"/>
                      <a:pt x="219" y="112"/>
                      <a:pt x="221" y="112"/>
                    </a:cubicBezTo>
                    <a:cubicBezTo>
                      <a:pt x="222" y="112"/>
                      <a:pt x="223" y="112"/>
                      <a:pt x="224" y="113"/>
                    </a:cubicBezTo>
                    <a:cubicBezTo>
                      <a:pt x="225" y="114"/>
                      <a:pt x="226" y="114"/>
                      <a:pt x="227" y="114"/>
                    </a:cubicBezTo>
                    <a:cubicBezTo>
                      <a:pt x="233" y="114"/>
                      <a:pt x="237" y="117"/>
                      <a:pt x="237" y="122"/>
                    </a:cubicBezTo>
                    <a:cubicBezTo>
                      <a:pt x="237" y="123"/>
                      <a:pt x="239" y="125"/>
                      <a:pt x="240" y="126"/>
                    </a:cubicBezTo>
                    <a:cubicBezTo>
                      <a:pt x="242" y="125"/>
                      <a:pt x="249" y="125"/>
                      <a:pt x="253" y="125"/>
                    </a:cubicBezTo>
                    <a:cubicBezTo>
                      <a:pt x="257" y="125"/>
                      <a:pt x="263" y="125"/>
                      <a:pt x="263" y="130"/>
                    </a:cubicBezTo>
                    <a:cubicBezTo>
                      <a:pt x="263" y="133"/>
                      <a:pt x="258" y="143"/>
                      <a:pt x="252" y="143"/>
                    </a:cubicBezTo>
                    <a:cubicBezTo>
                      <a:pt x="252" y="143"/>
                      <a:pt x="251" y="144"/>
                      <a:pt x="251" y="146"/>
                    </a:cubicBezTo>
                    <a:cubicBezTo>
                      <a:pt x="251" y="149"/>
                      <a:pt x="251" y="151"/>
                      <a:pt x="252" y="151"/>
                    </a:cubicBezTo>
                    <a:cubicBezTo>
                      <a:pt x="252" y="151"/>
                      <a:pt x="254" y="149"/>
                      <a:pt x="255" y="148"/>
                    </a:cubicBezTo>
                    <a:cubicBezTo>
                      <a:pt x="255" y="147"/>
                      <a:pt x="255" y="147"/>
                      <a:pt x="255" y="147"/>
                    </a:cubicBezTo>
                    <a:cubicBezTo>
                      <a:pt x="256" y="145"/>
                      <a:pt x="258" y="142"/>
                      <a:pt x="260" y="142"/>
                    </a:cubicBezTo>
                    <a:cubicBezTo>
                      <a:pt x="262" y="142"/>
                      <a:pt x="263" y="146"/>
                      <a:pt x="265" y="157"/>
                    </a:cubicBezTo>
                    <a:cubicBezTo>
                      <a:pt x="265" y="158"/>
                      <a:pt x="265" y="160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9" name="Freeform 1121">
                <a:extLst>
                  <a:ext uri="{FF2B5EF4-FFF2-40B4-BE49-F238E27FC236}">
                    <a16:creationId xmlns:a16="http://schemas.microsoft.com/office/drawing/2014/main" id="{A77488BA-0977-EF41-821C-D44F208EE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1" y="1823"/>
                <a:ext cx="112" cy="46"/>
              </a:xfrm>
              <a:custGeom>
                <a:avLst/>
                <a:gdLst>
                  <a:gd name="T0" fmla="*/ 117 w 118"/>
                  <a:gd name="T1" fmla="*/ 12 h 48"/>
                  <a:gd name="T2" fmla="*/ 116 w 118"/>
                  <a:gd name="T3" fmla="*/ 12 h 48"/>
                  <a:gd name="T4" fmla="*/ 109 w 118"/>
                  <a:gd name="T5" fmla="*/ 9 h 48"/>
                  <a:gd name="T6" fmla="*/ 105 w 118"/>
                  <a:gd name="T7" fmla="*/ 7 h 48"/>
                  <a:gd name="T8" fmla="*/ 77 w 118"/>
                  <a:gd name="T9" fmla="*/ 4 h 48"/>
                  <a:gd name="T10" fmla="*/ 56 w 118"/>
                  <a:gd name="T11" fmla="*/ 1 h 48"/>
                  <a:gd name="T12" fmla="*/ 53 w 118"/>
                  <a:gd name="T13" fmla="*/ 0 h 48"/>
                  <a:gd name="T14" fmla="*/ 41 w 118"/>
                  <a:gd name="T15" fmla="*/ 9 h 48"/>
                  <a:gd name="T16" fmla="*/ 25 w 118"/>
                  <a:gd name="T17" fmla="*/ 5 h 48"/>
                  <a:gd name="T18" fmla="*/ 13 w 118"/>
                  <a:gd name="T19" fmla="*/ 15 h 48"/>
                  <a:gd name="T20" fmla="*/ 12 w 118"/>
                  <a:gd name="T21" fmla="*/ 16 h 48"/>
                  <a:gd name="T22" fmla="*/ 11 w 118"/>
                  <a:gd name="T23" fmla="*/ 18 h 48"/>
                  <a:gd name="T24" fmla="*/ 14 w 118"/>
                  <a:gd name="T25" fmla="*/ 22 h 48"/>
                  <a:gd name="T26" fmla="*/ 20 w 118"/>
                  <a:gd name="T27" fmla="*/ 22 h 48"/>
                  <a:gd name="T28" fmla="*/ 39 w 118"/>
                  <a:gd name="T29" fmla="*/ 28 h 48"/>
                  <a:gd name="T30" fmla="*/ 38 w 118"/>
                  <a:gd name="T31" fmla="*/ 35 h 48"/>
                  <a:gd name="T32" fmla="*/ 29 w 118"/>
                  <a:gd name="T33" fmla="*/ 39 h 48"/>
                  <a:gd name="T34" fmla="*/ 23 w 118"/>
                  <a:gd name="T35" fmla="*/ 39 h 48"/>
                  <a:gd name="T36" fmla="*/ 22 w 118"/>
                  <a:gd name="T37" fmla="*/ 40 h 48"/>
                  <a:gd name="T38" fmla="*/ 20 w 118"/>
                  <a:gd name="T39" fmla="*/ 40 h 48"/>
                  <a:gd name="T40" fmla="*/ 17 w 118"/>
                  <a:gd name="T41" fmla="*/ 41 h 48"/>
                  <a:gd name="T42" fmla="*/ 10 w 118"/>
                  <a:gd name="T43" fmla="*/ 41 h 48"/>
                  <a:gd name="T44" fmla="*/ 9 w 118"/>
                  <a:gd name="T45" fmla="*/ 41 h 48"/>
                  <a:gd name="T46" fmla="*/ 5 w 118"/>
                  <a:gd name="T47" fmla="*/ 42 h 48"/>
                  <a:gd name="T48" fmla="*/ 5 w 118"/>
                  <a:gd name="T49" fmla="*/ 41 h 48"/>
                  <a:gd name="T50" fmla="*/ 5 w 118"/>
                  <a:gd name="T51" fmla="*/ 41 h 48"/>
                  <a:gd name="T52" fmla="*/ 3 w 118"/>
                  <a:gd name="T53" fmla="*/ 45 h 48"/>
                  <a:gd name="T54" fmla="*/ 14 w 118"/>
                  <a:gd name="T55" fmla="*/ 46 h 48"/>
                  <a:gd name="T56" fmla="*/ 18 w 118"/>
                  <a:gd name="T57" fmla="*/ 46 h 48"/>
                  <a:gd name="T58" fmla="*/ 28 w 118"/>
                  <a:gd name="T59" fmla="*/ 48 h 48"/>
                  <a:gd name="T60" fmla="*/ 31 w 118"/>
                  <a:gd name="T61" fmla="*/ 47 h 48"/>
                  <a:gd name="T62" fmla="*/ 34 w 118"/>
                  <a:gd name="T63" fmla="*/ 48 h 48"/>
                  <a:gd name="T64" fmla="*/ 37 w 118"/>
                  <a:gd name="T65" fmla="*/ 48 h 48"/>
                  <a:gd name="T66" fmla="*/ 39 w 118"/>
                  <a:gd name="T67" fmla="*/ 48 h 48"/>
                  <a:gd name="T68" fmla="*/ 40 w 118"/>
                  <a:gd name="T69" fmla="*/ 48 h 48"/>
                  <a:gd name="T70" fmla="*/ 42 w 118"/>
                  <a:gd name="T71" fmla="*/ 47 h 48"/>
                  <a:gd name="T72" fmla="*/ 44 w 118"/>
                  <a:gd name="T73" fmla="*/ 47 h 48"/>
                  <a:gd name="T74" fmla="*/ 46 w 118"/>
                  <a:gd name="T75" fmla="*/ 47 h 48"/>
                  <a:gd name="T76" fmla="*/ 47 w 118"/>
                  <a:gd name="T77" fmla="*/ 47 h 48"/>
                  <a:gd name="T78" fmla="*/ 47 w 118"/>
                  <a:gd name="T79" fmla="*/ 45 h 48"/>
                  <a:gd name="T80" fmla="*/ 47 w 118"/>
                  <a:gd name="T81" fmla="*/ 44 h 48"/>
                  <a:gd name="T82" fmla="*/ 47 w 118"/>
                  <a:gd name="T83" fmla="*/ 43 h 48"/>
                  <a:gd name="T84" fmla="*/ 54 w 118"/>
                  <a:gd name="T85" fmla="*/ 38 h 48"/>
                  <a:gd name="T86" fmla="*/ 61 w 118"/>
                  <a:gd name="T87" fmla="*/ 34 h 48"/>
                  <a:gd name="T88" fmla="*/ 68 w 118"/>
                  <a:gd name="T89" fmla="*/ 32 h 48"/>
                  <a:gd name="T90" fmla="*/ 73 w 118"/>
                  <a:gd name="T91" fmla="*/ 35 h 48"/>
                  <a:gd name="T92" fmla="*/ 76 w 118"/>
                  <a:gd name="T93" fmla="*/ 33 h 48"/>
                  <a:gd name="T94" fmla="*/ 90 w 118"/>
                  <a:gd name="T95" fmla="*/ 27 h 48"/>
                  <a:gd name="T96" fmla="*/ 99 w 118"/>
                  <a:gd name="T97" fmla="*/ 23 h 48"/>
                  <a:gd name="T98" fmla="*/ 108 w 118"/>
                  <a:gd name="T99" fmla="*/ 17 h 48"/>
                  <a:gd name="T100" fmla="*/ 110 w 118"/>
                  <a:gd name="T101" fmla="*/ 16 h 48"/>
                  <a:gd name="T102" fmla="*/ 111 w 118"/>
                  <a:gd name="T103" fmla="*/ 15 h 48"/>
                  <a:gd name="T104" fmla="*/ 113 w 118"/>
                  <a:gd name="T105" fmla="*/ 14 h 48"/>
                  <a:gd name="T106" fmla="*/ 114 w 118"/>
                  <a:gd name="T107" fmla="*/ 14 h 48"/>
                  <a:gd name="T108" fmla="*/ 118 w 118"/>
                  <a:gd name="T10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48">
                    <a:moveTo>
                      <a:pt x="118" y="12"/>
                    </a:move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6" y="12"/>
                      <a:pt x="116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3" y="12"/>
                      <a:pt x="111" y="11"/>
                      <a:pt x="109" y="9"/>
                    </a:cubicBezTo>
                    <a:cubicBezTo>
                      <a:pt x="107" y="7"/>
                      <a:pt x="106" y="7"/>
                      <a:pt x="106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3" y="7"/>
                      <a:pt x="101" y="7"/>
                      <a:pt x="100" y="7"/>
                    </a:cubicBezTo>
                    <a:cubicBezTo>
                      <a:pt x="96" y="6"/>
                      <a:pt x="85" y="4"/>
                      <a:pt x="77" y="4"/>
                    </a:cubicBezTo>
                    <a:cubicBezTo>
                      <a:pt x="73" y="4"/>
                      <a:pt x="72" y="5"/>
                      <a:pt x="72" y="5"/>
                    </a:cubicBezTo>
                    <a:cubicBezTo>
                      <a:pt x="68" y="6"/>
                      <a:pt x="60" y="3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4" y="0"/>
                      <a:pt x="53" y="0"/>
                    </a:cubicBezTo>
                    <a:cubicBezTo>
                      <a:pt x="50" y="0"/>
                      <a:pt x="47" y="2"/>
                      <a:pt x="46" y="3"/>
                    </a:cubicBezTo>
                    <a:cubicBezTo>
                      <a:pt x="46" y="7"/>
                      <a:pt x="44" y="9"/>
                      <a:pt x="41" y="9"/>
                    </a:cubicBezTo>
                    <a:cubicBezTo>
                      <a:pt x="39" y="9"/>
                      <a:pt x="37" y="8"/>
                      <a:pt x="34" y="7"/>
                    </a:cubicBezTo>
                    <a:cubicBezTo>
                      <a:pt x="31" y="5"/>
                      <a:pt x="28" y="5"/>
                      <a:pt x="25" y="5"/>
                    </a:cubicBezTo>
                    <a:cubicBezTo>
                      <a:pt x="22" y="5"/>
                      <a:pt x="21" y="5"/>
                      <a:pt x="21" y="6"/>
                    </a:cubicBezTo>
                    <a:cubicBezTo>
                      <a:pt x="21" y="10"/>
                      <a:pt x="15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7"/>
                      <a:pt x="11" y="18"/>
                    </a:cubicBezTo>
                    <a:cubicBezTo>
                      <a:pt x="12" y="19"/>
                      <a:pt x="13" y="20"/>
                      <a:pt x="14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2"/>
                      <a:pt x="16" y="23"/>
                      <a:pt x="17" y="23"/>
                    </a:cubicBezTo>
                    <a:cubicBezTo>
                      <a:pt x="19" y="23"/>
                      <a:pt x="20" y="22"/>
                      <a:pt x="20" y="22"/>
                    </a:cubicBezTo>
                    <a:cubicBezTo>
                      <a:pt x="20" y="21"/>
                      <a:pt x="21" y="20"/>
                      <a:pt x="23" y="20"/>
                    </a:cubicBezTo>
                    <a:cubicBezTo>
                      <a:pt x="27" y="20"/>
                      <a:pt x="34" y="25"/>
                      <a:pt x="39" y="28"/>
                    </a:cubicBezTo>
                    <a:cubicBezTo>
                      <a:pt x="40" y="29"/>
                      <a:pt x="41" y="31"/>
                      <a:pt x="41" y="32"/>
                    </a:cubicBezTo>
                    <a:cubicBezTo>
                      <a:pt x="41" y="34"/>
                      <a:pt x="39" y="34"/>
                      <a:pt x="38" y="35"/>
                    </a:cubicBezTo>
                    <a:cubicBezTo>
                      <a:pt x="36" y="35"/>
                      <a:pt x="35" y="35"/>
                      <a:pt x="34" y="36"/>
                    </a:cubicBezTo>
                    <a:cubicBezTo>
                      <a:pt x="34" y="38"/>
                      <a:pt x="32" y="39"/>
                      <a:pt x="29" y="39"/>
                    </a:cubicBezTo>
                    <a:cubicBezTo>
                      <a:pt x="28" y="39"/>
                      <a:pt x="26" y="39"/>
                      <a:pt x="25" y="39"/>
                    </a:cubicBezTo>
                    <a:cubicBezTo>
                      <a:pt x="24" y="39"/>
                      <a:pt x="24" y="39"/>
                      <a:pt x="23" y="39"/>
                    </a:cubicBezTo>
                    <a:cubicBezTo>
                      <a:pt x="23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40"/>
                      <a:pt x="20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0"/>
                      <a:pt x="19" y="40"/>
                      <a:pt x="18" y="41"/>
                    </a:cubicBezTo>
                    <a:cubicBezTo>
                      <a:pt x="18" y="41"/>
                      <a:pt x="18" y="41"/>
                      <a:pt x="17" y="41"/>
                    </a:cubicBezTo>
                    <a:cubicBezTo>
                      <a:pt x="17" y="41"/>
                      <a:pt x="17" y="41"/>
                      <a:pt x="16" y="41"/>
                    </a:cubicBezTo>
                    <a:cubicBezTo>
                      <a:pt x="14" y="41"/>
                      <a:pt x="11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3" y="41"/>
                      <a:pt x="1" y="43"/>
                      <a:pt x="0" y="45"/>
                    </a:cubicBezTo>
                    <a:cubicBezTo>
                      <a:pt x="1" y="45"/>
                      <a:pt x="2" y="45"/>
                      <a:pt x="3" y="45"/>
                    </a:cubicBezTo>
                    <a:cubicBezTo>
                      <a:pt x="5" y="45"/>
                      <a:pt x="6" y="44"/>
                      <a:pt x="8" y="44"/>
                    </a:cubicBezTo>
                    <a:cubicBezTo>
                      <a:pt x="11" y="44"/>
                      <a:pt x="13" y="45"/>
                      <a:pt x="14" y="46"/>
                    </a:cubicBezTo>
                    <a:cubicBezTo>
                      <a:pt x="15" y="46"/>
                      <a:pt x="16" y="46"/>
                      <a:pt x="16" y="46"/>
                    </a:cubicBezTo>
                    <a:cubicBezTo>
                      <a:pt x="17" y="46"/>
                      <a:pt x="18" y="46"/>
                      <a:pt x="18" y="46"/>
                    </a:cubicBezTo>
                    <a:cubicBezTo>
                      <a:pt x="21" y="45"/>
                      <a:pt x="24" y="45"/>
                      <a:pt x="25" y="47"/>
                    </a:cubicBezTo>
                    <a:cubicBezTo>
                      <a:pt x="25" y="47"/>
                      <a:pt x="26" y="48"/>
                      <a:pt x="28" y="48"/>
                    </a:cubicBezTo>
                    <a:cubicBezTo>
                      <a:pt x="28" y="48"/>
                      <a:pt x="29" y="48"/>
                      <a:pt x="30" y="48"/>
                    </a:cubicBezTo>
                    <a:cubicBezTo>
                      <a:pt x="30" y="47"/>
                      <a:pt x="30" y="47"/>
                      <a:pt x="31" y="47"/>
                    </a:cubicBezTo>
                    <a:cubicBezTo>
                      <a:pt x="32" y="47"/>
                      <a:pt x="33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6" y="48"/>
                      <a:pt x="36" y="48"/>
                      <a:pt x="37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8"/>
                      <a:pt x="38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47"/>
                      <a:pt x="45" y="47"/>
                      <a:pt x="46" y="47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7"/>
                      <a:pt x="47" y="47"/>
                      <a:pt x="47" y="47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3"/>
                      <a:pt x="47" y="43"/>
                    </a:cubicBezTo>
                    <a:cubicBezTo>
                      <a:pt x="47" y="39"/>
                      <a:pt x="51" y="39"/>
                      <a:pt x="52" y="39"/>
                    </a:cubicBezTo>
                    <a:cubicBezTo>
                      <a:pt x="53" y="38"/>
                      <a:pt x="53" y="38"/>
                      <a:pt x="54" y="38"/>
                    </a:cubicBezTo>
                    <a:cubicBezTo>
                      <a:pt x="55" y="38"/>
                      <a:pt x="55" y="37"/>
                      <a:pt x="56" y="37"/>
                    </a:cubicBezTo>
                    <a:cubicBezTo>
                      <a:pt x="57" y="35"/>
                      <a:pt x="59" y="34"/>
                      <a:pt x="61" y="34"/>
                    </a:cubicBezTo>
                    <a:cubicBezTo>
                      <a:pt x="61" y="34"/>
                      <a:pt x="62" y="34"/>
                      <a:pt x="63" y="33"/>
                    </a:cubicBezTo>
                    <a:cubicBezTo>
                      <a:pt x="64" y="32"/>
                      <a:pt x="66" y="31"/>
                      <a:pt x="68" y="32"/>
                    </a:cubicBezTo>
                    <a:cubicBezTo>
                      <a:pt x="69" y="32"/>
                      <a:pt x="70" y="33"/>
                      <a:pt x="71" y="34"/>
                    </a:cubicBezTo>
                    <a:cubicBezTo>
                      <a:pt x="71" y="34"/>
                      <a:pt x="72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5" y="33"/>
                      <a:pt x="76" y="33"/>
                    </a:cubicBezTo>
                    <a:cubicBezTo>
                      <a:pt x="77" y="33"/>
                      <a:pt x="78" y="33"/>
                      <a:pt x="80" y="30"/>
                    </a:cubicBezTo>
                    <a:cubicBezTo>
                      <a:pt x="83" y="27"/>
                      <a:pt x="86" y="26"/>
                      <a:pt x="90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6" y="27"/>
                      <a:pt x="97" y="25"/>
                      <a:pt x="99" y="23"/>
                    </a:cubicBezTo>
                    <a:cubicBezTo>
                      <a:pt x="100" y="20"/>
                      <a:pt x="102" y="19"/>
                      <a:pt x="105" y="19"/>
                    </a:cubicBezTo>
                    <a:cubicBezTo>
                      <a:pt x="106" y="18"/>
                      <a:pt x="107" y="18"/>
                      <a:pt x="108" y="17"/>
                    </a:cubicBezTo>
                    <a:cubicBezTo>
                      <a:pt x="108" y="17"/>
                      <a:pt x="109" y="17"/>
                      <a:pt x="109" y="16"/>
                    </a:cubicBezTo>
                    <a:cubicBezTo>
                      <a:pt x="109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11" y="15"/>
                      <a:pt x="112" y="15"/>
                      <a:pt x="112" y="15"/>
                    </a:cubicBezTo>
                    <a:cubicBezTo>
                      <a:pt x="112" y="15"/>
                      <a:pt x="112" y="14"/>
                      <a:pt x="113" y="14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3" y="14"/>
                      <a:pt x="114" y="14"/>
                      <a:pt x="114" y="14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6" y="13"/>
                      <a:pt x="117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0" name="Freeform 1122">
                <a:extLst>
                  <a:ext uri="{FF2B5EF4-FFF2-40B4-BE49-F238E27FC236}">
                    <a16:creationId xmlns:a16="http://schemas.microsoft.com/office/drawing/2014/main" id="{82DD4890-8847-004E-AD5A-8E412BB72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1917"/>
                <a:ext cx="21" cy="19"/>
              </a:xfrm>
              <a:custGeom>
                <a:avLst/>
                <a:gdLst>
                  <a:gd name="T0" fmla="*/ 1 w 22"/>
                  <a:gd name="T1" fmla="*/ 6 h 20"/>
                  <a:gd name="T2" fmla="*/ 1 w 22"/>
                  <a:gd name="T3" fmla="*/ 6 h 20"/>
                  <a:gd name="T4" fmla="*/ 1 w 22"/>
                  <a:gd name="T5" fmla="*/ 8 h 20"/>
                  <a:gd name="T6" fmla="*/ 1 w 22"/>
                  <a:gd name="T7" fmla="*/ 8 h 20"/>
                  <a:gd name="T8" fmla="*/ 5 w 22"/>
                  <a:gd name="T9" fmla="*/ 13 h 20"/>
                  <a:gd name="T10" fmla="*/ 7 w 22"/>
                  <a:gd name="T11" fmla="*/ 14 h 20"/>
                  <a:gd name="T12" fmla="*/ 8 w 22"/>
                  <a:gd name="T13" fmla="*/ 15 h 20"/>
                  <a:gd name="T14" fmla="*/ 9 w 22"/>
                  <a:gd name="T15" fmla="*/ 15 h 20"/>
                  <a:gd name="T16" fmla="*/ 9 w 22"/>
                  <a:gd name="T17" fmla="*/ 17 h 20"/>
                  <a:gd name="T18" fmla="*/ 9 w 22"/>
                  <a:gd name="T19" fmla="*/ 17 h 20"/>
                  <a:gd name="T20" fmla="*/ 10 w 22"/>
                  <a:gd name="T21" fmla="*/ 18 h 20"/>
                  <a:gd name="T22" fmla="*/ 10 w 22"/>
                  <a:gd name="T23" fmla="*/ 19 h 20"/>
                  <a:gd name="T24" fmla="*/ 10 w 22"/>
                  <a:gd name="T25" fmla="*/ 20 h 20"/>
                  <a:gd name="T26" fmla="*/ 10 w 22"/>
                  <a:gd name="T27" fmla="*/ 20 h 20"/>
                  <a:gd name="T28" fmla="*/ 10 w 22"/>
                  <a:gd name="T29" fmla="*/ 20 h 20"/>
                  <a:gd name="T30" fmla="*/ 11 w 22"/>
                  <a:gd name="T31" fmla="*/ 20 h 20"/>
                  <a:gd name="T32" fmla="*/ 11 w 22"/>
                  <a:gd name="T33" fmla="*/ 20 h 20"/>
                  <a:gd name="T34" fmla="*/ 12 w 22"/>
                  <a:gd name="T35" fmla="*/ 20 h 20"/>
                  <a:gd name="T36" fmla="*/ 22 w 22"/>
                  <a:gd name="T37" fmla="*/ 8 h 20"/>
                  <a:gd name="T38" fmla="*/ 10 w 22"/>
                  <a:gd name="T39" fmla="*/ 0 h 20"/>
                  <a:gd name="T40" fmla="*/ 10 w 22"/>
                  <a:gd name="T41" fmla="*/ 0 h 20"/>
                  <a:gd name="T42" fmla="*/ 9 w 22"/>
                  <a:gd name="T43" fmla="*/ 0 h 20"/>
                  <a:gd name="T44" fmla="*/ 8 w 22"/>
                  <a:gd name="T45" fmla="*/ 0 h 20"/>
                  <a:gd name="T46" fmla="*/ 7 w 22"/>
                  <a:gd name="T47" fmla="*/ 0 h 20"/>
                  <a:gd name="T48" fmla="*/ 7 w 22"/>
                  <a:gd name="T49" fmla="*/ 0 h 20"/>
                  <a:gd name="T50" fmla="*/ 6 w 22"/>
                  <a:gd name="T51" fmla="*/ 1 h 20"/>
                  <a:gd name="T52" fmla="*/ 5 w 22"/>
                  <a:gd name="T53" fmla="*/ 1 h 20"/>
                  <a:gd name="T54" fmla="*/ 4 w 22"/>
                  <a:gd name="T55" fmla="*/ 2 h 20"/>
                  <a:gd name="T56" fmla="*/ 3 w 22"/>
                  <a:gd name="T57" fmla="*/ 2 h 20"/>
                  <a:gd name="T58" fmla="*/ 3 w 22"/>
                  <a:gd name="T59" fmla="*/ 2 h 20"/>
                  <a:gd name="T60" fmla="*/ 2 w 22"/>
                  <a:gd name="T61" fmla="*/ 3 h 20"/>
                  <a:gd name="T62" fmla="*/ 1 w 22"/>
                  <a:gd name="T63" fmla="*/ 3 h 20"/>
                  <a:gd name="T64" fmla="*/ 1 w 22"/>
                  <a:gd name="T65" fmla="*/ 4 h 20"/>
                  <a:gd name="T66" fmla="*/ 0 w 22"/>
                  <a:gd name="T67" fmla="*/ 4 h 20"/>
                  <a:gd name="T68" fmla="*/ 0 w 22"/>
                  <a:gd name="T69" fmla="*/ 5 h 20"/>
                  <a:gd name="T70" fmla="*/ 0 w 22"/>
                  <a:gd name="T71" fmla="*/ 5 h 20"/>
                  <a:gd name="T72" fmla="*/ 0 w 22"/>
                  <a:gd name="T73" fmla="*/ 5 h 20"/>
                  <a:gd name="T74" fmla="*/ 1 w 22"/>
                  <a:gd name="T7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" h="20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3" y="11"/>
                      <a:pt x="5" y="13"/>
                    </a:cubicBezTo>
                    <a:cubicBezTo>
                      <a:pt x="6" y="13"/>
                      <a:pt x="6" y="14"/>
                      <a:pt x="7" y="14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6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9"/>
                    </a:cubicBezTo>
                    <a:cubicBezTo>
                      <a:pt x="10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4" y="19"/>
                      <a:pt x="21" y="11"/>
                      <a:pt x="22" y="8"/>
                    </a:cubicBezTo>
                    <a:cubicBezTo>
                      <a:pt x="21" y="6"/>
                      <a:pt x="14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1" name="Freeform 1123">
                <a:extLst>
                  <a:ext uri="{FF2B5EF4-FFF2-40B4-BE49-F238E27FC236}">
                    <a16:creationId xmlns:a16="http://schemas.microsoft.com/office/drawing/2014/main" id="{591A8983-4F0C-704A-A62E-C4F2C7F3E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" y="1827"/>
                <a:ext cx="66" cy="65"/>
              </a:xfrm>
              <a:custGeom>
                <a:avLst/>
                <a:gdLst>
                  <a:gd name="T0" fmla="*/ 11 w 69"/>
                  <a:gd name="T1" fmla="*/ 46 h 68"/>
                  <a:gd name="T2" fmla="*/ 7 w 69"/>
                  <a:gd name="T3" fmla="*/ 58 h 68"/>
                  <a:gd name="T4" fmla="*/ 4 w 69"/>
                  <a:gd name="T5" fmla="*/ 60 h 68"/>
                  <a:gd name="T6" fmla="*/ 4 w 69"/>
                  <a:gd name="T7" fmla="*/ 61 h 68"/>
                  <a:gd name="T8" fmla="*/ 5 w 69"/>
                  <a:gd name="T9" fmla="*/ 62 h 68"/>
                  <a:gd name="T10" fmla="*/ 7 w 69"/>
                  <a:gd name="T11" fmla="*/ 66 h 68"/>
                  <a:gd name="T12" fmla="*/ 9 w 69"/>
                  <a:gd name="T13" fmla="*/ 68 h 68"/>
                  <a:gd name="T14" fmla="*/ 9 w 69"/>
                  <a:gd name="T15" fmla="*/ 68 h 68"/>
                  <a:gd name="T16" fmla="*/ 14 w 69"/>
                  <a:gd name="T17" fmla="*/ 65 h 68"/>
                  <a:gd name="T18" fmla="*/ 16 w 69"/>
                  <a:gd name="T19" fmla="*/ 65 h 68"/>
                  <a:gd name="T20" fmla="*/ 22 w 69"/>
                  <a:gd name="T21" fmla="*/ 66 h 68"/>
                  <a:gd name="T22" fmla="*/ 22 w 69"/>
                  <a:gd name="T23" fmla="*/ 66 h 68"/>
                  <a:gd name="T24" fmla="*/ 25 w 69"/>
                  <a:gd name="T25" fmla="*/ 64 h 68"/>
                  <a:gd name="T26" fmla="*/ 27 w 69"/>
                  <a:gd name="T27" fmla="*/ 62 h 68"/>
                  <a:gd name="T28" fmla="*/ 39 w 69"/>
                  <a:gd name="T29" fmla="*/ 59 h 68"/>
                  <a:gd name="T30" fmla="*/ 40 w 69"/>
                  <a:gd name="T31" fmla="*/ 59 h 68"/>
                  <a:gd name="T32" fmla="*/ 41 w 69"/>
                  <a:gd name="T33" fmla="*/ 59 h 68"/>
                  <a:gd name="T34" fmla="*/ 41 w 69"/>
                  <a:gd name="T35" fmla="*/ 59 h 68"/>
                  <a:gd name="T36" fmla="*/ 42 w 69"/>
                  <a:gd name="T37" fmla="*/ 59 h 68"/>
                  <a:gd name="T38" fmla="*/ 34 w 69"/>
                  <a:gd name="T39" fmla="*/ 51 h 68"/>
                  <a:gd name="T40" fmla="*/ 31 w 69"/>
                  <a:gd name="T41" fmla="*/ 45 h 68"/>
                  <a:gd name="T42" fmla="*/ 37 w 69"/>
                  <a:gd name="T43" fmla="*/ 38 h 68"/>
                  <a:gd name="T44" fmla="*/ 51 w 69"/>
                  <a:gd name="T45" fmla="*/ 29 h 68"/>
                  <a:gd name="T46" fmla="*/ 57 w 69"/>
                  <a:gd name="T47" fmla="*/ 26 h 68"/>
                  <a:gd name="T48" fmla="*/ 58 w 69"/>
                  <a:gd name="T49" fmla="*/ 21 h 68"/>
                  <a:gd name="T50" fmla="*/ 60 w 69"/>
                  <a:gd name="T51" fmla="*/ 13 h 68"/>
                  <a:gd name="T52" fmla="*/ 69 w 69"/>
                  <a:gd name="T53" fmla="*/ 4 h 68"/>
                  <a:gd name="T54" fmla="*/ 69 w 69"/>
                  <a:gd name="T55" fmla="*/ 3 h 68"/>
                  <a:gd name="T56" fmla="*/ 64 w 69"/>
                  <a:gd name="T57" fmla="*/ 1 h 68"/>
                  <a:gd name="T58" fmla="*/ 62 w 69"/>
                  <a:gd name="T59" fmla="*/ 0 h 68"/>
                  <a:gd name="T60" fmla="*/ 60 w 69"/>
                  <a:gd name="T61" fmla="*/ 3 h 68"/>
                  <a:gd name="T62" fmla="*/ 55 w 69"/>
                  <a:gd name="T63" fmla="*/ 8 h 68"/>
                  <a:gd name="T64" fmla="*/ 53 w 69"/>
                  <a:gd name="T65" fmla="*/ 10 h 68"/>
                  <a:gd name="T66" fmla="*/ 47 w 69"/>
                  <a:gd name="T67" fmla="*/ 14 h 68"/>
                  <a:gd name="T68" fmla="*/ 47 w 69"/>
                  <a:gd name="T69" fmla="*/ 14 h 68"/>
                  <a:gd name="T70" fmla="*/ 44 w 69"/>
                  <a:gd name="T71" fmla="*/ 15 h 68"/>
                  <a:gd name="T72" fmla="*/ 44 w 69"/>
                  <a:gd name="T73" fmla="*/ 16 h 68"/>
                  <a:gd name="T74" fmla="*/ 45 w 69"/>
                  <a:gd name="T75" fmla="*/ 19 h 68"/>
                  <a:gd name="T76" fmla="*/ 41 w 69"/>
                  <a:gd name="T77" fmla="*/ 21 h 68"/>
                  <a:gd name="T78" fmla="*/ 38 w 69"/>
                  <a:gd name="T79" fmla="*/ 21 h 68"/>
                  <a:gd name="T80" fmla="*/ 35 w 69"/>
                  <a:gd name="T81" fmla="*/ 21 h 68"/>
                  <a:gd name="T82" fmla="*/ 30 w 69"/>
                  <a:gd name="T83" fmla="*/ 19 h 68"/>
                  <a:gd name="T84" fmla="*/ 28 w 69"/>
                  <a:gd name="T85" fmla="*/ 18 h 68"/>
                  <a:gd name="T86" fmla="*/ 24 w 69"/>
                  <a:gd name="T87" fmla="*/ 22 h 68"/>
                  <a:gd name="T88" fmla="*/ 23 w 69"/>
                  <a:gd name="T89" fmla="*/ 25 h 68"/>
                  <a:gd name="T90" fmla="*/ 4 w 69"/>
                  <a:gd name="T91" fmla="*/ 36 h 68"/>
                  <a:gd name="T92" fmla="*/ 1 w 69"/>
                  <a:gd name="T93" fmla="*/ 37 h 68"/>
                  <a:gd name="T94" fmla="*/ 1 w 69"/>
                  <a:gd name="T95" fmla="*/ 37 h 68"/>
                  <a:gd name="T96" fmla="*/ 1 w 69"/>
                  <a:gd name="T97" fmla="*/ 37 h 68"/>
                  <a:gd name="T98" fmla="*/ 0 w 69"/>
                  <a:gd name="T99" fmla="*/ 38 h 68"/>
                  <a:gd name="T100" fmla="*/ 0 w 69"/>
                  <a:gd name="T101" fmla="*/ 38 h 68"/>
                  <a:gd name="T102" fmla="*/ 0 w 69"/>
                  <a:gd name="T103" fmla="*/ 38 h 68"/>
                  <a:gd name="T104" fmla="*/ 0 w 69"/>
                  <a:gd name="T105" fmla="*/ 38 h 68"/>
                  <a:gd name="T106" fmla="*/ 0 w 69"/>
                  <a:gd name="T107" fmla="*/ 39 h 68"/>
                  <a:gd name="T108" fmla="*/ 0 w 69"/>
                  <a:gd name="T109" fmla="*/ 39 h 68"/>
                  <a:gd name="T110" fmla="*/ 11 w 69"/>
                  <a:gd name="T111" fmla="*/ 4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" h="68">
                    <a:moveTo>
                      <a:pt x="11" y="46"/>
                    </a:moveTo>
                    <a:cubicBezTo>
                      <a:pt x="15" y="50"/>
                      <a:pt x="10" y="54"/>
                      <a:pt x="7" y="58"/>
                    </a:cubicBezTo>
                    <a:cubicBezTo>
                      <a:pt x="6" y="58"/>
                      <a:pt x="5" y="59"/>
                      <a:pt x="4" y="60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5" y="62"/>
                    </a:cubicBezTo>
                    <a:cubicBezTo>
                      <a:pt x="5" y="62"/>
                      <a:pt x="7" y="64"/>
                      <a:pt x="7" y="66"/>
                    </a:cubicBezTo>
                    <a:cubicBezTo>
                      <a:pt x="7" y="67"/>
                      <a:pt x="8" y="68"/>
                      <a:pt x="9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0" y="65"/>
                      <a:pt x="12" y="65"/>
                      <a:pt x="14" y="65"/>
                    </a:cubicBezTo>
                    <a:cubicBezTo>
                      <a:pt x="15" y="65"/>
                      <a:pt x="16" y="65"/>
                      <a:pt x="16" y="65"/>
                    </a:cubicBezTo>
                    <a:cubicBezTo>
                      <a:pt x="18" y="65"/>
                      <a:pt x="21" y="65"/>
                      <a:pt x="22" y="66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3" y="65"/>
                      <a:pt x="24" y="64"/>
                      <a:pt x="25" y="64"/>
                    </a:cubicBezTo>
                    <a:cubicBezTo>
                      <a:pt x="26" y="63"/>
                      <a:pt x="27" y="62"/>
                      <a:pt x="27" y="62"/>
                    </a:cubicBezTo>
                    <a:cubicBezTo>
                      <a:pt x="29" y="60"/>
                      <a:pt x="33" y="59"/>
                      <a:pt x="39" y="59"/>
                    </a:cubicBezTo>
                    <a:cubicBezTo>
                      <a:pt x="39" y="59"/>
                      <a:pt x="40" y="59"/>
                      <a:pt x="40" y="59"/>
                    </a:cubicBezTo>
                    <a:cubicBezTo>
                      <a:pt x="40" y="59"/>
                      <a:pt x="40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38" y="55"/>
                      <a:pt x="35" y="52"/>
                      <a:pt x="34" y="51"/>
                    </a:cubicBezTo>
                    <a:cubicBezTo>
                      <a:pt x="32" y="50"/>
                      <a:pt x="30" y="48"/>
                      <a:pt x="31" y="45"/>
                    </a:cubicBezTo>
                    <a:cubicBezTo>
                      <a:pt x="31" y="41"/>
                      <a:pt x="34" y="38"/>
                      <a:pt x="37" y="38"/>
                    </a:cubicBezTo>
                    <a:cubicBezTo>
                      <a:pt x="40" y="37"/>
                      <a:pt x="47" y="32"/>
                      <a:pt x="51" y="29"/>
                    </a:cubicBezTo>
                    <a:cubicBezTo>
                      <a:pt x="54" y="28"/>
                      <a:pt x="55" y="26"/>
                      <a:pt x="57" y="26"/>
                    </a:cubicBezTo>
                    <a:cubicBezTo>
                      <a:pt x="57" y="25"/>
                      <a:pt x="58" y="24"/>
                      <a:pt x="58" y="21"/>
                    </a:cubicBezTo>
                    <a:cubicBezTo>
                      <a:pt x="58" y="19"/>
                      <a:pt x="58" y="16"/>
                      <a:pt x="60" y="13"/>
                    </a:cubicBezTo>
                    <a:cubicBezTo>
                      <a:pt x="61" y="11"/>
                      <a:pt x="65" y="7"/>
                      <a:pt x="69" y="4"/>
                    </a:cubicBezTo>
                    <a:cubicBezTo>
                      <a:pt x="69" y="4"/>
                      <a:pt x="69" y="3"/>
                      <a:pt x="69" y="3"/>
                    </a:cubicBezTo>
                    <a:cubicBezTo>
                      <a:pt x="67" y="3"/>
                      <a:pt x="65" y="2"/>
                      <a:pt x="64" y="1"/>
                    </a:cubicBezTo>
                    <a:cubicBezTo>
                      <a:pt x="63" y="0"/>
                      <a:pt x="62" y="0"/>
                      <a:pt x="62" y="0"/>
                    </a:cubicBezTo>
                    <a:cubicBezTo>
                      <a:pt x="61" y="0"/>
                      <a:pt x="61" y="2"/>
                      <a:pt x="60" y="3"/>
                    </a:cubicBezTo>
                    <a:cubicBezTo>
                      <a:pt x="59" y="5"/>
                      <a:pt x="58" y="8"/>
                      <a:pt x="55" y="8"/>
                    </a:cubicBezTo>
                    <a:cubicBezTo>
                      <a:pt x="55" y="8"/>
                      <a:pt x="54" y="9"/>
                      <a:pt x="53" y="10"/>
                    </a:cubicBezTo>
                    <a:cubicBezTo>
                      <a:pt x="52" y="11"/>
                      <a:pt x="51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6" y="14"/>
                      <a:pt x="45" y="15"/>
                      <a:pt x="44" y="15"/>
                    </a:cubicBezTo>
                    <a:cubicBezTo>
                      <a:pt x="44" y="15"/>
                      <a:pt x="44" y="15"/>
                      <a:pt x="44" y="16"/>
                    </a:cubicBezTo>
                    <a:cubicBezTo>
                      <a:pt x="45" y="16"/>
                      <a:pt x="46" y="18"/>
                      <a:pt x="45" y="19"/>
                    </a:cubicBezTo>
                    <a:cubicBezTo>
                      <a:pt x="44" y="21"/>
                      <a:pt x="42" y="21"/>
                      <a:pt x="41" y="21"/>
                    </a:cubicBezTo>
                    <a:cubicBezTo>
                      <a:pt x="40" y="21"/>
                      <a:pt x="39" y="21"/>
                      <a:pt x="38" y="21"/>
                    </a:cubicBezTo>
                    <a:cubicBezTo>
                      <a:pt x="37" y="21"/>
                      <a:pt x="36" y="21"/>
                      <a:pt x="35" y="21"/>
                    </a:cubicBezTo>
                    <a:cubicBezTo>
                      <a:pt x="32" y="21"/>
                      <a:pt x="31" y="20"/>
                      <a:pt x="30" y="19"/>
                    </a:cubicBezTo>
                    <a:cubicBezTo>
                      <a:pt x="29" y="18"/>
                      <a:pt x="29" y="18"/>
                      <a:pt x="28" y="18"/>
                    </a:cubicBezTo>
                    <a:cubicBezTo>
                      <a:pt x="27" y="18"/>
                      <a:pt x="25" y="21"/>
                      <a:pt x="24" y="22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1" y="28"/>
                      <a:pt x="13" y="32"/>
                      <a:pt x="4" y="36"/>
                    </a:cubicBezTo>
                    <a:cubicBezTo>
                      <a:pt x="3" y="36"/>
                      <a:pt x="2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0" y="37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5" y="40"/>
                      <a:pt x="9" y="43"/>
                      <a:pt x="1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2" name="Freeform 1124">
                <a:extLst>
                  <a:ext uri="{FF2B5EF4-FFF2-40B4-BE49-F238E27FC236}">
                    <a16:creationId xmlns:a16="http://schemas.microsoft.com/office/drawing/2014/main" id="{A2C4EEF5-5A14-AD49-BC60-5C13096E3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" y="2007"/>
                <a:ext cx="85" cy="194"/>
              </a:xfrm>
              <a:custGeom>
                <a:avLst/>
                <a:gdLst>
                  <a:gd name="T0" fmla="*/ 84 w 89"/>
                  <a:gd name="T1" fmla="*/ 92 h 204"/>
                  <a:gd name="T2" fmla="*/ 86 w 89"/>
                  <a:gd name="T3" fmla="*/ 90 h 204"/>
                  <a:gd name="T4" fmla="*/ 87 w 89"/>
                  <a:gd name="T5" fmla="*/ 89 h 204"/>
                  <a:gd name="T6" fmla="*/ 88 w 89"/>
                  <a:gd name="T7" fmla="*/ 86 h 204"/>
                  <a:gd name="T8" fmla="*/ 89 w 89"/>
                  <a:gd name="T9" fmla="*/ 84 h 204"/>
                  <a:gd name="T10" fmla="*/ 85 w 89"/>
                  <a:gd name="T11" fmla="*/ 85 h 204"/>
                  <a:gd name="T12" fmla="*/ 83 w 89"/>
                  <a:gd name="T13" fmla="*/ 84 h 204"/>
                  <a:gd name="T14" fmla="*/ 76 w 89"/>
                  <a:gd name="T15" fmla="*/ 77 h 204"/>
                  <a:gd name="T16" fmla="*/ 74 w 89"/>
                  <a:gd name="T17" fmla="*/ 67 h 204"/>
                  <a:gd name="T18" fmla="*/ 67 w 89"/>
                  <a:gd name="T19" fmla="*/ 61 h 204"/>
                  <a:gd name="T20" fmla="*/ 59 w 89"/>
                  <a:gd name="T21" fmla="*/ 53 h 204"/>
                  <a:gd name="T22" fmla="*/ 54 w 89"/>
                  <a:gd name="T23" fmla="*/ 47 h 204"/>
                  <a:gd name="T24" fmla="*/ 66 w 89"/>
                  <a:gd name="T25" fmla="*/ 14 h 204"/>
                  <a:gd name="T26" fmla="*/ 56 w 89"/>
                  <a:gd name="T27" fmla="*/ 0 h 204"/>
                  <a:gd name="T28" fmla="*/ 54 w 89"/>
                  <a:gd name="T29" fmla="*/ 1 h 204"/>
                  <a:gd name="T30" fmla="*/ 53 w 89"/>
                  <a:gd name="T31" fmla="*/ 3 h 204"/>
                  <a:gd name="T32" fmla="*/ 51 w 89"/>
                  <a:gd name="T33" fmla="*/ 6 h 204"/>
                  <a:gd name="T34" fmla="*/ 52 w 89"/>
                  <a:gd name="T35" fmla="*/ 12 h 204"/>
                  <a:gd name="T36" fmla="*/ 43 w 89"/>
                  <a:gd name="T37" fmla="*/ 14 h 204"/>
                  <a:gd name="T38" fmla="*/ 30 w 89"/>
                  <a:gd name="T39" fmla="*/ 26 h 204"/>
                  <a:gd name="T40" fmla="*/ 24 w 89"/>
                  <a:gd name="T41" fmla="*/ 49 h 204"/>
                  <a:gd name="T42" fmla="*/ 20 w 89"/>
                  <a:gd name="T43" fmla="*/ 56 h 204"/>
                  <a:gd name="T44" fmla="*/ 13 w 89"/>
                  <a:gd name="T45" fmla="*/ 57 h 204"/>
                  <a:gd name="T46" fmla="*/ 11 w 89"/>
                  <a:gd name="T47" fmla="*/ 72 h 204"/>
                  <a:gd name="T48" fmla="*/ 10 w 89"/>
                  <a:gd name="T49" fmla="*/ 74 h 204"/>
                  <a:gd name="T50" fmla="*/ 10 w 89"/>
                  <a:gd name="T51" fmla="*/ 76 h 204"/>
                  <a:gd name="T52" fmla="*/ 9 w 89"/>
                  <a:gd name="T53" fmla="*/ 77 h 204"/>
                  <a:gd name="T54" fmla="*/ 8 w 89"/>
                  <a:gd name="T55" fmla="*/ 78 h 204"/>
                  <a:gd name="T56" fmla="*/ 7 w 89"/>
                  <a:gd name="T57" fmla="*/ 78 h 204"/>
                  <a:gd name="T58" fmla="*/ 4 w 89"/>
                  <a:gd name="T59" fmla="*/ 85 h 204"/>
                  <a:gd name="T60" fmla="*/ 4 w 89"/>
                  <a:gd name="T61" fmla="*/ 86 h 204"/>
                  <a:gd name="T62" fmla="*/ 3 w 89"/>
                  <a:gd name="T63" fmla="*/ 87 h 204"/>
                  <a:gd name="T64" fmla="*/ 1 w 89"/>
                  <a:gd name="T65" fmla="*/ 88 h 204"/>
                  <a:gd name="T66" fmla="*/ 9 w 89"/>
                  <a:gd name="T67" fmla="*/ 97 h 204"/>
                  <a:gd name="T68" fmla="*/ 21 w 89"/>
                  <a:gd name="T69" fmla="*/ 142 h 204"/>
                  <a:gd name="T70" fmla="*/ 34 w 89"/>
                  <a:gd name="T71" fmla="*/ 144 h 204"/>
                  <a:gd name="T72" fmla="*/ 46 w 89"/>
                  <a:gd name="T73" fmla="*/ 130 h 204"/>
                  <a:gd name="T74" fmla="*/ 57 w 89"/>
                  <a:gd name="T75" fmla="*/ 150 h 204"/>
                  <a:gd name="T76" fmla="*/ 67 w 89"/>
                  <a:gd name="T77" fmla="*/ 193 h 204"/>
                  <a:gd name="T78" fmla="*/ 71 w 89"/>
                  <a:gd name="T79" fmla="*/ 198 h 204"/>
                  <a:gd name="T80" fmla="*/ 73 w 89"/>
                  <a:gd name="T81" fmla="*/ 194 h 204"/>
                  <a:gd name="T82" fmla="*/ 70 w 89"/>
                  <a:gd name="T83" fmla="*/ 182 h 204"/>
                  <a:gd name="T84" fmla="*/ 62 w 89"/>
                  <a:gd name="T85" fmla="*/ 155 h 204"/>
                  <a:gd name="T86" fmla="*/ 64 w 89"/>
                  <a:gd name="T87" fmla="*/ 146 h 204"/>
                  <a:gd name="T88" fmla="*/ 65 w 89"/>
                  <a:gd name="T89" fmla="*/ 145 h 204"/>
                  <a:gd name="T90" fmla="*/ 53 w 89"/>
                  <a:gd name="T91" fmla="*/ 125 h 204"/>
                  <a:gd name="T92" fmla="*/ 64 w 89"/>
                  <a:gd name="T93" fmla="*/ 102 h 204"/>
                  <a:gd name="T94" fmla="*/ 77 w 89"/>
                  <a:gd name="T95" fmla="*/ 96 h 204"/>
                  <a:gd name="T96" fmla="*/ 81 w 89"/>
                  <a:gd name="T97" fmla="*/ 9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204">
                    <a:moveTo>
                      <a:pt x="81" y="93"/>
                    </a:moveTo>
                    <a:cubicBezTo>
                      <a:pt x="83" y="92"/>
                      <a:pt x="83" y="92"/>
                      <a:pt x="83" y="92"/>
                    </a:cubicBezTo>
                    <a:cubicBezTo>
                      <a:pt x="83" y="92"/>
                      <a:pt x="84" y="92"/>
                      <a:pt x="84" y="92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5" y="91"/>
                      <a:pt x="86" y="91"/>
                      <a:pt x="86" y="90"/>
                    </a:cubicBezTo>
                    <a:cubicBezTo>
                      <a:pt x="86" y="90"/>
                      <a:pt x="86" y="90"/>
                      <a:pt x="86" y="90"/>
                    </a:cubicBezTo>
                    <a:cubicBezTo>
                      <a:pt x="86" y="90"/>
                      <a:pt x="86" y="90"/>
                      <a:pt x="86" y="89"/>
                    </a:cubicBezTo>
                    <a:cubicBezTo>
                      <a:pt x="86" y="89"/>
                      <a:pt x="87" y="89"/>
                      <a:pt x="87" y="89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87" y="87"/>
                      <a:pt x="88" y="86"/>
                      <a:pt x="88" y="86"/>
                    </a:cubicBezTo>
                    <a:cubicBezTo>
                      <a:pt x="88" y="86"/>
                      <a:pt x="88" y="86"/>
                      <a:pt x="88" y="85"/>
                    </a:cubicBezTo>
                    <a:cubicBezTo>
                      <a:pt x="88" y="85"/>
                      <a:pt x="89" y="85"/>
                      <a:pt x="89" y="85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89" y="84"/>
                      <a:pt x="88" y="84"/>
                      <a:pt x="88" y="85"/>
                    </a:cubicBezTo>
                    <a:cubicBezTo>
                      <a:pt x="88" y="85"/>
                      <a:pt x="87" y="85"/>
                      <a:pt x="87" y="85"/>
                    </a:cubicBezTo>
                    <a:cubicBezTo>
                      <a:pt x="87" y="85"/>
                      <a:pt x="86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4" y="85"/>
                      <a:pt x="84" y="84"/>
                      <a:pt x="83" y="84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2" y="84"/>
                      <a:pt x="82" y="83"/>
                      <a:pt x="81" y="83"/>
                    </a:cubicBezTo>
                    <a:cubicBezTo>
                      <a:pt x="80" y="82"/>
                      <a:pt x="80" y="80"/>
                      <a:pt x="80" y="78"/>
                    </a:cubicBezTo>
                    <a:cubicBezTo>
                      <a:pt x="80" y="77"/>
                      <a:pt x="77" y="77"/>
                      <a:pt x="76" y="77"/>
                    </a:cubicBezTo>
                    <a:cubicBezTo>
                      <a:pt x="75" y="77"/>
                      <a:pt x="74" y="77"/>
                      <a:pt x="73" y="76"/>
                    </a:cubicBezTo>
                    <a:cubicBezTo>
                      <a:pt x="72" y="74"/>
                      <a:pt x="73" y="71"/>
                      <a:pt x="74" y="6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4" y="67"/>
                      <a:pt x="74" y="66"/>
                      <a:pt x="74" y="66"/>
                    </a:cubicBezTo>
                    <a:cubicBezTo>
                      <a:pt x="74" y="65"/>
                      <a:pt x="73" y="65"/>
                      <a:pt x="72" y="65"/>
                    </a:cubicBezTo>
                    <a:cubicBezTo>
                      <a:pt x="70" y="65"/>
                      <a:pt x="68" y="64"/>
                      <a:pt x="67" y="61"/>
                    </a:cubicBezTo>
                    <a:cubicBezTo>
                      <a:pt x="66" y="59"/>
                      <a:pt x="65" y="56"/>
                      <a:pt x="66" y="54"/>
                    </a:cubicBezTo>
                    <a:cubicBezTo>
                      <a:pt x="65" y="53"/>
                      <a:pt x="64" y="53"/>
                      <a:pt x="62" y="53"/>
                    </a:cubicBezTo>
                    <a:cubicBezTo>
                      <a:pt x="61" y="53"/>
                      <a:pt x="59" y="53"/>
                      <a:pt x="59" y="53"/>
                    </a:cubicBezTo>
                    <a:cubicBezTo>
                      <a:pt x="57" y="54"/>
                      <a:pt x="56" y="54"/>
                      <a:pt x="55" y="53"/>
                    </a:cubicBezTo>
                    <a:cubicBezTo>
                      <a:pt x="54" y="52"/>
                      <a:pt x="54" y="51"/>
                      <a:pt x="54" y="49"/>
                    </a:cubicBezTo>
                    <a:cubicBezTo>
                      <a:pt x="54" y="48"/>
                      <a:pt x="54" y="47"/>
                      <a:pt x="54" y="47"/>
                    </a:cubicBezTo>
                    <a:cubicBezTo>
                      <a:pt x="52" y="42"/>
                      <a:pt x="61" y="32"/>
                      <a:pt x="64" y="29"/>
                    </a:cubicBezTo>
                    <a:cubicBezTo>
                      <a:pt x="67" y="26"/>
                      <a:pt x="66" y="22"/>
                      <a:pt x="66" y="18"/>
                    </a:cubicBezTo>
                    <a:cubicBezTo>
                      <a:pt x="66" y="17"/>
                      <a:pt x="66" y="15"/>
                      <a:pt x="66" y="14"/>
                    </a:cubicBezTo>
                    <a:cubicBezTo>
                      <a:pt x="66" y="10"/>
                      <a:pt x="65" y="10"/>
                      <a:pt x="63" y="10"/>
                    </a:cubicBezTo>
                    <a:cubicBezTo>
                      <a:pt x="59" y="10"/>
                      <a:pt x="59" y="5"/>
                      <a:pt x="59" y="2"/>
                    </a:cubicBezTo>
                    <a:cubicBezTo>
                      <a:pt x="59" y="1"/>
                      <a:pt x="57" y="0"/>
                      <a:pt x="56" y="0"/>
                    </a:cubicBezTo>
                    <a:cubicBezTo>
                      <a:pt x="55" y="0"/>
                      <a:pt x="55" y="0"/>
                      <a:pt x="55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3" y="1"/>
                    </a:cubicBezTo>
                    <a:cubicBezTo>
                      <a:pt x="53" y="2"/>
                      <a:pt x="53" y="2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4"/>
                      <a:pt x="52" y="4"/>
                    </a:cubicBezTo>
                    <a:cubicBezTo>
                      <a:pt x="52" y="4"/>
                      <a:pt x="52" y="4"/>
                      <a:pt x="52" y="5"/>
                    </a:cubicBezTo>
                    <a:cubicBezTo>
                      <a:pt x="52" y="5"/>
                      <a:pt x="52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7"/>
                      <a:pt x="50" y="7"/>
                      <a:pt x="50" y="7"/>
                    </a:cubicBezTo>
                    <a:cubicBezTo>
                      <a:pt x="50" y="7"/>
                      <a:pt x="50" y="9"/>
                      <a:pt x="52" y="12"/>
                    </a:cubicBezTo>
                    <a:cubicBezTo>
                      <a:pt x="53" y="13"/>
                      <a:pt x="53" y="15"/>
                      <a:pt x="52" y="16"/>
                    </a:cubicBezTo>
                    <a:cubicBezTo>
                      <a:pt x="52" y="16"/>
                      <a:pt x="51" y="17"/>
                      <a:pt x="49" y="17"/>
                    </a:cubicBezTo>
                    <a:cubicBezTo>
                      <a:pt x="48" y="17"/>
                      <a:pt x="45" y="16"/>
                      <a:pt x="43" y="14"/>
                    </a:cubicBezTo>
                    <a:cubicBezTo>
                      <a:pt x="42" y="15"/>
                      <a:pt x="40" y="16"/>
                      <a:pt x="37" y="18"/>
                    </a:cubicBezTo>
                    <a:cubicBezTo>
                      <a:pt x="36" y="19"/>
                      <a:pt x="35" y="20"/>
                      <a:pt x="34" y="20"/>
                    </a:cubicBezTo>
                    <a:cubicBezTo>
                      <a:pt x="32" y="22"/>
                      <a:pt x="30" y="23"/>
                      <a:pt x="30" y="26"/>
                    </a:cubicBezTo>
                    <a:cubicBezTo>
                      <a:pt x="30" y="29"/>
                      <a:pt x="29" y="31"/>
                      <a:pt x="28" y="33"/>
                    </a:cubicBezTo>
                    <a:cubicBezTo>
                      <a:pt x="27" y="36"/>
                      <a:pt x="27" y="38"/>
                      <a:pt x="27" y="39"/>
                    </a:cubicBezTo>
                    <a:cubicBezTo>
                      <a:pt x="28" y="42"/>
                      <a:pt x="26" y="46"/>
                      <a:pt x="24" y="49"/>
                    </a:cubicBezTo>
                    <a:cubicBezTo>
                      <a:pt x="24" y="51"/>
                      <a:pt x="23" y="53"/>
                      <a:pt x="23" y="53"/>
                    </a:cubicBezTo>
                    <a:cubicBezTo>
                      <a:pt x="23" y="54"/>
                      <a:pt x="23" y="55"/>
                      <a:pt x="22" y="55"/>
                    </a:cubicBezTo>
                    <a:cubicBezTo>
                      <a:pt x="22" y="56"/>
                      <a:pt x="20" y="56"/>
                      <a:pt x="20" y="56"/>
                    </a:cubicBezTo>
                    <a:cubicBezTo>
                      <a:pt x="18" y="56"/>
                      <a:pt x="16" y="56"/>
                      <a:pt x="14" y="55"/>
                    </a:cubicBezTo>
                    <a:cubicBezTo>
                      <a:pt x="14" y="55"/>
                      <a:pt x="14" y="55"/>
                      <a:pt x="13" y="55"/>
                    </a:cubicBezTo>
                    <a:cubicBezTo>
                      <a:pt x="13" y="56"/>
                      <a:pt x="13" y="57"/>
                      <a:pt x="13" y="57"/>
                    </a:cubicBezTo>
                    <a:cubicBezTo>
                      <a:pt x="13" y="60"/>
                      <a:pt x="13" y="63"/>
                      <a:pt x="12" y="65"/>
                    </a:cubicBezTo>
                    <a:cubicBezTo>
                      <a:pt x="11" y="66"/>
                      <a:pt x="11" y="69"/>
                      <a:pt x="11" y="70"/>
                    </a:cubicBezTo>
                    <a:cubicBezTo>
                      <a:pt x="11" y="71"/>
                      <a:pt x="11" y="71"/>
                      <a:pt x="11" y="72"/>
                    </a:cubicBezTo>
                    <a:cubicBezTo>
                      <a:pt x="11" y="72"/>
                      <a:pt x="11" y="72"/>
                      <a:pt x="11" y="72"/>
                    </a:cubicBezTo>
                    <a:cubicBezTo>
                      <a:pt x="11" y="72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0" y="75"/>
                      <a:pt x="10" y="75"/>
                      <a:pt x="10" y="76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6"/>
                      <a:pt x="10" y="76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8"/>
                      <a:pt x="9" y="7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8" y="78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8"/>
                      <a:pt x="7" y="78"/>
                      <a:pt x="7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80"/>
                      <a:pt x="4" y="83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86"/>
                      <a:pt x="3" y="86"/>
                      <a:pt x="3" y="87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1" y="87"/>
                      <a:pt x="1" y="88"/>
                      <a:pt x="1" y="88"/>
                    </a:cubicBezTo>
                    <a:cubicBezTo>
                      <a:pt x="1" y="88"/>
                      <a:pt x="1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" y="92"/>
                      <a:pt x="6" y="96"/>
                      <a:pt x="9" y="97"/>
                    </a:cubicBezTo>
                    <a:cubicBezTo>
                      <a:pt x="15" y="99"/>
                      <a:pt x="19" y="108"/>
                      <a:pt x="23" y="121"/>
                    </a:cubicBezTo>
                    <a:cubicBezTo>
                      <a:pt x="25" y="129"/>
                      <a:pt x="24" y="137"/>
                      <a:pt x="21" y="141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21" y="143"/>
                      <a:pt x="22" y="143"/>
                      <a:pt x="23" y="143"/>
                    </a:cubicBezTo>
                    <a:cubicBezTo>
                      <a:pt x="24" y="144"/>
                      <a:pt x="24" y="144"/>
                      <a:pt x="25" y="144"/>
                    </a:cubicBezTo>
                    <a:cubicBezTo>
                      <a:pt x="29" y="146"/>
                      <a:pt x="32" y="146"/>
                      <a:pt x="34" y="144"/>
                    </a:cubicBezTo>
                    <a:cubicBezTo>
                      <a:pt x="35" y="142"/>
                      <a:pt x="36" y="141"/>
                      <a:pt x="38" y="139"/>
                    </a:cubicBezTo>
                    <a:cubicBezTo>
                      <a:pt x="40" y="137"/>
                      <a:pt x="42" y="135"/>
                      <a:pt x="43" y="133"/>
                    </a:cubicBezTo>
                    <a:cubicBezTo>
                      <a:pt x="43" y="131"/>
                      <a:pt x="45" y="130"/>
                      <a:pt x="46" y="130"/>
                    </a:cubicBezTo>
                    <a:cubicBezTo>
                      <a:pt x="47" y="130"/>
                      <a:pt x="49" y="132"/>
                      <a:pt x="50" y="134"/>
                    </a:cubicBezTo>
                    <a:cubicBezTo>
                      <a:pt x="51" y="135"/>
                      <a:pt x="51" y="136"/>
                      <a:pt x="52" y="137"/>
                    </a:cubicBezTo>
                    <a:cubicBezTo>
                      <a:pt x="55" y="139"/>
                      <a:pt x="57" y="144"/>
                      <a:pt x="57" y="150"/>
                    </a:cubicBezTo>
                    <a:cubicBezTo>
                      <a:pt x="57" y="153"/>
                      <a:pt x="57" y="153"/>
                      <a:pt x="57" y="153"/>
                    </a:cubicBezTo>
                    <a:cubicBezTo>
                      <a:pt x="58" y="158"/>
                      <a:pt x="59" y="170"/>
                      <a:pt x="62" y="173"/>
                    </a:cubicBezTo>
                    <a:cubicBezTo>
                      <a:pt x="68" y="179"/>
                      <a:pt x="69" y="190"/>
                      <a:pt x="67" y="193"/>
                    </a:cubicBezTo>
                    <a:cubicBezTo>
                      <a:pt x="67" y="195"/>
                      <a:pt x="67" y="197"/>
                      <a:pt x="68" y="199"/>
                    </a:cubicBezTo>
                    <a:cubicBezTo>
                      <a:pt x="68" y="200"/>
                      <a:pt x="69" y="202"/>
                      <a:pt x="69" y="204"/>
                    </a:cubicBezTo>
                    <a:cubicBezTo>
                      <a:pt x="70" y="202"/>
                      <a:pt x="70" y="200"/>
                      <a:pt x="71" y="198"/>
                    </a:cubicBezTo>
                    <a:cubicBezTo>
                      <a:pt x="71" y="198"/>
                      <a:pt x="71" y="198"/>
                      <a:pt x="71" y="197"/>
                    </a:cubicBezTo>
                    <a:cubicBezTo>
                      <a:pt x="72" y="197"/>
                      <a:pt x="72" y="196"/>
                      <a:pt x="72" y="195"/>
                    </a:cubicBezTo>
                    <a:cubicBezTo>
                      <a:pt x="72" y="194"/>
                      <a:pt x="73" y="194"/>
                      <a:pt x="73" y="194"/>
                    </a:cubicBezTo>
                    <a:cubicBezTo>
                      <a:pt x="73" y="193"/>
                      <a:pt x="73" y="192"/>
                      <a:pt x="74" y="190"/>
                    </a:cubicBezTo>
                    <a:cubicBezTo>
                      <a:pt x="74" y="189"/>
                      <a:pt x="73" y="188"/>
                      <a:pt x="72" y="187"/>
                    </a:cubicBezTo>
                    <a:cubicBezTo>
                      <a:pt x="71" y="186"/>
                      <a:pt x="70" y="184"/>
                      <a:pt x="70" y="182"/>
                    </a:cubicBezTo>
                    <a:cubicBezTo>
                      <a:pt x="70" y="179"/>
                      <a:pt x="70" y="173"/>
                      <a:pt x="66" y="170"/>
                    </a:cubicBezTo>
                    <a:cubicBezTo>
                      <a:pt x="63" y="167"/>
                      <a:pt x="61" y="162"/>
                      <a:pt x="61" y="159"/>
                    </a:cubicBezTo>
                    <a:cubicBezTo>
                      <a:pt x="61" y="157"/>
                      <a:pt x="61" y="156"/>
                      <a:pt x="62" y="155"/>
                    </a:cubicBezTo>
                    <a:cubicBezTo>
                      <a:pt x="63" y="154"/>
                      <a:pt x="63" y="152"/>
                      <a:pt x="63" y="150"/>
                    </a:cubicBezTo>
                    <a:cubicBezTo>
                      <a:pt x="63" y="149"/>
                      <a:pt x="63" y="148"/>
                      <a:pt x="64" y="147"/>
                    </a:cubicBezTo>
                    <a:cubicBezTo>
                      <a:pt x="64" y="146"/>
                      <a:pt x="64" y="146"/>
                      <a:pt x="64" y="146"/>
                    </a:cubicBezTo>
                    <a:cubicBezTo>
                      <a:pt x="65" y="146"/>
                      <a:pt x="65" y="146"/>
                      <a:pt x="65" y="146"/>
                    </a:cubicBezTo>
                    <a:cubicBezTo>
                      <a:pt x="65" y="146"/>
                      <a:pt x="65" y="146"/>
                      <a:pt x="65" y="145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63" y="143"/>
                      <a:pt x="63" y="141"/>
                      <a:pt x="63" y="139"/>
                    </a:cubicBezTo>
                    <a:cubicBezTo>
                      <a:pt x="63" y="138"/>
                      <a:pt x="63" y="137"/>
                      <a:pt x="63" y="137"/>
                    </a:cubicBezTo>
                    <a:cubicBezTo>
                      <a:pt x="60" y="136"/>
                      <a:pt x="53" y="128"/>
                      <a:pt x="53" y="125"/>
                    </a:cubicBezTo>
                    <a:cubicBezTo>
                      <a:pt x="53" y="123"/>
                      <a:pt x="54" y="115"/>
                      <a:pt x="55" y="108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3"/>
                      <a:pt x="61" y="102"/>
                      <a:pt x="64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9" y="102"/>
                      <a:pt x="70" y="101"/>
                      <a:pt x="70" y="100"/>
                    </a:cubicBezTo>
                    <a:cubicBezTo>
                      <a:pt x="72" y="98"/>
                      <a:pt x="75" y="97"/>
                      <a:pt x="77" y="96"/>
                    </a:cubicBezTo>
                    <a:cubicBezTo>
                      <a:pt x="79" y="95"/>
                      <a:pt x="80" y="95"/>
                      <a:pt x="81" y="94"/>
                    </a:cubicBezTo>
                    <a:cubicBezTo>
                      <a:pt x="81" y="94"/>
                      <a:pt x="81" y="94"/>
                      <a:pt x="81" y="94"/>
                    </a:cubicBezTo>
                    <a:lnTo>
                      <a:pt x="81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3" name="Freeform 1125">
                <a:extLst>
                  <a:ext uri="{FF2B5EF4-FFF2-40B4-BE49-F238E27FC236}">
                    <a16:creationId xmlns:a16="http://schemas.microsoft.com/office/drawing/2014/main" id="{10780FC5-D8D7-0B43-89D9-EDC182EF6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2067"/>
                <a:ext cx="73" cy="159"/>
              </a:xfrm>
              <a:custGeom>
                <a:avLst/>
                <a:gdLst>
                  <a:gd name="T0" fmla="*/ 1 w 77"/>
                  <a:gd name="T1" fmla="*/ 11 h 167"/>
                  <a:gd name="T2" fmla="*/ 2 w 77"/>
                  <a:gd name="T3" fmla="*/ 12 h 167"/>
                  <a:gd name="T4" fmla="*/ 3 w 77"/>
                  <a:gd name="T5" fmla="*/ 14 h 167"/>
                  <a:gd name="T6" fmla="*/ 8 w 77"/>
                  <a:gd name="T7" fmla="*/ 23 h 167"/>
                  <a:gd name="T8" fmla="*/ 9 w 77"/>
                  <a:gd name="T9" fmla="*/ 24 h 167"/>
                  <a:gd name="T10" fmla="*/ 9 w 77"/>
                  <a:gd name="T11" fmla="*/ 24 h 167"/>
                  <a:gd name="T12" fmla="*/ 10 w 77"/>
                  <a:gd name="T13" fmla="*/ 25 h 167"/>
                  <a:gd name="T14" fmla="*/ 14 w 77"/>
                  <a:gd name="T15" fmla="*/ 26 h 167"/>
                  <a:gd name="T16" fmla="*/ 20 w 77"/>
                  <a:gd name="T17" fmla="*/ 25 h 167"/>
                  <a:gd name="T18" fmla="*/ 27 w 77"/>
                  <a:gd name="T19" fmla="*/ 34 h 167"/>
                  <a:gd name="T20" fmla="*/ 23 w 77"/>
                  <a:gd name="T21" fmla="*/ 43 h 167"/>
                  <a:gd name="T22" fmla="*/ 26 w 77"/>
                  <a:gd name="T23" fmla="*/ 48 h 167"/>
                  <a:gd name="T24" fmla="*/ 35 w 77"/>
                  <a:gd name="T25" fmla="*/ 59 h 167"/>
                  <a:gd name="T26" fmla="*/ 42 w 77"/>
                  <a:gd name="T27" fmla="*/ 68 h 167"/>
                  <a:gd name="T28" fmla="*/ 53 w 77"/>
                  <a:gd name="T29" fmla="*/ 81 h 167"/>
                  <a:gd name="T30" fmla="*/ 59 w 77"/>
                  <a:gd name="T31" fmla="*/ 97 h 167"/>
                  <a:gd name="T32" fmla="*/ 59 w 77"/>
                  <a:gd name="T33" fmla="*/ 104 h 167"/>
                  <a:gd name="T34" fmla="*/ 59 w 77"/>
                  <a:gd name="T35" fmla="*/ 107 h 167"/>
                  <a:gd name="T36" fmla="*/ 60 w 77"/>
                  <a:gd name="T37" fmla="*/ 110 h 167"/>
                  <a:gd name="T38" fmla="*/ 62 w 77"/>
                  <a:gd name="T39" fmla="*/ 114 h 167"/>
                  <a:gd name="T40" fmla="*/ 54 w 77"/>
                  <a:gd name="T41" fmla="*/ 129 h 167"/>
                  <a:gd name="T42" fmla="*/ 46 w 77"/>
                  <a:gd name="T43" fmla="*/ 137 h 167"/>
                  <a:gd name="T44" fmla="*/ 42 w 77"/>
                  <a:gd name="T45" fmla="*/ 136 h 167"/>
                  <a:gd name="T46" fmla="*/ 43 w 77"/>
                  <a:gd name="T47" fmla="*/ 139 h 167"/>
                  <a:gd name="T48" fmla="*/ 41 w 77"/>
                  <a:gd name="T49" fmla="*/ 147 h 167"/>
                  <a:gd name="T50" fmla="*/ 32 w 77"/>
                  <a:gd name="T51" fmla="*/ 146 h 167"/>
                  <a:gd name="T52" fmla="*/ 31 w 77"/>
                  <a:gd name="T53" fmla="*/ 147 h 167"/>
                  <a:gd name="T54" fmla="*/ 30 w 77"/>
                  <a:gd name="T55" fmla="*/ 148 h 167"/>
                  <a:gd name="T56" fmla="*/ 29 w 77"/>
                  <a:gd name="T57" fmla="*/ 149 h 167"/>
                  <a:gd name="T58" fmla="*/ 26 w 77"/>
                  <a:gd name="T59" fmla="*/ 150 h 167"/>
                  <a:gd name="T60" fmla="*/ 29 w 77"/>
                  <a:gd name="T61" fmla="*/ 152 h 167"/>
                  <a:gd name="T62" fmla="*/ 29 w 77"/>
                  <a:gd name="T63" fmla="*/ 158 h 167"/>
                  <a:gd name="T64" fmla="*/ 29 w 77"/>
                  <a:gd name="T65" fmla="*/ 167 h 167"/>
                  <a:gd name="T66" fmla="*/ 40 w 77"/>
                  <a:gd name="T67" fmla="*/ 158 h 167"/>
                  <a:gd name="T68" fmla="*/ 40 w 77"/>
                  <a:gd name="T69" fmla="*/ 158 h 167"/>
                  <a:gd name="T70" fmla="*/ 44 w 77"/>
                  <a:gd name="T71" fmla="*/ 152 h 167"/>
                  <a:gd name="T72" fmla="*/ 49 w 77"/>
                  <a:gd name="T73" fmla="*/ 146 h 167"/>
                  <a:gd name="T74" fmla="*/ 53 w 77"/>
                  <a:gd name="T75" fmla="*/ 147 h 167"/>
                  <a:gd name="T76" fmla="*/ 67 w 77"/>
                  <a:gd name="T77" fmla="*/ 140 h 167"/>
                  <a:gd name="T78" fmla="*/ 75 w 77"/>
                  <a:gd name="T79" fmla="*/ 126 h 167"/>
                  <a:gd name="T80" fmla="*/ 73 w 77"/>
                  <a:gd name="T81" fmla="*/ 100 h 167"/>
                  <a:gd name="T82" fmla="*/ 64 w 77"/>
                  <a:gd name="T83" fmla="*/ 84 h 167"/>
                  <a:gd name="T84" fmla="*/ 45 w 77"/>
                  <a:gd name="T85" fmla="*/ 69 h 167"/>
                  <a:gd name="T86" fmla="*/ 40 w 77"/>
                  <a:gd name="T87" fmla="*/ 60 h 167"/>
                  <a:gd name="T88" fmla="*/ 42 w 77"/>
                  <a:gd name="T89" fmla="*/ 36 h 167"/>
                  <a:gd name="T90" fmla="*/ 46 w 77"/>
                  <a:gd name="T91" fmla="*/ 26 h 167"/>
                  <a:gd name="T92" fmla="*/ 57 w 77"/>
                  <a:gd name="T93" fmla="*/ 20 h 167"/>
                  <a:gd name="T94" fmla="*/ 56 w 77"/>
                  <a:gd name="T95" fmla="*/ 20 h 167"/>
                  <a:gd name="T96" fmla="*/ 54 w 77"/>
                  <a:gd name="T97" fmla="*/ 19 h 167"/>
                  <a:gd name="T98" fmla="*/ 52 w 77"/>
                  <a:gd name="T99" fmla="*/ 17 h 167"/>
                  <a:gd name="T100" fmla="*/ 50 w 77"/>
                  <a:gd name="T101" fmla="*/ 16 h 167"/>
                  <a:gd name="T102" fmla="*/ 48 w 77"/>
                  <a:gd name="T103" fmla="*/ 14 h 167"/>
                  <a:gd name="T104" fmla="*/ 46 w 77"/>
                  <a:gd name="T105" fmla="*/ 13 h 167"/>
                  <a:gd name="T106" fmla="*/ 45 w 77"/>
                  <a:gd name="T107" fmla="*/ 11 h 167"/>
                  <a:gd name="T108" fmla="*/ 45 w 77"/>
                  <a:gd name="T109" fmla="*/ 7 h 167"/>
                  <a:gd name="T110" fmla="*/ 46 w 77"/>
                  <a:gd name="T111" fmla="*/ 6 h 167"/>
                  <a:gd name="T112" fmla="*/ 33 w 77"/>
                  <a:gd name="T113" fmla="*/ 0 h 167"/>
                  <a:gd name="T114" fmla="*/ 27 w 77"/>
                  <a:gd name="T115" fmla="*/ 5 h 167"/>
                  <a:gd name="T116" fmla="*/ 22 w 77"/>
                  <a:gd name="T117" fmla="*/ 7 h 167"/>
                  <a:gd name="T118" fmla="*/ 11 w 77"/>
                  <a:gd name="T119" fmla="*/ 7 h 167"/>
                  <a:gd name="T120" fmla="*/ 6 w 77"/>
                  <a:gd name="T121" fmla="*/ 8 h 167"/>
                  <a:gd name="T122" fmla="*/ 1 w 77"/>
                  <a:gd name="T123" fmla="*/ 7 h 167"/>
                  <a:gd name="T124" fmla="*/ 0 w 77"/>
                  <a:gd name="T125" fmla="*/ 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167">
                    <a:moveTo>
                      <a:pt x="0" y="10"/>
                    </a:move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3" y="15"/>
                      <a:pt x="4" y="16"/>
                      <a:pt x="5" y="17"/>
                    </a:cubicBezTo>
                    <a:cubicBezTo>
                      <a:pt x="6" y="18"/>
                      <a:pt x="8" y="20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6"/>
                      <a:pt x="13" y="26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5"/>
                      <a:pt x="18" y="25"/>
                      <a:pt x="20" y="25"/>
                    </a:cubicBezTo>
                    <a:cubicBezTo>
                      <a:pt x="23" y="25"/>
                      <a:pt x="25" y="27"/>
                      <a:pt x="25" y="30"/>
                    </a:cubicBezTo>
                    <a:cubicBezTo>
                      <a:pt x="26" y="32"/>
                      <a:pt x="26" y="33"/>
                      <a:pt x="27" y="34"/>
                    </a:cubicBezTo>
                    <a:cubicBezTo>
                      <a:pt x="28" y="35"/>
                      <a:pt x="29" y="36"/>
                      <a:pt x="29" y="39"/>
                    </a:cubicBezTo>
                    <a:cubicBezTo>
                      <a:pt x="29" y="42"/>
                      <a:pt x="26" y="43"/>
                      <a:pt x="23" y="43"/>
                    </a:cubicBezTo>
                    <a:cubicBezTo>
                      <a:pt x="22" y="43"/>
                      <a:pt x="21" y="44"/>
                      <a:pt x="20" y="44"/>
                    </a:cubicBezTo>
                    <a:cubicBezTo>
                      <a:pt x="21" y="45"/>
                      <a:pt x="24" y="47"/>
                      <a:pt x="26" y="48"/>
                    </a:cubicBezTo>
                    <a:cubicBezTo>
                      <a:pt x="30" y="50"/>
                      <a:pt x="33" y="52"/>
                      <a:pt x="33" y="54"/>
                    </a:cubicBezTo>
                    <a:cubicBezTo>
                      <a:pt x="33" y="55"/>
                      <a:pt x="34" y="57"/>
                      <a:pt x="35" y="59"/>
                    </a:cubicBezTo>
                    <a:cubicBezTo>
                      <a:pt x="36" y="60"/>
                      <a:pt x="37" y="62"/>
                      <a:pt x="38" y="64"/>
                    </a:cubicBezTo>
                    <a:cubicBezTo>
                      <a:pt x="39" y="65"/>
                      <a:pt x="40" y="67"/>
                      <a:pt x="42" y="68"/>
                    </a:cubicBezTo>
                    <a:cubicBezTo>
                      <a:pt x="44" y="71"/>
                      <a:pt x="47" y="73"/>
                      <a:pt x="47" y="76"/>
                    </a:cubicBezTo>
                    <a:cubicBezTo>
                      <a:pt x="48" y="78"/>
                      <a:pt x="51" y="80"/>
                      <a:pt x="53" y="81"/>
                    </a:cubicBezTo>
                    <a:cubicBezTo>
                      <a:pt x="54" y="82"/>
                      <a:pt x="55" y="83"/>
                      <a:pt x="56" y="84"/>
                    </a:cubicBezTo>
                    <a:cubicBezTo>
                      <a:pt x="59" y="87"/>
                      <a:pt x="60" y="93"/>
                      <a:pt x="59" y="97"/>
                    </a:cubicBezTo>
                    <a:cubicBezTo>
                      <a:pt x="59" y="98"/>
                      <a:pt x="59" y="99"/>
                      <a:pt x="59" y="101"/>
                    </a:cubicBezTo>
                    <a:cubicBezTo>
                      <a:pt x="59" y="102"/>
                      <a:pt x="59" y="103"/>
                      <a:pt x="59" y="104"/>
                    </a:cubicBezTo>
                    <a:cubicBezTo>
                      <a:pt x="59" y="104"/>
                      <a:pt x="59" y="104"/>
                      <a:pt x="59" y="104"/>
                    </a:cubicBezTo>
                    <a:cubicBezTo>
                      <a:pt x="59" y="105"/>
                      <a:pt x="59" y="106"/>
                      <a:pt x="59" y="107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60" y="109"/>
                      <a:pt x="60" y="110"/>
                    </a:cubicBezTo>
                    <a:cubicBezTo>
                      <a:pt x="60" y="110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2" y="114"/>
                    </a:cubicBezTo>
                    <a:cubicBezTo>
                      <a:pt x="66" y="120"/>
                      <a:pt x="61" y="124"/>
                      <a:pt x="57" y="127"/>
                    </a:cubicBezTo>
                    <a:cubicBezTo>
                      <a:pt x="56" y="127"/>
                      <a:pt x="55" y="128"/>
                      <a:pt x="54" y="129"/>
                    </a:cubicBezTo>
                    <a:cubicBezTo>
                      <a:pt x="54" y="130"/>
                      <a:pt x="53" y="131"/>
                      <a:pt x="53" y="132"/>
                    </a:cubicBezTo>
                    <a:cubicBezTo>
                      <a:pt x="52" y="134"/>
                      <a:pt x="51" y="137"/>
                      <a:pt x="46" y="137"/>
                    </a:cubicBezTo>
                    <a:cubicBezTo>
                      <a:pt x="45" y="137"/>
                      <a:pt x="44" y="137"/>
                      <a:pt x="42" y="136"/>
                    </a:cubicBezTo>
                    <a:cubicBezTo>
                      <a:pt x="42" y="136"/>
                      <a:pt x="42" y="136"/>
                      <a:pt x="42" y="136"/>
                    </a:cubicBezTo>
                    <a:cubicBezTo>
                      <a:pt x="42" y="137"/>
                      <a:pt x="42" y="138"/>
                      <a:pt x="43" y="138"/>
                    </a:cubicBezTo>
                    <a:cubicBezTo>
                      <a:pt x="43" y="138"/>
                      <a:pt x="43" y="139"/>
                      <a:pt x="43" y="139"/>
                    </a:cubicBezTo>
                    <a:cubicBezTo>
                      <a:pt x="44" y="141"/>
                      <a:pt x="45" y="143"/>
                      <a:pt x="44" y="145"/>
                    </a:cubicBezTo>
                    <a:cubicBezTo>
                      <a:pt x="44" y="146"/>
                      <a:pt x="43" y="147"/>
                      <a:pt x="41" y="147"/>
                    </a:cubicBezTo>
                    <a:cubicBezTo>
                      <a:pt x="39" y="147"/>
                      <a:pt x="37" y="147"/>
                      <a:pt x="35" y="146"/>
                    </a:cubicBezTo>
                    <a:cubicBezTo>
                      <a:pt x="34" y="146"/>
                      <a:pt x="33" y="146"/>
                      <a:pt x="32" y="146"/>
                    </a:cubicBezTo>
                    <a:cubicBezTo>
                      <a:pt x="32" y="146"/>
                      <a:pt x="31" y="146"/>
                      <a:pt x="31" y="146"/>
                    </a:cubicBezTo>
                    <a:cubicBezTo>
                      <a:pt x="31" y="146"/>
                      <a:pt x="31" y="147"/>
                      <a:pt x="31" y="147"/>
                    </a:cubicBezTo>
                    <a:cubicBezTo>
                      <a:pt x="31" y="147"/>
                      <a:pt x="31" y="147"/>
                      <a:pt x="30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30" y="148"/>
                      <a:pt x="29" y="148"/>
                      <a:pt x="2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28" y="149"/>
                      <a:pt x="27" y="150"/>
                      <a:pt x="27" y="150"/>
                    </a:cubicBezTo>
                    <a:cubicBezTo>
                      <a:pt x="27" y="150"/>
                      <a:pt x="26" y="150"/>
                      <a:pt x="26" y="150"/>
                    </a:cubicBezTo>
                    <a:cubicBezTo>
                      <a:pt x="27" y="151"/>
                      <a:pt x="27" y="151"/>
                      <a:pt x="28" y="151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30" y="153"/>
                      <a:pt x="30" y="153"/>
                      <a:pt x="31" y="154"/>
                    </a:cubicBezTo>
                    <a:cubicBezTo>
                      <a:pt x="31" y="156"/>
                      <a:pt x="30" y="157"/>
                      <a:pt x="29" y="158"/>
                    </a:cubicBezTo>
                    <a:cubicBezTo>
                      <a:pt x="28" y="160"/>
                      <a:pt x="27" y="161"/>
                      <a:pt x="27" y="163"/>
                    </a:cubicBezTo>
                    <a:cubicBezTo>
                      <a:pt x="27" y="166"/>
                      <a:pt x="28" y="167"/>
                      <a:pt x="29" y="167"/>
                    </a:cubicBezTo>
                    <a:cubicBezTo>
                      <a:pt x="29" y="167"/>
                      <a:pt x="29" y="167"/>
                      <a:pt x="29" y="167"/>
                    </a:cubicBezTo>
                    <a:cubicBezTo>
                      <a:pt x="30" y="164"/>
                      <a:pt x="37" y="159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0" y="154"/>
                      <a:pt x="42" y="154"/>
                      <a:pt x="43" y="154"/>
                    </a:cubicBezTo>
                    <a:cubicBezTo>
                      <a:pt x="43" y="154"/>
                      <a:pt x="43" y="153"/>
                      <a:pt x="44" y="152"/>
                    </a:cubicBezTo>
                    <a:cubicBezTo>
                      <a:pt x="44" y="151"/>
                      <a:pt x="44" y="150"/>
                      <a:pt x="44" y="149"/>
                    </a:cubicBezTo>
                    <a:cubicBezTo>
                      <a:pt x="46" y="147"/>
                      <a:pt x="48" y="146"/>
                      <a:pt x="49" y="146"/>
                    </a:cubicBezTo>
                    <a:cubicBezTo>
                      <a:pt x="50" y="146"/>
                      <a:pt x="50" y="146"/>
                      <a:pt x="51" y="146"/>
                    </a:cubicBezTo>
                    <a:cubicBezTo>
                      <a:pt x="52" y="146"/>
                      <a:pt x="52" y="147"/>
                      <a:pt x="53" y="147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7" y="147"/>
                      <a:pt x="62" y="143"/>
                      <a:pt x="67" y="140"/>
                    </a:cubicBezTo>
                    <a:cubicBezTo>
                      <a:pt x="67" y="140"/>
                      <a:pt x="67" y="140"/>
                      <a:pt x="67" y="140"/>
                    </a:cubicBezTo>
                    <a:cubicBezTo>
                      <a:pt x="73" y="136"/>
                      <a:pt x="73" y="136"/>
                      <a:pt x="75" y="126"/>
                    </a:cubicBezTo>
                    <a:cubicBezTo>
                      <a:pt x="77" y="119"/>
                      <a:pt x="75" y="110"/>
                      <a:pt x="74" y="105"/>
                    </a:cubicBezTo>
                    <a:cubicBezTo>
                      <a:pt x="73" y="103"/>
                      <a:pt x="73" y="101"/>
                      <a:pt x="73" y="100"/>
                    </a:cubicBezTo>
                    <a:cubicBezTo>
                      <a:pt x="73" y="98"/>
                      <a:pt x="66" y="85"/>
                      <a:pt x="64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2" y="84"/>
                      <a:pt x="57" y="81"/>
                      <a:pt x="47" y="70"/>
                    </a:cubicBezTo>
                    <a:cubicBezTo>
                      <a:pt x="46" y="70"/>
                      <a:pt x="45" y="69"/>
                      <a:pt x="45" y="69"/>
                    </a:cubicBezTo>
                    <a:cubicBezTo>
                      <a:pt x="43" y="67"/>
                      <a:pt x="43" y="66"/>
                      <a:pt x="42" y="64"/>
                    </a:cubicBezTo>
                    <a:cubicBezTo>
                      <a:pt x="42" y="63"/>
                      <a:pt x="41" y="61"/>
                      <a:pt x="40" y="60"/>
                    </a:cubicBezTo>
                    <a:cubicBezTo>
                      <a:pt x="36" y="56"/>
                      <a:pt x="35" y="49"/>
                      <a:pt x="36" y="43"/>
                    </a:cubicBezTo>
                    <a:cubicBezTo>
                      <a:pt x="37" y="39"/>
                      <a:pt x="39" y="37"/>
                      <a:pt x="42" y="36"/>
                    </a:cubicBezTo>
                    <a:cubicBezTo>
                      <a:pt x="43" y="35"/>
                      <a:pt x="44" y="34"/>
                      <a:pt x="44" y="33"/>
                    </a:cubicBezTo>
                    <a:cubicBezTo>
                      <a:pt x="44" y="30"/>
                      <a:pt x="45" y="28"/>
                      <a:pt x="46" y="26"/>
                    </a:cubicBezTo>
                    <a:cubicBezTo>
                      <a:pt x="47" y="25"/>
                      <a:pt x="48" y="25"/>
                      <a:pt x="50" y="25"/>
                    </a:cubicBezTo>
                    <a:cubicBezTo>
                      <a:pt x="53" y="24"/>
                      <a:pt x="56" y="22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56" y="20"/>
                      <a:pt x="56" y="19"/>
                      <a:pt x="56" y="19"/>
                    </a:cubicBezTo>
                    <a:cubicBezTo>
                      <a:pt x="55" y="19"/>
                      <a:pt x="55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1" y="17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49" y="16"/>
                    </a:cubicBezTo>
                    <a:cubicBezTo>
                      <a:pt x="49" y="15"/>
                      <a:pt x="48" y="15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3"/>
                      <a:pt x="47" y="13"/>
                      <a:pt x="46" y="13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5" y="12"/>
                      <a:pt x="45" y="11"/>
                      <a:pt x="45" y="11"/>
                    </a:cubicBezTo>
                    <a:cubicBezTo>
                      <a:pt x="45" y="11"/>
                      <a:pt x="45" y="10"/>
                      <a:pt x="45" y="10"/>
                    </a:cubicBezTo>
                    <a:cubicBezTo>
                      <a:pt x="45" y="9"/>
                      <a:pt x="45" y="8"/>
                      <a:pt x="45" y="7"/>
                    </a:cubicBezTo>
                    <a:cubicBezTo>
                      <a:pt x="46" y="7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5" y="5"/>
                      <a:pt x="43" y="5"/>
                    </a:cubicBezTo>
                    <a:cubicBezTo>
                      <a:pt x="37" y="4"/>
                      <a:pt x="35" y="2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8" y="3"/>
                      <a:pt x="27" y="5"/>
                    </a:cubicBezTo>
                    <a:cubicBezTo>
                      <a:pt x="26" y="6"/>
                      <a:pt x="25" y="7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6"/>
                      <a:pt x="20" y="6"/>
                      <a:pt x="19" y="7"/>
                    </a:cubicBezTo>
                    <a:cubicBezTo>
                      <a:pt x="16" y="8"/>
                      <a:pt x="13" y="7"/>
                      <a:pt x="11" y="7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9" y="8"/>
                      <a:pt x="8" y="8"/>
                      <a:pt x="6" y="8"/>
                    </a:cubicBezTo>
                    <a:cubicBezTo>
                      <a:pt x="5" y="8"/>
                      <a:pt x="4" y="8"/>
                      <a:pt x="3" y="8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4" name="Freeform 1126">
                <a:extLst>
                  <a:ext uri="{FF2B5EF4-FFF2-40B4-BE49-F238E27FC236}">
                    <a16:creationId xmlns:a16="http://schemas.microsoft.com/office/drawing/2014/main" id="{3279D6E8-36FD-DA4F-91DF-E83D43AF4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0" y="2077"/>
                <a:ext cx="73" cy="91"/>
              </a:xfrm>
              <a:custGeom>
                <a:avLst/>
                <a:gdLst>
                  <a:gd name="T0" fmla="*/ 16 w 77"/>
                  <a:gd name="T1" fmla="*/ 0 h 95"/>
                  <a:gd name="T2" fmla="*/ 14 w 77"/>
                  <a:gd name="T3" fmla="*/ 0 h 95"/>
                  <a:gd name="T4" fmla="*/ 14 w 77"/>
                  <a:gd name="T5" fmla="*/ 2 h 95"/>
                  <a:gd name="T6" fmla="*/ 11 w 77"/>
                  <a:gd name="T7" fmla="*/ 14 h 95"/>
                  <a:gd name="T8" fmla="*/ 6 w 77"/>
                  <a:gd name="T9" fmla="*/ 10 h 95"/>
                  <a:gd name="T10" fmla="*/ 5 w 77"/>
                  <a:gd name="T11" fmla="*/ 12 h 95"/>
                  <a:gd name="T12" fmla="*/ 4 w 77"/>
                  <a:gd name="T13" fmla="*/ 14 h 95"/>
                  <a:gd name="T14" fmla="*/ 3 w 77"/>
                  <a:gd name="T15" fmla="*/ 15 h 95"/>
                  <a:gd name="T16" fmla="*/ 2 w 77"/>
                  <a:gd name="T17" fmla="*/ 18 h 95"/>
                  <a:gd name="T18" fmla="*/ 2 w 77"/>
                  <a:gd name="T19" fmla="*/ 19 h 95"/>
                  <a:gd name="T20" fmla="*/ 1 w 77"/>
                  <a:gd name="T21" fmla="*/ 20 h 95"/>
                  <a:gd name="T22" fmla="*/ 0 w 77"/>
                  <a:gd name="T23" fmla="*/ 20 h 95"/>
                  <a:gd name="T24" fmla="*/ 0 w 77"/>
                  <a:gd name="T25" fmla="*/ 20 h 95"/>
                  <a:gd name="T26" fmla="*/ 1 w 77"/>
                  <a:gd name="T27" fmla="*/ 25 h 95"/>
                  <a:gd name="T28" fmla="*/ 3 w 77"/>
                  <a:gd name="T29" fmla="*/ 30 h 95"/>
                  <a:gd name="T30" fmla="*/ 6 w 77"/>
                  <a:gd name="T31" fmla="*/ 30 h 95"/>
                  <a:gd name="T32" fmla="*/ 7 w 77"/>
                  <a:gd name="T33" fmla="*/ 30 h 95"/>
                  <a:gd name="T34" fmla="*/ 8 w 77"/>
                  <a:gd name="T35" fmla="*/ 31 h 95"/>
                  <a:gd name="T36" fmla="*/ 9 w 77"/>
                  <a:gd name="T37" fmla="*/ 41 h 95"/>
                  <a:gd name="T38" fmla="*/ 8 w 77"/>
                  <a:gd name="T39" fmla="*/ 47 h 95"/>
                  <a:gd name="T40" fmla="*/ 5 w 77"/>
                  <a:gd name="T41" fmla="*/ 53 h 95"/>
                  <a:gd name="T42" fmla="*/ 5 w 77"/>
                  <a:gd name="T43" fmla="*/ 54 h 95"/>
                  <a:gd name="T44" fmla="*/ 12 w 77"/>
                  <a:gd name="T45" fmla="*/ 49 h 95"/>
                  <a:gd name="T46" fmla="*/ 24 w 77"/>
                  <a:gd name="T47" fmla="*/ 49 h 95"/>
                  <a:gd name="T48" fmla="*/ 34 w 77"/>
                  <a:gd name="T49" fmla="*/ 44 h 95"/>
                  <a:gd name="T50" fmla="*/ 41 w 77"/>
                  <a:gd name="T51" fmla="*/ 46 h 95"/>
                  <a:gd name="T52" fmla="*/ 49 w 77"/>
                  <a:gd name="T53" fmla="*/ 54 h 95"/>
                  <a:gd name="T54" fmla="*/ 49 w 77"/>
                  <a:gd name="T55" fmla="*/ 67 h 95"/>
                  <a:gd name="T56" fmla="*/ 58 w 77"/>
                  <a:gd name="T57" fmla="*/ 85 h 95"/>
                  <a:gd name="T58" fmla="*/ 59 w 77"/>
                  <a:gd name="T59" fmla="*/ 87 h 95"/>
                  <a:gd name="T60" fmla="*/ 59 w 77"/>
                  <a:gd name="T61" fmla="*/ 89 h 95"/>
                  <a:gd name="T62" fmla="*/ 59 w 77"/>
                  <a:gd name="T63" fmla="*/ 91 h 95"/>
                  <a:gd name="T64" fmla="*/ 58 w 77"/>
                  <a:gd name="T65" fmla="*/ 93 h 95"/>
                  <a:gd name="T66" fmla="*/ 58 w 77"/>
                  <a:gd name="T67" fmla="*/ 93 h 95"/>
                  <a:gd name="T68" fmla="*/ 61 w 77"/>
                  <a:gd name="T69" fmla="*/ 94 h 95"/>
                  <a:gd name="T70" fmla="*/ 71 w 77"/>
                  <a:gd name="T71" fmla="*/ 90 h 95"/>
                  <a:gd name="T72" fmla="*/ 74 w 77"/>
                  <a:gd name="T73" fmla="*/ 90 h 95"/>
                  <a:gd name="T74" fmla="*/ 75 w 77"/>
                  <a:gd name="T75" fmla="*/ 90 h 95"/>
                  <a:gd name="T76" fmla="*/ 76 w 77"/>
                  <a:gd name="T77" fmla="*/ 89 h 95"/>
                  <a:gd name="T78" fmla="*/ 77 w 77"/>
                  <a:gd name="T79" fmla="*/ 89 h 95"/>
                  <a:gd name="T80" fmla="*/ 77 w 77"/>
                  <a:gd name="T81" fmla="*/ 87 h 95"/>
                  <a:gd name="T82" fmla="*/ 77 w 77"/>
                  <a:gd name="T83" fmla="*/ 85 h 95"/>
                  <a:gd name="T84" fmla="*/ 77 w 77"/>
                  <a:gd name="T85" fmla="*/ 82 h 95"/>
                  <a:gd name="T86" fmla="*/ 75 w 77"/>
                  <a:gd name="T87" fmla="*/ 76 h 95"/>
                  <a:gd name="T88" fmla="*/ 66 w 77"/>
                  <a:gd name="T89" fmla="*/ 66 h 95"/>
                  <a:gd name="T90" fmla="*/ 56 w 77"/>
                  <a:gd name="T91" fmla="*/ 54 h 95"/>
                  <a:gd name="T92" fmla="*/ 51 w 77"/>
                  <a:gd name="T93" fmla="*/ 43 h 95"/>
                  <a:gd name="T94" fmla="*/ 39 w 77"/>
                  <a:gd name="T95" fmla="*/ 32 h 95"/>
                  <a:gd name="T96" fmla="*/ 47 w 77"/>
                  <a:gd name="T97" fmla="*/ 28 h 95"/>
                  <a:gd name="T98" fmla="*/ 43 w 77"/>
                  <a:gd name="T99" fmla="*/ 19 h 95"/>
                  <a:gd name="T100" fmla="*/ 39 w 77"/>
                  <a:gd name="T101" fmla="*/ 19 h 95"/>
                  <a:gd name="T102" fmla="*/ 37 w 77"/>
                  <a:gd name="T103" fmla="*/ 19 h 95"/>
                  <a:gd name="T104" fmla="*/ 32 w 77"/>
                  <a:gd name="T105" fmla="*/ 19 h 95"/>
                  <a:gd name="T106" fmla="*/ 30 w 77"/>
                  <a:gd name="T107" fmla="*/ 17 h 95"/>
                  <a:gd name="T108" fmla="*/ 30 w 77"/>
                  <a:gd name="T109" fmla="*/ 17 h 95"/>
                  <a:gd name="T110" fmla="*/ 28 w 77"/>
                  <a:gd name="T111" fmla="*/ 16 h 95"/>
                  <a:gd name="T112" fmla="*/ 27 w 77"/>
                  <a:gd name="T113" fmla="*/ 14 h 95"/>
                  <a:gd name="T114" fmla="*/ 26 w 77"/>
                  <a:gd name="T115" fmla="*/ 12 h 95"/>
                  <a:gd name="T116" fmla="*/ 21 w 77"/>
                  <a:gd name="T117" fmla="*/ 3 h 95"/>
                  <a:gd name="T118" fmla="*/ 20 w 77"/>
                  <a:gd name="T119" fmla="*/ 2 h 95"/>
                  <a:gd name="T120" fmla="*/ 19 w 77"/>
                  <a:gd name="T121" fmla="*/ 1 h 95"/>
                  <a:gd name="T122" fmla="*/ 18 w 77"/>
                  <a:gd name="T123" fmla="*/ 0 h 95"/>
                  <a:gd name="T124" fmla="*/ 18 w 77"/>
                  <a:gd name="T12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95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1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7" y="9"/>
                      <a:pt x="15" y="12"/>
                    </a:cubicBezTo>
                    <a:cubicBezTo>
                      <a:pt x="15" y="14"/>
                      <a:pt x="13" y="15"/>
                      <a:pt x="11" y="14"/>
                    </a:cubicBezTo>
                    <a:cubicBezTo>
                      <a:pt x="9" y="14"/>
                      <a:pt x="7" y="12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5" y="12"/>
                      <a:pt x="4" y="12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1" y="22"/>
                      <a:pt x="1" y="23"/>
                      <a:pt x="1" y="25"/>
                    </a:cubicBezTo>
                    <a:cubicBezTo>
                      <a:pt x="1" y="27"/>
                      <a:pt x="1" y="28"/>
                      <a:pt x="1" y="30"/>
                    </a:cubicBezTo>
                    <a:cubicBezTo>
                      <a:pt x="2" y="30"/>
                      <a:pt x="2" y="30"/>
                      <a:pt x="3" y="30"/>
                    </a:cubicBezTo>
                    <a:cubicBezTo>
                      <a:pt x="3" y="29"/>
                      <a:pt x="4" y="29"/>
                      <a:pt x="5" y="29"/>
                    </a:cubicBezTo>
                    <a:cubicBezTo>
                      <a:pt x="5" y="29"/>
                      <a:pt x="6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32"/>
                      <a:pt x="9" y="32"/>
                      <a:pt x="9" y="33"/>
                    </a:cubicBezTo>
                    <a:cubicBezTo>
                      <a:pt x="10" y="36"/>
                      <a:pt x="9" y="39"/>
                      <a:pt x="9" y="41"/>
                    </a:cubicBezTo>
                    <a:cubicBezTo>
                      <a:pt x="9" y="42"/>
                      <a:pt x="8" y="44"/>
                      <a:pt x="8" y="45"/>
                    </a:cubicBezTo>
                    <a:cubicBezTo>
                      <a:pt x="8" y="46"/>
                      <a:pt x="8" y="47"/>
                      <a:pt x="8" y="47"/>
                    </a:cubicBezTo>
                    <a:cubicBezTo>
                      <a:pt x="8" y="49"/>
                      <a:pt x="7" y="50"/>
                      <a:pt x="6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3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3"/>
                      <a:pt x="9" y="51"/>
                      <a:pt x="10" y="50"/>
                    </a:cubicBezTo>
                    <a:cubicBezTo>
                      <a:pt x="11" y="50"/>
                      <a:pt x="12" y="49"/>
                      <a:pt x="12" y="49"/>
                    </a:cubicBezTo>
                    <a:cubicBezTo>
                      <a:pt x="17" y="45"/>
                      <a:pt x="21" y="46"/>
                      <a:pt x="23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25" y="49"/>
                      <a:pt x="27" y="48"/>
                      <a:pt x="27" y="47"/>
                    </a:cubicBezTo>
                    <a:cubicBezTo>
                      <a:pt x="28" y="45"/>
                      <a:pt x="31" y="44"/>
                      <a:pt x="34" y="44"/>
                    </a:cubicBezTo>
                    <a:cubicBezTo>
                      <a:pt x="35" y="44"/>
                      <a:pt x="36" y="44"/>
                      <a:pt x="36" y="44"/>
                    </a:cubicBezTo>
                    <a:cubicBezTo>
                      <a:pt x="38" y="44"/>
                      <a:pt x="40" y="45"/>
                      <a:pt x="41" y="46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4" y="50"/>
                      <a:pt x="46" y="52"/>
                      <a:pt x="49" y="54"/>
                    </a:cubicBezTo>
                    <a:cubicBezTo>
                      <a:pt x="52" y="56"/>
                      <a:pt x="51" y="60"/>
                      <a:pt x="50" y="63"/>
                    </a:cubicBezTo>
                    <a:cubicBezTo>
                      <a:pt x="50" y="64"/>
                      <a:pt x="49" y="66"/>
                      <a:pt x="49" y="67"/>
                    </a:cubicBezTo>
                    <a:cubicBezTo>
                      <a:pt x="53" y="69"/>
                      <a:pt x="59" y="75"/>
                      <a:pt x="58" y="81"/>
                    </a:cubicBezTo>
                    <a:cubicBezTo>
                      <a:pt x="58" y="83"/>
                      <a:pt x="58" y="84"/>
                      <a:pt x="58" y="85"/>
                    </a:cubicBezTo>
                    <a:cubicBezTo>
                      <a:pt x="59" y="86"/>
                      <a:pt x="59" y="86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8"/>
                      <a:pt x="59" y="88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90"/>
                      <a:pt x="59" y="90"/>
                      <a:pt x="59" y="91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58" y="92"/>
                      <a:pt x="58" y="92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9" y="94"/>
                      <a:pt x="60" y="94"/>
                      <a:pt x="61" y="95"/>
                    </a:cubicBezTo>
                    <a:cubicBezTo>
                      <a:pt x="61" y="95"/>
                      <a:pt x="61" y="94"/>
                      <a:pt x="61" y="94"/>
                    </a:cubicBezTo>
                    <a:cubicBezTo>
                      <a:pt x="61" y="91"/>
                      <a:pt x="63" y="89"/>
                      <a:pt x="67" y="89"/>
                    </a:cubicBezTo>
                    <a:cubicBezTo>
                      <a:pt x="68" y="89"/>
                      <a:pt x="70" y="89"/>
                      <a:pt x="71" y="90"/>
                    </a:cubicBezTo>
                    <a:cubicBezTo>
                      <a:pt x="72" y="90"/>
                      <a:pt x="72" y="90"/>
                      <a:pt x="73" y="90"/>
                    </a:cubicBezTo>
                    <a:cubicBezTo>
                      <a:pt x="73" y="90"/>
                      <a:pt x="73" y="90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0"/>
                      <a:pt x="74" y="90"/>
                      <a:pt x="75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0"/>
                      <a:pt x="76" y="90"/>
                      <a:pt x="76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7" y="89"/>
                      <a:pt x="77" y="89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77" y="88"/>
                      <a:pt x="77" y="88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6"/>
                      <a:pt x="77" y="86"/>
                      <a:pt x="77" y="85"/>
                    </a:cubicBezTo>
                    <a:cubicBezTo>
                      <a:pt x="77" y="85"/>
                      <a:pt x="77" y="85"/>
                      <a:pt x="77" y="85"/>
                    </a:cubicBezTo>
                    <a:cubicBezTo>
                      <a:pt x="77" y="84"/>
                      <a:pt x="77" y="83"/>
                      <a:pt x="77" y="82"/>
                    </a:cubicBezTo>
                    <a:cubicBezTo>
                      <a:pt x="77" y="80"/>
                      <a:pt x="77" y="78"/>
                      <a:pt x="76" y="77"/>
                    </a:cubicBezTo>
                    <a:cubicBezTo>
                      <a:pt x="76" y="76"/>
                      <a:pt x="76" y="76"/>
                      <a:pt x="75" y="76"/>
                    </a:cubicBezTo>
                    <a:cubicBezTo>
                      <a:pt x="75" y="75"/>
                      <a:pt x="74" y="74"/>
                      <a:pt x="73" y="74"/>
                    </a:cubicBezTo>
                    <a:cubicBezTo>
                      <a:pt x="70" y="72"/>
                      <a:pt x="67" y="70"/>
                      <a:pt x="66" y="66"/>
                    </a:cubicBezTo>
                    <a:cubicBezTo>
                      <a:pt x="65" y="64"/>
                      <a:pt x="63" y="62"/>
                      <a:pt x="61" y="60"/>
                    </a:cubicBezTo>
                    <a:cubicBezTo>
                      <a:pt x="59" y="58"/>
                      <a:pt x="57" y="56"/>
                      <a:pt x="56" y="54"/>
                    </a:cubicBezTo>
                    <a:cubicBezTo>
                      <a:pt x="56" y="53"/>
                      <a:pt x="55" y="51"/>
                      <a:pt x="54" y="50"/>
                    </a:cubicBezTo>
                    <a:cubicBezTo>
                      <a:pt x="52" y="48"/>
                      <a:pt x="51" y="46"/>
                      <a:pt x="51" y="43"/>
                    </a:cubicBezTo>
                    <a:cubicBezTo>
                      <a:pt x="50" y="43"/>
                      <a:pt x="48" y="42"/>
                      <a:pt x="46" y="41"/>
                    </a:cubicBezTo>
                    <a:cubicBezTo>
                      <a:pt x="42" y="38"/>
                      <a:pt x="37" y="36"/>
                      <a:pt x="39" y="32"/>
                    </a:cubicBezTo>
                    <a:cubicBezTo>
                      <a:pt x="40" y="29"/>
                      <a:pt x="43" y="29"/>
                      <a:pt x="45" y="28"/>
                    </a:cubicBezTo>
                    <a:cubicBezTo>
                      <a:pt x="46" y="28"/>
                      <a:pt x="47" y="28"/>
                      <a:pt x="47" y="28"/>
                    </a:cubicBezTo>
                    <a:cubicBezTo>
                      <a:pt x="47" y="27"/>
                      <a:pt x="47" y="26"/>
                      <a:pt x="46" y="25"/>
                    </a:cubicBezTo>
                    <a:cubicBezTo>
                      <a:pt x="45" y="24"/>
                      <a:pt x="44" y="22"/>
                      <a:pt x="43" y="19"/>
                    </a:cubicBezTo>
                    <a:cubicBezTo>
                      <a:pt x="43" y="18"/>
                      <a:pt x="43" y="18"/>
                      <a:pt x="42" y="18"/>
                    </a:cubicBezTo>
                    <a:cubicBezTo>
                      <a:pt x="41" y="18"/>
                      <a:pt x="39" y="18"/>
                      <a:pt x="39" y="19"/>
                    </a:cubicBezTo>
                    <a:cubicBezTo>
                      <a:pt x="38" y="19"/>
                      <a:pt x="38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6" y="19"/>
                      <a:pt x="36" y="19"/>
                    </a:cubicBezTo>
                    <a:cubicBezTo>
                      <a:pt x="35" y="19"/>
                      <a:pt x="34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8"/>
                      <a:pt x="31" y="18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7"/>
                      <a:pt x="29" y="17"/>
                      <a:pt x="29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8" y="16"/>
                      <a:pt x="28" y="15"/>
                      <a:pt x="27" y="15"/>
                    </a:cubicBezTo>
                    <a:cubicBezTo>
                      <a:pt x="27" y="15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3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6" y="11"/>
                      <a:pt x="25" y="10"/>
                      <a:pt x="24" y="9"/>
                    </a:cubicBezTo>
                    <a:cubicBezTo>
                      <a:pt x="22" y="7"/>
                      <a:pt x="21" y="6"/>
                      <a:pt x="21" y="3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20" y="3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5" name="Freeform 1127">
                <a:extLst>
                  <a:ext uri="{FF2B5EF4-FFF2-40B4-BE49-F238E27FC236}">
                    <a16:creationId xmlns:a16="http://schemas.microsoft.com/office/drawing/2014/main" id="{29B0123D-F315-444F-B31F-17B225566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2098"/>
                <a:ext cx="82" cy="159"/>
              </a:xfrm>
              <a:custGeom>
                <a:avLst/>
                <a:gdLst>
                  <a:gd name="T0" fmla="*/ 86 w 86"/>
                  <a:gd name="T1" fmla="*/ 67 h 166"/>
                  <a:gd name="T2" fmla="*/ 86 w 86"/>
                  <a:gd name="T3" fmla="*/ 66 h 166"/>
                  <a:gd name="T4" fmla="*/ 85 w 86"/>
                  <a:gd name="T5" fmla="*/ 59 h 166"/>
                  <a:gd name="T6" fmla="*/ 77 w 86"/>
                  <a:gd name="T7" fmla="*/ 40 h 166"/>
                  <a:gd name="T8" fmla="*/ 70 w 86"/>
                  <a:gd name="T9" fmla="*/ 28 h 166"/>
                  <a:gd name="T10" fmla="*/ 65 w 86"/>
                  <a:gd name="T11" fmla="*/ 26 h 166"/>
                  <a:gd name="T12" fmla="*/ 55 w 86"/>
                  <a:gd name="T13" fmla="*/ 31 h 166"/>
                  <a:gd name="T14" fmla="*/ 49 w 86"/>
                  <a:gd name="T15" fmla="*/ 28 h 166"/>
                  <a:gd name="T16" fmla="*/ 44 w 86"/>
                  <a:gd name="T17" fmla="*/ 31 h 166"/>
                  <a:gd name="T18" fmla="*/ 32 w 86"/>
                  <a:gd name="T19" fmla="*/ 33 h 166"/>
                  <a:gd name="T20" fmla="*/ 34 w 86"/>
                  <a:gd name="T21" fmla="*/ 27 h 166"/>
                  <a:gd name="T22" fmla="*/ 35 w 86"/>
                  <a:gd name="T23" fmla="*/ 23 h 166"/>
                  <a:gd name="T24" fmla="*/ 36 w 86"/>
                  <a:gd name="T25" fmla="*/ 12 h 166"/>
                  <a:gd name="T26" fmla="*/ 34 w 86"/>
                  <a:gd name="T27" fmla="*/ 11 h 166"/>
                  <a:gd name="T28" fmla="*/ 28 w 86"/>
                  <a:gd name="T29" fmla="*/ 3 h 166"/>
                  <a:gd name="T30" fmla="*/ 28 w 86"/>
                  <a:gd name="T31" fmla="*/ 1 h 166"/>
                  <a:gd name="T32" fmla="*/ 27 w 86"/>
                  <a:gd name="T33" fmla="*/ 0 h 166"/>
                  <a:gd name="T34" fmla="*/ 26 w 86"/>
                  <a:gd name="T35" fmla="*/ 1 h 166"/>
                  <a:gd name="T36" fmla="*/ 25 w 86"/>
                  <a:gd name="T37" fmla="*/ 2 h 166"/>
                  <a:gd name="T38" fmla="*/ 24 w 86"/>
                  <a:gd name="T39" fmla="*/ 3 h 166"/>
                  <a:gd name="T40" fmla="*/ 17 w 86"/>
                  <a:gd name="T41" fmla="*/ 6 h 166"/>
                  <a:gd name="T42" fmla="*/ 7 w 86"/>
                  <a:gd name="T43" fmla="*/ 10 h 166"/>
                  <a:gd name="T44" fmla="*/ 2 w 86"/>
                  <a:gd name="T45" fmla="*/ 12 h 166"/>
                  <a:gd name="T46" fmla="*/ 7 w 86"/>
                  <a:gd name="T47" fmla="*/ 38 h 166"/>
                  <a:gd name="T48" fmla="*/ 10 w 86"/>
                  <a:gd name="T49" fmla="*/ 45 h 166"/>
                  <a:gd name="T50" fmla="*/ 10 w 86"/>
                  <a:gd name="T51" fmla="*/ 54 h 166"/>
                  <a:gd name="T52" fmla="*/ 8 w 86"/>
                  <a:gd name="T53" fmla="*/ 62 h 166"/>
                  <a:gd name="T54" fmla="*/ 12 w 86"/>
                  <a:gd name="T55" fmla="*/ 71 h 166"/>
                  <a:gd name="T56" fmla="*/ 18 w 86"/>
                  <a:gd name="T57" fmla="*/ 89 h 166"/>
                  <a:gd name="T58" fmla="*/ 21 w 86"/>
                  <a:gd name="T59" fmla="*/ 95 h 166"/>
                  <a:gd name="T60" fmla="*/ 20 w 86"/>
                  <a:gd name="T61" fmla="*/ 98 h 166"/>
                  <a:gd name="T62" fmla="*/ 19 w 86"/>
                  <a:gd name="T63" fmla="*/ 101 h 166"/>
                  <a:gd name="T64" fmla="*/ 18 w 86"/>
                  <a:gd name="T65" fmla="*/ 104 h 166"/>
                  <a:gd name="T66" fmla="*/ 17 w 86"/>
                  <a:gd name="T67" fmla="*/ 107 h 166"/>
                  <a:gd name="T68" fmla="*/ 14 w 86"/>
                  <a:gd name="T69" fmla="*/ 112 h 166"/>
                  <a:gd name="T70" fmla="*/ 12 w 86"/>
                  <a:gd name="T71" fmla="*/ 114 h 166"/>
                  <a:gd name="T72" fmla="*/ 11 w 86"/>
                  <a:gd name="T73" fmla="*/ 115 h 166"/>
                  <a:gd name="T74" fmla="*/ 8 w 86"/>
                  <a:gd name="T75" fmla="*/ 130 h 166"/>
                  <a:gd name="T76" fmla="*/ 23 w 86"/>
                  <a:gd name="T77" fmla="*/ 153 h 166"/>
                  <a:gd name="T78" fmla="*/ 32 w 86"/>
                  <a:gd name="T79" fmla="*/ 158 h 166"/>
                  <a:gd name="T80" fmla="*/ 36 w 86"/>
                  <a:gd name="T81" fmla="*/ 160 h 166"/>
                  <a:gd name="T82" fmla="*/ 41 w 86"/>
                  <a:gd name="T83" fmla="*/ 166 h 166"/>
                  <a:gd name="T84" fmla="*/ 45 w 86"/>
                  <a:gd name="T85" fmla="*/ 165 h 166"/>
                  <a:gd name="T86" fmla="*/ 45 w 86"/>
                  <a:gd name="T87" fmla="*/ 164 h 166"/>
                  <a:gd name="T88" fmla="*/ 46 w 86"/>
                  <a:gd name="T89" fmla="*/ 163 h 166"/>
                  <a:gd name="T90" fmla="*/ 30 w 86"/>
                  <a:gd name="T91" fmla="*/ 154 h 166"/>
                  <a:gd name="T92" fmla="*/ 25 w 86"/>
                  <a:gd name="T93" fmla="*/ 138 h 166"/>
                  <a:gd name="T94" fmla="*/ 19 w 86"/>
                  <a:gd name="T95" fmla="*/ 130 h 166"/>
                  <a:gd name="T96" fmla="*/ 15 w 86"/>
                  <a:gd name="T97" fmla="*/ 114 h 166"/>
                  <a:gd name="T98" fmla="*/ 19 w 86"/>
                  <a:gd name="T99" fmla="*/ 100 h 166"/>
                  <a:gd name="T100" fmla="*/ 23 w 86"/>
                  <a:gd name="T101" fmla="*/ 83 h 166"/>
                  <a:gd name="T102" fmla="*/ 36 w 86"/>
                  <a:gd name="T103" fmla="*/ 83 h 166"/>
                  <a:gd name="T104" fmla="*/ 43 w 86"/>
                  <a:gd name="T105" fmla="*/ 88 h 166"/>
                  <a:gd name="T106" fmla="*/ 54 w 86"/>
                  <a:gd name="T107" fmla="*/ 94 h 166"/>
                  <a:gd name="T108" fmla="*/ 53 w 86"/>
                  <a:gd name="T109" fmla="*/ 93 h 166"/>
                  <a:gd name="T110" fmla="*/ 51 w 86"/>
                  <a:gd name="T111" fmla="*/ 85 h 166"/>
                  <a:gd name="T112" fmla="*/ 70 w 86"/>
                  <a:gd name="T113" fmla="*/ 68 h 166"/>
                  <a:gd name="T114" fmla="*/ 76 w 86"/>
                  <a:gd name="T115" fmla="*/ 68 h 166"/>
                  <a:gd name="T116" fmla="*/ 82 w 86"/>
                  <a:gd name="T117" fmla="*/ 68 h 166"/>
                  <a:gd name="T118" fmla="*/ 83 w 86"/>
                  <a:gd name="T119" fmla="*/ 68 h 166"/>
                  <a:gd name="T120" fmla="*/ 84 w 86"/>
                  <a:gd name="T121" fmla="*/ 68 h 166"/>
                  <a:gd name="T122" fmla="*/ 85 w 86"/>
                  <a:gd name="T123" fmla="*/ 6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" h="166">
                    <a:moveTo>
                      <a:pt x="86" y="68"/>
                    </a:moveTo>
                    <a:cubicBezTo>
                      <a:pt x="86" y="67"/>
                      <a:pt x="86" y="67"/>
                      <a:pt x="86" y="67"/>
                    </a:cubicBezTo>
                    <a:cubicBezTo>
                      <a:pt x="86" y="67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5"/>
                      <a:pt x="86" y="65"/>
                      <a:pt x="86" y="64"/>
                    </a:cubicBezTo>
                    <a:cubicBezTo>
                      <a:pt x="85" y="62"/>
                      <a:pt x="85" y="61"/>
                      <a:pt x="85" y="59"/>
                    </a:cubicBezTo>
                    <a:cubicBezTo>
                      <a:pt x="86" y="54"/>
                      <a:pt x="81" y="50"/>
                      <a:pt x="79" y="49"/>
                    </a:cubicBezTo>
                    <a:cubicBezTo>
                      <a:pt x="76" y="48"/>
                      <a:pt x="76" y="44"/>
                      <a:pt x="77" y="40"/>
                    </a:cubicBezTo>
                    <a:cubicBezTo>
                      <a:pt x="77" y="39"/>
                      <a:pt x="78" y="36"/>
                      <a:pt x="78" y="35"/>
                    </a:cubicBezTo>
                    <a:cubicBezTo>
                      <a:pt x="74" y="33"/>
                      <a:pt x="72" y="31"/>
                      <a:pt x="70" y="28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8" y="26"/>
                      <a:pt x="67" y="26"/>
                      <a:pt x="65" y="26"/>
                    </a:cubicBezTo>
                    <a:cubicBezTo>
                      <a:pt x="63" y="26"/>
                      <a:pt x="62" y="26"/>
                      <a:pt x="62" y="27"/>
                    </a:cubicBezTo>
                    <a:cubicBezTo>
                      <a:pt x="61" y="29"/>
                      <a:pt x="57" y="31"/>
                      <a:pt x="55" y="31"/>
                    </a:cubicBezTo>
                    <a:cubicBezTo>
                      <a:pt x="53" y="31"/>
                      <a:pt x="52" y="30"/>
                      <a:pt x="51" y="29"/>
                    </a:cubicBezTo>
                    <a:cubicBezTo>
                      <a:pt x="51" y="28"/>
                      <a:pt x="50" y="28"/>
                      <a:pt x="49" y="28"/>
                    </a:cubicBezTo>
                    <a:cubicBezTo>
                      <a:pt x="49" y="28"/>
                      <a:pt x="47" y="29"/>
                      <a:pt x="46" y="30"/>
                    </a:cubicBezTo>
                    <a:cubicBezTo>
                      <a:pt x="45" y="30"/>
                      <a:pt x="44" y="31"/>
                      <a:pt x="44" y="31"/>
                    </a:cubicBezTo>
                    <a:cubicBezTo>
                      <a:pt x="41" y="34"/>
                      <a:pt x="38" y="36"/>
                      <a:pt x="36" y="36"/>
                    </a:cubicBezTo>
                    <a:cubicBezTo>
                      <a:pt x="35" y="36"/>
                      <a:pt x="33" y="36"/>
                      <a:pt x="32" y="33"/>
                    </a:cubicBezTo>
                    <a:cubicBezTo>
                      <a:pt x="32" y="32"/>
                      <a:pt x="32" y="31"/>
                      <a:pt x="32" y="30"/>
                    </a:cubicBezTo>
                    <a:cubicBezTo>
                      <a:pt x="32" y="29"/>
                      <a:pt x="33" y="27"/>
                      <a:pt x="34" y="27"/>
                    </a:cubicBezTo>
                    <a:cubicBezTo>
                      <a:pt x="34" y="26"/>
                      <a:pt x="35" y="25"/>
                      <a:pt x="35" y="25"/>
                    </a:cubicBezTo>
                    <a:cubicBezTo>
                      <a:pt x="35" y="24"/>
                      <a:pt x="35" y="24"/>
                      <a:pt x="35" y="23"/>
                    </a:cubicBezTo>
                    <a:cubicBezTo>
                      <a:pt x="35" y="21"/>
                      <a:pt x="36" y="20"/>
                      <a:pt x="36" y="18"/>
                    </a:cubicBezTo>
                    <a:cubicBezTo>
                      <a:pt x="37" y="16"/>
                      <a:pt x="37" y="14"/>
                      <a:pt x="36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5" y="11"/>
                      <a:pt x="35" y="11"/>
                      <a:pt x="34" y="11"/>
                    </a:cubicBezTo>
                    <a:cubicBezTo>
                      <a:pt x="32" y="12"/>
                      <a:pt x="30" y="11"/>
                      <a:pt x="29" y="9"/>
                    </a:cubicBezTo>
                    <a:cubicBezTo>
                      <a:pt x="28" y="7"/>
                      <a:pt x="28" y="5"/>
                      <a:pt x="28" y="3"/>
                    </a:cubicBezTo>
                    <a:cubicBezTo>
                      <a:pt x="28" y="2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1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6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2" y="3"/>
                      <a:pt x="22" y="4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6" y="9"/>
                      <a:pt x="13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0"/>
                      <a:pt x="3" y="10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22"/>
                      <a:pt x="0" y="28"/>
                      <a:pt x="0" y="29"/>
                    </a:cubicBezTo>
                    <a:cubicBezTo>
                      <a:pt x="1" y="31"/>
                      <a:pt x="6" y="37"/>
                      <a:pt x="7" y="38"/>
                    </a:cubicBezTo>
                    <a:cubicBezTo>
                      <a:pt x="10" y="38"/>
                      <a:pt x="10" y="41"/>
                      <a:pt x="10" y="43"/>
                    </a:cubicBezTo>
                    <a:cubicBezTo>
                      <a:pt x="10" y="43"/>
                      <a:pt x="10" y="45"/>
                      <a:pt x="10" y="45"/>
                    </a:cubicBezTo>
                    <a:cubicBezTo>
                      <a:pt x="12" y="46"/>
                      <a:pt x="13" y="48"/>
                      <a:pt x="12" y="51"/>
                    </a:cubicBezTo>
                    <a:cubicBezTo>
                      <a:pt x="12" y="52"/>
                      <a:pt x="11" y="53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6"/>
                      <a:pt x="10" y="60"/>
                      <a:pt x="8" y="62"/>
                    </a:cubicBezTo>
                    <a:cubicBezTo>
                      <a:pt x="8" y="62"/>
                      <a:pt x="8" y="62"/>
                      <a:pt x="8" y="63"/>
                    </a:cubicBezTo>
                    <a:cubicBezTo>
                      <a:pt x="8" y="65"/>
                      <a:pt x="9" y="68"/>
                      <a:pt x="12" y="71"/>
                    </a:cubicBezTo>
                    <a:cubicBezTo>
                      <a:pt x="17" y="75"/>
                      <a:pt x="17" y="82"/>
                      <a:pt x="17" y="86"/>
                    </a:cubicBezTo>
                    <a:cubicBezTo>
                      <a:pt x="17" y="87"/>
                      <a:pt x="18" y="88"/>
                      <a:pt x="18" y="89"/>
                    </a:cubicBezTo>
                    <a:cubicBezTo>
                      <a:pt x="19" y="90"/>
                      <a:pt x="21" y="92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0" y="96"/>
                      <a:pt x="20" y="97"/>
                      <a:pt x="20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0" y="99"/>
                      <a:pt x="19" y="100"/>
                      <a:pt x="19" y="100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2"/>
                      <a:pt x="18" y="103"/>
                      <a:pt x="18" y="104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5"/>
                      <a:pt x="17" y="106"/>
                      <a:pt x="17" y="107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6" y="109"/>
                      <a:pt x="15" y="110"/>
                      <a:pt x="14" y="112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3" y="113"/>
                      <a:pt x="13" y="113"/>
                      <a:pt x="13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4"/>
                      <a:pt x="11" y="115"/>
                      <a:pt x="11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1" y="116"/>
                      <a:pt x="10" y="118"/>
                      <a:pt x="10" y="119"/>
                    </a:cubicBezTo>
                    <a:cubicBezTo>
                      <a:pt x="9" y="123"/>
                      <a:pt x="9" y="127"/>
                      <a:pt x="8" y="130"/>
                    </a:cubicBezTo>
                    <a:cubicBezTo>
                      <a:pt x="7" y="132"/>
                      <a:pt x="6" y="137"/>
                      <a:pt x="7" y="138"/>
                    </a:cubicBezTo>
                    <a:cubicBezTo>
                      <a:pt x="10" y="138"/>
                      <a:pt x="15" y="143"/>
                      <a:pt x="23" y="153"/>
                    </a:cubicBezTo>
                    <a:cubicBezTo>
                      <a:pt x="24" y="154"/>
                      <a:pt x="25" y="156"/>
                      <a:pt x="26" y="158"/>
                    </a:cubicBezTo>
                    <a:cubicBezTo>
                      <a:pt x="28" y="158"/>
                      <a:pt x="30" y="158"/>
                      <a:pt x="32" y="158"/>
                    </a:cubicBezTo>
                    <a:cubicBezTo>
                      <a:pt x="32" y="158"/>
                      <a:pt x="33" y="159"/>
                      <a:pt x="33" y="159"/>
                    </a:cubicBezTo>
                    <a:cubicBezTo>
                      <a:pt x="34" y="159"/>
                      <a:pt x="35" y="160"/>
                      <a:pt x="36" y="160"/>
                    </a:cubicBezTo>
                    <a:cubicBezTo>
                      <a:pt x="38" y="162"/>
                      <a:pt x="39" y="164"/>
                      <a:pt x="39" y="166"/>
                    </a:cubicBezTo>
                    <a:cubicBezTo>
                      <a:pt x="39" y="166"/>
                      <a:pt x="40" y="166"/>
                      <a:pt x="41" y="166"/>
                    </a:cubicBezTo>
                    <a:cubicBezTo>
                      <a:pt x="42" y="166"/>
                      <a:pt x="44" y="166"/>
                      <a:pt x="44" y="166"/>
                    </a:cubicBezTo>
                    <a:cubicBezTo>
                      <a:pt x="44" y="166"/>
                      <a:pt x="45" y="166"/>
                      <a:pt x="45" y="165"/>
                    </a:cubicBezTo>
                    <a:cubicBezTo>
                      <a:pt x="45" y="165"/>
                      <a:pt x="45" y="165"/>
                      <a:pt x="45" y="165"/>
                    </a:cubicBezTo>
                    <a:cubicBezTo>
                      <a:pt x="45" y="164"/>
                      <a:pt x="45" y="164"/>
                      <a:pt x="45" y="164"/>
                    </a:cubicBezTo>
                    <a:cubicBezTo>
                      <a:pt x="45" y="164"/>
                      <a:pt x="46" y="164"/>
                      <a:pt x="46" y="164"/>
                    </a:cubicBezTo>
                    <a:cubicBezTo>
                      <a:pt x="46" y="163"/>
                      <a:pt x="46" y="163"/>
                      <a:pt x="46" y="163"/>
                    </a:cubicBezTo>
                    <a:cubicBezTo>
                      <a:pt x="44" y="161"/>
                      <a:pt x="39" y="158"/>
                      <a:pt x="36" y="158"/>
                    </a:cubicBezTo>
                    <a:cubicBezTo>
                      <a:pt x="34" y="158"/>
                      <a:pt x="32" y="156"/>
                      <a:pt x="30" y="154"/>
                    </a:cubicBezTo>
                    <a:cubicBezTo>
                      <a:pt x="27" y="151"/>
                      <a:pt x="26" y="146"/>
                      <a:pt x="26" y="143"/>
                    </a:cubicBezTo>
                    <a:cubicBezTo>
                      <a:pt x="27" y="141"/>
                      <a:pt x="26" y="140"/>
                      <a:pt x="25" y="138"/>
                    </a:cubicBezTo>
                    <a:cubicBezTo>
                      <a:pt x="23" y="137"/>
                      <a:pt x="22" y="135"/>
                      <a:pt x="22" y="133"/>
                    </a:cubicBezTo>
                    <a:cubicBezTo>
                      <a:pt x="22" y="132"/>
                      <a:pt x="22" y="131"/>
                      <a:pt x="19" y="130"/>
                    </a:cubicBezTo>
                    <a:cubicBezTo>
                      <a:pt x="18" y="130"/>
                      <a:pt x="17" y="130"/>
                      <a:pt x="16" y="129"/>
                    </a:cubicBezTo>
                    <a:cubicBezTo>
                      <a:pt x="12" y="127"/>
                      <a:pt x="14" y="120"/>
                      <a:pt x="15" y="114"/>
                    </a:cubicBezTo>
                    <a:cubicBezTo>
                      <a:pt x="16" y="112"/>
                      <a:pt x="16" y="110"/>
                      <a:pt x="16" y="109"/>
                    </a:cubicBezTo>
                    <a:cubicBezTo>
                      <a:pt x="17" y="107"/>
                      <a:pt x="18" y="104"/>
                      <a:pt x="19" y="100"/>
                    </a:cubicBezTo>
                    <a:cubicBezTo>
                      <a:pt x="21" y="96"/>
                      <a:pt x="24" y="89"/>
                      <a:pt x="23" y="87"/>
                    </a:cubicBezTo>
                    <a:cubicBezTo>
                      <a:pt x="22" y="86"/>
                      <a:pt x="22" y="84"/>
                      <a:pt x="23" y="83"/>
                    </a:cubicBezTo>
                    <a:cubicBezTo>
                      <a:pt x="24" y="80"/>
                      <a:pt x="28" y="79"/>
                      <a:pt x="30" y="79"/>
                    </a:cubicBezTo>
                    <a:cubicBezTo>
                      <a:pt x="33" y="79"/>
                      <a:pt x="35" y="80"/>
                      <a:pt x="36" y="83"/>
                    </a:cubicBezTo>
                    <a:cubicBezTo>
                      <a:pt x="37" y="88"/>
                      <a:pt x="38" y="88"/>
                      <a:pt x="42" y="88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7" y="88"/>
                      <a:pt x="49" y="90"/>
                      <a:pt x="51" y="92"/>
                    </a:cubicBezTo>
                    <a:cubicBezTo>
                      <a:pt x="52" y="93"/>
                      <a:pt x="53" y="94"/>
                      <a:pt x="54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4" y="94"/>
                      <a:pt x="54" y="94"/>
                      <a:pt x="53" y="93"/>
                    </a:cubicBezTo>
                    <a:cubicBezTo>
                      <a:pt x="53" y="92"/>
                      <a:pt x="52" y="91"/>
                      <a:pt x="52" y="88"/>
                    </a:cubicBezTo>
                    <a:cubicBezTo>
                      <a:pt x="52" y="87"/>
                      <a:pt x="52" y="86"/>
                      <a:pt x="51" y="85"/>
                    </a:cubicBezTo>
                    <a:cubicBezTo>
                      <a:pt x="50" y="83"/>
                      <a:pt x="49" y="81"/>
                      <a:pt x="52" y="77"/>
                    </a:cubicBezTo>
                    <a:cubicBezTo>
                      <a:pt x="57" y="70"/>
                      <a:pt x="65" y="67"/>
                      <a:pt x="70" y="68"/>
                    </a:cubicBezTo>
                    <a:cubicBezTo>
                      <a:pt x="70" y="68"/>
                      <a:pt x="70" y="68"/>
                      <a:pt x="71" y="68"/>
                    </a:cubicBezTo>
                    <a:cubicBezTo>
                      <a:pt x="72" y="69"/>
                      <a:pt x="74" y="68"/>
                      <a:pt x="76" y="68"/>
                    </a:cubicBezTo>
                    <a:cubicBezTo>
                      <a:pt x="78" y="68"/>
                      <a:pt x="79" y="68"/>
                      <a:pt x="81" y="68"/>
                    </a:cubicBezTo>
                    <a:cubicBezTo>
                      <a:pt x="81" y="68"/>
                      <a:pt x="81" y="68"/>
                      <a:pt x="82" y="68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82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85" y="68"/>
                      <a:pt x="85" y="68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6" y="68"/>
                      <a:pt x="86" y="68"/>
                      <a:pt x="86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6" name="Freeform 1128">
                <a:extLst>
                  <a:ext uri="{FF2B5EF4-FFF2-40B4-BE49-F238E27FC236}">
                    <a16:creationId xmlns:a16="http://schemas.microsoft.com/office/drawing/2014/main" id="{E9B53621-AA45-454D-A497-65E424FC8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" y="2251"/>
                <a:ext cx="100" cy="60"/>
              </a:xfrm>
              <a:custGeom>
                <a:avLst/>
                <a:gdLst>
                  <a:gd name="T0" fmla="*/ 94 w 105"/>
                  <a:gd name="T1" fmla="*/ 19 h 63"/>
                  <a:gd name="T2" fmla="*/ 105 w 105"/>
                  <a:gd name="T3" fmla="*/ 16 h 63"/>
                  <a:gd name="T4" fmla="*/ 99 w 105"/>
                  <a:gd name="T5" fmla="*/ 12 h 63"/>
                  <a:gd name="T6" fmla="*/ 90 w 105"/>
                  <a:gd name="T7" fmla="*/ 11 h 63"/>
                  <a:gd name="T8" fmla="*/ 78 w 105"/>
                  <a:gd name="T9" fmla="*/ 0 h 63"/>
                  <a:gd name="T10" fmla="*/ 68 w 105"/>
                  <a:gd name="T11" fmla="*/ 14 h 63"/>
                  <a:gd name="T12" fmla="*/ 63 w 105"/>
                  <a:gd name="T13" fmla="*/ 21 h 63"/>
                  <a:gd name="T14" fmla="*/ 64 w 105"/>
                  <a:gd name="T15" fmla="*/ 24 h 63"/>
                  <a:gd name="T16" fmla="*/ 64 w 105"/>
                  <a:gd name="T17" fmla="*/ 25 h 63"/>
                  <a:gd name="T18" fmla="*/ 64 w 105"/>
                  <a:gd name="T19" fmla="*/ 27 h 63"/>
                  <a:gd name="T20" fmla="*/ 63 w 105"/>
                  <a:gd name="T21" fmla="*/ 28 h 63"/>
                  <a:gd name="T22" fmla="*/ 61 w 105"/>
                  <a:gd name="T23" fmla="*/ 29 h 63"/>
                  <a:gd name="T24" fmla="*/ 54 w 105"/>
                  <a:gd name="T25" fmla="*/ 32 h 63"/>
                  <a:gd name="T26" fmla="*/ 53 w 105"/>
                  <a:gd name="T27" fmla="*/ 31 h 63"/>
                  <a:gd name="T28" fmla="*/ 52 w 105"/>
                  <a:gd name="T29" fmla="*/ 31 h 63"/>
                  <a:gd name="T30" fmla="*/ 51 w 105"/>
                  <a:gd name="T31" fmla="*/ 30 h 63"/>
                  <a:gd name="T32" fmla="*/ 50 w 105"/>
                  <a:gd name="T33" fmla="*/ 30 h 63"/>
                  <a:gd name="T34" fmla="*/ 49 w 105"/>
                  <a:gd name="T35" fmla="*/ 28 h 63"/>
                  <a:gd name="T36" fmla="*/ 48 w 105"/>
                  <a:gd name="T37" fmla="*/ 27 h 63"/>
                  <a:gd name="T38" fmla="*/ 47 w 105"/>
                  <a:gd name="T39" fmla="*/ 25 h 63"/>
                  <a:gd name="T40" fmla="*/ 39 w 105"/>
                  <a:gd name="T41" fmla="*/ 38 h 63"/>
                  <a:gd name="T42" fmla="*/ 21 w 105"/>
                  <a:gd name="T43" fmla="*/ 44 h 63"/>
                  <a:gd name="T44" fmla="*/ 16 w 105"/>
                  <a:gd name="T45" fmla="*/ 57 h 63"/>
                  <a:gd name="T46" fmla="*/ 3 w 105"/>
                  <a:gd name="T47" fmla="*/ 57 h 63"/>
                  <a:gd name="T48" fmla="*/ 0 w 105"/>
                  <a:gd name="T49" fmla="*/ 56 h 63"/>
                  <a:gd name="T50" fmla="*/ 0 w 105"/>
                  <a:gd name="T51" fmla="*/ 56 h 63"/>
                  <a:gd name="T52" fmla="*/ 1 w 105"/>
                  <a:gd name="T53" fmla="*/ 57 h 63"/>
                  <a:gd name="T54" fmla="*/ 1 w 105"/>
                  <a:gd name="T55" fmla="*/ 57 h 63"/>
                  <a:gd name="T56" fmla="*/ 6 w 105"/>
                  <a:gd name="T57" fmla="*/ 60 h 63"/>
                  <a:gd name="T58" fmla="*/ 7 w 105"/>
                  <a:gd name="T59" fmla="*/ 62 h 63"/>
                  <a:gd name="T60" fmla="*/ 8 w 105"/>
                  <a:gd name="T61" fmla="*/ 62 h 63"/>
                  <a:gd name="T62" fmla="*/ 10 w 105"/>
                  <a:gd name="T63" fmla="*/ 62 h 63"/>
                  <a:gd name="T64" fmla="*/ 17 w 105"/>
                  <a:gd name="T65" fmla="*/ 61 h 63"/>
                  <a:gd name="T66" fmla="*/ 24 w 105"/>
                  <a:gd name="T67" fmla="*/ 61 h 63"/>
                  <a:gd name="T68" fmla="*/ 36 w 105"/>
                  <a:gd name="T69" fmla="*/ 56 h 63"/>
                  <a:gd name="T70" fmla="*/ 43 w 105"/>
                  <a:gd name="T71" fmla="*/ 59 h 63"/>
                  <a:gd name="T72" fmla="*/ 43 w 105"/>
                  <a:gd name="T73" fmla="*/ 59 h 63"/>
                  <a:gd name="T74" fmla="*/ 52 w 105"/>
                  <a:gd name="T75" fmla="*/ 56 h 63"/>
                  <a:gd name="T76" fmla="*/ 57 w 105"/>
                  <a:gd name="T77" fmla="*/ 46 h 63"/>
                  <a:gd name="T78" fmla="*/ 62 w 105"/>
                  <a:gd name="T79" fmla="*/ 38 h 63"/>
                  <a:gd name="T80" fmla="*/ 66 w 105"/>
                  <a:gd name="T81" fmla="*/ 27 h 63"/>
                  <a:gd name="T82" fmla="*/ 84 w 105"/>
                  <a:gd name="T83" fmla="*/ 24 h 63"/>
                  <a:gd name="T84" fmla="*/ 85 w 105"/>
                  <a:gd name="T85" fmla="*/ 24 h 63"/>
                  <a:gd name="T86" fmla="*/ 87 w 105"/>
                  <a:gd name="T87" fmla="*/ 24 h 63"/>
                  <a:gd name="T88" fmla="*/ 89 w 105"/>
                  <a:gd name="T89" fmla="*/ 25 h 63"/>
                  <a:gd name="T90" fmla="*/ 95 w 105"/>
                  <a:gd name="T9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5" h="63">
                    <a:moveTo>
                      <a:pt x="95" y="22"/>
                    </a:moveTo>
                    <a:cubicBezTo>
                      <a:pt x="93" y="21"/>
                      <a:pt x="94" y="20"/>
                      <a:pt x="94" y="19"/>
                    </a:cubicBezTo>
                    <a:cubicBezTo>
                      <a:pt x="94" y="17"/>
                      <a:pt x="96" y="17"/>
                      <a:pt x="99" y="17"/>
                    </a:cubicBezTo>
                    <a:cubicBezTo>
                      <a:pt x="100" y="17"/>
                      <a:pt x="104" y="17"/>
                      <a:pt x="105" y="16"/>
                    </a:cubicBezTo>
                    <a:cubicBezTo>
                      <a:pt x="105" y="15"/>
                      <a:pt x="105" y="15"/>
                      <a:pt x="104" y="14"/>
                    </a:cubicBezTo>
                    <a:cubicBezTo>
                      <a:pt x="103" y="12"/>
                      <a:pt x="100" y="11"/>
                      <a:pt x="99" y="12"/>
                    </a:cubicBezTo>
                    <a:cubicBezTo>
                      <a:pt x="98" y="12"/>
                      <a:pt x="97" y="12"/>
                      <a:pt x="96" y="12"/>
                    </a:cubicBezTo>
                    <a:cubicBezTo>
                      <a:pt x="94" y="12"/>
                      <a:pt x="92" y="12"/>
                      <a:pt x="90" y="11"/>
                    </a:cubicBezTo>
                    <a:cubicBezTo>
                      <a:pt x="87" y="10"/>
                      <a:pt x="87" y="8"/>
                      <a:pt x="87" y="7"/>
                    </a:cubicBezTo>
                    <a:cubicBezTo>
                      <a:pt x="87" y="5"/>
                      <a:pt x="81" y="0"/>
                      <a:pt x="78" y="0"/>
                    </a:cubicBezTo>
                    <a:cubicBezTo>
                      <a:pt x="76" y="0"/>
                      <a:pt x="72" y="7"/>
                      <a:pt x="71" y="10"/>
                    </a:cubicBezTo>
                    <a:cubicBezTo>
                      <a:pt x="71" y="12"/>
                      <a:pt x="69" y="13"/>
                      <a:pt x="68" y="14"/>
                    </a:cubicBezTo>
                    <a:cubicBezTo>
                      <a:pt x="66" y="15"/>
                      <a:pt x="65" y="16"/>
                      <a:pt x="65" y="17"/>
                    </a:cubicBezTo>
                    <a:cubicBezTo>
                      <a:pt x="66" y="18"/>
                      <a:pt x="65" y="20"/>
                      <a:pt x="63" y="21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4" y="23"/>
                      <a:pt x="64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26"/>
                      <a:pt x="64" y="27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7"/>
                      <a:pt x="64" y="28"/>
                      <a:pt x="63" y="28"/>
                    </a:cubicBezTo>
                    <a:cubicBezTo>
                      <a:pt x="63" y="29"/>
                      <a:pt x="62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0" y="29"/>
                      <a:pt x="60" y="29"/>
                      <a:pt x="59" y="30"/>
                    </a:cubicBezTo>
                    <a:cubicBezTo>
                      <a:pt x="58" y="30"/>
                      <a:pt x="56" y="32"/>
                      <a:pt x="54" y="32"/>
                    </a:cubicBezTo>
                    <a:cubicBezTo>
                      <a:pt x="54" y="32"/>
                      <a:pt x="53" y="32"/>
                      <a:pt x="53" y="32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1"/>
                      <a:pt x="51" y="31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0" y="30"/>
                      <a:pt x="50" y="30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49" y="28"/>
                    </a:cubicBezTo>
                    <a:cubicBezTo>
                      <a:pt x="49" y="28"/>
                      <a:pt x="49" y="28"/>
                      <a:pt x="49" y="27"/>
                    </a:cubicBezTo>
                    <a:cubicBezTo>
                      <a:pt x="49" y="27"/>
                      <a:pt x="48" y="27"/>
                      <a:pt x="48" y="27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5" y="26"/>
                      <a:pt x="40" y="32"/>
                      <a:pt x="39" y="38"/>
                    </a:cubicBezTo>
                    <a:cubicBezTo>
                      <a:pt x="38" y="44"/>
                      <a:pt x="33" y="44"/>
                      <a:pt x="27" y="44"/>
                    </a:cubicBezTo>
                    <a:cubicBezTo>
                      <a:pt x="25" y="44"/>
                      <a:pt x="23" y="44"/>
                      <a:pt x="21" y="44"/>
                    </a:cubicBezTo>
                    <a:cubicBezTo>
                      <a:pt x="17" y="45"/>
                      <a:pt x="17" y="47"/>
                      <a:pt x="17" y="52"/>
                    </a:cubicBezTo>
                    <a:cubicBezTo>
                      <a:pt x="16" y="54"/>
                      <a:pt x="16" y="56"/>
                      <a:pt x="16" y="57"/>
                    </a:cubicBezTo>
                    <a:cubicBezTo>
                      <a:pt x="15" y="58"/>
                      <a:pt x="14" y="60"/>
                      <a:pt x="12" y="60"/>
                    </a:cubicBezTo>
                    <a:cubicBezTo>
                      <a:pt x="9" y="60"/>
                      <a:pt x="6" y="58"/>
                      <a:pt x="3" y="57"/>
                    </a:cubicBezTo>
                    <a:cubicBezTo>
                      <a:pt x="2" y="56"/>
                      <a:pt x="1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8"/>
                      <a:pt x="1" y="58"/>
                    </a:cubicBezTo>
                    <a:cubicBezTo>
                      <a:pt x="3" y="58"/>
                      <a:pt x="4" y="59"/>
                      <a:pt x="6" y="60"/>
                    </a:cubicBezTo>
                    <a:cubicBezTo>
                      <a:pt x="6" y="61"/>
                      <a:pt x="7" y="61"/>
                      <a:pt x="7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3"/>
                      <a:pt x="9" y="63"/>
                      <a:pt x="9" y="63"/>
                    </a:cubicBezTo>
                    <a:cubicBezTo>
                      <a:pt x="9" y="62"/>
                      <a:pt x="10" y="62"/>
                      <a:pt x="10" y="6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2" y="61"/>
                      <a:pt x="15" y="61"/>
                      <a:pt x="17" y="61"/>
                    </a:cubicBezTo>
                    <a:cubicBezTo>
                      <a:pt x="18" y="61"/>
                      <a:pt x="19" y="61"/>
                      <a:pt x="20" y="61"/>
                    </a:cubicBezTo>
                    <a:cubicBezTo>
                      <a:pt x="21" y="61"/>
                      <a:pt x="23" y="61"/>
                      <a:pt x="24" y="61"/>
                    </a:cubicBezTo>
                    <a:cubicBezTo>
                      <a:pt x="25" y="61"/>
                      <a:pt x="26" y="60"/>
                      <a:pt x="27" y="59"/>
                    </a:cubicBezTo>
                    <a:cubicBezTo>
                      <a:pt x="29" y="58"/>
                      <a:pt x="31" y="56"/>
                      <a:pt x="36" y="56"/>
                    </a:cubicBezTo>
                    <a:cubicBezTo>
                      <a:pt x="40" y="56"/>
                      <a:pt x="41" y="58"/>
                      <a:pt x="42" y="59"/>
                    </a:cubicBezTo>
                    <a:cubicBezTo>
                      <a:pt x="42" y="59"/>
                      <a:pt x="43" y="59"/>
                      <a:pt x="43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9"/>
                      <a:pt x="44" y="59"/>
                      <a:pt x="46" y="58"/>
                    </a:cubicBezTo>
                    <a:cubicBezTo>
                      <a:pt x="48" y="57"/>
                      <a:pt x="50" y="57"/>
                      <a:pt x="52" y="56"/>
                    </a:cubicBezTo>
                    <a:cubicBezTo>
                      <a:pt x="55" y="56"/>
                      <a:pt x="55" y="56"/>
                      <a:pt x="54" y="54"/>
                    </a:cubicBezTo>
                    <a:cubicBezTo>
                      <a:pt x="54" y="50"/>
                      <a:pt x="56" y="48"/>
                      <a:pt x="57" y="46"/>
                    </a:cubicBezTo>
                    <a:cubicBezTo>
                      <a:pt x="57" y="45"/>
                      <a:pt x="58" y="45"/>
                      <a:pt x="58" y="43"/>
                    </a:cubicBezTo>
                    <a:cubicBezTo>
                      <a:pt x="57" y="40"/>
                      <a:pt x="60" y="39"/>
                      <a:pt x="62" y="38"/>
                    </a:cubicBezTo>
                    <a:cubicBezTo>
                      <a:pt x="63" y="37"/>
                      <a:pt x="65" y="37"/>
                      <a:pt x="64" y="33"/>
                    </a:cubicBezTo>
                    <a:cubicBezTo>
                      <a:pt x="64" y="31"/>
                      <a:pt x="65" y="29"/>
                      <a:pt x="66" y="27"/>
                    </a:cubicBezTo>
                    <a:cubicBezTo>
                      <a:pt x="70" y="23"/>
                      <a:pt x="77" y="23"/>
                      <a:pt x="82" y="24"/>
                    </a:cubicBezTo>
                    <a:cubicBezTo>
                      <a:pt x="83" y="24"/>
                      <a:pt x="83" y="24"/>
                      <a:pt x="84" y="24"/>
                    </a:cubicBezTo>
                    <a:cubicBezTo>
                      <a:pt x="84" y="24"/>
                      <a:pt x="84" y="24"/>
                      <a:pt x="85" y="24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8" y="25"/>
                    </a:cubicBezTo>
                    <a:cubicBezTo>
                      <a:pt x="88" y="25"/>
                      <a:pt x="88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91" y="24"/>
                      <a:pt x="94" y="23"/>
                      <a:pt x="9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7" name="Freeform 1129">
                <a:extLst>
                  <a:ext uri="{FF2B5EF4-FFF2-40B4-BE49-F238E27FC236}">
                    <a16:creationId xmlns:a16="http://schemas.microsoft.com/office/drawing/2014/main" id="{82CF9E10-2949-2047-A8EB-131022646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" y="2253"/>
                <a:ext cx="40" cy="53"/>
              </a:xfrm>
              <a:custGeom>
                <a:avLst/>
                <a:gdLst>
                  <a:gd name="T0" fmla="*/ 9 w 42"/>
                  <a:gd name="T1" fmla="*/ 29 h 56"/>
                  <a:gd name="T2" fmla="*/ 13 w 42"/>
                  <a:gd name="T3" fmla="*/ 36 h 56"/>
                  <a:gd name="T4" fmla="*/ 20 w 42"/>
                  <a:gd name="T5" fmla="*/ 43 h 56"/>
                  <a:gd name="T6" fmla="*/ 23 w 42"/>
                  <a:gd name="T7" fmla="*/ 45 h 56"/>
                  <a:gd name="T8" fmla="*/ 42 w 42"/>
                  <a:gd name="T9" fmla="*/ 56 h 56"/>
                  <a:gd name="T10" fmla="*/ 35 w 42"/>
                  <a:gd name="T11" fmla="*/ 43 h 56"/>
                  <a:gd name="T12" fmla="*/ 33 w 42"/>
                  <a:gd name="T13" fmla="*/ 28 h 56"/>
                  <a:gd name="T14" fmla="*/ 34 w 42"/>
                  <a:gd name="T15" fmla="*/ 20 h 56"/>
                  <a:gd name="T16" fmla="*/ 31 w 42"/>
                  <a:gd name="T17" fmla="*/ 15 h 56"/>
                  <a:gd name="T18" fmla="*/ 26 w 42"/>
                  <a:gd name="T19" fmla="*/ 9 h 56"/>
                  <a:gd name="T20" fmla="*/ 24 w 42"/>
                  <a:gd name="T21" fmla="*/ 7 h 56"/>
                  <a:gd name="T22" fmla="*/ 20 w 42"/>
                  <a:gd name="T23" fmla="*/ 4 h 56"/>
                  <a:gd name="T24" fmla="*/ 20 w 42"/>
                  <a:gd name="T25" fmla="*/ 5 h 56"/>
                  <a:gd name="T26" fmla="*/ 20 w 42"/>
                  <a:gd name="T27" fmla="*/ 5 h 56"/>
                  <a:gd name="T28" fmla="*/ 18 w 42"/>
                  <a:gd name="T29" fmla="*/ 8 h 56"/>
                  <a:gd name="T30" fmla="*/ 13 w 42"/>
                  <a:gd name="T31" fmla="*/ 8 h 56"/>
                  <a:gd name="T32" fmla="*/ 11 w 42"/>
                  <a:gd name="T33" fmla="*/ 8 h 56"/>
                  <a:gd name="T34" fmla="*/ 10 w 42"/>
                  <a:gd name="T35" fmla="*/ 8 h 56"/>
                  <a:gd name="T36" fmla="*/ 10 w 42"/>
                  <a:gd name="T37" fmla="*/ 8 h 56"/>
                  <a:gd name="T38" fmla="*/ 9 w 42"/>
                  <a:gd name="T39" fmla="*/ 8 h 56"/>
                  <a:gd name="T40" fmla="*/ 8 w 42"/>
                  <a:gd name="T41" fmla="*/ 7 h 56"/>
                  <a:gd name="T42" fmla="*/ 7 w 42"/>
                  <a:gd name="T43" fmla="*/ 7 h 56"/>
                  <a:gd name="T44" fmla="*/ 7 w 42"/>
                  <a:gd name="T45" fmla="*/ 6 h 56"/>
                  <a:gd name="T46" fmla="*/ 7 w 42"/>
                  <a:gd name="T47" fmla="*/ 5 h 56"/>
                  <a:gd name="T48" fmla="*/ 3 w 42"/>
                  <a:gd name="T49" fmla="*/ 0 h 56"/>
                  <a:gd name="T50" fmla="*/ 0 w 42"/>
                  <a:gd name="T51" fmla="*/ 0 h 56"/>
                  <a:gd name="T52" fmla="*/ 0 w 42"/>
                  <a:gd name="T53" fmla="*/ 0 h 56"/>
                  <a:gd name="T54" fmla="*/ 2 w 42"/>
                  <a:gd name="T55" fmla="*/ 15 h 56"/>
                  <a:gd name="T56" fmla="*/ 9 w 42"/>
                  <a:gd name="T57" fmla="*/ 2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56">
                    <a:moveTo>
                      <a:pt x="9" y="29"/>
                    </a:moveTo>
                    <a:cubicBezTo>
                      <a:pt x="11" y="32"/>
                      <a:pt x="13" y="34"/>
                      <a:pt x="13" y="36"/>
                    </a:cubicBezTo>
                    <a:cubicBezTo>
                      <a:pt x="14" y="39"/>
                      <a:pt x="16" y="40"/>
                      <a:pt x="20" y="43"/>
                    </a:cubicBezTo>
                    <a:cubicBezTo>
                      <a:pt x="21" y="44"/>
                      <a:pt x="22" y="45"/>
                      <a:pt x="23" y="45"/>
                    </a:cubicBezTo>
                    <a:cubicBezTo>
                      <a:pt x="30" y="50"/>
                      <a:pt x="39" y="55"/>
                      <a:pt x="42" y="56"/>
                    </a:cubicBezTo>
                    <a:cubicBezTo>
                      <a:pt x="42" y="53"/>
                      <a:pt x="38" y="47"/>
                      <a:pt x="35" y="43"/>
                    </a:cubicBezTo>
                    <a:cubicBezTo>
                      <a:pt x="32" y="40"/>
                      <a:pt x="33" y="34"/>
                      <a:pt x="33" y="28"/>
                    </a:cubicBezTo>
                    <a:cubicBezTo>
                      <a:pt x="34" y="25"/>
                      <a:pt x="34" y="23"/>
                      <a:pt x="34" y="20"/>
                    </a:cubicBezTo>
                    <a:cubicBezTo>
                      <a:pt x="34" y="17"/>
                      <a:pt x="33" y="16"/>
                      <a:pt x="31" y="15"/>
                    </a:cubicBezTo>
                    <a:cubicBezTo>
                      <a:pt x="29" y="13"/>
                      <a:pt x="27" y="12"/>
                      <a:pt x="26" y="9"/>
                    </a:cubicBezTo>
                    <a:cubicBezTo>
                      <a:pt x="25" y="7"/>
                      <a:pt x="25" y="7"/>
                      <a:pt x="24" y="7"/>
                    </a:cubicBezTo>
                    <a:cubicBezTo>
                      <a:pt x="23" y="7"/>
                      <a:pt x="21" y="6"/>
                      <a:pt x="20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6"/>
                      <a:pt x="20" y="8"/>
                      <a:pt x="18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8" y="7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4"/>
                      <a:pt x="7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0"/>
                      <a:pt x="2" y="15"/>
                    </a:cubicBezTo>
                    <a:cubicBezTo>
                      <a:pt x="2" y="19"/>
                      <a:pt x="6" y="24"/>
                      <a:pt x="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8" name="Freeform 1130">
                <a:extLst>
                  <a:ext uri="{FF2B5EF4-FFF2-40B4-BE49-F238E27FC236}">
                    <a16:creationId xmlns:a16="http://schemas.microsoft.com/office/drawing/2014/main" id="{D8CEDE05-50CC-B545-A619-60BE77CE1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" y="1944"/>
                <a:ext cx="23" cy="28"/>
              </a:xfrm>
              <a:custGeom>
                <a:avLst/>
                <a:gdLst>
                  <a:gd name="T0" fmla="*/ 1 w 24"/>
                  <a:gd name="T1" fmla="*/ 10 h 30"/>
                  <a:gd name="T2" fmla="*/ 4 w 24"/>
                  <a:gd name="T3" fmla="*/ 6 h 30"/>
                  <a:gd name="T4" fmla="*/ 6 w 24"/>
                  <a:gd name="T5" fmla="*/ 4 h 30"/>
                  <a:gd name="T6" fmla="*/ 9 w 24"/>
                  <a:gd name="T7" fmla="*/ 6 h 30"/>
                  <a:gd name="T8" fmla="*/ 9 w 24"/>
                  <a:gd name="T9" fmla="*/ 19 h 30"/>
                  <a:gd name="T10" fmla="*/ 9 w 24"/>
                  <a:gd name="T11" fmla="*/ 29 h 30"/>
                  <a:gd name="T12" fmla="*/ 11 w 24"/>
                  <a:gd name="T13" fmla="*/ 30 h 30"/>
                  <a:gd name="T14" fmla="*/ 11 w 24"/>
                  <a:gd name="T15" fmla="*/ 30 h 30"/>
                  <a:gd name="T16" fmla="*/ 16 w 24"/>
                  <a:gd name="T17" fmla="*/ 22 h 30"/>
                  <a:gd name="T18" fmla="*/ 23 w 24"/>
                  <a:gd name="T19" fmla="*/ 12 h 30"/>
                  <a:gd name="T20" fmla="*/ 24 w 24"/>
                  <a:gd name="T21" fmla="*/ 10 h 30"/>
                  <a:gd name="T22" fmla="*/ 23 w 24"/>
                  <a:gd name="T23" fmla="*/ 10 h 30"/>
                  <a:gd name="T24" fmla="*/ 20 w 24"/>
                  <a:gd name="T25" fmla="*/ 6 h 30"/>
                  <a:gd name="T26" fmla="*/ 17 w 24"/>
                  <a:gd name="T27" fmla="*/ 4 h 30"/>
                  <a:gd name="T28" fmla="*/ 12 w 24"/>
                  <a:gd name="T29" fmla="*/ 0 h 30"/>
                  <a:gd name="T30" fmla="*/ 5 w 24"/>
                  <a:gd name="T31" fmla="*/ 4 h 30"/>
                  <a:gd name="T32" fmla="*/ 4 w 24"/>
                  <a:gd name="T33" fmla="*/ 5 h 30"/>
                  <a:gd name="T34" fmla="*/ 1 w 24"/>
                  <a:gd name="T35" fmla="*/ 9 h 30"/>
                  <a:gd name="T36" fmla="*/ 1 w 24"/>
                  <a:gd name="T37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30">
                    <a:moveTo>
                      <a:pt x="1" y="10"/>
                    </a:moveTo>
                    <a:cubicBezTo>
                      <a:pt x="2" y="10"/>
                      <a:pt x="3" y="8"/>
                      <a:pt x="4" y="6"/>
                    </a:cubicBezTo>
                    <a:cubicBezTo>
                      <a:pt x="4" y="4"/>
                      <a:pt x="6" y="4"/>
                      <a:pt x="6" y="4"/>
                    </a:cubicBezTo>
                    <a:cubicBezTo>
                      <a:pt x="7" y="4"/>
                      <a:pt x="8" y="4"/>
                      <a:pt x="9" y="6"/>
                    </a:cubicBezTo>
                    <a:cubicBezTo>
                      <a:pt x="10" y="8"/>
                      <a:pt x="11" y="14"/>
                      <a:pt x="9" y="19"/>
                    </a:cubicBezTo>
                    <a:cubicBezTo>
                      <a:pt x="7" y="22"/>
                      <a:pt x="8" y="26"/>
                      <a:pt x="9" y="29"/>
                    </a:cubicBezTo>
                    <a:cubicBezTo>
                      <a:pt x="10" y="29"/>
                      <a:pt x="10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5" y="25"/>
                      <a:pt x="16" y="22"/>
                    </a:cubicBezTo>
                    <a:cubicBezTo>
                      <a:pt x="18" y="18"/>
                      <a:pt x="20" y="14"/>
                      <a:pt x="23" y="12"/>
                    </a:cubicBezTo>
                    <a:cubicBezTo>
                      <a:pt x="23" y="11"/>
                      <a:pt x="24" y="10"/>
                      <a:pt x="24" y="10"/>
                    </a:cubicBezTo>
                    <a:cubicBezTo>
                      <a:pt x="24" y="10"/>
                      <a:pt x="23" y="10"/>
                      <a:pt x="23" y="10"/>
                    </a:cubicBezTo>
                    <a:cubicBezTo>
                      <a:pt x="22" y="9"/>
                      <a:pt x="20" y="8"/>
                      <a:pt x="20" y="6"/>
                    </a:cubicBezTo>
                    <a:cubicBezTo>
                      <a:pt x="20" y="5"/>
                      <a:pt x="18" y="5"/>
                      <a:pt x="17" y="4"/>
                    </a:cubicBezTo>
                    <a:cubicBezTo>
                      <a:pt x="15" y="4"/>
                      <a:pt x="13" y="3"/>
                      <a:pt x="12" y="0"/>
                    </a:cubicBezTo>
                    <a:cubicBezTo>
                      <a:pt x="11" y="0"/>
                      <a:pt x="8" y="2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0" y="8"/>
                      <a:pt x="0" y="8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9" name="Freeform 1131">
                <a:extLst>
                  <a:ext uri="{FF2B5EF4-FFF2-40B4-BE49-F238E27FC236}">
                    <a16:creationId xmlns:a16="http://schemas.microsoft.com/office/drawing/2014/main" id="{4DCF7AC8-85C6-204A-9D56-0A5C42CB6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1850"/>
                <a:ext cx="118" cy="92"/>
              </a:xfrm>
              <a:custGeom>
                <a:avLst/>
                <a:gdLst>
                  <a:gd name="T0" fmla="*/ 7 w 123"/>
                  <a:gd name="T1" fmla="*/ 91 h 96"/>
                  <a:gd name="T2" fmla="*/ 11 w 123"/>
                  <a:gd name="T3" fmla="*/ 90 h 96"/>
                  <a:gd name="T4" fmla="*/ 41 w 123"/>
                  <a:gd name="T5" fmla="*/ 82 h 96"/>
                  <a:gd name="T6" fmla="*/ 42 w 123"/>
                  <a:gd name="T7" fmla="*/ 82 h 96"/>
                  <a:gd name="T8" fmla="*/ 48 w 123"/>
                  <a:gd name="T9" fmla="*/ 84 h 96"/>
                  <a:gd name="T10" fmla="*/ 49 w 123"/>
                  <a:gd name="T11" fmla="*/ 90 h 96"/>
                  <a:gd name="T12" fmla="*/ 48 w 123"/>
                  <a:gd name="T13" fmla="*/ 94 h 96"/>
                  <a:gd name="T14" fmla="*/ 51 w 123"/>
                  <a:gd name="T15" fmla="*/ 96 h 96"/>
                  <a:gd name="T16" fmla="*/ 58 w 123"/>
                  <a:gd name="T17" fmla="*/ 92 h 96"/>
                  <a:gd name="T18" fmla="*/ 62 w 123"/>
                  <a:gd name="T19" fmla="*/ 88 h 96"/>
                  <a:gd name="T20" fmla="*/ 63 w 123"/>
                  <a:gd name="T21" fmla="*/ 88 h 96"/>
                  <a:gd name="T22" fmla="*/ 62 w 123"/>
                  <a:gd name="T23" fmla="*/ 87 h 96"/>
                  <a:gd name="T24" fmla="*/ 60 w 123"/>
                  <a:gd name="T25" fmla="*/ 83 h 96"/>
                  <a:gd name="T26" fmla="*/ 64 w 123"/>
                  <a:gd name="T27" fmla="*/ 80 h 96"/>
                  <a:gd name="T28" fmla="*/ 68 w 123"/>
                  <a:gd name="T29" fmla="*/ 83 h 96"/>
                  <a:gd name="T30" fmla="*/ 73 w 123"/>
                  <a:gd name="T31" fmla="*/ 85 h 96"/>
                  <a:gd name="T32" fmla="*/ 79 w 123"/>
                  <a:gd name="T33" fmla="*/ 82 h 96"/>
                  <a:gd name="T34" fmla="*/ 84 w 123"/>
                  <a:gd name="T35" fmla="*/ 79 h 96"/>
                  <a:gd name="T36" fmla="*/ 87 w 123"/>
                  <a:gd name="T37" fmla="*/ 81 h 96"/>
                  <a:gd name="T38" fmla="*/ 89 w 123"/>
                  <a:gd name="T39" fmla="*/ 82 h 96"/>
                  <a:gd name="T40" fmla="*/ 93 w 123"/>
                  <a:gd name="T41" fmla="*/ 77 h 96"/>
                  <a:gd name="T42" fmla="*/ 96 w 123"/>
                  <a:gd name="T43" fmla="*/ 74 h 96"/>
                  <a:gd name="T44" fmla="*/ 98 w 123"/>
                  <a:gd name="T45" fmla="*/ 77 h 96"/>
                  <a:gd name="T46" fmla="*/ 99 w 123"/>
                  <a:gd name="T47" fmla="*/ 77 h 96"/>
                  <a:gd name="T48" fmla="*/ 105 w 123"/>
                  <a:gd name="T49" fmla="*/ 74 h 96"/>
                  <a:gd name="T50" fmla="*/ 107 w 123"/>
                  <a:gd name="T51" fmla="*/ 67 h 96"/>
                  <a:gd name="T52" fmla="*/ 108 w 123"/>
                  <a:gd name="T53" fmla="*/ 58 h 96"/>
                  <a:gd name="T54" fmla="*/ 111 w 123"/>
                  <a:gd name="T55" fmla="*/ 43 h 96"/>
                  <a:gd name="T56" fmla="*/ 117 w 123"/>
                  <a:gd name="T57" fmla="*/ 31 h 96"/>
                  <a:gd name="T58" fmla="*/ 121 w 123"/>
                  <a:gd name="T59" fmla="*/ 28 h 96"/>
                  <a:gd name="T60" fmla="*/ 118 w 123"/>
                  <a:gd name="T61" fmla="*/ 11 h 96"/>
                  <a:gd name="T62" fmla="*/ 115 w 123"/>
                  <a:gd name="T63" fmla="*/ 0 h 96"/>
                  <a:gd name="T64" fmla="*/ 115 w 123"/>
                  <a:gd name="T65" fmla="*/ 0 h 96"/>
                  <a:gd name="T66" fmla="*/ 107 w 123"/>
                  <a:gd name="T67" fmla="*/ 4 h 96"/>
                  <a:gd name="T68" fmla="*/ 104 w 123"/>
                  <a:gd name="T69" fmla="*/ 6 h 96"/>
                  <a:gd name="T70" fmla="*/ 101 w 123"/>
                  <a:gd name="T71" fmla="*/ 12 h 96"/>
                  <a:gd name="T72" fmla="*/ 102 w 123"/>
                  <a:gd name="T73" fmla="*/ 17 h 96"/>
                  <a:gd name="T74" fmla="*/ 101 w 123"/>
                  <a:gd name="T75" fmla="*/ 27 h 96"/>
                  <a:gd name="T76" fmla="*/ 97 w 123"/>
                  <a:gd name="T77" fmla="*/ 34 h 96"/>
                  <a:gd name="T78" fmla="*/ 93 w 123"/>
                  <a:gd name="T79" fmla="*/ 42 h 96"/>
                  <a:gd name="T80" fmla="*/ 90 w 123"/>
                  <a:gd name="T81" fmla="*/ 45 h 96"/>
                  <a:gd name="T82" fmla="*/ 85 w 123"/>
                  <a:gd name="T83" fmla="*/ 51 h 96"/>
                  <a:gd name="T84" fmla="*/ 79 w 123"/>
                  <a:gd name="T85" fmla="*/ 55 h 96"/>
                  <a:gd name="T86" fmla="*/ 69 w 123"/>
                  <a:gd name="T87" fmla="*/ 54 h 96"/>
                  <a:gd name="T88" fmla="*/ 68 w 123"/>
                  <a:gd name="T89" fmla="*/ 51 h 96"/>
                  <a:gd name="T90" fmla="*/ 64 w 123"/>
                  <a:gd name="T91" fmla="*/ 58 h 96"/>
                  <a:gd name="T92" fmla="*/ 59 w 123"/>
                  <a:gd name="T93" fmla="*/ 68 h 96"/>
                  <a:gd name="T94" fmla="*/ 57 w 123"/>
                  <a:gd name="T95" fmla="*/ 69 h 96"/>
                  <a:gd name="T96" fmla="*/ 57 w 123"/>
                  <a:gd name="T97" fmla="*/ 72 h 96"/>
                  <a:gd name="T98" fmla="*/ 51 w 123"/>
                  <a:gd name="T99" fmla="*/ 75 h 96"/>
                  <a:gd name="T100" fmla="*/ 47 w 123"/>
                  <a:gd name="T101" fmla="*/ 74 h 96"/>
                  <a:gd name="T102" fmla="*/ 46 w 123"/>
                  <a:gd name="T103" fmla="*/ 72 h 96"/>
                  <a:gd name="T104" fmla="*/ 35 w 123"/>
                  <a:gd name="T105" fmla="*/ 75 h 96"/>
                  <a:gd name="T106" fmla="*/ 25 w 123"/>
                  <a:gd name="T107" fmla="*/ 76 h 96"/>
                  <a:gd name="T108" fmla="*/ 19 w 123"/>
                  <a:gd name="T109" fmla="*/ 76 h 96"/>
                  <a:gd name="T110" fmla="*/ 19 w 123"/>
                  <a:gd name="T111" fmla="*/ 77 h 96"/>
                  <a:gd name="T112" fmla="*/ 1 w 123"/>
                  <a:gd name="T113" fmla="*/ 90 h 96"/>
                  <a:gd name="T114" fmla="*/ 0 w 123"/>
                  <a:gd name="T115" fmla="*/ 91 h 96"/>
                  <a:gd name="T116" fmla="*/ 0 w 123"/>
                  <a:gd name="T117" fmla="*/ 92 h 96"/>
                  <a:gd name="T118" fmla="*/ 7 w 123"/>
                  <a:gd name="T119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96">
                    <a:moveTo>
                      <a:pt x="7" y="91"/>
                    </a:moveTo>
                    <a:cubicBezTo>
                      <a:pt x="9" y="91"/>
                      <a:pt x="11" y="91"/>
                      <a:pt x="11" y="90"/>
                    </a:cubicBezTo>
                    <a:cubicBezTo>
                      <a:pt x="14" y="86"/>
                      <a:pt x="33" y="83"/>
                      <a:pt x="41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4" y="82"/>
                      <a:pt x="47" y="82"/>
                      <a:pt x="48" y="84"/>
                    </a:cubicBezTo>
                    <a:cubicBezTo>
                      <a:pt x="50" y="86"/>
                      <a:pt x="49" y="88"/>
                      <a:pt x="49" y="90"/>
                    </a:cubicBezTo>
                    <a:cubicBezTo>
                      <a:pt x="48" y="91"/>
                      <a:pt x="48" y="93"/>
                      <a:pt x="48" y="94"/>
                    </a:cubicBezTo>
                    <a:cubicBezTo>
                      <a:pt x="48" y="94"/>
                      <a:pt x="48" y="96"/>
                      <a:pt x="51" y="96"/>
                    </a:cubicBezTo>
                    <a:cubicBezTo>
                      <a:pt x="53" y="96"/>
                      <a:pt x="56" y="95"/>
                      <a:pt x="58" y="92"/>
                    </a:cubicBezTo>
                    <a:cubicBezTo>
                      <a:pt x="59" y="90"/>
                      <a:pt x="61" y="89"/>
                      <a:pt x="62" y="88"/>
                    </a:cubicBezTo>
                    <a:cubicBezTo>
                      <a:pt x="62" y="88"/>
                      <a:pt x="62" y="88"/>
                      <a:pt x="63" y="88"/>
                    </a:cubicBezTo>
                    <a:cubicBezTo>
                      <a:pt x="63" y="88"/>
                      <a:pt x="62" y="88"/>
                      <a:pt x="62" y="87"/>
                    </a:cubicBezTo>
                    <a:cubicBezTo>
                      <a:pt x="60" y="86"/>
                      <a:pt x="60" y="84"/>
                      <a:pt x="60" y="83"/>
                    </a:cubicBezTo>
                    <a:cubicBezTo>
                      <a:pt x="61" y="81"/>
                      <a:pt x="62" y="80"/>
                      <a:pt x="64" y="80"/>
                    </a:cubicBezTo>
                    <a:cubicBezTo>
                      <a:pt x="65" y="80"/>
                      <a:pt x="67" y="81"/>
                      <a:pt x="68" y="83"/>
                    </a:cubicBezTo>
                    <a:cubicBezTo>
                      <a:pt x="69" y="84"/>
                      <a:pt x="71" y="85"/>
                      <a:pt x="73" y="85"/>
                    </a:cubicBezTo>
                    <a:cubicBezTo>
                      <a:pt x="76" y="85"/>
                      <a:pt x="78" y="84"/>
                      <a:pt x="79" y="82"/>
                    </a:cubicBezTo>
                    <a:cubicBezTo>
                      <a:pt x="80" y="81"/>
                      <a:pt x="82" y="79"/>
                      <a:pt x="84" y="79"/>
                    </a:cubicBezTo>
                    <a:cubicBezTo>
                      <a:pt x="85" y="79"/>
                      <a:pt x="86" y="80"/>
                      <a:pt x="87" y="81"/>
                    </a:cubicBezTo>
                    <a:cubicBezTo>
                      <a:pt x="88" y="81"/>
                      <a:pt x="88" y="82"/>
                      <a:pt x="89" y="82"/>
                    </a:cubicBezTo>
                    <a:cubicBezTo>
                      <a:pt x="90" y="82"/>
                      <a:pt x="92" y="79"/>
                      <a:pt x="93" y="77"/>
                    </a:cubicBezTo>
                    <a:cubicBezTo>
                      <a:pt x="94" y="76"/>
                      <a:pt x="94" y="74"/>
                      <a:pt x="96" y="74"/>
                    </a:cubicBezTo>
                    <a:cubicBezTo>
                      <a:pt x="96" y="74"/>
                      <a:pt x="98" y="75"/>
                      <a:pt x="98" y="77"/>
                    </a:cubicBezTo>
                    <a:cubicBezTo>
                      <a:pt x="98" y="77"/>
                      <a:pt x="98" y="77"/>
                      <a:pt x="99" y="77"/>
                    </a:cubicBezTo>
                    <a:cubicBezTo>
                      <a:pt x="101" y="77"/>
                      <a:pt x="103" y="76"/>
                      <a:pt x="105" y="74"/>
                    </a:cubicBezTo>
                    <a:cubicBezTo>
                      <a:pt x="107" y="72"/>
                      <a:pt x="107" y="70"/>
                      <a:pt x="107" y="67"/>
                    </a:cubicBezTo>
                    <a:cubicBezTo>
                      <a:pt x="107" y="64"/>
                      <a:pt x="107" y="61"/>
                      <a:pt x="108" y="58"/>
                    </a:cubicBezTo>
                    <a:cubicBezTo>
                      <a:pt x="111" y="55"/>
                      <a:pt x="113" y="47"/>
                      <a:pt x="111" y="43"/>
                    </a:cubicBezTo>
                    <a:cubicBezTo>
                      <a:pt x="108" y="38"/>
                      <a:pt x="113" y="34"/>
                      <a:pt x="117" y="31"/>
                    </a:cubicBezTo>
                    <a:cubicBezTo>
                      <a:pt x="119" y="30"/>
                      <a:pt x="120" y="29"/>
                      <a:pt x="121" y="28"/>
                    </a:cubicBezTo>
                    <a:cubicBezTo>
                      <a:pt x="123" y="27"/>
                      <a:pt x="120" y="16"/>
                      <a:pt x="118" y="11"/>
                    </a:cubicBezTo>
                    <a:cubicBezTo>
                      <a:pt x="117" y="6"/>
                      <a:pt x="116" y="2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4" y="0"/>
                      <a:pt x="109" y="2"/>
                      <a:pt x="107" y="4"/>
                    </a:cubicBezTo>
                    <a:cubicBezTo>
                      <a:pt x="106" y="5"/>
                      <a:pt x="105" y="5"/>
                      <a:pt x="104" y="6"/>
                    </a:cubicBezTo>
                    <a:cubicBezTo>
                      <a:pt x="103" y="6"/>
                      <a:pt x="102" y="9"/>
                      <a:pt x="101" y="12"/>
                    </a:cubicBezTo>
                    <a:cubicBezTo>
                      <a:pt x="101" y="15"/>
                      <a:pt x="101" y="17"/>
                      <a:pt x="102" y="17"/>
                    </a:cubicBezTo>
                    <a:cubicBezTo>
                      <a:pt x="106" y="20"/>
                      <a:pt x="103" y="24"/>
                      <a:pt x="101" y="27"/>
                    </a:cubicBezTo>
                    <a:cubicBezTo>
                      <a:pt x="99" y="29"/>
                      <a:pt x="97" y="31"/>
                      <a:pt x="97" y="34"/>
                    </a:cubicBezTo>
                    <a:cubicBezTo>
                      <a:pt x="98" y="38"/>
                      <a:pt x="95" y="41"/>
                      <a:pt x="93" y="42"/>
                    </a:cubicBezTo>
                    <a:cubicBezTo>
                      <a:pt x="92" y="43"/>
                      <a:pt x="91" y="44"/>
                      <a:pt x="90" y="45"/>
                    </a:cubicBezTo>
                    <a:cubicBezTo>
                      <a:pt x="90" y="49"/>
                      <a:pt x="87" y="50"/>
                      <a:pt x="85" y="51"/>
                    </a:cubicBezTo>
                    <a:cubicBezTo>
                      <a:pt x="83" y="52"/>
                      <a:pt x="81" y="53"/>
                      <a:pt x="79" y="55"/>
                    </a:cubicBezTo>
                    <a:cubicBezTo>
                      <a:pt x="75" y="57"/>
                      <a:pt x="71" y="57"/>
                      <a:pt x="69" y="54"/>
                    </a:cubicBezTo>
                    <a:cubicBezTo>
                      <a:pt x="69" y="53"/>
                      <a:pt x="69" y="52"/>
                      <a:pt x="68" y="51"/>
                    </a:cubicBezTo>
                    <a:cubicBezTo>
                      <a:pt x="67" y="53"/>
                      <a:pt x="64" y="55"/>
                      <a:pt x="64" y="58"/>
                    </a:cubicBezTo>
                    <a:cubicBezTo>
                      <a:pt x="65" y="63"/>
                      <a:pt x="61" y="66"/>
                      <a:pt x="59" y="68"/>
                    </a:cubicBezTo>
                    <a:cubicBezTo>
                      <a:pt x="58" y="68"/>
                      <a:pt x="58" y="68"/>
                      <a:pt x="57" y="69"/>
                    </a:cubicBezTo>
                    <a:cubicBezTo>
                      <a:pt x="58" y="70"/>
                      <a:pt x="58" y="71"/>
                      <a:pt x="57" y="72"/>
                    </a:cubicBezTo>
                    <a:cubicBezTo>
                      <a:pt x="56" y="75"/>
                      <a:pt x="53" y="75"/>
                      <a:pt x="51" y="75"/>
                    </a:cubicBezTo>
                    <a:cubicBezTo>
                      <a:pt x="49" y="75"/>
                      <a:pt x="48" y="75"/>
                      <a:pt x="47" y="74"/>
                    </a:cubicBezTo>
                    <a:cubicBezTo>
                      <a:pt x="47" y="74"/>
                      <a:pt x="46" y="73"/>
                      <a:pt x="46" y="72"/>
                    </a:cubicBezTo>
                    <a:cubicBezTo>
                      <a:pt x="45" y="72"/>
                      <a:pt x="42" y="73"/>
                      <a:pt x="35" y="75"/>
                    </a:cubicBezTo>
                    <a:cubicBezTo>
                      <a:pt x="32" y="77"/>
                      <a:pt x="28" y="76"/>
                      <a:pt x="25" y="76"/>
                    </a:cubicBezTo>
                    <a:cubicBezTo>
                      <a:pt x="22" y="75"/>
                      <a:pt x="21" y="75"/>
                      <a:pt x="19" y="76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4" y="81"/>
                      <a:pt x="7" y="89"/>
                      <a:pt x="1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2" y="91"/>
                      <a:pt x="5" y="91"/>
                      <a:pt x="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0" name="Freeform 1132">
                <a:extLst>
                  <a:ext uri="{FF2B5EF4-FFF2-40B4-BE49-F238E27FC236}">
                    <a16:creationId xmlns:a16="http://schemas.microsoft.com/office/drawing/2014/main" id="{9CEF7477-D99F-5A4B-A5DB-73BFF66C4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" y="1795"/>
                <a:ext cx="58" cy="41"/>
              </a:xfrm>
              <a:custGeom>
                <a:avLst/>
                <a:gdLst>
                  <a:gd name="T0" fmla="*/ 1 w 60"/>
                  <a:gd name="T1" fmla="*/ 33 h 43"/>
                  <a:gd name="T2" fmla="*/ 0 w 60"/>
                  <a:gd name="T3" fmla="*/ 37 h 43"/>
                  <a:gd name="T4" fmla="*/ 3 w 60"/>
                  <a:gd name="T5" fmla="*/ 37 h 43"/>
                  <a:gd name="T6" fmla="*/ 8 w 60"/>
                  <a:gd name="T7" fmla="*/ 37 h 43"/>
                  <a:gd name="T8" fmla="*/ 13 w 60"/>
                  <a:gd name="T9" fmla="*/ 36 h 43"/>
                  <a:gd name="T10" fmla="*/ 27 w 60"/>
                  <a:gd name="T11" fmla="*/ 41 h 43"/>
                  <a:gd name="T12" fmla="*/ 30 w 60"/>
                  <a:gd name="T13" fmla="*/ 43 h 43"/>
                  <a:gd name="T14" fmla="*/ 31 w 60"/>
                  <a:gd name="T15" fmla="*/ 40 h 43"/>
                  <a:gd name="T16" fmla="*/ 49 w 60"/>
                  <a:gd name="T17" fmla="*/ 31 h 43"/>
                  <a:gd name="T18" fmla="*/ 55 w 60"/>
                  <a:gd name="T19" fmla="*/ 29 h 43"/>
                  <a:gd name="T20" fmla="*/ 54 w 60"/>
                  <a:gd name="T21" fmla="*/ 29 h 43"/>
                  <a:gd name="T22" fmla="*/ 53 w 60"/>
                  <a:gd name="T23" fmla="*/ 27 h 43"/>
                  <a:gd name="T24" fmla="*/ 60 w 60"/>
                  <a:gd name="T25" fmla="*/ 19 h 43"/>
                  <a:gd name="T26" fmla="*/ 56 w 60"/>
                  <a:gd name="T27" fmla="*/ 17 h 43"/>
                  <a:gd name="T28" fmla="*/ 55 w 60"/>
                  <a:gd name="T29" fmla="*/ 17 h 43"/>
                  <a:gd name="T30" fmla="*/ 52 w 60"/>
                  <a:gd name="T31" fmla="*/ 19 h 43"/>
                  <a:gd name="T32" fmla="*/ 46 w 60"/>
                  <a:gd name="T33" fmla="*/ 21 h 43"/>
                  <a:gd name="T34" fmla="*/ 45 w 60"/>
                  <a:gd name="T35" fmla="*/ 21 h 43"/>
                  <a:gd name="T36" fmla="*/ 20 w 60"/>
                  <a:gd name="T37" fmla="*/ 2 h 43"/>
                  <a:gd name="T38" fmla="*/ 15 w 60"/>
                  <a:gd name="T39" fmla="*/ 1 h 43"/>
                  <a:gd name="T40" fmla="*/ 16 w 60"/>
                  <a:gd name="T41" fmla="*/ 3 h 43"/>
                  <a:gd name="T42" fmla="*/ 16 w 60"/>
                  <a:gd name="T43" fmla="*/ 11 h 43"/>
                  <a:gd name="T44" fmla="*/ 15 w 60"/>
                  <a:gd name="T45" fmla="*/ 16 h 43"/>
                  <a:gd name="T46" fmla="*/ 13 w 60"/>
                  <a:gd name="T47" fmla="*/ 23 h 43"/>
                  <a:gd name="T48" fmla="*/ 12 w 60"/>
                  <a:gd name="T49" fmla="*/ 26 h 43"/>
                  <a:gd name="T50" fmla="*/ 11 w 60"/>
                  <a:gd name="T51" fmla="*/ 29 h 43"/>
                  <a:gd name="T52" fmla="*/ 4 w 60"/>
                  <a:gd name="T53" fmla="*/ 32 h 43"/>
                  <a:gd name="T54" fmla="*/ 1 w 60"/>
                  <a:gd name="T55" fmla="*/ 32 h 43"/>
                  <a:gd name="T56" fmla="*/ 1 w 60"/>
                  <a:gd name="T57" fmla="*/ 32 h 43"/>
                  <a:gd name="T58" fmla="*/ 1 w 60"/>
                  <a:gd name="T5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0" h="43">
                    <a:moveTo>
                      <a:pt x="1" y="33"/>
                    </a:moveTo>
                    <a:cubicBezTo>
                      <a:pt x="1" y="34"/>
                      <a:pt x="1" y="35"/>
                      <a:pt x="0" y="37"/>
                    </a:cubicBezTo>
                    <a:cubicBezTo>
                      <a:pt x="1" y="36"/>
                      <a:pt x="2" y="37"/>
                      <a:pt x="3" y="37"/>
                    </a:cubicBezTo>
                    <a:cubicBezTo>
                      <a:pt x="5" y="37"/>
                      <a:pt x="7" y="38"/>
                      <a:pt x="8" y="37"/>
                    </a:cubicBezTo>
                    <a:cubicBezTo>
                      <a:pt x="9" y="36"/>
                      <a:pt x="11" y="36"/>
                      <a:pt x="13" y="36"/>
                    </a:cubicBezTo>
                    <a:cubicBezTo>
                      <a:pt x="18" y="36"/>
                      <a:pt x="23" y="38"/>
                      <a:pt x="27" y="41"/>
                    </a:cubicBezTo>
                    <a:cubicBezTo>
                      <a:pt x="29" y="43"/>
                      <a:pt x="30" y="43"/>
                      <a:pt x="30" y="43"/>
                    </a:cubicBezTo>
                    <a:cubicBezTo>
                      <a:pt x="30" y="43"/>
                      <a:pt x="31" y="43"/>
                      <a:pt x="31" y="40"/>
                    </a:cubicBezTo>
                    <a:cubicBezTo>
                      <a:pt x="32" y="33"/>
                      <a:pt x="41" y="31"/>
                      <a:pt x="49" y="31"/>
                    </a:cubicBezTo>
                    <a:cubicBezTo>
                      <a:pt x="53" y="31"/>
                      <a:pt x="55" y="29"/>
                      <a:pt x="55" y="29"/>
                    </a:cubicBezTo>
                    <a:cubicBezTo>
                      <a:pt x="55" y="29"/>
                      <a:pt x="55" y="29"/>
                      <a:pt x="54" y="29"/>
                    </a:cubicBezTo>
                    <a:cubicBezTo>
                      <a:pt x="54" y="28"/>
                      <a:pt x="53" y="28"/>
                      <a:pt x="53" y="27"/>
                    </a:cubicBezTo>
                    <a:cubicBezTo>
                      <a:pt x="53" y="25"/>
                      <a:pt x="55" y="23"/>
                      <a:pt x="60" y="19"/>
                    </a:cubicBezTo>
                    <a:cubicBezTo>
                      <a:pt x="58" y="19"/>
                      <a:pt x="57" y="19"/>
                      <a:pt x="56" y="17"/>
                    </a:cubicBezTo>
                    <a:cubicBezTo>
                      <a:pt x="56" y="17"/>
                      <a:pt x="56" y="17"/>
                      <a:pt x="55" y="17"/>
                    </a:cubicBezTo>
                    <a:cubicBezTo>
                      <a:pt x="55" y="17"/>
                      <a:pt x="53" y="18"/>
                      <a:pt x="52" y="19"/>
                    </a:cubicBezTo>
                    <a:cubicBezTo>
                      <a:pt x="51" y="19"/>
                      <a:pt x="49" y="20"/>
                      <a:pt x="46" y="21"/>
                    </a:cubicBezTo>
                    <a:cubicBezTo>
                      <a:pt x="46" y="21"/>
                      <a:pt x="46" y="21"/>
                      <a:pt x="45" y="21"/>
                    </a:cubicBezTo>
                    <a:cubicBezTo>
                      <a:pt x="39" y="21"/>
                      <a:pt x="24" y="8"/>
                      <a:pt x="20" y="2"/>
                    </a:cubicBezTo>
                    <a:cubicBezTo>
                      <a:pt x="18" y="0"/>
                      <a:pt x="16" y="0"/>
                      <a:pt x="15" y="1"/>
                    </a:cubicBezTo>
                    <a:cubicBezTo>
                      <a:pt x="15" y="2"/>
                      <a:pt x="15" y="2"/>
                      <a:pt x="16" y="3"/>
                    </a:cubicBezTo>
                    <a:cubicBezTo>
                      <a:pt x="18" y="7"/>
                      <a:pt x="17" y="9"/>
                      <a:pt x="16" y="11"/>
                    </a:cubicBezTo>
                    <a:cubicBezTo>
                      <a:pt x="16" y="12"/>
                      <a:pt x="15" y="14"/>
                      <a:pt x="15" y="16"/>
                    </a:cubicBezTo>
                    <a:cubicBezTo>
                      <a:pt x="15" y="20"/>
                      <a:pt x="14" y="22"/>
                      <a:pt x="13" y="23"/>
                    </a:cubicBezTo>
                    <a:cubicBezTo>
                      <a:pt x="12" y="24"/>
                      <a:pt x="12" y="25"/>
                      <a:pt x="12" y="26"/>
                    </a:cubicBezTo>
                    <a:cubicBezTo>
                      <a:pt x="12" y="27"/>
                      <a:pt x="12" y="28"/>
                      <a:pt x="11" y="29"/>
                    </a:cubicBezTo>
                    <a:cubicBezTo>
                      <a:pt x="10" y="31"/>
                      <a:pt x="7" y="31"/>
                      <a:pt x="4" y="32"/>
                    </a:cubicBezTo>
                    <a:cubicBezTo>
                      <a:pt x="3" y="32"/>
                      <a:pt x="2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1" name="Freeform 1133">
                <a:extLst>
                  <a:ext uri="{FF2B5EF4-FFF2-40B4-BE49-F238E27FC236}">
                    <a16:creationId xmlns:a16="http://schemas.microsoft.com/office/drawing/2014/main" id="{34B043F3-52F6-6949-AEA9-375D5EB39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8" y="1936"/>
                <a:ext cx="21" cy="16"/>
              </a:xfrm>
              <a:custGeom>
                <a:avLst/>
                <a:gdLst>
                  <a:gd name="T0" fmla="*/ 15 w 22"/>
                  <a:gd name="T1" fmla="*/ 1 h 17"/>
                  <a:gd name="T2" fmla="*/ 7 w 22"/>
                  <a:gd name="T3" fmla="*/ 5 h 17"/>
                  <a:gd name="T4" fmla="*/ 2 w 22"/>
                  <a:gd name="T5" fmla="*/ 6 h 17"/>
                  <a:gd name="T6" fmla="*/ 0 w 22"/>
                  <a:gd name="T7" fmla="*/ 11 h 17"/>
                  <a:gd name="T8" fmla="*/ 1 w 22"/>
                  <a:gd name="T9" fmla="*/ 17 h 17"/>
                  <a:gd name="T10" fmla="*/ 3 w 22"/>
                  <a:gd name="T11" fmla="*/ 17 h 17"/>
                  <a:gd name="T12" fmla="*/ 5 w 22"/>
                  <a:gd name="T13" fmla="*/ 15 h 17"/>
                  <a:gd name="T14" fmla="*/ 13 w 22"/>
                  <a:gd name="T15" fmla="*/ 9 h 17"/>
                  <a:gd name="T16" fmla="*/ 17 w 22"/>
                  <a:gd name="T17" fmla="*/ 10 h 17"/>
                  <a:gd name="T18" fmla="*/ 20 w 22"/>
                  <a:gd name="T19" fmla="*/ 8 h 17"/>
                  <a:gd name="T20" fmla="*/ 22 w 22"/>
                  <a:gd name="T21" fmla="*/ 2 h 17"/>
                  <a:gd name="T22" fmla="*/ 18 w 22"/>
                  <a:gd name="T23" fmla="*/ 0 h 17"/>
                  <a:gd name="T24" fmla="*/ 15 w 22"/>
                  <a:gd name="T2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7">
                    <a:moveTo>
                      <a:pt x="15" y="1"/>
                    </a:moveTo>
                    <a:cubicBezTo>
                      <a:pt x="13" y="5"/>
                      <a:pt x="10" y="5"/>
                      <a:pt x="7" y="5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1" y="17"/>
                    </a:cubicBezTo>
                    <a:cubicBezTo>
                      <a:pt x="2" y="17"/>
                      <a:pt x="3" y="17"/>
                      <a:pt x="3" y="17"/>
                    </a:cubicBezTo>
                    <a:cubicBezTo>
                      <a:pt x="4" y="17"/>
                      <a:pt x="4" y="17"/>
                      <a:pt x="5" y="15"/>
                    </a:cubicBezTo>
                    <a:cubicBezTo>
                      <a:pt x="6" y="12"/>
                      <a:pt x="9" y="9"/>
                      <a:pt x="13" y="9"/>
                    </a:cubicBezTo>
                    <a:cubicBezTo>
                      <a:pt x="15" y="9"/>
                      <a:pt x="16" y="10"/>
                      <a:pt x="17" y="10"/>
                    </a:cubicBezTo>
                    <a:cubicBezTo>
                      <a:pt x="18" y="10"/>
                      <a:pt x="19" y="10"/>
                      <a:pt x="20" y="8"/>
                    </a:cubicBezTo>
                    <a:cubicBezTo>
                      <a:pt x="21" y="6"/>
                      <a:pt x="22" y="4"/>
                      <a:pt x="22" y="2"/>
                    </a:cubicBezTo>
                    <a:cubicBezTo>
                      <a:pt x="22" y="0"/>
                      <a:pt x="20" y="0"/>
                      <a:pt x="18" y="0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2" name="Freeform 1134">
                <a:extLst>
                  <a:ext uri="{FF2B5EF4-FFF2-40B4-BE49-F238E27FC236}">
                    <a16:creationId xmlns:a16="http://schemas.microsoft.com/office/drawing/2014/main" id="{C5E4729E-0D7C-A94E-B14B-5B327E13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1681"/>
                <a:ext cx="641" cy="415"/>
              </a:xfrm>
              <a:custGeom>
                <a:avLst/>
                <a:gdLst>
                  <a:gd name="T0" fmla="*/ 478 w 671"/>
                  <a:gd name="T1" fmla="*/ 83 h 435"/>
                  <a:gd name="T2" fmla="*/ 464 w 671"/>
                  <a:gd name="T3" fmla="*/ 113 h 435"/>
                  <a:gd name="T4" fmla="*/ 408 w 671"/>
                  <a:gd name="T5" fmla="*/ 147 h 435"/>
                  <a:gd name="T6" fmla="*/ 338 w 671"/>
                  <a:gd name="T7" fmla="*/ 171 h 435"/>
                  <a:gd name="T8" fmla="*/ 299 w 671"/>
                  <a:gd name="T9" fmla="*/ 162 h 435"/>
                  <a:gd name="T10" fmla="*/ 242 w 671"/>
                  <a:gd name="T11" fmla="*/ 157 h 435"/>
                  <a:gd name="T12" fmla="*/ 237 w 671"/>
                  <a:gd name="T13" fmla="*/ 155 h 435"/>
                  <a:gd name="T14" fmla="*/ 206 w 671"/>
                  <a:gd name="T15" fmla="*/ 124 h 435"/>
                  <a:gd name="T16" fmla="*/ 155 w 671"/>
                  <a:gd name="T17" fmla="*/ 73 h 435"/>
                  <a:gd name="T18" fmla="*/ 151 w 671"/>
                  <a:gd name="T19" fmla="*/ 68 h 435"/>
                  <a:gd name="T20" fmla="*/ 145 w 671"/>
                  <a:gd name="T21" fmla="*/ 63 h 435"/>
                  <a:gd name="T22" fmla="*/ 113 w 671"/>
                  <a:gd name="T23" fmla="*/ 96 h 435"/>
                  <a:gd name="T24" fmla="*/ 82 w 671"/>
                  <a:gd name="T25" fmla="*/ 121 h 435"/>
                  <a:gd name="T26" fmla="*/ 72 w 671"/>
                  <a:gd name="T27" fmla="*/ 159 h 435"/>
                  <a:gd name="T28" fmla="*/ 56 w 671"/>
                  <a:gd name="T29" fmla="*/ 171 h 435"/>
                  <a:gd name="T30" fmla="*/ 43 w 671"/>
                  <a:gd name="T31" fmla="*/ 180 h 435"/>
                  <a:gd name="T32" fmla="*/ 17 w 671"/>
                  <a:gd name="T33" fmla="*/ 185 h 435"/>
                  <a:gd name="T34" fmla="*/ 0 w 671"/>
                  <a:gd name="T35" fmla="*/ 198 h 435"/>
                  <a:gd name="T36" fmla="*/ 15 w 671"/>
                  <a:gd name="T37" fmla="*/ 229 h 435"/>
                  <a:gd name="T38" fmla="*/ 43 w 671"/>
                  <a:gd name="T39" fmla="*/ 248 h 435"/>
                  <a:gd name="T40" fmla="*/ 51 w 671"/>
                  <a:gd name="T41" fmla="*/ 244 h 435"/>
                  <a:gd name="T42" fmla="*/ 60 w 671"/>
                  <a:gd name="T43" fmla="*/ 271 h 435"/>
                  <a:gd name="T44" fmla="*/ 52 w 671"/>
                  <a:gd name="T45" fmla="*/ 291 h 435"/>
                  <a:gd name="T46" fmla="*/ 76 w 671"/>
                  <a:gd name="T47" fmla="*/ 315 h 435"/>
                  <a:gd name="T48" fmla="*/ 80 w 671"/>
                  <a:gd name="T49" fmla="*/ 316 h 435"/>
                  <a:gd name="T50" fmla="*/ 153 w 671"/>
                  <a:gd name="T51" fmla="*/ 345 h 435"/>
                  <a:gd name="T52" fmla="*/ 163 w 671"/>
                  <a:gd name="T53" fmla="*/ 348 h 435"/>
                  <a:gd name="T54" fmla="*/ 185 w 671"/>
                  <a:gd name="T55" fmla="*/ 343 h 435"/>
                  <a:gd name="T56" fmla="*/ 196 w 671"/>
                  <a:gd name="T57" fmla="*/ 345 h 435"/>
                  <a:gd name="T58" fmla="*/ 216 w 671"/>
                  <a:gd name="T59" fmla="*/ 330 h 435"/>
                  <a:gd name="T60" fmla="*/ 245 w 671"/>
                  <a:gd name="T61" fmla="*/ 338 h 435"/>
                  <a:gd name="T62" fmla="*/ 266 w 671"/>
                  <a:gd name="T63" fmla="*/ 359 h 435"/>
                  <a:gd name="T64" fmla="*/ 274 w 671"/>
                  <a:gd name="T65" fmla="*/ 410 h 435"/>
                  <a:gd name="T66" fmla="*/ 289 w 671"/>
                  <a:gd name="T67" fmla="*/ 420 h 435"/>
                  <a:gd name="T68" fmla="*/ 299 w 671"/>
                  <a:gd name="T69" fmla="*/ 411 h 435"/>
                  <a:gd name="T70" fmla="*/ 310 w 671"/>
                  <a:gd name="T71" fmla="*/ 408 h 435"/>
                  <a:gd name="T72" fmla="*/ 343 w 671"/>
                  <a:gd name="T73" fmla="*/ 402 h 435"/>
                  <a:gd name="T74" fmla="*/ 369 w 671"/>
                  <a:gd name="T75" fmla="*/ 422 h 435"/>
                  <a:gd name="T76" fmla="*/ 390 w 671"/>
                  <a:gd name="T77" fmla="*/ 429 h 435"/>
                  <a:gd name="T78" fmla="*/ 465 w 671"/>
                  <a:gd name="T79" fmla="*/ 403 h 435"/>
                  <a:gd name="T80" fmla="*/ 499 w 671"/>
                  <a:gd name="T81" fmla="*/ 373 h 435"/>
                  <a:gd name="T82" fmla="*/ 521 w 671"/>
                  <a:gd name="T83" fmla="*/ 333 h 435"/>
                  <a:gd name="T84" fmla="*/ 525 w 671"/>
                  <a:gd name="T85" fmla="*/ 308 h 435"/>
                  <a:gd name="T86" fmla="*/ 513 w 671"/>
                  <a:gd name="T87" fmla="*/ 283 h 435"/>
                  <a:gd name="T88" fmla="*/ 509 w 671"/>
                  <a:gd name="T89" fmla="*/ 241 h 435"/>
                  <a:gd name="T90" fmla="*/ 510 w 671"/>
                  <a:gd name="T91" fmla="*/ 226 h 435"/>
                  <a:gd name="T92" fmla="*/ 487 w 671"/>
                  <a:gd name="T93" fmla="*/ 201 h 435"/>
                  <a:gd name="T94" fmla="*/ 523 w 671"/>
                  <a:gd name="T95" fmla="*/ 201 h 435"/>
                  <a:gd name="T96" fmla="*/ 555 w 671"/>
                  <a:gd name="T97" fmla="*/ 187 h 435"/>
                  <a:gd name="T98" fmla="*/ 597 w 671"/>
                  <a:gd name="T99" fmla="*/ 166 h 435"/>
                  <a:gd name="T100" fmla="*/ 630 w 671"/>
                  <a:gd name="T101" fmla="*/ 152 h 435"/>
                  <a:gd name="T102" fmla="*/ 636 w 671"/>
                  <a:gd name="T103" fmla="*/ 121 h 435"/>
                  <a:gd name="T104" fmla="*/ 664 w 671"/>
                  <a:gd name="T105" fmla="*/ 102 h 435"/>
                  <a:gd name="T106" fmla="*/ 658 w 671"/>
                  <a:gd name="T107" fmla="*/ 81 h 435"/>
                  <a:gd name="T108" fmla="*/ 626 w 671"/>
                  <a:gd name="T109" fmla="*/ 70 h 435"/>
                  <a:gd name="T110" fmla="*/ 591 w 671"/>
                  <a:gd name="T111" fmla="*/ 49 h 435"/>
                  <a:gd name="T112" fmla="*/ 553 w 671"/>
                  <a:gd name="T113" fmla="*/ 2 h 435"/>
                  <a:gd name="T114" fmla="*/ 511 w 671"/>
                  <a:gd name="T115" fmla="*/ 8 h 435"/>
                  <a:gd name="T116" fmla="*/ 493 w 671"/>
                  <a:gd name="T117" fmla="*/ 53 h 435"/>
                  <a:gd name="T118" fmla="*/ 476 w 671"/>
                  <a:gd name="T119" fmla="*/ 59 h 435"/>
                  <a:gd name="T120" fmla="*/ 461 w 671"/>
                  <a:gd name="T121" fmla="*/ 71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1" h="435">
                    <a:moveTo>
                      <a:pt x="461" y="71"/>
                    </a:moveTo>
                    <a:cubicBezTo>
                      <a:pt x="461" y="77"/>
                      <a:pt x="461" y="77"/>
                      <a:pt x="461" y="77"/>
                    </a:cubicBezTo>
                    <a:cubicBezTo>
                      <a:pt x="459" y="78"/>
                      <a:pt x="459" y="78"/>
                      <a:pt x="459" y="78"/>
                    </a:cubicBezTo>
                    <a:cubicBezTo>
                      <a:pt x="459" y="78"/>
                      <a:pt x="458" y="78"/>
                      <a:pt x="458" y="79"/>
                    </a:cubicBezTo>
                    <a:cubicBezTo>
                      <a:pt x="458" y="79"/>
                      <a:pt x="458" y="79"/>
                      <a:pt x="459" y="80"/>
                    </a:cubicBezTo>
                    <a:cubicBezTo>
                      <a:pt x="460" y="82"/>
                      <a:pt x="461" y="82"/>
                      <a:pt x="461" y="82"/>
                    </a:cubicBezTo>
                    <a:cubicBezTo>
                      <a:pt x="462" y="82"/>
                      <a:pt x="462" y="82"/>
                      <a:pt x="463" y="81"/>
                    </a:cubicBezTo>
                    <a:cubicBezTo>
                      <a:pt x="464" y="81"/>
                      <a:pt x="466" y="80"/>
                      <a:pt x="469" y="80"/>
                    </a:cubicBezTo>
                    <a:cubicBezTo>
                      <a:pt x="472" y="80"/>
                      <a:pt x="475" y="82"/>
                      <a:pt x="477" y="82"/>
                    </a:cubicBezTo>
                    <a:cubicBezTo>
                      <a:pt x="477" y="83"/>
                      <a:pt x="478" y="83"/>
                      <a:pt x="478" y="83"/>
                    </a:cubicBezTo>
                    <a:cubicBezTo>
                      <a:pt x="479" y="80"/>
                      <a:pt x="483" y="78"/>
                      <a:pt x="486" y="78"/>
                    </a:cubicBezTo>
                    <a:cubicBezTo>
                      <a:pt x="488" y="78"/>
                      <a:pt x="491" y="79"/>
                      <a:pt x="492" y="81"/>
                    </a:cubicBezTo>
                    <a:cubicBezTo>
                      <a:pt x="493" y="83"/>
                      <a:pt x="496" y="85"/>
                      <a:pt x="498" y="86"/>
                    </a:cubicBezTo>
                    <a:cubicBezTo>
                      <a:pt x="503" y="91"/>
                      <a:pt x="508" y="95"/>
                      <a:pt x="507" y="98"/>
                    </a:cubicBezTo>
                    <a:cubicBezTo>
                      <a:pt x="507" y="100"/>
                      <a:pt x="506" y="102"/>
                      <a:pt x="500" y="102"/>
                    </a:cubicBezTo>
                    <a:cubicBezTo>
                      <a:pt x="498" y="102"/>
                      <a:pt x="496" y="102"/>
                      <a:pt x="493" y="101"/>
                    </a:cubicBezTo>
                    <a:cubicBezTo>
                      <a:pt x="491" y="100"/>
                      <a:pt x="489" y="101"/>
                      <a:pt x="486" y="102"/>
                    </a:cubicBezTo>
                    <a:cubicBezTo>
                      <a:pt x="484" y="103"/>
                      <a:pt x="481" y="104"/>
                      <a:pt x="479" y="104"/>
                    </a:cubicBezTo>
                    <a:cubicBezTo>
                      <a:pt x="476" y="104"/>
                      <a:pt x="471" y="105"/>
                      <a:pt x="467" y="109"/>
                    </a:cubicBezTo>
                    <a:cubicBezTo>
                      <a:pt x="465" y="111"/>
                      <a:pt x="465" y="112"/>
                      <a:pt x="464" y="113"/>
                    </a:cubicBezTo>
                    <a:cubicBezTo>
                      <a:pt x="462" y="116"/>
                      <a:pt x="461" y="119"/>
                      <a:pt x="455" y="119"/>
                    </a:cubicBezTo>
                    <a:cubicBezTo>
                      <a:pt x="454" y="119"/>
                      <a:pt x="453" y="119"/>
                      <a:pt x="452" y="120"/>
                    </a:cubicBezTo>
                    <a:cubicBezTo>
                      <a:pt x="448" y="120"/>
                      <a:pt x="445" y="120"/>
                      <a:pt x="440" y="124"/>
                    </a:cubicBezTo>
                    <a:cubicBezTo>
                      <a:pt x="436" y="126"/>
                      <a:pt x="432" y="128"/>
                      <a:pt x="428" y="128"/>
                    </a:cubicBezTo>
                    <a:cubicBezTo>
                      <a:pt x="424" y="128"/>
                      <a:pt x="420" y="126"/>
                      <a:pt x="419" y="126"/>
                    </a:cubicBezTo>
                    <a:cubicBezTo>
                      <a:pt x="419" y="125"/>
                      <a:pt x="417" y="125"/>
                      <a:pt x="416" y="125"/>
                    </a:cubicBezTo>
                    <a:cubicBezTo>
                      <a:pt x="414" y="125"/>
                      <a:pt x="412" y="126"/>
                      <a:pt x="411" y="128"/>
                    </a:cubicBezTo>
                    <a:cubicBezTo>
                      <a:pt x="410" y="129"/>
                      <a:pt x="411" y="130"/>
                      <a:pt x="412" y="132"/>
                    </a:cubicBezTo>
                    <a:cubicBezTo>
                      <a:pt x="413" y="134"/>
                      <a:pt x="415" y="137"/>
                      <a:pt x="414" y="140"/>
                    </a:cubicBezTo>
                    <a:cubicBezTo>
                      <a:pt x="414" y="144"/>
                      <a:pt x="411" y="146"/>
                      <a:pt x="408" y="147"/>
                    </a:cubicBezTo>
                    <a:cubicBezTo>
                      <a:pt x="405" y="148"/>
                      <a:pt x="402" y="149"/>
                      <a:pt x="400" y="152"/>
                    </a:cubicBezTo>
                    <a:cubicBezTo>
                      <a:pt x="394" y="159"/>
                      <a:pt x="383" y="162"/>
                      <a:pt x="378" y="161"/>
                    </a:cubicBezTo>
                    <a:cubicBezTo>
                      <a:pt x="377" y="161"/>
                      <a:pt x="376" y="161"/>
                      <a:pt x="375" y="161"/>
                    </a:cubicBezTo>
                    <a:cubicBezTo>
                      <a:pt x="373" y="160"/>
                      <a:pt x="369" y="160"/>
                      <a:pt x="365" y="160"/>
                    </a:cubicBezTo>
                    <a:cubicBezTo>
                      <a:pt x="360" y="160"/>
                      <a:pt x="357" y="160"/>
                      <a:pt x="354" y="162"/>
                    </a:cubicBezTo>
                    <a:cubicBezTo>
                      <a:pt x="350" y="164"/>
                      <a:pt x="346" y="166"/>
                      <a:pt x="343" y="168"/>
                    </a:cubicBezTo>
                    <a:cubicBezTo>
                      <a:pt x="343" y="168"/>
                      <a:pt x="342" y="169"/>
                      <a:pt x="341" y="169"/>
                    </a:cubicBezTo>
                    <a:cubicBezTo>
                      <a:pt x="341" y="170"/>
                      <a:pt x="340" y="170"/>
                      <a:pt x="339" y="170"/>
                    </a:cubicBezTo>
                    <a:cubicBezTo>
                      <a:pt x="339" y="170"/>
                      <a:pt x="339" y="171"/>
                      <a:pt x="339" y="171"/>
                    </a:cubicBezTo>
                    <a:cubicBezTo>
                      <a:pt x="338" y="171"/>
                      <a:pt x="338" y="171"/>
                      <a:pt x="338" y="171"/>
                    </a:cubicBezTo>
                    <a:cubicBezTo>
                      <a:pt x="337" y="172"/>
                      <a:pt x="337" y="172"/>
                      <a:pt x="336" y="172"/>
                    </a:cubicBezTo>
                    <a:cubicBezTo>
                      <a:pt x="336" y="172"/>
                      <a:pt x="336" y="172"/>
                      <a:pt x="335" y="172"/>
                    </a:cubicBezTo>
                    <a:cubicBezTo>
                      <a:pt x="335" y="172"/>
                      <a:pt x="334" y="172"/>
                      <a:pt x="334" y="172"/>
                    </a:cubicBezTo>
                    <a:cubicBezTo>
                      <a:pt x="334" y="172"/>
                      <a:pt x="334" y="172"/>
                      <a:pt x="334" y="172"/>
                    </a:cubicBezTo>
                    <a:cubicBezTo>
                      <a:pt x="333" y="172"/>
                      <a:pt x="333" y="172"/>
                      <a:pt x="333" y="172"/>
                    </a:cubicBezTo>
                    <a:cubicBezTo>
                      <a:pt x="331" y="172"/>
                      <a:pt x="329" y="171"/>
                      <a:pt x="328" y="169"/>
                    </a:cubicBezTo>
                    <a:cubicBezTo>
                      <a:pt x="327" y="168"/>
                      <a:pt x="327" y="168"/>
                      <a:pt x="325" y="168"/>
                    </a:cubicBezTo>
                    <a:cubicBezTo>
                      <a:pt x="319" y="169"/>
                      <a:pt x="316" y="167"/>
                      <a:pt x="312" y="165"/>
                    </a:cubicBezTo>
                    <a:cubicBezTo>
                      <a:pt x="311" y="164"/>
                      <a:pt x="310" y="164"/>
                      <a:pt x="309" y="164"/>
                    </a:cubicBezTo>
                    <a:cubicBezTo>
                      <a:pt x="306" y="164"/>
                      <a:pt x="304" y="165"/>
                      <a:pt x="299" y="162"/>
                    </a:cubicBezTo>
                    <a:cubicBezTo>
                      <a:pt x="295" y="159"/>
                      <a:pt x="289" y="158"/>
                      <a:pt x="284" y="158"/>
                    </a:cubicBezTo>
                    <a:cubicBezTo>
                      <a:pt x="283" y="158"/>
                      <a:pt x="281" y="158"/>
                      <a:pt x="280" y="158"/>
                    </a:cubicBezTo>
                    <a:cubicBezTo>
                      <a:pt x="278" y="157"/>
                      <a:pt x="272" y="157"/>
                      <a:pt x="267" y="157"/>
                    </a:cubicBezTo>
                    <a:cubicBezTo>
                      <a:pt x="262" y="157"/>
                      <a:pt x="256" y="157"/>
                      <a:pt x="253" y="157"/>
                    </a:cubicBezTo>
                    <a:cubicBezTo>
                      <a:pt x="251" y="157"/>
                      <a:pt x="249" y="157"/>
                      <a:pt x="246" y="157"/>
                    </a:cubicBezTo>
                    <a:cubicBezTo>
                      <a:pt x="245" y="157"/>
                      <a:pt x="244" y="157"/>
                      <a:pt x="243" y="157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3" y="157"/>
                      <a:pt x="242" y="157"/>
                      <a:pt x="242" y="157"/>
                    </a:cubicBezTo>
                    <a:cubicBezTo>
                      <a:pt x="242" y="157"/>
                      <a:pt x="242" y="157"/>
                      <a:pt x="242" y="157"/>
                    </a:cubicBezTo>
                    <a:cubicBezTo>
                      <a:pt x="242" y="157"/>
                      <a:pt x="242" y="157"/>
                      <a:pt x="241" y="157"/>
                    </a:cubicBezTo>
                    <a:cubicBezTo>
                      <a:pt x="241" y="157"/>
                      <a:pt x="241" y="157"/>
                      <a:pt x="241" y="157"/>
                    </a:cubicBezTo>
                    <a:cubicBezTo>
                      <a:pt x="241" y="157"/>
                      <a:pt x="241" y="157"/>
                      <a:pt x="241" y="157"/>
                    </a:cubicBezTo>
                    <a:cubicBezTo>
                      <a:pt x="240" y="157"/>
                      <a:pt x="240" y="157"/>
                      <a:pt x="240" y="157"/>
                    </a:cubicBezTo>
                    <a:cubicBezTo>
                      <a:pt x="240" y="157"/>
                      <a:pt x="240" y="157"/>
                      <a:pt x="240" y="157"/>
                    </a:cubicBezTo>
                    <a:cubicBezTo>
                      <a:pt x="239" y="157"/>
                      <a:pt x="239" y="157"/>
                      <a:pt x="239" y="157"/>
                    </a:cubicBezTo>
                    <a:cubicBezTo>
                      <a:pt x="239" y="156"/>
                      <a:pt x="239" y="156"/>
                      <a:pt x="239" y="156"/>
                    </a:cubicBezTo>
                    <a:cubicBezTo>
                      <a:pt x="239" y="156"/>
                      <a:pt x="238" y="156"/>
                      <a:pt x="238" y="156"/>
                    </a:cubicBezTo>
                    <a:cubicBezTo>
                      <a:pt x="238" y="156"/>
                      <a:pt x="238" y="156"/>
                      <a:pt x="238" y="156"/>
                    </a:cubicBezTo>
                    <a:cubicBezTo>
                      <a:pt x="238" y="156"/>
                      <a:pt x="238" y="156"/>
                      <a:pt x="237" y="155"/>
                    </a:cubicBezTo>
                    <a:cubicBezTo>
                      <a:pt x="237" y="155"/>
                      <a:pt x="237" y="155"/>
                      <a:pt x="237" y="155"/>
                    </a:cubicBezTo>
                    <a:cubicBezTo>
                      <a:pt x="237" y="155"/>
                      <a:pt x="237" y="154"/>
                      <a:pt x="237" y="154"/>
                    </a:cubicBezTo>
                    <a:cubicBezTo>
                      <a:pt x="237" y="153"/>
                      <a:pt x="236" y="152"/>
                      <a:pt x="235" y="151"/>
                    </a:cubicBezTo>
                    <a:cubicBezTo>
                      <a:pt x="233" y="149"/>
                      <a:pt x="231" y="147"/>
                      <a:pt x="230" y="142"/>
                    </a:cubicBezTo>
                    <a:cubicBezTo>
                      <a:pt x="229" y="136"/>
                      <a:pt x="226" y="135"/>
                      <a:pt x="223" y="134"/>
                    </a:cubicBezTo>
                    <a:cubicBezTo>
                      <a:pt x="221" y="134"/>
                      <a:pt x="219" y="132"/>
                      <a:pt x="218" y="131"/>
                    </a:cubicBezTo>
                    <a:cubicBezTo>
                      <a:pt x="217" y="130"/>
                      <a:pt x="217" y="130"/>
                      <a:pt x="216" y="129"/>
                    </a:cubicBezTo>
                    <a:cubicBezTo>
                      <a:pt x="215" y="129"/>
                      <a:pt x="214" y="128"/>
                      <a:pt x="213" y="127"/>
                    </a:cubicBezTo>
                    <a:cubicBezTo>
                      <a:pt x="212" y="126"/>
                      <a:pt x="210" y="124"/>
                      <a:pt x="208" y="124"/>
                    </a:cubicBezTo>
                    <a:cubicBezTo>
                      <a:pt x="207" y="124"/>
                      <a:pt x="207" y="124"/>
                      <a:pt x="206" y="124"/>
                    </a:cubicBezTo>
                    <a:cubicBezTo>
                      <a:pt x="200" y="124"/>
                      <a:pt x="184" y="122"/>
                      <a:pt x="181" y="117"/>
                    </a:cubicBezTo>
                    <a:cubicBezTo>
                      <a:pt x="179" y="114"/>
                      <a:pt x="180" y="111"/>
                      <a:pt x="182" y="110"/>
                    </a:cubicBezTo>
                    <a:cubicBezTo>
                      <a:pt x="182" y="109"/>
                      <a:pt x="183" y="108"/>
                      <a:pt x="183" y="107"/>
                    </a:cubicBezTo>
                    <a:cubicBezTo>
                      <a:pt x="183" y="105"/>
                      <a:pt x="183" y="103"/>
                      <a:pt x="184" y="101"/>
                    </a:cubicBezTo>
                    <a:cubicBezTo>
                      <a:pt x="184" y="100"/>
                      <a:pt x="185" y="98"/>
                      <a:pt x="184" y="97"/>
                    </a:cubicBezTo>
                    <a:cubicBezTo>
                      <a:pt x="182" y="96"/>
                      <a:pt x="178" y="91"/>
                      <a:pt x="178" y="87"/>
                    </a:cubicBezTo>
                    <a:cubicBezTo>
                      <a:pt x="177" y="85"/>
                      <a:pt x="173" y="81"/>
                      <a:pt x="170" y="81"/>
                    </a:cubicBezTo>
                    <a:cubicBezTo>
                      <a:pt x="165" y="81"/>
                      <a:pt x="162" y="78"/>
                      <a:pt x="159" y="75"/>
                    </a:cubicBezTo>
                    <a:cubicBezTo>
                      <a:pt x="158" y="74"/>
                      <a:pt x="157" y="74"/>
                      <a:pt x="156" y="74"/>
                    </a:cubicBezTo>
                    <a:cubicBezTo>
                      <a:pt x="156" y="73"/>
                      <a:pt x="156" y="73"/>
                      <a:pt x="155" y="73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5" y="73"/>
                      <a:pt x="155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3" y="71"/>
                    </a:cubicBezTo>
                    <a:cubicBezTo>
                      <a:pt x="153" y="71"/>
                      <a:pt x="153" y="71"/>
                      <a:pt x="153" y="71"/>
                    </a:cubicBezTo>
                    <a:cubicBezTo>
                      <a:pt x="153" y="71"/>
                      <a:pt x="153" y="71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2" y="69"/>
                      <a:pt x="152" y="69"/>
                    </a:cubicBezTo>
                    <a:cubicBezTo>
                      <a:pt x="152" y="69"/>
                      <a:pt x="151" y="69"/>
                      <a:pt x="151" y="69"/>
                    </a:cubicBezTo>
                    <a:cubicBezTo>
                      <a:pt x="151" y="68"/>
                      <a:pt x="151" y="68"/>
                      <a:pt x="151" y="68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1" y="67"/>
                      <a:pt x="150" y="66"/>
                      <a:pt x="150" y="66"/>
                    </a:cubicBezTo>
                    <a:cubicBezTo>
                      <a:pt x="150" y="66"/>
                      <a:pt x="150" y="65"/>
                      <a:pt x="150" y="65"/>
                    </a:cubicBezTo>
                    <a:cubicBezTo>
                      <a:pt x="150" y="65"/>
                      <a:pt x="150" y="64"/>
                      <a:pt x="150" y="64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48" y="63"/>
                      <a:pt x="148" y="63"/>
                      <a:pt x="147" y="63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46" y="63"/>
                      <a:pt x="146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4" y="63"/>
                      <a:pt x="144" y="64"/>
                      <a:pt x="144" y="64"/>
                    </a:cubicBezTo>
                    <a:cubicBezTo>
                      <a:pt x="143" y="65"/>
                      <a:pt x="142" y="66"/>
                      <a:pt x="142" y="67"/>
                    </a:cubicBezTo>
                    <a:cubicBezTo>
                      <a:pt x="142" y="71"/>
                      <a:pt x="140" y="75"/>
                      <a:pt x="135" y="75"/>
                    </a:cubicBezTo>
                    <a:cubicBezTo>
                      <a:pt x="133" y="75"/>
                      <a:pt x="130" y="77"/>
                      <a:pt x="130" y="82"/>
                    </a:cubicBezTo>
                    <a:cubicBezTo>
                      <a:pt x="130" y="84"/>
                      <a:pt x="131" y="85"/>
                      <a:pt x="131" y="86"/>
                    </a:cubicBezTo>
                    <a:cubicBezTo>
                      <a:pt x="132" y="88"/>
                      <a:pt x="133" y="89"/>
                      <a:pt x="131" y="92"/>
                    </a:cubicBezTo>
                    <a:cubicBezTo>
                      <a:pt x="129" y="94"/>
                      <a:pt x="124" y="97"/>
                      <a:pt x="120" y="97"/>
                    </a:cubicBezTo>
                    <a:cubicBezTo>
                      <a:pt x="120" y="97"/>
                      <a:pt x="119" y="97"/>
                      <a:pt x="118" y="96"/>
                    </a:cubicBezTo>
                    <a:cubicBezTo>
                      <a:pt x="117" y="96"/>
                      <a:pt x="115" y="96"/>
                      <a:pt x="113" y="96"/>
                    </a:cubicBezTo>
                    <a:cubicBezTo>
                      <a:pt x="111" y="96"/>
                      <a:pt x="110" y="96"/>
                      <a:pt x="108" y="95"/>
                    </a:cubicBezTo>
                    <a:cubicBezTo>
                      <a:pt x="107" y="95"/>
                      <a:pt x="105" y="94"/>
                      <a:pt x="104" y="94"/>
                    </a:cubicBezTo>
                    <a:cubicBezTo>
                      <a:pt x="104" y="94"/>
                      <a:pt x="103" y="93"/>
                      <a:pt x="103" y="93"/>
                    </a:cubicBezTo>
                    <a:cubicBezTo>
                      <a:pt x="103" y="93"/>
                      <a:pt x="103" y="94"/>
                      <a:pt x="103" y="94"/>
                    </a:cubicBezTo>
                    <a:cubicBezTo>
                      <a:pt x="102" y="96"/>
                      <a:pt x="101" y="99"/>
                      <a:pt x="100" y="103"/>
                    </a:cubicBezTo>
                    <a:cubicBezTo>
                      <a:pt x="98" y="106"/>
                      <a:pt x="96" y="112"/>
                      <a:pt x="96" y="114"/>
                    </a:cubicBezTo>
                    <a:cubicBezTo>
                      <a:pt x="97" y="116"/>
                      <a:pt x="99" y="118"/>
                      <a:pt x="98" y="120"/>
                    </a:cubicBezTo>
                    <a:cubicBezTo>
                      <a:pt x="98" y="121"/>
                      <a:pt x="97" y="122"/>
                      <a:pt x="94" y="122"/>
                    </a:cubicBezTo>
                    <a:cubicBezTo>
                      <a:pt x="89" y="122"/>
                      <a:pt x="86" y="122"/>
                      <a:pt x="85" y="120"/>
                    </a:cubicBezTo>
                    <a:cubicBezTo>
                      <a:pt x="84" y="120"/>
                      <a:pt x="83" y="121"/>
                      <a:pt x="82" y="121"/>
                    </a:cubicBezTo>
                    <a:cubicBezTo>
                      <a:pt x="80" y="122"/>
                      <a:pt x="78" y="123"/>
                      <a:pt x="76" y="123"/>
                    </a:cubicBezTo>
                    <a:cubicBezTo>
                      <a:pt x="75" y="123"/>
                      <a:pt x="72" y="123"/>
                      <a:pt x="71" y="124"/>
                    </a:cubicBezTo>
                    <a:cubicBezTo>
                      <a:pt x="73" y="126"/>
                      <a:pt x="73" y="130"/>
                      <a:pt x="73" y="135"/>
                    </a:cubicBezTo>
                    <a:cubicBezTo>
                      <a:pt x="73" y="135"/>
                      <a:pt x="75" y="137"/>
                      <a:pt x="75" y="139"/>
                    </a:cubicBezTo>
                    <a:cubicBezTo>
                      <a:pt x="77" y="143"/>
                      <a:pt x="79" y="146"/>
                      <a:pt x="78" y="148"/>
                    </a:cubicBezTo>
                    <a:cubicBezTo>
                      <a:pt x="77" y="149"/>
                      <a:pt x="76" y="150"/>
                      <a:pt x="75" y="152"/>
                    </a:cubicBezTo>
                    <a:cubicBezTo>
                      <a:pt x="73" y="153"/>
                      <a:pt x="72" y="155"/>
                      <a:pt x="72" y="156"/>
                    </a:cubicBezTo>
                    <a:cubicBezTo>
                      <a:pt x="72" y="157"/>
                      <a:pt x="72" y="157"/>
                      <a:pt x="72" y="158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0" y="164"/>
                      <a:pt x="70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69" y="165"/>
                      <a:pt x="69" y="165"/>
                      <a:pt x="69" y="165"/>
                    </a:cubicBezTo>
                    <a:cubicBezTo>
                      <a:pt x="67" y="166"/>
                      <a:pt x="63" y="168"/>
                      <a:pt x="60" y="169"/>
                    </a:cubicBezTo>
                    <a:cubicBezTo>
                      <a:pt x="59" y="170"/>
                      <a:pt x="58" y="171"/>
                      <a:pt x="56" y="171"/>
                    </a:cubicBezTo>
                    <a:cubicBezTo>
                      <a:pt x="54" y="172"/>
                      <a:pt x="53" y="172"/>
                      <a:pt x="52" y="174"/>
                    </a:cubicBezTo>
                    <a:cubicBezTo>
                      <a:pt x="52" y="175"/>
                      <a:pt x="51" y="176"/>
                      <a:pt x="49" y="178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49" y="178"/>
                      <a:pt x="48" y="178"/>
                      <a:pt x="48" y="178"/>
                    </a:cubicBezTo>
                    <a:cubicBezTo>
                      <a:pt x="48" y="178"/>
                      <a:pt x="48" y="178"/>
                      <a:pt x="48" y="17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7" y="179"/>
                      <a:pt x="46" y="179"/>
                      <a:pt x="46" y="179"/>
                    </a:cubicBezTo>
                    <a:cubicBezTo>
                      <a:pt x="46" y="179"/>
                      <a:pt x="46" y="179"/>
                      <a:pt x="45" y="180"/>
                    </a:cubicBezTo>
                    <a:cubicBezTo>
                      <a:pt x="45" y="180"/>
                      <a:pt x="45" y="180"/>
                      <a:pt x="44" y="180"/>
                    </a:cubicBezTo>
                    <a:cubicBezTo>
                      <a:pt x="44" y="180"/>
                      <a:pt x="44" y="180"/>
                      <a:pt x="43" y="180"/>
                    </a:cubicBezTo>
                    <a:cubicBezTo>
                      <a:pt x="43" y="180"/>
                      <a:pt x="43" y="180"/>
                      <a:pt x="43" y="180"/>
                    </a:cubicBezTo>
                    <a:cubicBezTo>
                      <a:pt x="42" y="180"/>
                      <a:pt x="42" y="180"/>
                      <a:pt x="41" y="180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39" y="179"/>
                      <a:pt x="38" y="179"/>
                      <a:pt x="37" y="179"/>
                    </a:cubicBezTo>
                    <a:cubicBezTo>
                      <a:pt x="36" y="179"/>
                      <a:pt x="35" y="179"/>
                      <a:pt x="33" y="182"/>
                    </a:cubicBezTo>
                    <a:cubicBezTo>
                      <a:pt x="30" y="185"/>
                      <a:pt x="29" y="185"/>
                      <a:pt x="27" y="186"/>
                    </a:cubicBezTo>
                    <a:cubicBezTo>
                      <a:pt x="27" y="186"/>
                      <a:pt x="26" y="186"/>
                      <a:pt x="26" y="187"/>
                    </a:cubicBezTo>
                    <a:cubicBezTo>
                      <a:pt x="25" y="187"/>
                      <a:pt x="24" y="188"/>
                      <a:pt x="23" y="188"/>
                    </a:cubicBezTo>
                    <a:cubicBezTo>
                      <a:pt x="21" y="188"/>
                      <a:pt x="19" y="187"/>
                      <a:pt x="18" y="186"/>
                    </a:cubicBezTo>
                    <a:cubicBezTo>
                      <a:pt x="18" y="185"/>
                      <a:pt x="17" y="185"/>
                      <a:pt x="17" y="185"/>
                    </a:cubicBezTo>
                    <a:cubicBezTo>
                      <a:pt x="16" y="185"/>
                      <a:pt x="15" y="185"/>
                      <a:pt x="15" y="186"/>
                    </a:cubicBezTo>
                    <a:cubicBezTo>
                      <a:pt x="13" y="186"/>
                      <a:pt x="12" y="187"/>
                      <a:pt x="11" y="187"/>
                    </a:cubicBezTo>
                    <a:cubicBezTo>
                      <a:pt x="10" y="187"/>
                      <a:pt x="9" y="188"/>
                      <a:pt x="9" y="188"/>
                    </a:cubicBezTo>
                    <a:cubicBezTo>
                      <a:pt x="8" y="189"/>
                      <a:pt x="7" y="191"/>
                      <a:pt x="5" y="191"/>
                    </a:cubicBezTo>
                    <a:cubicBezTo>
                      <a:pt x="4" y="191"/>
                      <a:pt x="3" y="191"/>
                      <a:pt x="3" y="192"/>
                    </a:cubicBezTo>
                    <a:cubicBezTo>
                      <a:pt x="2" y="192"/>
                      <a:pt x="2" y="192"/>
                      <a:pt x="1" y="192"/>
                    </a:cubicBezTo>
                    <a:cubicBezTo>
                      <a:pt x="1" y="192"/>
                      <a:pt x="1" y="192"/>
                      <a:pt x="1" y="192"/>
                    </a:cubicBezTo>
                    <a:cubicBezTo>
                      <a:pt x="1" y="193"/>
                      <a:pt x="1" y="194"/>
                      <a:pt x="1" y="195"/>
                    </a:cubicBezTo>
                    <a:cubicBezTo>
                      <a:pt x="1" y="195"/>
                      <a:pt x="1" y="195"/>
                      <a:pt x="1" y="196"/>
                    </a:cubicBezTo>
                    <a:cubicBezTo>
                      <a:pt x="1" y="196"/>
                      <a:pt x="0" y="197"/>
                      <a:pt x="0" y="198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206"/>
                      <a:pt x="1" y="206"/>
                      <a:pt x="1" y="206"/>
                    </a:cubicBezTo>
                    <a:cubicBezTo>
                      <a:pt x="5" y="207"/>
                      <a:pt x="10" y="210"/>
                      <a:pt x="12" y="213"/>
                    </a:cubicBezTo>
                    <a:cubicBezTo>
                      <a:pt x="12" y="213"/>
                      <a:pt x="12" y="214"/>
                      <a:pt x="12" y="214"/>
                    </a:cubicBezTo>
                    <a:cubicBezTo>
                      <a:pt x="13" y="215"/>
                      <a:pt x="13" y="215"/>
                      <a:pt x="13" y="216"/>
                    </a:cubicBezTo>
                    <a:cubicBezTo>
                      <a:pt x="13" y="216"/>
                      <a:pt x="13" y="216"/>
                      <a:pt x="13" y="216"/>
                    </a:cubicBezTo>
                    <a:cubicBezTo>
                      <a:pt x="13" y="216"/>
                      <a:pt x="13" y="217"/>
                      <a:pt x="13" y="217"/>
                    </a:cubicBezTo>
                    <a:cubicBezTo>
                      <a:pt x="13" y="221"/>
                      <a:pt x="14" y="226"/>
                      <a:pt x="14" y="228"/>
                    </a:cubicBezTo>
                    <a:cubicBezTo>
                      <a:pt x="15" y="229"/>
                      <a:pt x="15" y="229"/>
                      <a:pt x="15" y="229"/>
                    </a:cubicBezTo>
                    <a:cubicBezTo>
                      <a:pt x="15" y="229"/>
                      <a:pt x="15" y="229"/>
                      <a:pt x="15" y="229"/>
                    </a:cubicBezTo>
                    <a:cubicBezTo>
                      <a:pt x="16" y="230"/>
                      <a:pt x="17" y="231"/>
                      <a:pt x="18" y="232"/>
                    </a:cubicBezTo>
                    <a:cubicBezTo>
                      <a:pt x="23" y="235"/>
                      <a:pt x="25" y="236"/>
                      <a:pt x="25" y="238"/>
                    </a:cubicBezTo>
                    <a:cubicBezTo>
                      <a:pt x="25" y="239"/>
                      <a:pt x="25" y="243"/>
                      <a:pt x="29" y="245"/>
                    </a:cubicBezTo>
                    <a:cubicBezTo>
                      <a:pt x="30" y="245"/>
                      <a:pt x="32" y="246"/>
                      <a:pt x="33" y="246"/>
                    </a:cubicBezTo>
                    <a:cubicBezTo>
                      <a:pt x="33" y="247"/>
                      <a:pt x="33" y="247"/>
                      <a:pt x="34" y="247"/>
                    </a:cubicBezTo>
                    <a:cubicBezTo>
                      <a:pt x="34" y="247"/>
                      <a:pt x="35" y="248"/>
                      <a:pt x="36" y="248"/>
                    </a:cubicBezTo>
                    <a:cubicBezTo>
                      <a:pt x="36" y="248"/>
                      <a:pt x="36" y="248"/>
                      <a:pt x="36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4" y="249"/>
                      <a:pt x="44" y="249"/>
                    </a:cubicBezTo>
                    <a:cubicBezTo>
                      <a:pt x="44" y="249"/>
                      <a:pt x="45" y="249"/>
                      <a:pt x="45" y="248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46" y="247"/>
                      <a:pt x="46" y="247"/>
                      <a:pt x="46" y="247"/>
                    </a:cubicBezTo>
                    <a:cubicBezTo>
                      <a:pt x="47" y="247"/>
                      <a:pt x="47" y="247"/>
                      <a:pt x="47" y="246"/>
                    </a:cubicBezTo>
                    <a:cubicBezTo>
                      <a:pt x="47" y="246"/>
                      <a:pt x="48" y="246"/>
                      <a:pt x="49" y="245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50" y="245"/>
                      <a:pt x="50" y="245"/>
                      <a:pt x="51" y="244"/>
                    </a:cubicBezTo>
                    <a:cubicBezTo>
                      <a:pt x="51" y="244"/>
                      <a:pt x="51" y="244"/>
                      <a:pt x="51" y="244"/>
                    </a:cubicBezTo>
                    <a:cubicBezTo>
                      <a:pt x="52" y="244"/>
                      <a:pt x="52" y="244"/>
                      <a:pt x="53" y="243"/>
                    </a:cubicBezTo>
                    <a:cubicBezTo>
                      <a:pt x="53" y="243"/>
                      <a:pt x="53" y="243"/>
                      <a:pt x="53" y="243"/>
                    </a:cubicBezTo>
                    <a:cubicBezTo>
                      <a:pt x="54" y="243"/>
                      <a:pt x="54" y="243"/>
                      <a:pt x="55" y="243"/>
                    </a:cubicBezTo>
                    <a:cubicBezTo>
                      <a:pt x="55" y="243"/>
                      <a:pt x="55" y="243"/>
                      <a:pt x="55" y="243"/>
                    </a:cubicBezTo>
                    <a:cubicBezTo>
                      <a:pt x="56" y="243"/>
                      <a:pt x="57" y="243"/>
                      <a:pt x="57" y="243"/>
                    </a:cubicBezTo>
                    <a:cubicBezTo>
                      <a:pt x="58" y="243"/>
                      <a:pt x="58" y="243"/>
                      <a:pt x="58" y="243"/>
                    </a:cubicBezTo>
                    <a:cubicBezTo>
                      <a:pt x="62" y="243"/>
                      <a:pt x="69" y="248"/>
                      <a:pt x="71" y="252"/>
                    </a:cubicBezTo>
                    <a:cubicBezTo>
                      <a:pt x="72" y="254"/>
                      <a:pt x="73" y="255"/>
                      <a:pt x="72" y="256"/>
                    </a:cubicBezTo>
                    <a:cubicBezTo>
                      <a:pt x="71" y="259"/>
                      <a:pt x="64" y="270"/>
                      <a:pt x="60" y="271"/>
                    </a:cubicBezTo>
                    <a:cubicBezTo>
                      <a:pt x="59" y="271"/>
                      <a:pt x="58" y="271"/>
                      <a:pt x="58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7" y="271"/>
                      <a:pt x="56" y="271"/>
                      <a:pt x="56" y="271"/>
                    </a:cubicBezTo>
                    <a:cubicBezTo>
                      <a:pt x="56" y="272"/>
                      <a:pt x="56" y="273"/>
                      <a:pt x="56" y="273"/>
                    </a:cubicBezTo>
                    <a:cubicBezTo>
                      <a:pt x="56" y="274"/>
                      <a:pt x="57" y="276"/>
                      <a:pt x="58" y="277"/>
                    </a:cubicBezTo>
                    <a:cubicBezTo>
                      <a:pt x="59" y="279"/>
                      <a:pt x="61" y="280"/>
                      <a:pt x="62" y="282"/>
                    </a:cubicBezTo>
                    <a:cubicBezTo>
                      <a:pt x="63" y="284"/>
                      <a:pt x="63" y="286"/>
                      <a:pt x="62" y="287"/>
                    </a:cubicBezTo>
                    <a:cubicBezTo>
                      <a:pt x="60" y="290"/>
                      <a:pt x="55" y="291"/>
                      <a:pt x="52" y="289"/>
                    </a:cubicBezTo>
                    <a:cubicBezTo>
                      <a:pt x="52" y="289"/>
                      <a:pt x="52" y="289"/>
                      <a:pt x="52" y="289"/>
                    </a:cubicBezTo>
                    <a:cubicBezTo>
                      <a:pt x="52" y="289"/>
                      <a:pt x="52" y="290"/>
                      <a:pt x="52" y="291"/>
                    </a:cubicBezTo>
                    <a:cubicBezTo>
                      <a:pt x="53" y="292"/>
                      <a:pt x="53" y="294"/>
                      <a:pt x="54" y="296"/>
                    </a:cubicBezTo>
                    <a:cubicBezTo>
                      <a:pt x="54" y="297"/>
                      <a:pt x="54" y="299"/>
                      <a:pt x="55" y="299"/>
                    </a:cubicBezTo>
                    <a:cubicBezTo>
                      <a:pt x="57" y="299"/>
                      <a:pt x="59" y="301"/>
                      <a:pt x="60" y="303"/>
                    </a:cubicBezTo>
                    <a:cubicBezTo>
                      <a:pt x="61" y="304"/>
                      <a:pt x="63" y="306"/>
                      <a:pt x="64" y="306"/>
                    </a:cubicBezTo>
                    <a:cubicBezTo>
                      <a:pt x="68" y="306"/>
                      <a:pt x="71" y="310"/>
                      <a:pt x="72" y="312"/>
                    </a:cubicBezTo>
                    <a:cubicBezTo>
                      <a:pt x="73" y="312"/>
                      <a:pt x="73" y="313"/>
                      <a:pt x="73" y="313"/>
                    </a:cubicBezTo>
                    <a:cubicBezTo>
                      <a:pt x="73" y="313"/>
                      <a:pt x="74" y="313"/>
                      <a:pt x="74" y="313"/>
                    </a:cubicBezTo>
                    <a:cubicBezTo>
                      <a:pt x="74" y="314"/>
                      <a:pt x="75" y="314"/>
                      <a:pt x="75" y="314"/>
                    </a:cubicBezTo>
                    <a:cubicBezTo>
                      <a:pt x="75" y="314"/>
                      <a:pt x="75" y="314"/>
                      <a:pt x="75" y="314"/>
                    </a:cubicBezTo>
                    <a:cubicBezTo>
                      <a:pt x="75" y="315"/>
                      <a:pt x="76" y="315"/>
                      <a:pt x="76" y="315"/>
                    </a:cubicBezTo>
                    <a:cubicBezTo>
                      <a:pt x="76" y="315"/>
                      <a:pt x="76" y="316"/>
                      <a:pt x="76" y="316"/>
                    </a:cubicBezTo>
                    <a:cubicBezTo>
                      <a:pt x="77" y="316"/>
                      <a:pt x="77" y="316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8" y="317"/>
                      <a:pt x="78" y="317"/>
                      <a:pt x="78" y="317"/>
                    </a:cubicBezTo>
                    <a:cubicBezTo>
                      <a:pt x="79" y="317"/>
                      <a:pt x="79" y="317"/>
                      <a:pt x="79" y="317"/>
                    </a:cubicBezTo>
                    <a:cubicBezTo>
                      <a:pt x="79" y="317"/>
                      <a:pt x="79" y="317"/>
                      <a:pt x="79" y="317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81" y="315"/>
                      <a:pt x="82" y="314"/>
                      <a:pt x="85" y="314"/>
                    </a:cubicBezTo>
                    <a:cubicBezTo>
                      <a:pt x="87" y="314"/>
                      <a:pt x="90" y="315"/>
                      <a:pt x="93" y="317"/>
                    </a:cubicBezTo>
                    <a:cubicBezTo>
                      <a:pt x="94" y="319"/>
                      <a:pt x="100" y="323"/>
                      <a:pt x="105" y="326"/>
                    </a:cubicBezTo>
                    <a:cubicBezTo>
                      <a:pt x="109" y="329"/>
                      <a:pt x="113" y="332"/>
                      <a:pt x="115" y="334"/>
                    </a:cubicBezTo>
                    <a:cubicBezTo>
                      <a:pt x="120" y="338"/>
                      <a:pt x="132" y="342"/>
                      <a:pt x="136" y="342"/>
                    </a:cubicBezTo>
                    <a:cubicBezTo>
                      <a:pt x="136" y="342"/>
                      <a:pt x="136" y="342"/>
                      <a:pt x="136" y="342"/>
                    </a:cubicBezTo>
                    <a:cubicBezTo>
                      <a:pt x="138" y="342"/>
                      <a:pt x="140" y="343"/>
                      <a:pt x="142" y="343"/>
                    </a:cubicBezTo>
                    <a:cubicBezTo>
                      <a:pt x="145" y="344"/>
                      <a:pt x="147" y="345"/>
                      <a:pt x="150" y="345"/>
                    </a:cubicBezTo>
                    <a:cubicBezTo>
                      <a:pt x="151" y="345"/>
                      <a:pt x="151" y="345"/>
                      <a:pt x="151" y="345"/>
                    </a:cubicBezTo>
                    <a:cubicBezTo>
                      <a:pt x="152" y="345"/>
                      <a:pt x="152" y="345"/>
                      <a:pt x="153" y="345"/>
                    </a:cubicBezTo>
                    <a:cubicBezTo>
                      <a:pt x="153" y="345"/>
                      <a:pt x="153" y="344"/>
                      <a:pt x="154" y="344"/>
                    </a:cubicBezTo>
                    <a:cubicBezTo>
                      <a:pt x="154" y="344"/>
                      <a:pt x="155" y="344"/>
                      <a:pt x="155" y="343"/>
                    </a:cubicBezTo>
                    <a:cubicBezTo>
                      <a:pt x="156" y="342"/>
                      <a:pt x="157" y="341"/>
                      <a:pt x="158" y="341"/>
                    </a:cubicBezTo>
                    <a:cubicBezTo>
                      <a:pt x="159" y="341"/>
                      <a:pt x="160" y="342"/>
                      <a:pt x="161" y="343"/>
                    </a:cubicBezTo>
                    <a:cubicBezTo>
                      <a:pt x="161" y="343"/>
                      <a:pt x="161" y="344"/>
                      <a:pt x="162" y="344"/>
                    </a:cubicBezTo>
                    <a:cubicBezTo>
                      <a:pt x="162" y="344"/>
                      <a:pt x="162" y="345"/>
                      <a:pt x="162" y="345"/>
                    </a:cubicBezTo>
                    <a:cubicBezTo>
                      <a:pt x="162" y="345"/>
                      <a:pt x="162" y="346"/>
                      <a:pt x="162" y="346"/>
                    </a:cubicBezTo>
                    <a:cubicBezTo>
                      <a:pt x="162" y="346"/>
                      <a:pt x="162" y="346"/>
                      <a:pt x="162" y="346"/>
                    </a:cubicBezTo>
                    <a:cubicBezTo>
                      <a:pt x="163" y="347"/>
                      <a:pt x="163" y="347"/>
                      <a:pt x="163" y="348"/>
                    </a:cubicBezTo>
                    <a:cubicBezTo>
                      <a:pt x="163" y="348"/>
                      <a:pt x="163" y="348"/>
                      <a:pt x="163" y="348"/>
                    </a:cubicBezTo>
                    <a:cubicBezTo>
                      <a:pt x="163" y="347"/>
                      <a:pt x="164" y="346"/>
                      <a:pt x="164" y="346"/>
                    </a:cubicBezTo>
                    <a:cubicBezTo>
                      <a:pt x="164" y="346"/>
                      <a:pt x="164" y="346"/>
                      <a:pt x="164" y="346"/>
                    </a:cubicBezTo>
                    <a:cubicBezTo>
                      <a:pt x="165" y="345"/>
                      <a:pt x="165" y="345"/>
                      <a:pt x="166" y="344"/>
                    </a:cubicBezTo>
                    <a:cubicBezTo>
                      <a:pt x="166" y="344"/>
                      <a:pt x="166" y="344"/>
                      <a:pt x="166" y="344"/>
                    </a:cubicBezTo>
                    <a:cubicBezTo>
                      <a:pt x="166" y="344"/>
                      <a:pt x="167" y="343"/>
                      <a:pt x="167" y="343"/>
                    </a:cubicBezTo>
                    <a:cubicBezTo>
                      <a:pt x="167" y="343"/>
                      <a:pt x="167" y="343"/>
                      <a:pt x="167" y="343"/>
                    </a:cubicBezTo>
                    <a:cubicBezTo>
                      <a:pt x="168" y="343"/>
                      <a:pt x="168" y="343"/>
                      <a:pt x="169" y="343"/>
                    </a:cubicBezTo>
                    <a:cubicBezTo>
                      <a:pt x="169" y="342"/>
                      <a:pt x="170" y="342"/>
                      <a:pt x="170" y="342"/>
                    </a:cubicBezTo>
                    <a:cubicBezTo>
                      <a:pt x="173" y="339"/>
                      <a:pt x="176" y="340"/>
                      <a:pt x="182" y="343"/>
                    </a:cubicBezTo>
                    <a:cubicBezTo>
                      <a:pt x="183" y="343"/>
                      <a:pt x="184" y="343"/>
                      <a:pt x="185" y="343"/>
                    </a:cubicBezTo>
                    <a:cubicBezTo>
                      <a:pt x="186" y="343"/>
                      <a:pt x="187" y="343"/>
                      <a:pt x="187" y="343"/>
                    </a:cubicBezTo>
                    <a:cubicBezTo>
                      <a:pt x="188" y="343"/>
                      <a:pt x="189" y="343"/>
                      <a:pt x="189" y="343"/>
                    </a:cubicBezTo>
                    <a:cubicBezTo>
                      <a:pt x="189" y="343"/>
                      <a:pt x="190" y="343"/>
                      <a:pt x="190" y="343"/>
                    </a:cubicBezTo>
                    <a:cubicBezTo>
                      <a:pt x="190" y="343"/>
                      <a:pt x="191" y="344"/>
                      <a:pt x="191" y="344"/>
                    </a:cubicBezTo>
                    <a:cubicBezTo>
                      <a:pt x="191" y="344"/>
                      <a:pt x="192" y="344"/>
                      <a:pt x="192" y="344"/>
                    </a:cubicBezTo>
                    <a:cubicBezTo>
                      <a:pt x="192" y="344"/>
                      <a:pt x="193" y="345"/>
                      <a:pt x="193" y="345"/>
                    </a:cubicBezTo>
                    <a:cubicBezTo>
                      <a:pt x="193" y="345"/>
                      <a:pt x="193" y="345"/>
                      <a:pt x="194" y="345"/>
                    </a:cubicBezTo>
                    <a:cubicBezTo>
                      <a:pt x="194" y="346"/>
                      <a:pt x="194" y="346"/>
                      <a:pt x="194" y="346"/>
                    </a:cubicBezTo>
                    <a:cubicBezTo>
                      <a:pt x="195" y="346"/>
                      <a:pt x="195" y="346"/>
                      <a:pt x="195" y="346"/>
                    </a:cubicBezTo>
                    <a:cubicBezTo>
                      <a:pt x="196" y="345"/>
                      <a:pt x="196" y="345"/>
                      <a:pt x="196" y="345"/>
                    </a:cubicBezTo>
                    <a:cubicBezTo>
                      <a:pt x="196" y="345"/>
                      <a:pt x="196" y="345"/>
                      <a:pt x="196" y="345"/>
                    </a:cubicBezTo>
                    <a:cubicBezTo>
                      <a:pt x="197" y="345"/>
                      <a:pt x="198" y="345"/>
                      <a:pt x="198" y="345"/>
                    </a:cubicBezTo>
                    <a:cubicBezTo>
                      <a:pt x="198" y="345"/>
                      <a:pt x="199" y="343"/>
                      <a:pt x="200" y="343"/>
                    </a:cubicBezTo>
                    <a:cubicBezTo>
                      <a:pt x="200" y="342"/>
                      <a:pt x="201" y="341"/>
                      <a:pt x="202" y="341"/>
                    </a:cubicBezTo>
                    <a:cubicBezTo>
                      <a:pt x="202" y="340"/>
                      <a:pt x="203" y="339"/>
                      <a:pt x="203" y="339"/>
                    </a:cubicBezTo>
                    <a:cubicBezTo>
                      <a:pt x="204" y="337"/>
                      <a:pt x="205" y="335"/>
                      <a:pt x="208" y="336"/>
                    </a:cubicBezTo>
                    <a:cubicBezTo>
                      <a:pt x="208" y="336"/>
                      <a:pt x="208" y="335"/>
                      <a:pt x="208" y="335"/>
                    </a:cubicBezTo>
                    <a:cubicBezTo>
                      <a:pt x="209" y="335"/>
                      <a:pt x="210" y="335"/>
                      <a:pt x="210" y="334"/>
                    </a:cubicBezTo>
                    <a:cubicBezTo>
                      <a:pt x="211" y="333"/>
                      <a:pt x="213" y="332"/>
                      <a:pt x="215" y="331"/>
                    </a:cubicBezTo>
                    <a:cubicBezTo>
                      <a:pt x="215" y="330"/>
                      <a:pt x="216" y="330"/>
                      <a:pt x="216" y="330"/>
                    </a:cubicBezTo>
                    <a:cubicBezTo>
                      <a:pt x="220" y="328"/>
                      <a:pt x="224" y="328"/>
                      <a:pt x="227" y="329"/>
                    </a:cubicBezTo>
                    <a:cubicBezTo>
                      <a:pt x="228" y="329"/>
                      <a:pt x="229" y="329"/>
                      <a:pt x="230" y="329"/>
                    </a:cubicBezTo>
                    <a:cubicBezTo>
                      <a:pt x="232" y="328"/>
                      <a:pt x="234" y="327"/>
                      <a:pt x="235" y="327"/>
                    </a:cubicBezTo>
                    <a:cubicBezTo>
                      <a:pt x="237" y="327"/>
                      <a:pt x="239" y="328"/>
                      <a:pt x="239" y="330"/>
                    </a:cubicBezTo>
                    <a:cubicBezTo>
                      <a:pt x="239" y="330"/>
                      <a:pt x="240" y="332"/>
                      <a:pt x="240" y="333"/>
                    </a:cubicBezTo>
                    <a:cubicBezTo>
                      <a:pt x="241" y="334"/>
                      <a:pt x="242" y="335"/>
                      <a:pt x="243" y="337"/>
                    </a:cubicBezTo>
                    <a:cubicBezTo>
                      <a:pt x="243" y="337"/>
                      <a:pt x="243" y="337"/>
                      <a:pt x="243" y="337"/>
                    </a:cubicBezTo>
                    <a:cubicBezTo>
                      <a:pt x="244" y="338"/>
                      <a:pt x="244" y="338"/>
                      <a:pt x="244" y="338"/>
                    </a:cubicBezTo>
                    <a:cubicBezTo>
                      <a:pt x="244" y="338"/>
                      <a:pt x="244" y="338"/>
                      <a:pt x="245" y="338"/>
                    </a:cubicBezTo>
                    <a:cubicBezTo>
                      <a:pt x="245" y="338"/>
                      <a:pt x="245" y="338"/>
                      <a:pt x="245" y="338"/>
                    </a:cubicBezTo>
                    <a:cubicBezTo>
                      <a:pt x="245" y="338"/>
                      <a:pt x="246" y="338"/>
                      <a:pt x="246" y="339"/>
                    </a:cubicBezTo>
                    <a:cubicBezTo>
                      <a:pt x="246" y="339"/>
                      <a:pt x="246" y="339"/>
                      <a:pt x="247" y="339"/>
                    </a:cubicBezTo>
                    <a:cubicBezTo>
                      <a:pt x="247" y="339"/>
                      <a:pt x="247" y="339"/>
                      <a:pt x="247" y="339"/>
                    </a:cubicBezTo>
                    <a:cubicBezTo>
                      <a:pt x="247" y="339"/>
                      <a:pt x="247" y="339"/>
                      <a:pt x="247" y="339"/>
                    </a:cubicBezTo>
                    <a:cubicBezTo>
                      <a:pt x="248" y="339"/>
                      <a:pt x="248" y="338"/>
                      <a:pt x="248" y="338"/>
                    </a:cubicBezTo>
                    <a:cubicBezTo>
                      <a:pt x="249" y="338"/>
                      <a:pt x="251" y="337"/>
                      <a:pt x="252" y="337"/>
                    </a:cubicBezTo>
                    <a:cubicBezTo>
                      <a:pt x="255" y="337"/>
                      <a:pt x="259" y="340"/>
                      <a:pt x="259" y="343"/>
                    </a:cubicBezTo>
                    <a:cubicBezTo>
                      <a:pt x="259" y="347"/>
                      <a:pt x="259" y="347"/>
                      <a:pt x="260" y="347"/>
                    </a:cubicBezTo>
                    <a:cubicBezTo>
                      <a:pt x="263" y="347"/>
                      <a:pt x="266" y="348"/>
                      <a:pt x="266" y="355"/>
                    </a:cubicBezTo>
                    <a:cubicBezTo>
                      <a:pt x="266" y="356"/>
                      <a:pt x="266" y="357"/>
                      <a:pt x="266" y="359"/>
                    </a:cubicBezTo>
                    <a:cubicBezTo>
                      <a:pt x="266" y="363"/>
                      <a:pt x="267" y="368"/>
                      <a:pt x="263" y="373"/>
                    </a:cubicBezTo>
                    <a:cubicBezTo>
                      <a:pt x="258" y="378"/>
                      <a:pt x="254" y="385"/>
                      <a:pt x="254" y="387"/>
                    </a:cubicBezTo>
                    <a:cubicBezTo>
                      <a:pt x="254" y="388"/>
                      <a:pt x="254" y="389"/>
                      <a:pt x="254" y="390"/>
                    </a:cubicBezTo>
                    <a:cubicBezTo>
                      <a:pt x="255" y="390"/>
                      <a:pt x="257" y="390"/>
                      <a:pt x="258" y="390"/>
                    </a:cubicBezTo>
                    <a:cubicBezTo>
                      <a:pt x="260" y="390"/>
                      <a:pt x="265" y="391"/>
                      <a:pt x="266" y="393"/>
                    </a:cubicBezTo>
                    <a:cubicBezTo>
                      <a:pt x="266" y="394"/>
                      <a:pt x="266" y="395"/>
                      <a:pt x="266" y="396"/>
                    </a:cubicBezTo>
                    <a:cubicBezTo>
                      <a:pt x="266" y="396"/>
                      <a:pt x="266" y="399"/>
                      <a:pt x="267" y="401"/>
                    </a:cubicBezTo>
                    <a:cubicBezTo>
                      <a:pt x="267" y="402"/>
                      <a:pt x="268" y="402"/>
                      <a:pt x="268" y="402"/>
                    </a:cubicBezTo>
                    <a:cubicBezTo>
                      <a:pt x="270" y="402"/>
                      <a:pt x="272" y="403"/>
                      <a:pt x="273" y="405"/>
                    </a:cubicBezTo>
                    <a:cubicBezTo>
                      <a:pt x="274" y="406"/>
                      <a:pt x="275" y="407"/>
                      <a:pt x="274" y="410"/>
                    </a:cubicBezTo>
                    <a:cubicBezTo>
                      <a:pt x="274" y="410"/>
                      <a:pt x="274" y="410"/>
                      <a:pt x="274" y="410"/>
                    </a:cubicBezTo>
                    <a:cubicBezTo>
                      <a:pt x="273" y="411"/>
                      <a:pt x="273" y="411"/>
                      <a:pt x="273" y="411"/>
                    </a:cubicBezTo>
                    <a:cubicBezTo>
                      <a:pt x="273" y="412"/>
                      <a:pt x="272" y="414"/>
                      <a:pt x="272" y="414"/>
                    </a:cubicBezTo>
                    <a:cubicBezTo>
                      <a:pt x="275" y="414"/>
                      <a:pt x="278" y="415"/>
                      <a:pt x="279" y="416"/>
                    </a:cubicBezTo>
                    <a:cubicBezTo>
                      <a:pt x="280" y="417"/>
                      <a:pt x="280" y="418"/>
                      <a:pt x="280" y="420"/>
                    </a:cubicBezTo>
                    <a:cubicBezTo>
                      <a:pt x="280" y="420"/>
                      <a:pt x="280" y="421"/>
                      <a:pt x="280" y="421"/>
                    </a:cubicBezTo>
                    <a:cubicBezTo>
                      <a:pt x="281" y="422"/>
                      <a:pt x="282" y="422"/>
                      <a:pt x="282" y="422"/>
                    </a:cubicBezTo>
                    <a:cubicBezTo>
                      <a:pt x="283" y="422"/>
                      <a:pt x="284" y="422"/>
                      <a:pt x="284" y="421"/>
                    </a:cubicBezTo>
                    <a:cubicBezTo>
                      <a:pt x="285" y="421"/>
                      <a:pt x="286" y="421"/>
                      <a:pt x="286" y="421"/>
                    </a:cubicBezTo>
                    <a:cubicBezTo>
                      <a:pt x="287" y="420"/>
                      <a:pt x="288" y="420"/>
                      <a:pt x="289" y="420"/>
                    </a:cubicBezTo>
                    <a:cubicBezTo>
                      <a:pt x="290" y="420"/>
                      <a:pt x="290" y="420"/>
                      <a:pt x="290" y="420"/>
                    </a:cubicBezTo>
                    <a:cubicBezTo>
                      <a:pt x="290" y="420"/>
                      <a:pt x="290" y="420"/>
                      <a:pt x="291" y="420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3" y="421"/>
                      <a:pt x="293" y="422"/>
                      <a:pt x="294" y="423"/>
                    </a:cubicBezTo>
                    <a:cubicBezTo>
                      <a:pt x="295" y="424"/>
                      <a:pt x="295" y="425"/>
                      <a:pt x="296" y="425"/>
                    </a:cubicBezTo>
                    <a:cubicBezTo>
                      <a:pt x="296" y="424"/>
                      <a:pt x="295" y="421"/>
                      <a:pt x="295" y="420"/>
                    </a:cubicBezTo>
                    <a:cubicBezTo>
                      <a:pt x="293" y="418"/>
                      <a:pt x="294" y="415"/>
                      <a:pt x="295" y="413"/>
                    </a:cubicBezTo>
                    <a:cubicBezTo>
                      <a:pt x="295" y="411"/>
                      <a:pt x="297" y="411"/>
                      <a:pt x="298" y="411"/>
                    </a:cubicBezTo>
                    <a:cubicBezTo>
                      <a:pt x="298" y="411"/>
                      <a:pt x="299" y="411"/>
                      <a:pt x="299" y="411"/>
                    </a:cubicBezTo>
                    <a:cubicBezTo>
                      <a:pt x="300" y="411"/>
                      <a:pt x="301" y="411"/>
                      <a:pt x="301" y="411"/>
                    </a:cubicBezTo>
                    <a:cubicBezTo>
                      <a:pt x="301" y="411"/>
                      <a:pt x="301" y="411"/>
                      <a:pt x="302" y="411"/>
                    </a:cubicBezTo>
                    <a:cubicBezTo>
                      <a:pt x="302" y="410"/>
                      <a:pt x="302" y="410"/>
                      <a:pt x="303" y="410"/>
                    </a:cubicBezTo>
                    <a:cubicBezTo>
                      <a:pt x="303" y="410"/>
                      <a:pt x="303" y="410"/>
                      <a:pt x="303" y="410"/>
                    </a:cubicBezTo>
                    <a:cubicBezTo>
                      <a:pt x="303" y="410"/>
                      <a:pt x="304" y="409"/>
                      <a:pt x="304" y="409"/>
                    </a:cubicBezTo>
                    <a:cubicBezTo>
                      <a:pt x="304" y="409"/>
                      <a:pt x="304" y="409"/>
                      <a:pt x="304" y="409"/>
                    </a:cubicBezTo>
                    <a:cubicBezTo>
                      <a:pt x="304" y="409"/>
                      <a:pt x="304" y="408"/>
                      <a:pt x="305" y="408"/>
                    </a:cubicBezTo>
                    <a:cubicBezTo>
                      <a:pt x="305" y="408"/>
                      <a:pt x="305" y="408"/>
                      <a:pt x="306" y="407"/>
                    </a:cubicBezTo>
                    <a:cubicBezTo>
                      <a:pt x="306" y="407"/>
                      <a:pt x="307" y="407"/>
                      <a:pt x="307" y="407"/>
                    </a:cubicBezTo>
                    <a:cubicBezTo>
                      <a:pt x="308" y="407"/>
                      <a:pt x="310" y="408"/>
                      <a:pt x="310" y="408"/>
                    </a:cubicBezTo>
                    <a:cubicBezTo>
                      <a:pt x="311" y="408"/>
                      <a:pt x="312" y="408"/>
                      <a:pt x="312" y="408"/>
                    </a:cubicBezTo>
                    <a:cubicBezTo>
                      <a:pt x="313" y="407"/>
                      <a:pt x="314" y="406"/>
                      <a:pt x="316" y="406"/>
                    </a:cubicBezTo>
                    <a:cubicBezTo>
                      <a:pt x="317" y="406"/>
                      <a:pt x="318" y="407"/>
                      <a:pt x="319" y="407"/>
                    </a:cubicBezTo>
                    <a:cubicBezTo>
                      <a:pt x="320" y="408"/>
                      <a:pt x="322" y="408"/>
                      <a:pt x="323" y="407"/>
                    </a:cubicBezTo>
                    <a:cubicBezTo>
                      <a:pt x="325" y="406"/>
                      <a:pt x="328" y="406"/>
                      <a:pt x="329" y="407"/>
                    </a:cubicBezTo>
                    <a:cubicBezTo>
                      <a:pt x="329" y="407"/>
                      <a:pt x="329" y="407"/>
                      <a:pt x="330" y="407"/>
                    </a:cubicBezTo>
                    <a:cubicBezTo>
                      <a:pt x="330" y="407"/>
                      <a:pt x="330" y="407"/>
                      <a:pt x="330" y="407"/>
                    </a:cubicBezTo>
                    <a:cubicBezTo>
                      <a:pt x="331" y="404"/>
                      <a:pt x="337" y="400"/>
                      <a:pt x="340" y="400"/>
                    </a:cubicBezTo>
                    <a:cubicBezTo>
                      <a:pt x="341" y="400"/>
                      <a:pt x="341" y="400"/>
                      <a:pt x="342" y="401"/>
                    </a:cubicBezTo>
                    <a:cubicBezTo>
                      <a:pt x="342" y="401"/>
                      <a:pt x="342" y="401"/>
                      <a:pt x="343" y="402"/>
                    </a:cubicBezTo>
                    <a:cubicBezTo>
                      <a:pt x="344" y="403"/>
                      <a:pt x="345" y="404"/>
                      <a:pt x="350" y="405"/>
                    </a:cubicBezTo>
                    <a:cubicBezTo>
                      <a:pt x="352" y="405"/>
                      <a:pt x="354" y="406"/>
                      <a:pt x="355" y="408"/>
                    </a:cubicBezTo>
                    <a:cubicBezTo>
                      <a:pt x="356" y="409"/>
                      <a:pt x="356" y="411"/>
                      <a:pt x="355" y="412"/>
                    </a:cubicBezTo>
                    <a:cubicBezTo>
                      <a:pt x="355" y="413"/>
                      <a:pt x="355" y="413"/>
                      <a:pt x="355" y="414"/>
                    </a:cubicBezTo>
                    <a:cubicBezTo>
                      <a:pt x="355" y="415"/>
                      <a:pt x="362" y="420"/>
                      <a:pt x="364" y="420"/>
                    </a:cubicBezTo>
                    <a:cubicBezTo>
                      <a:pt x="365" y="420"/>
                      <a:pt x="365" y="420"/>
                      <a:pt x="365" y="421"/>
                    </a:cubicBezTo>
                    <a:cubicBezTo>
                      <a:pt x="365" y="421"/>
                      <a:pt x="365" y="421"/>
                      <a:pt x="366" y="421"/>
                    </a:cubicBezTo>
                    <a:cubicBezTo>
                      <a:pt x="366" y="421"/>
                      <a:pt x="366" y="421"/>
                      <a:pt x="367" y="422"/>
                    </a:cubicBezTo>
                    <a:cubicBezTo>
                      <a:pt x="367" y="422"/>
                      <a:pt x="367" y="422"/>
                      <a:pt x="367" y="422"/>
                    </a:cubicBezTo>
                    <a:cubicBezTo>
                      <a:pt x="367" y="422"/>
                      <a:pt x="368" y="422"/>
                      <a:pt x="369" y="422"/>
                    </a:cubicBezTo>
                    <a:cubicBezTo>
                      <a:pt x="370" y="422"/>
                      <a:pt x="370" y="422"/>
                      <a:pt x="370" y="422"/>
                    </a:cubicBezTo>
                    <a:cubicBezTo>
                      <a:pt x="371" y="422"/>
                      <a:pt x="371" y="421"/>
                      <a:pt x="371" y="421"/>
                    </a:cubicBezTo>
                    <a:cubicBezTo>
                      <a:pt x="372" y="419"/>
                      <a:pt x="374" y="418"/>
                      <a:pt x="376" y="418"/>
                    </a:cubicBezTo>
                    <a:cubicBezTo>
                      <a:pt x="378" y="418"/>
                      <a:pt x="380" y="419"/>
                      <a:pt x="381" y="421"/>
                    </a:cubicBezTo>
                    <a:cubicBezTo>
                      <a:pt x="381" y="422"/>
                      <a:pt x="382" y="422"/>
                      <a:pt x="382" y="422"/>
                    </a:cubicBezTo>
                    <a:cubicBezTo>
                      <a:pt x="382" y="422"/>
                      <a:pt x="383" y="422"/>
                      <a:pt x="384" y="421"/>
                    </a:cubicBezTo>
                    <a:cubicBezTo>
                      <a:pt x="385" y="420"/>
                      <a:pt x="386" y="420"/>
                      <a:pt x="387" y="420"/>
                    </a:cubicBezTo>
                    <a:cubicBezTo>
                      <a:pt x="389" y="420"/>
                      <a:pt x="391" y="421"/>
                      <a:pt x="391" y="423"/>
                    </a:cubicBezTo>
                    <a:cubicBezTo>
                      <a:pt x="392" y="424"/>
                      <a:pt x="392" y="427"/>
                      <a:pt x="390" y="429"/>
                    </a:cubicBezTo>
                    <a:cubicBezTo>
                      <a:pt x="390" y="429"/>
                      <a:pt x="390" y="429"/>
                      <a:pt x="390" y="429"/>
                    </a:cubicBezTo>
                    <a:cubicBezTo>
                      <a:pt x="390" y="431"/>
                      <a:pt x="391" y="434"/>
                      <a:pt x="392" y="435"/>
                    </a:cubicBezTo>
                    <a:cubicBezTo>
                      <a:pt x="393" y="435"/>
                      <a:pt x="393" y="434"/>
                      <a:pt x="392" y="433"/>
                    </a:cubicBezTo>
                    <a:cubicBezTo>
                      <a:pt x="391" y="428"/>
                      <a:pt x="398" y="424"/>
                      <a:pt x="409" y="421"/>
                    </a:cubicBezTo>
                    <a:cubicBezTo>
                      <a:pt x="419" y="417"/>
                      <a:pt x="429" y="411"/>
                      <a:pt x="430" y="409"/>
                    </a:cubicBezTo>
                    <a:cubicBezTo>
                      <a:pt x="430" y="408"/>
                      <a:pt x="431" y="407"/>
                      <a:pt x="433" y="407"/>
                    </a:cubicBezTo>
                    <a:cubicBezTo>
                      <a:pt x="433" y="407"/>
                      <a:pt x="434" y="408"/>
                      <a:pt x="436" y="408"/>
                    </a:cubicBezTo>
                    <a:cubicBezTo>
                      <a:pt x="438" y="409"/>
                      <a:pt x="441" y="409"/>
                      <a:pt x="442" y="408"/>
                    </a:cubicBezTo>
                    <a:cubicBezTo>
                      <a:pt x="445" y="406"/>
                      <a:pt x="454" y="405"/>
                      <a:pt x="461" y="405"/>
                    </a:cubicBezTo>
                    <a:cubicBezTo>
                      <a:pt x="462" y="405"/>
                      <a:pt x="462" y="405"/>
                      <a:pt x="462" y="405"/>
                    </a:cubicBezTo>
                    <a:cubicBezTo>
                      <a:pt x="463" y="405"/>
                      <a:pt x="464" y="405"/>
                      <a:pt x="465" y="403"/>
                    </a:cubicBezTo>
                    <a:cubicBezTo>
                      <a:pt x="465" y="402"/>
                      <a:pt x="466" y="401"/>
                      <a:pt x="468" y="400"/>
                    </a:cubicBezTo>
                    <a:cubicBezTo>
                      <a:pt x="469" y="399"/>
                      <a:pt x="470" y="398"/>
                      <a:pt x="470" y="397"/>
                    </a:cubicBezTo>
                    <a:cubicBezTo>
                      <a:pt x="472" y="396"/>
                      <a:pt x="472" y="395"/>
                      <a:pt x="475" y="394"/>
                    </a:cubicBezTo>
                    <a:cubicBezTo>
                      <a:pt x="479" y="393"/>
                      <a:pt x="480" y="390"/>
                      <a:pt x="480" y="389"/>
                    </a:cubicBezTo>
                    <a:cubicBezTo>
                      <a:pt x="480" y="387"/>
                      <a:pt x="483" y="386"/>
                      <a:pt x="485" y="385"/>
                    </a:cubicBezTo>
                    <a:cubicBezTo>
                      <a:pt x="486" y="384"/>
                      <a:pt x="488" y="384"/>
                      <a:pt x="488" y="384"/>
                    </a:cubicBezTo>
                    <a:cubicBezTo>
                      <a:pt x="488" y="382"/>
                      <a:pt x="490" y="381"/>
                      <a:pt x="492" y="380"/>
                    </a:cubicBezTo>
                    <a:cubicBezTo>
                      <a:pt x="492" y="380"/>
                      <a:pt x="494" y="379"/>
                      <a:pt x="494" y="379"/>
                    </a:cubicBezTo>
                    <a:cubicBezTo>
                      <a:pt x="494" y="376"/>
                      <a:pt x="496" y="375"/>
                      <a:pt x="497" y="374"/>
                    </a:cubicBezTo>
                    <a:cubicBezTo>
                      <a:pt x="498" y="374"/>
                      <a:pt x="499" y="374"/>
                      <a:pt x="499" y="373"/>
                    </a:cubicBezTo>
                    <a:cubicBezTo>
                      <a:pt x="499" y="373"/>
                      <a:pt x="499" y="371"/>
                      <a:pt x="499" y="370"/>
                    </a:cubicBezTo>
                    <a:cubicBezTo>
                      <a:pt x="499" y="368"/>
                      <a:pt x="498" y="365"/>
                      <a:pt x="501" y="364"/>
                    </a:cubicBezTo>
                    <a:cubicBezTo>
                      <a:pt x="500" y="364"/>
                      <a:pt x="500" y="363"/>
                      <a:pt x="500" y="363"/>
                    </a:cubicBezTo>
                    <a:cubicBezTo>
                      <a:pt x="499" y="362"/>
                      <a:pt x="499" y="362"/>
                      <a:pt x="499" y="361"/>
                    </a:cubicBezTo>
                    <a:cubicBezTo>
                      <a:pt x="498" y="360"/>
                      <a:pt x="499" y="359"/>
                      <a:pt x="499" y="359"/>
                    </a:cubicBezTo>
                    <a:cubicBezTo>
                      <a:pt x="500" y="358"/>
                      <a:pt x="501" y="357"/>
                      <a:pt x="503" y="356"/>
                    </a:cubicBezTo>
                    <a:cubicBezTo>
                      <a:pt x="505" y="356"/>
                      <a:pt x="506" y="356"/>
                      <a:pt x="507" y="355"/>
                    </a:cubicBezTo>
                    <a:cubicBezTo>
                      <a:pt x="510" y="353"/>
                      <a:pt x="511" y="351"/>
                      <a:pt x="512" y="348"/>
                    </a:cubicBezTo>
                    <a:cubicBezTo>
                      <a:pt x="512" y="344"/>
                      <a:pt x="518" y="341"/>
                      <a:pt x="520" y="340"/>
                    </a:cubicBezTo>
                    <a:cubicBezTo>
                      <a:pt x="521" y="340"/>
                      <a:pt x="522" y="337"/>
                      <a:pt x="521" y="333"/>
                    </a:cubicBezTo>
                    <a:cubicBezTo>
                      <a:pt x="521" y="331"/>
                      <a:pt x="522" y="329"/>
                      <a:pt x="523" y="329"/>
                    </a:cubicBezTo>
                    <a:cubicBezTo>
                      <a:pt x="522" y="328"/>
                      <a:pt x="522" y="327"/>
                      <a:pt x="522" y="326"/>
                    </a:cubicBezTo>
                    <a:cubicBezTo>
                      <a:pt x="523" y="325"/>
                      <a:pt x="523" y="324"/>
                      <a:pt x="525" y="323"/>
                    </a:cubicBezTo>
                    <a:cubicBezTo>
                      <a:pt x="523" y="323"/>
                      <a:pt x="522" y="321"/>
                      <a:pt x="521" y="320"/>
                    </a:cubicBezTo>
                    <a:cubicBezTo>
                      <a:pt x="520" y="320"/>
                      <a:pt x="520" y="320"/>
                      <a:pt x="520" y="320"/>
                    </a:cubicBezTo>
                    <a:cubicBezTo>
                      <a:pt x="519" y="320"/>
                      <a:pt x="518" y="321"/>
                      <a:pt x="517" y="321"/>
                    </a:cubicBezTo>
                    <a:cubicBezTo>
                      <a:pt x="515" y="321"/>
                      <a:pt x="512" y="319"/>
                      <a:pt x="512" y="317"/>
                    </a:cubicBezTo>
                    <a:cubicBezTo>
                      <a:pt x="511" y="316"/>
                      <a:pt x="512" y="314"/>
                      <a:pt x="514" y="314"/>
                    </a:cubicBezTo>
                    <a:cubicBezTo>
                      <a:pt x="516" y="313"/>
                      <a:pt x="519" y="312"/>
                      <a:pt x="521" y="310"/>
                    </a:cubicBezTo>
                    <a:cubicBezTo>
                      <a:pt x="523" y="310"/>
                      <a:pt x="524" y="309"/>
                      <a:pt x="525" y="308"/>
                    </a:cubicBezTo>
                    <a:cubicBezTo>
                      <a:pt x="524" y="307"/>
                      <a:pt x="521" y="306"/>
                      <a:pt x="520" y="306"/>
                    </a:cubicBezTo>
                    <a:cubicBezTo>
                      <a:pt x="520" y="306"/>
                      <a:pt x="520" y="306"/>
                      <a:pt x="520" y="306"/>
                    </a:cubicBezTo>
                    <a:cubicBezTo>
                      <a:pt x="517" y="306"/>
                      <a:pt x="515" y="303"/>
                      <a:pt x="513" y="301"/>
                    </a:cubicBezTo>
                    <a:cubicBezTo>
                      <a:pt x="512" y="300"/>
                      <a:pt x="511" y="298"/>
                      <a:pt x="510" y="298"/>
                    </a:cubicBezTo>
                    <a:cubicBezTo>
                      <a:pt x="507" y="298"/>
                      <a:pt x="507" y="297"/>
                      <a:pt x="507" y="296"/>
                    </a:cubicBezTo>
                    <a:cubicBezTo>
                      <a:pt x="507" y="293"/>
                      <a:pt x="511" y="293"/>
                      <a:pt x="512" y="293"/>
                    </a:cubicBezTo>
                    <a:cubicBezTo>
                      <a:pt x="514" y="293"/>
                      <a:pt x="516" y="293"/>
                      <a:pt x="517" y="294"/>
                    </a:cubicBezTo>
                    <a:cubicBezTo>
                      <a:pt x="520" y="296"/>
                      <a:pt x="522" y="297"/>
                      <a:pt x="524" y="297"/>
                    </a:cubicBezTo>
                    <a:cubicBezTo>
                      <a:pt x="523" y="295"/>
                      <a:pt x="520" y="292"/>
                      <a:pt x="515" y="289"/>
                    </a:cubicBezTo>
                    <a:cubicBezTo>
                      <a:pt x="513" y="287"/>
                      <a:pt x="513" y="284"/>
                      <a:pt x="513" y="283"/>
                    </a:cubicBezTo>
                    <a:cubicBezTo>
                      <a:pt x="513" y="282"/>
                      <a:pt x="513" y="282"/>
                      <a:pt x="513" y="282"/>
                    </a:cubicBezTo>
                    <a:cubicBezTo>
                      <a:pt x="511" y="280"/>
                      <a:pt x="507" y="270"/>
                      <a:pt x="506" y="267"/>
                    </a:cubicBezTo>
                    <a:cubicBezTo>
                      <a:pt x="505" y="266"/>
                      <a:pt x="503" y="265"/>
                      <a:pt x="501" y="264"/>
                    </a:cubicBezTo>
                    <a:cubicBezTo>
                      <a:pt x="499" y="263"/>
                      <a:pt x="497" y="262"/>
                      <a:pt x="496" y="261"/>
                    </a:cubicBezTo>
                    <a:cubicBezTo>
                      <a:pt x="495" y="259"/>
                      <a:pt x="495" y="257"/>
                      <a:pt x="495" y="255"/>
                    </a:cubicBezTo>
                    <a:cubicBezTo>
                      <a:pt x="496" y="252"/>
                      <a:pt x="499" y="249"/>
                      <a:pt x="502" y="247"/>
                    </a:cubicBezTo>
                    <a:cubicBezTo>
                      <a:pt x="504" y="247"/>
                      <a:pt x="504" y="245"/>
                      <a:pt x="505" y="244"/>
                    </a:cubicBezTo>
                    <a:cubicBezTo>
                      <a:pt x="505" y="243"/>
                      <a:pt x="506" y="241"/>
                      <a:pt x="508" y="241"/>
                    </a:cubicBezTo>
                    <a:cubicBezTo>
                      <a:pt x="508" y="241"/>
                      <a:pt x="508" y="241"/>
                      <a:pt x="508" y="241"/>
                    </a:cubicBezTo>
                    <a:cubicBezTo>
                      <a:pt x="509" y="241"/>
                      <a:pt x="509" y="241"/>
                      <a:pt x="509" y="241"/>
                    </a:cubicBezTo>
                    <a:cubicBezTo>
                      <a:pt x="510" y="241"/>
                      <a:pt x="511" y="241"/>
                      <a:pt x="512" y="238"/>
                    </a:cubicBezTo>
                    <a:cubicBezTo>
                      <a:pt x="514" y="235"/>
                      <a:pt x="517" y="235"/>
                      <a:pt x="518" y="234"/>
                    </a:cubicBezTo>
                    <a:cubicBezTo>
                      <a:pt x="519" y="234"/>
                      <a:pt x="519" y="234"/>
                      <a:pt x="520" y="234"/>
                    </a:cubicBezTo>
                    <a:cubicBezTo>
                      <a:pt x="521" y="233"/>
                      <a:pt x="524" y="232"/>
                      <a:pt x="527" y="231"/>
                    </a:cubicBezTo>
                    <a:cubicBezTo>
                      <a:pt x="529" y="231"/>
                      <a:pt x="532" y="231"/>
                      <a:pt x="533" y="230"/>
                    </a:cubicBezTo>
                    <a:cubicBezTo>
                      <a:pt x="533" y="230"/>
                      <a:pt x="533" y="229"/>
                      <a:pt x="532" y="228"/>
                    </a:cubicBezTo>
                    <a:cubicBezTo>
                      <a:pt x="531" y="227"/>
                      <a:pt x="529" y="226"/>
                      <a:pt x="528" y="226"/>
                    </a:cubicBezTo>
                    <a:cubicBezTo>
                      <a:pt x="527" y="227"/>
                      <a:pt x="526" y="227"/>
                      <a:pt x="525" y="227"/>
                    </a:cubicBezTo>
                    <a:cubicBezTo>
                      <a:pt x="521" y="227"/>
                      <a:pt x="517" y="225"/>
                      <a:pt x="515" y="221"/>
                    </a:cubicBezTo>
                    <a:cubicBezTo>
                      <a:pt x="514" y="221"/>
                      <a:pt x="511" y="224"/>
                      <a:pt x="510" y="226"/>
                    </a:cubicBezTo>
                    <a:cubicBezTo>
                      <a:pt x="507" y="228"/>
                      <a:pt x="505" y="230"/>
                      <a:pt x="502" y="232"/>
                    </a:cubicBezTo>
                    <a:cubicBezTo>
                      <a:pt x="499" y="233"/>
                      <a:pt x="496" y="232"/>
                      <a:pt x="494" y="229"/>
                    </a:cubicBezTo>
                    <a:cubicBezTo>
                      <a:pt x="492" y="226"/>
                      <a:pt x="491" y="223"/>
                      <a:pt x="493" y="220"/>
                    </a:cubicBezTo>
                    <a:cubicBezTo>
                      <a:pt x="493" y="219"/>
                      <a:pt x="493" y="219"/>
                      <a:pt x="493" y="219"/>
                    </a:cubicBezTo>
                    <a:cubicBezTo>
                      <a:pt x="493" y="219"/>
                      <a:pt x="492" y="219"/>
                      <a:pt x="488" y="219"/>
                    </a:cubicBezTo>
                    <a:cubicBezTo>
                      <a:pt x="486" y="219"/>
                      <a:pt x="485" y="219"/>
                      <a:pt x="483" y="219"/>
                    </a:cubicBezTo>
                    <a:cubicBezTo>
                      <a:pt x="483" y="219"/>
                      <a:pt x="483" y="219"/>
                      <a:pt x="483" y="219"/>
                    </a:cubicBezTo>
                    <a:cubicBezTo>
                      <a:pt x="479" y="219"/>
                      <a:pt x="476" y="216"/>
                      <a:pt x="476" y="212"/>
                    </a:cubicBezTo>
                    <a:cubicBezTo>
                      <a:pt x="476" y="208"/>
                      <a:pt x="478" y="201"/>
                      <a:pt x="482" y="201"/>
                    </a:cubicBezTo>
                    <a:cubicBezTo>
                      <a:pt x="484" y="201"/>
                      <a:pt x="486" y="201"/>
                      <a:pt x="487" y="201"/>
                    </a:cubicBezTo>
                    <a:cubicBezTo>
                      <a:pt x="488" y="201"/>
                      <a:pt x="490" y="202"/>
                      <a:pt x="491" y="202"/>
                    </a:cubicBezTo>
                    <a:cubicBezTo>
                      <a:pt x="492" y="202"/>
                      <a:pt x="494" y="201"/>
                      <a:pt x="495" y="198"/>
                    </a:cubicBezTo>
                    <a:cubicBezTo>
                      <a:pt x="496" y="193"/>
                      <a:pt x="499" y="192"/>
                      <a:pt x="502" y="192"/>
                    </a:cubicBezTo>
                    <a:cubicBezTo>
                      <a:pt x="504" y="191"/>
                      <a:pt x="506" y="191"/>
                      <a:pt x="508" y="188"/>
                    </a:cubicBezTo>
                    <a:cubicBezTo>
                      <a:pt x="512" y="184"/>
                      <a:pt x="518" y="178"/>
                      <a:pt x="524" y="178"/>
                    </a:cubicBezTo>
                    <a:cubicBezTo>
                      <a:pt x="526" y="178"/>
                      <a:pt x="528" y="179"/>
                      <a:pt x="530" y="180"/>
                    </a:cubicBezTo>
                    <a:cubicBezTo>
                      <a:pt x="532" y="182"/>
                      <a:pt x="532" y="183"/>
                      <a:pt x="532" y="184"/>
                    </a:cubicBezTo>
                    <a:cubicBezTo>
                      <a:pt x="533" y="188"/>
                      <a:pt x="530" y="191"/>
                      <a:pt x="527" y="194"/>
                    </a:cubicBezTo>
                    <a:cubicBezTo>
                      <a:pt x="525" y="195"/>
                      <a:pt x="524" y="197"/>
                      <a:pt x="523" y="198"/>
                    </a:cubicBezTo>
                    <a:cubicBezTo>
                      <a:pt x="523" y="199"/>
                      <a:pt x="523" y="200"/>
                      <a:pt x="523" y="201"/>
                    </a:cubicBezTo>
                    <a:cubicBezTo>
                      <a:pt x="523" y="202"/>
                      <a:pt x="523" y="204"/>
                      <a:pt x="522" y="206"/>
                    </a:cubicBezTo>
                    <a:cubicBezTo>
                      <a:pt x="523" y="206"/>
                      <a:pt x="525" y="205"/>
                      <a:pt x="526" y="204"/>
                    </a:cubicBezTo>
                    <a:cubicBezTo>
                      <a:pt x="534" y="199"/>
                      <a:pt x="541" y="195"/>
                      <a:pt x="548" y="192"/>
                    </a:cubicBezTo>
                    <a:cubicBezTo>
                      <a:pt x="549" y="192"/>
                      <a:pt x="551" y="191"/>
                      <a:pt x="552" y="191"/>
                    </a:cubicBezTo>
                    <a:cubicBezTo>
                      <a:pt x="552" y="191"/>
                      <a:pt x="552" y="191"/>
                      <a:pt x="553" y="191"/>
                    </a:cubicBezTo>
                    <a:cubicBezTo>
                      <a:pt x="553" y="191"/>
                      <a:pt x="553" y="190"/>
                      <a:pt x="553" y="190"/>
                    </a:cubicBezTo>
                    <a:cubicBezTo>
                      <a:pt x="553" y="190"/>
                      <a:pt x="553" y="189"/>
                      <a:pt x="554" y="189"/>
                    </a:cubicBezTo>
                    <a:cubicBezTo>
                      <a:pt x="554" y="189"/>
                      <a:pt x="554" y="189"/>
                      <a:pt x="554" y="189"/>
                    </a:cubicBezTo>
                    <a:cubicBezTo>
                      <a:pt x="554" y="188"/>
                      <a:pt x="554" y="188"/>
                      <a:pt x="555" y="188"/>
                    </a:cubicBezTo>
                    <a:cubicBezTo>
                      <a:pt x="555" y="188"/>
                      <a:pt x="555" y="188"/>
                      <a:pt x="555" y="187"/>
                    </a:cubicBezTo>
                    <a:cubicBezTo>
                      <a:pt x="555" y="187"/>
                      <a:pt x="556" y="187"/>
                      <a:pt x="556" y="187"/>
                    </a:cubicBezTo>
                    <a:cubicBezTo>
                      <a:pt x="557" y="186"/>
                      <a:pt x="558" y="186"/>
                      <a:pt x="559" y="185"/>
                    </a:cubicBezTo>
                    <a:cubicBezTo>
                      <a:pt x="564" y="183"/>
                      <a:pt x="575" y="178"/>
                      <a:pt x="576" y="176"/>
                    </a:cubicBezTo>
                    <a:cubicBezTo>
                      <a:pt x="577" y="175"/>
                      <a:pt x="577" y="174"/>
                      <a:pt x="578" y="173"/>
                    </a:cubicBezTo>
                    <a:cubicBezTo>
                      <a:pt x="580" y="170"/>
                      <a:pt x="582" y="167"/>
                      <a:pt x="585" y="167"/>
                    </a:cubicBezTo>
                    <a:cubicBezTo>
                      <a:pt x="587" y="167"/>
                      <a:pt x="588" y="168"/>
                      <a:pt x="589" y="169"/>
                    </a:cubicBezTo>
                    <a:cubicBezTo>
                      <a:pt x="590" y="169"/>
                      <a:pt x="591" y="170"/>
                      <a:pt x="592" y="170"/>
                    </a:cubicBezTo>
                    <a:cubicBezTo>
                      <a:pt x="594" y="170"/>
                      <a:pt x="595" y="170"/>
                      <a:pt x="596" y="170"/>
                    </a:cubicBezTo>
                    <a:cubicBezTo>
                      <a:pt x="596" y="170"/>
                      <a:pt x="597" y="170"/>
                      <a:pt x="598" y="170"/>
                    </a:cubicBezTo>
                    <a:cubicBezTo>
                      <a:pt x="597" y="169"/>
                      <a:pt x="596" y="167"/>
                      <a:pt x="597" y="166"/>
                    </a:cubicBezTo>
                    <a:cubicBezTo>
                      <a:pt x="598" y="164"/>
                      <a:pt x="600" y="164"/>
                      <a:pt x="603" y="163"/>
                    </a:cubicBezTo>
                    <a:cubicBezTo>
                      <a:pt x="604" y="163"/>
                      <a:pt x="604" y="163"/>
                      <a:pt x="604" y="163"/>
                    </a:cubicBezTo>
                    <a:cubicBezTo>
                      <a:pt x="606" y="163"/>
                      <a:pt x="606" y="162"/>
                      <a:pt x="607" y="161"/>
                    </a:cubicBezTo>
                    <a:cubicBezTo>
                      <a:pt x="608" y="159"/>
                      <a:pt x="609" y="157"/>
                      <a:pt x="612" y="157"/>
                    </a:cubicBezTo>
                    <a:cubicBezTo>
                      <a:pt x="612" y="157"/>
                      <a:pt x="613" y="155"/>
                      <a:pt x="613" y="154"/>
                    </a:cubicBezTo>
                    <a:cubicBezTo>
                      <a:pt x="614" y="152"/>
                      <a:pt x="615" y="149"/>
                      <a:pt x="619" y="149"/>
                    </a:cubicBezTo>
                    <a:cubicBezTo>
                      <a:pt x="621" y="149"/>
                      <a:pt x="622" y="150"/>
                      <a:pt x="624" y="151"/>
                    </a:cubicBezTo>
                    <a:cubicBezTo>
                      <a:pt x="625" y="152"/>
                      <a:pt x="626" y="153"/>
                      <a:pt x="627" y="152"/>
                    </a:cubicBezTo>
                    <a:cubicBezTo>
                      <a:pt x="628" y="152"/>
                      <a:pt x="629" y="152"/>
                      <a:pt x="629" y="152"/>
                    </a:cubicBezTo>
                    <a:cubicBezTo>
                      <a:pt x="629" y="152"/>
                      <a:pt x="630" y="152"/>
                      <a:pt x="630" y="152"/>
                    </a:cubicBezTo>
                    <a:cubicBezTo>
                      <a:pt x="630" y="152"/>
                      <a:pt x="630" y="152"/>
                      <a:pt x="631" y="153"/>
                    </a:cubicBezTo>
                    <a:cubicBezTo>
                      <a:pt x="631" y="152"/>
                      <a:pt x="631" y="152"/>
                      <a:pt x="632" y="152"/>
                    </a:cubicBezTo>
                    <a:cubicBezTo>
                      <a:pt x="632" y="152"/>
                      <a:pt x="632" y="152"/>
                      <a:pt x="632" y="151"/>
                    </a:cubicBezTo>
                    <a:cubicBezTo>
                      <a:pt x="632" y="150"/>
                      <a:pt x="632" y="149"/>
                      <a:pt x="632" y="148"/>
                    </a:cubicBezTo>
                    <a:cubicBezTo>
                      <a:pt x="632" y="146"/>
                      <a:pt x="632" y="144"/>
                      <a:pt x="631" y="143"/>
                    </a:cubicBezTo>
                    <a:cubicBezTo>
                      <a:pt x="630" y="140"/>
                      <a:pt x="630" y="137"/>
                      <a:pt x="630" y="136"/>
                    </a:cubicBezTo>
                    <a:cubicBezTo>
                      <a:pt x="631" y="135"/>
                      <a:pt x="631" y="134"/>
                      <a:pt x="630" y="133"/>
                    </a:cubicBezTo>
                    <a:cubicBezTo>
                      <a:pt x="630" y="132"/>
                      <a:pt x="629" y="127"/>
                      <a:pt x="631" y="124"/>
                    </a:cubicBezTo>
                    <a:cubicBezTo>
                      <a:pt x="632" y="123"/>
                      <a:pt x="633" y="123"/>
                      <a:pt x="634" y="123"/>
                    </a:cubicBezTo>
                    <a:cubicBezTo>
                      <a:pt x="634" y="123"/>
                      <a:pt x="636" y="121"/>
                      <a:pt x="636" y="121"/>
                    </a:cubicBezTo>
                    <a:cubicBezTo>
                      <a:pt x="638" y="119"/>
                      <a:pt x="640" y="118"/>
                      <a:pt x="642" y="118"/>
                    </a:cubicBezTo>
                    <a:cubicBezTo>
                      <a:pt x="643" y="118"/>
                      <a:pt x="644" y="118"/>
                      <a:pt x="645" y="119"/>
                    </a:cubicBezTo>
                    <a:cubicBezTo>
                      <a:pt x="646" y="120"/>
                      <a:pt x="648" y="120"/>
                      <a:pt x="650" y="120"/>
                    </a:cubicBezTo>
                    <a:cubicBezTo>
                      <a:pt x="650" y="120"/>
                      <a:pt x="650" y="120"/>
                      <a:pt x="650" y="120"/>
                    </a:cubicBezTo>
                    <a:cubicBezTo>
                      <a:pt x="651" y="120"/>
                      <a:pt x="651" y="120"/>
                      <a:pt x="652" y="120"/>
                    </a:cubicBezTo>
                    <a:cubicBezTo>
                      <a:pt x="651" y="118"/>
                      <a:pt x="653" y="117"/>
                      <a:pt x="654" y="115"/>
                    </a:cubicBezTo>
                    <a:cubicBezTo>
                      <a:pt x="656" y="114"/>
                      <a:pt x="657" y="114"/>
                      <a:pt x="657" y="113"/>
                    </a:cubicBezTo>
                    <a:cubicBezTo>
                      <a:pt x="657" y="110"/>
                      <a:pt x="659" y="108"/>
                      <a:pt x="661" y="107"/>
                    </a:cubicBezTo>
                    <a:cubicBezTo>
                      <a:pt x="662" y="106"/>
                      <a:pt x="663" y="105"/>
                      <a:pt x="663" y="104"/>
                    </a:cubicBezTo>
                    <a:cubicBezTo>
                      <a:pt x="664" y="103"/>
                      <a:pt x="664" y="103"/>
                      <a:pt x="664" y="102"/>
                    </a:cubicBezTo>
                    <a:cubicBezTo>
                      <a:pt x="665" y="97"/>
                      <a:pt x="666" y="93"/>
                      <a:pt x="668" y="90"/>
                    </a:cubicBezTo>
                    <a:cubicBezTo>
                      <a:pt x="669" y="89"/>
                      <a:pt x="670" y="89"/>
                      <a:pt x="670" y="88"/>
                    </a:cubicBezTo>
                    <a:cubicBezTo>
                      <a:pt x="671" y="88"/>
                      <a:pt x="671" y="88"/>
                      <a:pt x="671" y="88"/>
                    </a:cubicBezTo>
                    <a:cubicBezTo>
                      <a:pt x="671" y="88"/>
                      <a:pt x="671" y="88"/>
                      <a:pt x="671" y="88"/>
                    </a:cubicBezTo>
                    <a:cubicBezTo>
                      <a:pt x="671" y="88"/>
                      <a:pt x="670" y="87"/>
                      <a:pt x="670" y="87"/>
                    </a:cubicBezTo>
                    <a:cubicBezTo>
                      <a:pt x="670" y="86"/>
                      <a:pt x="669" y="84"/>
                      <a:pt x="669" y="80"/>
                    </a:cubicBezTo>
                    <a:cubicBezTo>
                      <a:pt x="669" y="80"/>
                      <a:pt x="669" y="79"/>
                      <a:pt x="669" y="79"/>
                    </a:cubicBezTo>
                    <a:cubicBezTo>
                      <a:pt x="668" y="79"/>
                      <a:pt x="668" y="79"/>
                      <a:pt x="667" y="79"/>
                    </a:cubicBezTo>
                    <a:cubicBezTo>
                      <a:pt x="666" y="79"/>
                      <a:pt x="664" y="79"/>
                      <a:pt x="663" y="80"/>
                    </a:cubicBezTo>
                    <a:cubicBezTo>
                      <a:pt x="662" y="81"/>
                      <a:pt x="660" y="81"/>
                      <a:pt x="658" y="81"/>
                    </a:cubicBezTo>
                    <a:cubicBezTo>
                      <a:pt x="656" y="81"/>
                      <a:pt x="654" y="82"/>
                      <a:pt x="653" y="83"/>
                    </a:cubicBezTo>
                    <a:cubicBezTo>
                      <a:pt x="651" y="86"/>
                      <a:pt x="649" y="87"/>
                      <a:pt x="647" y="87"/>
                    </a:cubicBezTo>
                    <a:cubicBezTo>
                      <a:pt x="646" y="87"/>
                      <a:pt x="646" y="87"/>
                      <a:pt x="645" y="87"/>
                    </a:cubicBezTo>
                    <a:cubicBezTo>
                      <a:pt x="644" y="86"/>
                      <a:pt x="643" y="86"/>
                      <a:pt x="641" y="87"/>
                    </a:cubicBezTo>
                    <a:cubicBezTo>
                      <a:pt x="641" y="87"/>
                      <a:pt x="640" y="87"/>
                      <a:pt x="639" y="87"/>
                    </a:cubicBezTo>
                    <a:cubicBezTo>
                      <a:pt x="636" y="87"/>
                      <a:pt x="631" y="86"/>
                      <a:pt x="629" y="83"/>
                    </a:cubicBezTo>
                    <a:cubicBezTo>
                      <a:pt x="628" y="82"/>
                      <a:pt x="628" y="81"/>
                      <a:pt x="628" y="80"/>
                    </a:cubicBezTo>
                    <a:cubicBezTo>
                      <a:pt x="628" y="79"/>
                      <a:pt x="628" y="78"/>
                      <a:pt x="627" y="77"/>
                    </a:cubicBezTo>
                    <a:cubicBezTo>
                      <a:pt x="627" y="76"/>
                      <a:pt x="627" y="76"/>
                      <a:pt x="627" y="75"/>
                    </a:cubicBezTo>
                    <a:cubicBezTo>
                      <a:pt x="626" y="74"/>
                      <a:pt x="626" y="72"/>
                      <a:pt x="626" y="70"/>
                    </a:cubicBezTo>
                    <a:cubicBezTo>
                      <a:pt x="626" y="70"/>
                      <a:pt x="625" y="70"/>
                      <a:pt x="624" y="70"/>
                    </a:cubicBezTo>
                    <a:cubicBezTo>
                      <a:pt x="622" y="69"/>
                      <a:pt x="620" y="69"/>
                      <a:pt x="618" y="67"/>
                    </a:cubicBezTo>
                    <a:cubicBezTo>
                      <a:pt x="618" y="66"/>
                      <a:pt x="617" y="65"/>
                      <a:pt x="616" y="65"/>
                    </a:cubicBezTo>
                    <a:cubicBezTo>
                      <a:pt x="613" y="63"/>
                      <a:pt x="610" y="62"/>
                      <a:pt x="609" y="62"/>
                    </a:cubicBezTo>
                    <a:cubicBezTo>
                      <a:pt x="609" y="62"/>
                      <a:pt x="609" y="62"/>
                      <a:pt x="609" y="62"/>
                    </a:cubicBezTo>
                    <a:cubicBezTo>
                      <a:pt x="608" y="62"/>
                      <a:pt x="608" y="62"/>
                      <a:pt x="608" y="62"/>
                    </a:cubicBezTo>
                    <a:cubicBezTo>
                      <a:pt x="607" y="62"/>
                      <a:pt x="606" y="62"/>
                      <a:pt x="604" y="61"/>
                    </a:cubicBezTo>
                    <a:cubicBezTo>
                      <a:pt x="603" y="60"/>
                      <a:pt x="600" y="58"/>
                      <a:pt x="597" y="58"/>
                    </a:cubicBezTo>
                    <a:cubicBezTo>
                      <a:pt x="595" y="58"/>
                      <a:pt x="593" y="57"/>
                      <a:pt x="592" y="56"/>
                    </a:cubicBezTo>
                    <a:cubicBezTo>
                      <a:pt x="590" y="54"/>
                      <a:pt x="591" y="51"/>
                      <a:pt x="591" y="49"/>
                    </a:cubicBezTo>
                    <a:cubicBezTo>
                      <a:pt x="591" y="49"/>
                      <a:pt x="590" y="45"/>
                      <a:pt x="589" y="44"/>
                    </a:cubicBezTo>
                    <a:cubicBezTo>
                      <a:pt x="587" y="41"/>
                      <a:pt x="586" y="39"/>
                      <a:pt x="585" y="37"/>
                    </a:cubicBezTo>
                    <a:cubicBezTo>
                      <a:pt x="585" y="36"/>
                      <a:pt x="585" y="35"/>
                      <a:pt x="584" y="34"/>
                    </a:cubicBezTo>
                    <a:cubicBezTo>
                      <a:pt x="582" y="32"/>
                      <a:pt x="580" y="29"/>
                      <a:pt x="579" y="23"/>
                    </a:cubicBezTo>
                    <a:cubicBezTo>
                      <a:pt x="578" y="19"/>
                      <a:pt x="577" y="18"/>
                      <a:pt x="575" y="17"/>
                    </a:cubicBezTo>
                    <a:cubicBezTo>
                      <a:pt x="574" y="16"/>
                      <a:pt x="573" y="15"/>
                      <a:pt x="573" y="12"/>
                    </a:cubicBezTo>
                    <a:cubicBezTo>
                      <a:pt x="574" y="11"/>
                      <a:pt x="572" y="10"/>
                      <a:pt x="570" y="8"/>
                    </a:cubicBezTo>
                    <a:cubicBezTo>
                      <a:pt x="569" y="7"/>
                      <a:pt x="567" y="7"/>
                      <a:pt x="566" y="5"/>
                    </a:cubicBezTo>
                    <a:cubicBezTo>
                      <a:pt x="566" y="5"/>
                      <a:pt x="564" y="5"/>
                      <a:pt x="562" y="4"/>
                    </a:cubicBezTo>
                    <a:cubicBezTo>
                      <a:pt x="559" y="4"/>
                      <a:pt x="556" y="3"/>
                      <a:pt x="553" y="2"/>
                    </a:cubicBezTo>
                    <a:cubicBezTo>
                      <a:pt x="551" y="1"/>
                      <a:pt x="550" y="1"/>
                      <a:pt x="548" y="1"/>
                    </a:cubicBezTo>
                    <a:cubicBezTo>
                      <a:pt x="546" y="1"/>
                      <a:pt x="546" y="1"/>
                      <a:pt x="546" y="1"/>
                    </a:cubicBezTo>
                    <a:cubicBezTo>
                      <a:pt x="545" y="1"/>
                      <a:pt x="543" y="1"/>
                      <a:pt x="541" y="0"/>
                    </a:cubicBezTo>
                    <a:cubicBezTo>
                      <a:pt x="539" y="0"/>
                      <a:pt x="534" y="0"/>
                      <a:pt x="530" y="1"/>
                    </a:cubicBezTo>
                    <a:cubicBezTo>
                      <a:pt x="529" y="1"/>
                      <a:pt x="529" y="1"/>
                      <a:pt x="528" y="1"/>
                    </a:cubicBezTo>
                    <a:cubicBezTo>
                      <a:pt x="527" y="1"/>
                      <a:pt x="525" y="2"/>
                      <a:pt x="525" y="2"/>
                    </a:cubicBezTo>
                    <a:cubicBezTo>
                      <a:pt x="525" y="2"/>
                      <a:pt x="525" y="2"/>
                      <a:pt x="524" y="2"/>
                    </a:cubicBezTo>
                    <a:cubicBezTo>
                      <a:pt x="524" y="1"/>
                      <a:pt x="523" y="1"/>
                      <a:pt x="522" y="1"/>
                    </a:cubicBezTo>
                    <a:cubicBezTo>
                      <a:pt x="517" y="1"/>
                      <a:pt x="514" y="3"/>
                      <a:pt x="512" y="5"/>
                    </a:cubicBezTo>
                    <a:cubicBezTo>
                      <a:pt x="511" y="7"/>
                      <a:pt x="511" y="8"/>
                      <a:pt x="511" y="8"/>
                    </a:cubicBezTo>
                    <a:cubicBezTo>
                      <a:pt x="511" y="8"/>
                      <a:pt x="511" y="8"/>
                      <a:pt x="511" y="8"/>
                    </a:cubicBezTo>
                    <a:cubicBezTo>
                      <a:pt x="512" y="8"/>
                      <a:pt x="512" y="8"/>
                      <a:pt x="512" y="8"/>
                    </a:cubicBezTo>
                    <a:cubicBezTo>
                      <a:pt x="512" y="8"/>
                      <a:pt x="513" y="8"/>
                      <a:pt x="513" y="8"/>
                    </a:cubicBezTo>
                    <a:cubicBezTo>
                      <a:pt x="515" y="9"/>
                      <a:pt x="516" y="14"/>
                      <a:pt x="517" y="18"/>
                    </a:cubicBezTo>
                    <a:cubicBezTo>
                      <a:pt x="518" y="21"/>
                      <a:pt x="513" y="25"/>
                      <a:pt x="511" y="26"/>
                    </a:cubicBezTo>
                    <a:cubicBezTo>
                      <a:pt x="510" y="26"/>
                      <a:pt x="506" y="33"/>
                      <a:pt x="505" y="35"/>
                    </a:cubicBezTo>
                    <a:cubicBezTo>
                      <a:pt x="505" y="36"/>
                      <a:pt x="504" y="38"/>
                      <a:pt x="502" y="40"/>
                    </a:cubicBezTo>
                    <a:cubicBezTo>
                      <a:pt x="501" y="42"/>
                      <a:pt x="500" y="45"/>
                      <a:pt x="500" y="46"/>
                    </a:cubicBezTo>
                    <a:cubicBezTo>
                      <a:pt x="500" y="47"/>
                      <a:pt x="500" y="48"/>
                      <a:pt x="499" y="50"/>
                    </a:cubicBezTo>
                    <a:cubicBezTo>
                      <a:pt x="498" y="52"/>
                      <a:pt x="495" y="53"/>
                      <a:pt x="493" y="53"/>
                    </a:cubicBezTo>
                    <a:cubicBezTo>
                      <a:pt x="492" y="53"/>
                      <a:pt x="489" y="55"/>
                      <a:pt x="487" y="56"/>
                    </a:cubicBezTo>
                    <a:cubicBezTo>
                      <a:pt x="487" y="57"/>
                      <a:pt x="487" y="57"/>
                      <a:pt x="486" y="57"/>
                    </a:cubicBezTo>
                    <a:cubicBezTo>
                      <a:pt x="485" y="58"/>
                      <a:pt x="484" y="59"/>
                      <a:pt x="483" y="59"/>
                    </a:cubicBezTo>
                    <a:cubicBezTo>
                      <a:pt x="482" y="59"/>
                      <a:pt x="481" y="59"/>
                      <a:pt x="481" y="59"/>
                    </a:cubicBezTo>
                    <a:cubicBezTo>
                      <a:pt x="480" y="59"/>
                      <a:pt x="480" y="59"/>
                      <a:pt x="480" y="59"/>
                    </a:cubicBezTo>
                    <a:cubicBezTo>
                      <a:pt x="479" y="59"/>
                      <a:pt x="479" y="59"/>
                      <a:pt x="479" y="59"/>
                    </a:cubicBezTo>
                    <a:cubicBezTo>
                      <a:pt x="479" y="59"/>
                      <a:pt x="479" y="59"/>
                      <a:pt x="478" y="59"/>
                    </a:cubicBezTo>
                    <a:cubicBezTo>
                      <a:pt x="478" y="59"/>
                      <a:pt x="478" y="59"/>
                      <a:pt x="478" y="59"/>
                    </a:cubicBezTo>
                    <a:cubicBezTo>
                      <a:pt x="477" y="59"/>
                      <a:pt x="477" y="59"/>
                      <a:pt x="477" y="59"/>
                    </a:cubicBezTo>
                    <a:cubicBezTo>
                      <a:pt x="476" y="59"/>
                      <a:pt x="476" y="59"/>
                      <a:pt x="476" y="59"/>
                    </a:cubicBezTo>
                    <a:cubicBezTo>
                      <a:pt x="476" y="58"/>
                      <a:pt x="475" y="58"/>
                      <a:pt x="475" y="58"/>
                    </a:cubicBezTo>
                    <a:cubicBezTo>
                      <a:pt x="475" y="58"/>
                      <a:pt x="474" y="58"/>
                      <a:pt x="474" y="58"/>
                    </a:cubicBezTo>
                    <a:cubicBezTo>
                      <a:pt x="474" y="58"/>
                      <a:pt x="473" y="58"/>
                      <a:pt x="473" y="58"/>
                    </a:cubicBezTo>
                    <a:cubicBezTo>
                      <a:pt x="473" y="58"/>
                      <a:pt x="473" y="57"/>
                      <a:pt x="472" y="57"/>
                    </a:cubicBezTo>
                    <a:cubicBezTo>
                      <a:pt x="472" y="57"/>
                      <a:pt x="472" y="57"/>
                      <a:pt x="472" y="57"/>
                    </a:cubicBezTo>
                    <a:cubicBezTo>
                      <a:pt x="471" y="57"/>
                      <a:pt x="471" y="57"/>
                      <a:pt x="471" y="57"/>
                    </a:cubicBezTo>
                    <a:cubicBezTo>
                      <a:pt x="471" y="56"/>
                      <a:pt x="470" y="56"/>
                      <a:pt x="470" y="56"/>
                    </a:cubicBezTo>
                    <a:cubicBezTo>
                      <a:pt x="470" y="56"/>
                      <a:pt x="470" y="56"/>
                      <a:pt x="470" y="55"/>
                    </a:cubicBezTo>
                    <a:cubicBezTo>
                      <a:pt x="470" y="55"/>
                      <a:pt x="469" y="55"/>
                      <a:pt x="469" y="55"/>
                    </a:cubicBezTo>
                    <a:lnTo>
                      <a:pt x="461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3" name="Freeform 1135">
                <a:extLst>
                  <a:ext uri="{FF2B5EF4-FFF2-40B4-BE49-F238E27FC236}">
                    <a16:creationId xmlns:a16="http://schemas.microsoft.com/office/drawing/2014/main" id="{8AC43BCE-F002-2146-9FB0-82B902154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04"/>
                <a:ext cx="22" cy="16"/>
              </a:xfrm>
              <a:custGeom>
                <a:avLst/>
                <a:gdLst>
                  <a:gd name="T0" fmla="*/ 2 w 23"/>
                  <a:gd name="T1" fmla="*/ 6 h 17"/>
                  <a:gd name="T2" fmla="*/ 2 w 23"/>
                  <a:gd name="T3" fmla="*/ 13 h 17"/>
                  <a:gd name="T4" fmla="*/ 8 w 23"/>
                  <a:gd name="T5" fmla="*/ 17 h 17"/>
                  <a:gd name="T6" fmla="*/ 17 w 23"/>
                  <a:gd name="T7" fmla="*/ 13 h 17"/>
                  <a:gd name="T8" fmla="*/ 20 w 23"/>
                  <a:gd name="T9" fmla="*/ 5 h 17"/>
                  <a:gd name="T10" fmla="*/ 23 w 23"/>
                  <a:gd name="T11" fmla="*/ 0 h 17"/>
                  <a:gd name="T12" fmla="*/ 20 w 23"/>
                  <a:gd name="T13" fmla="*/ 0 h 17"/>
                  <a:gd name="T14" fmla="*/ 15 w 23"/>
                  <a:gd name="T15" fmla="*/ 0 h 17"/>
                  <a:gd name="T16" fmla="*/ 11 w 23"/>
                  <a:gd name="T17" fmla="*/ 1 h 17"/>
                  <a:gd name="T18" fmla="*/ 2 w 23"/>
                  <a:gd name="T1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7">
                    <a:moveTo>
                      <a:pt x="2" y="6"/>
                    </a:moveTo>
                    <a:cubicBezTo>
                      <a:pt x="0" y="8"/>
                      <a:pt x="0" y="11"/>
                      <a:pt x="2" y="13"/>
                    </a:cubicBezTo>
                    <a:cubicBezTo>
                      <a:pt x="3" y="15"/>
                      <a:pt x="5" y="17"/>
                      <a:pt x="8" y="17"/>
                    </a:cubicBezTo>
                    <a:cubicBezTo>
                      <a:pt x="12" y="17"/>
                      <a:pt x="17" y="14"/>
                      <a:pt x="17" y="13"/>
                    </a:cubicBezTo>
                    <a:cubicBezTo>
                      <a:pt x="17" y="10"/>
                      <a:pt x="19" y="8"/>
                      <a:pt x="20" y="5"/>
                    </a:cubicBezTo>
                    <a:cubicBezTo>
                      <a:pt x="21" y="4"/>
                      <a:pt x="23" y="2"/>
                      <a:pt x="23" y="0"/>
                    </a:cubicBezTo>
                    <a:cubicBezTo>
                      <a:pt x="22" y="0"/>
                      <a:pt x="22" y="0"/>
                      <a:pt x="20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13" y="0"/>
                      <a:pt x="12" y="1"/>
                      <a:pt x="11" y="1"/>
                    </a:cubicBezTo>
                    <a:cubicBezTo>
                      <a:pt x="9" y="1"/>
                      <a:pt x="4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4" name="Freeform 1136">
                <a:extLst>
                  <a:ext uri="{FF2B5EF4-FFF2-40B4-BE49-F238E27FC236}">
                    <a16:creationId xmlns:a16="http://schemas.microsoft.com/office/drawing/2014/main" id="{EA886E12-E394-3F4B-9603-91BD777CF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045"/>
                <a:ext cx="20" cy="30"/>
              </a:xfrm>
              <a:custGeom>
                <a:avLst/>
                <a:gdLst>
                  <a:gd name="T0" fmla="*/ 6 w 21"/>
                  <a:gd name="T1" fmla="*/ 32 h 32"/>
                  <a:gd name="T2" fmla="*/ 19 w 21"/>
                  <a:gd name="T3" fmla="*/ 1 h 32"/>
                  <a:gd name="T4" fmla="*/ 18 w 21"/>
                  <a:gd name="T5" fmla="*/ 0 h 32"/>
                  <a:gd name="T6" fmla="*/ 3 w 21"/>
                  <a:gd name="T7" fmla="*/ 16 h 32"/>
                  <a:gd name="T8" fmla="*/ 6 w 2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2">
                    <a:moveTo>
                      <a:pt x="6" y="32"/>
                    </a:moveTo>
                    <a:cubicBezTo>
                      <a:pt x="10" y="28"/>
                      <a:pt x="21" y="4"/>
                      <a:pt x="19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4" y="0"/>
                      <a:pt x="5" y="6"/>
                      <a:pt x="3" y="16"/>
                    </a:cubicBezTo>
                    <a:cubicBezTo>
                      <a:pt x="0" y="26"/>
                      <a:pt x="4" y="31"/>
                      <a:pt x="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5" name="Freeform 1137">
                <a:extLst>
                  <a:ext uri="{FF2B5EF4-FFF2-40B4-BE49-F238E27FC236}">
                    <a16:creationId xmlns:a16="http://schemas.microsoft.com/office/drawing/2014/main" id="{2505501B-E7A9-704E-AA1D-612C6F305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218"/>
                <a:ext cx="48" cy="44"/>
              </a:xfrm>
              <a:custGeom>
                <a:avLst/>
                <a:gdLst>
                  <a:gd name="T0" fmla="*/ 43 w 51"/>
                  <a:gd name="T1" fmla="*/ 0 h 46"/>
                  <a:gd name="T2" fmla="*/ 41 w 51"/>
                  <a:gd name="T3" fmla="*/ 1 h 46"/>
                  <a:gd name="T4" fmla="*/ 41 w 51"/>
                  <a:gd name="T5" fmla="*/ 2 h 46"/>
                  <a:gd name="T6" fmla="*/ 42 w 51"/>
                  <a:gd name="T7" fmla="*/ 6 h 46"/>
                  <a:gd name="T8" fmla="*/ 38 w 51"/>
                  <a:gd name="T9" fmla="*/ 8 h 46"/>
                  <a:gd name="T10" fmla="*/ 35 w 51"/>
                  <a:gd name="T11" fmla="*/ 9 h 46"/>
                  <a:gd name="T12" fmla="*/ 30 w 51"/>
                  <a:gd name="T13" fmla="*/ 14 h 46"/>
                  <a:gd name="T14" fmla="*/ 29 w 51"/>
                  <a:gd name="T15" fmla="*/ 14 h 46"/>
                  <a:gd name="T16" fmla="*/ 28 w 51"/>
                  <a:gd name="T17" fmla="*/ 17 h 46"/>
                  <a:gd name="T18" fmla="*/ 25 w 51"/>
                  <a:gd name="T19" fmla="*/ 18 h 46"/>
                  <a:gd name="T20" fmla="*/ 16 w 51"/>
                  <a:gd name="T21" fmla="*/ 13 h 46"/>
                  <a:gd name="T22" fmla="*/ 11 w 51"/>
                  <a:gd name="T23" fmla="*/ 16 h 46"/>
                  <a:gd name="T24" fmla="*/ 4 w 51"/>
                  <a:gd name="T25" fmla="*/ 21 h 46"/>
                  <a:gd name="T26" fmla="*/ 1 w 51"/>
                  <a:gd name="T27" fmla="*/ 25 h 46"/>
                  <a:gd name="T28" fmla="*/ 0 w 51"/>
                  <a:gd name="T29" fmla="*/ 29 h 46"/>
                  <a:gd name="T30" fmla="*/ 3 w 51"/>
                  <a:gd name="T31" fmla="*/ 27 h 46"/>
                  <a:gd name="T32" fmla="*/ 9 w 51"/>
                  <a:gd name="T33" fmla="*/ 24 h 46"/>
                  <a:gd name="T34" fmla="*/ 10 w 51"/>
                  <a:gd name="T35" fmla="*/ 24 h 46"/>
                  <a:gd name="T36" fmla="*/ 11 w 51"/>
                  <a:gd name="T37" fmla="*/ 23 h 46"/>
                  <a:gd name="T38" fmla="*/ 16 w 51"/>
                  <a:gd name="T39" fmla="*/ 20 h 46"/>
                  <a:gd name="T40" fmla="*/ 18 w 51"/>
                  <a:gd name="T41" fmla="*/ 21 h 46"/>
                  <a:gd name="T42" fmla="*/ 23 w 51"/>
                  <a:gd name="T43" fmla="*/ 31 h 46"/>
                  <a:gd name="T44" fmla="*/ 27 w 51"/>
                  <a:gd name="T45" fmla="*/ 40 h 46"/>
                  <a:gd name="T46" fmla="*/ 36 w 51"/>
                  <a:gd name="T47" fmla="*/ 44 h 46"/>
                  <a:gd name="T48" fmla="*/ 38 w 51"/>
                  <a:gd name="T49" fmla="*/ 46 h 46"/>
                  <a:gd name="T50" fmla="*/ 37 w 51"/>
                  <a:gd name="T51" fmla="*/ 40 h 46"/>
                  <a:gd name="T52" fmla="*/ 36 w 51"/>
                  <a:gd name="T53" fmla="*/ 33 h 46"/>
                  <a:gd name="T54" fmla="*/ 43 w 51"/>
                  <a:gd name="T55" fmla="*/ 29 h 46"/>
                  <a:gd name="T56" fmla="*/ 49 w 51"/>
                  <a:gd name="T57" fmla="*/ 27 h 46"/>
                  <a:gd name="T58" fmla="*/ 48 w 51"/>
                  <a:gd name="T59" fmla="*/ 15 h 46"/>
                  <a:gd name="T60" fmla="*/ 46 w 51"/>
                  <a:gd name="T61" fmla="*/ 4 h 46"/>
                  <a:gd name="T62" fmla="*/ 43 w 51"/>
                  <a:gd name="T6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" h="46">
                    <a:moveTo>
                      <a:pt x="43" y="0"/>
                    </a:moveTo>
                    <a:cubicBezTo>
                      <a:pt x="42" y="0"/>
                      <a:pt x="41" y="1"/>
                      <a:pt x="41" y="1"/>
                    </a:cubicBezTo>
                    <a:cubicBezTo>
                      <a:pt x="41" y="1"/>
                      <a:pt x="41" y="2"/>
                      <a:pt x="41" y="2"/>
                    </a:cubicBezTo>
                    <a:cubicBezTo>
                      <a:pt x="42" y="3"/>
                      <a:pt x="43" y="4"/>
                      <a:pt x="42" y="6"/>
                    </a:cubicBezTo>
                    <a:cubicBezTo>
                      <a:pt x="41" y="7"/>
                      <a:pt x="40" y="8"/>
                      <a:pt x="38" y="8"/>
                    </a:cubicBezTo>
                    <a:cubicBezTo>
                      <a:pt x="36" y="8"/>
                      <a:pt x="35" y="8"/>
                      <a:pt x="35" y="9"/>
                    </a:cubicBezTo>
                    <a:cubicBezTo>
                      <a:pt x="35" y="13"/>
                      <a:pt x="31" y="14"/>
                      <a:pt x="30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5"/>
                      <a:pt x="28" y="16"/>
                      <a:pt x="28" y="17"/>
                    </a:cubicBezTo>
                    <a:cubicBezTo>
                      <a:pt x="27" y="17"/>
                      <a:pt x="27" y="18"/>
                      <a:pt x="25" y="18"/>
                    </a:cubicBezTo>
                    <a:cubicBezTo>
                      <a:pt x="22" y="18"/>
                      <a:pt x="17" y="14"/>
                      <a:pt x="16" y="13"/>
                    </a:cubicBezTo>
                    <a:cubicBezTo>
                      <a:pt x="15" y="13"/>
                      <a:pt x="13" y="15"/>
                      <a:pt x="11" y="16"/>
                    </a:cubicBezTo>
                    <a:cubicBezTo>
                      <a:pt x="9" y="18"/>
                      <a:pt x="7" y="20"/>
                      <a:pt x="4" y="21"/>
                    </a:cubicBezTo>
                    <a:cubicBezTo>
                      <a:pt x="3" y="21"/>
                      <a:pt x="2" y="23"/>
                      <a:pt x="1" y="25"/>
                    </a:cubicBezTo>
                    <a:cubicBezTo>
                      <a:pt x="0" y="26"/>
                      <a:pt x="0" y="28"/>
                      <a:pt x="0" y="29"/>
                    </a:cubicBezTo>
                    <a:cubicBezTo>
                      <a:pt x="1" y="28"/>
                      <a:pt x="2" y="28"/>
                      <a:pt x="3" y="27"/>
                    </a:cubicBezTo>
                    <a:cubicBezTo>
                      <a:pt x="5" y="25"/>
                      <a:pt x="6" y="24"/>
                      <a:pt x="9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1" y="23"/>
                      <a:pt x="11" y="23"/>
                    </a:cubicBezTo>
                    <a:cubicBezTo>
                      <a:pt x="12" y="22"/>
                      <a:pt x="13" y="20"/>
                      <a:pt x="16" y="20"/>
                    </a:cubicBezTo>
                    <a:cubicBezTo>
                      <a:pt x="17" y="20"/>
                      <a:pt x="17" y="20"/>
                      <a:pt x="18" y="21"/>
                    </a:cubicBezTo>
                    <a:cubicBezTo>
                      <a:pt x="22" y="21"/>
                      <a:pt x="23" y="26"/>
                      <a:pt x="23" y="31"/>
                    </a:cubicBezTo>
                    <a:cubicBezTo>
                      <a:pt x="24" y="36"/>
                      <a:pt x="25" y="40"/>
                      <a:pt x="27" y="40"/>
                    </a:cubicBezTo>
                    <a:cubicBezTo>
                      <a:pt x="32" y="41"/>
                      <a:pt x="35" y="43"/>
                      <a:pt x="36" y="44"/>
                    </a:cubicBezTo>
                    <a:cubicBezTo>
                      <a:pt x="37" y="45"/>
                      <a:pt x="38" y="46"/>
                      <a:pt x="38" y="46"/>
                    </a:cubicBezTo>
                    <a:cubicBezTo>
                      <a:pt x="38" y="45"/>
                      <a:pt x="38" y="42"/>
                      <a:pt x="37" y="40"/>
                    </a:cubicBezTo>
                    <a:cubicBezTo>
                      <a:pt x="37" y="37"/>
                      <a:pt x="36" y="35"/>
                      <a:pt x="36" y="33"/>
                    </a:cubicBezTo>
                    <a:cubicBezTo>
                      <a:pt x="37" y="30"/>
                      <a:pt x="40" y="30"/>
                      <a:pt x="43" y="29"/>
                    </a:cubicBezTo>
                    <a:cubicBezTo>
                      <a:pt x="45" y="29"/>
                      <a:pt x="47" y="29"/>
                      <a:pt x="49" y="27"/>
                    </a:cubicBezTo>
                    <a:cubicBezTo>
                      <a:pt x="51" y="25"/>
                      <a:pt x="49" y="20"/>
                      <a:pt x="48" y="15"/>
                    </a:cubicBezTo>
                    <a:cubicBezTo>
                      <a:pt x="47" y="11"/>
                      <a:pt x="46" y="7"/>
                      <a:pt x="46" y="4"/>
                    </a:cubicBezTo>
                    <a:cubicBezTo>
                      <a:pt x="46" y="1"/>
                      <a:pt x="44" y="0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6" name="Freeform 1138">
                <a:extLst>
                  <a:ext uri="{FF2B5EF4-FFF2-40B4-BE49-F238E27FC236}">
                    <a16:creationId xmlns:a16="http://schemas.microsoft.com/office/drawing/2014/main" id="{9F13CA22-18D4-BB48-816D-C36631D75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2121"/>
                <a:ext cx="25" cy="49"/>
              </a:xfrm>
              <a:custGeom>
                <a:avLst/>
                <a:gdLst>
                  <a:gd name="T0" fmla="*/ 6 w 26"/>
                  <a:gd name="T1" fmla="*/ 40 h 51"/>
                  <a:gd name="T2" fmla="*/ 6 w 26"/>
                  <a:gd name="T3" fmla="*/ 49 h 51"/>
                  <a:gd name="T4" fmla="*/ 6 w 26"/>
                  <a:gd name="T5" fmla="*/ 50 h 51"/>
                  <a:gd name="T6" fmla="*/ 9 w 26"/>
                  <a:gd name="T7" fmla="*/ 51 h 51"/>
                  <a:gd name="T8" fmla="*/ 15 w 26"/>
                  <a:gd name="T9" fmla="*/ 50 h 51"/>
                  <a:gd name="T10" fmla="*/ 18 w 26"/>
                  <a:gd name="T11" fmla="*/ 49 h 51"/>
                  <a:gd name="T12" fmla="*/ 18 w 26"/>
                  <a:gd name="T13" fmla="*/ 46 h 51"/>
                  <a:gd name="T14" fmla="*/ 16 w 26"/>
                  <a:gd name="T15" fmla="*/ 40 h 51"/>
                  <a:gd name="T16" fmla="*/ 22 w 26"/>
                  <a:gd name="T17" fmla="*/ 24 h 51"/>
                  <a:gd name="T18" fmla="*/ 24 w 26"/>
                  <a:gd name="T19" fmla="*/ 22 h 51"/>
                  <a:gd name="T20" fmla="*/ 24 w 26"/>
                  <a:gd name="T21" fmla="*/ 11 h 51"/>
                  <a:gd name="T22" fmla="*/ 22 w 26"/>
                  <a:gd name="T23" fmla="*/ 4 h 51"/>
                  <a:gd name="T24" fmla="*/ 23 w 26"/>
                  <a:gd name="T25" fmla="*/ 3 h 51"/>
                  <a:gd name="T26" fmla="*/ 16 w 26"/>
                  <a:gd name="T27" fmla="*/ 2 h 51"/>
                  <a:gd name="T28" fmla="*/ 7 w 26"/>
                  <a:gd name="T29" fmla="*/ 1 h 51"/>
                  <a:gd name="T30" fmla="*/ 6 w 26"/>
                  <a:gd name="T31" fmla="*/ 16 h 51"/>
                  <a:gd name="T32" fmla="*/ 5 w 26"/>
                  <a:gd name="T33" fmla="*/ 27 h 51"/>
                  <a:gd name="T34" fmla="*/ 0 w 26"/>
                  <a:gd name="T35" fmla="*/ 27 h 51"/>
                  <a:gd name="T36" fmla="*/ 2 w 26"/>
                  <a:gd name="T37" fmla="*/ 38 h 51"/>
                  <a:gd name="T38" fmla="*/ 6 w 26"/>
                  <a:gd name="T39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1">
                    <a:moveTo>
                      <a:pt x="6" y="40"/>
                    </a:moveTo>
                    <a:cubicBezTo>
                      <a:pt x="7" y="42"/>
                      <a:pt x="7" y="45"/>
                      <a:pt x="6" y="49"/>
                    </a:cubicBezTo>
                    <a:cubicBezTo>
                      <a:pt x="6" y="49"/>
                      <a:pt x="6" y="50"/>
                      <a:pt x="6" y="50"/>
                    </a:cubicBezTo>
                    <a:cubicBezTo>
                      <a:pt x="7" y="51"/>
                      <a:pt x="8" y="51"/>
                      <a:pt x="9" y="51"/>
                    </a:cubicBezTo>
                    <a:cubicBezTo>
                      <a:pt x="11" y="51"/>
                      <a:pt x="13" y="51"/>
                      <a:pt x="15" y="50"/>
                    </a:cubicBezTo>
                    <a:cubicBezTo>
                      <a:pt x="16" y="50"/>
                      <a:pt x="17" y="49"/>
                      <a:pt x="18" y="49"/>
                    </a:cubicBezTo>
                    <a:cubicBezTo>
                      <a:pt x="18" y="48"/>
                      <a:pt x="18" y="47"/>
                      <a:pt x="18" y="46"/>
                    </a:cubicBezTo>
                    <a:cubicBezTo>
                      <a:pt x="17" y="44"/>
                      <a:pt x="17" y="42"/>
                      <a:pt x="16" y="40"/>
                    </a:cubicBezTo>
                    <a:cubicBezTo>
                      <a:pt x="11" y="35"/>
                      <a:pt x="17" y="29"/>
                      <a:pt x="22" y="24"/>
                    </a:cubicBezTo>
                    <a:cubicBezTo>
                      <a:pt x="22" y="23"/>
                      <a:pt x="23" y="22"/>
                      <a:pt x="24" y="22"/>
                    </a:cubicBezTo>
                    <a:cubicBezTo>
                      <a:pt x="26" y="19"/>
                      <a:pt x="25" y="15"/>
                      <a:pt x="24" y="11"/>
                    </a:cubicBezTo>
                    <a:cubicBezTo>
                      <a:pt x="23" y="8"/>
                      <a:pt x="22" y="6"/>
                      <a:pt x="22" y="4"/>
                    </a:cubicBezTo>
                    <a:cubicBezTo>
                      <a:pt x="23" y="4"/>
                      <a:pt x="23" y="3"/>
                      <a:pt x="23" y="3"/>
                    </a:cubicBezTo>
                    <a:cubicBezTo>
                      <a:pt x="21" y="3"/>
                      <a:pt x="19" y="3"/>
                      <a:pt x="16" y="2"/>
                    </a:cubicBezTo>
                    <a:cubicBezTo>
                      <a:pt x="13" y="1"/>
                      <a:pt x="9" y="0"/>
                      <a:pt x="7" y="1"/>
                    </a:cubicBezTo>
                    <a:cubicBezTo>
                      <a:pt x="6" y="2"/>
                      <a:pt x="6" y="12"/>
                      <a:pt x="6" y="16"/>
                    </a:cubicBezTo>
                    <a:cubicBezTo>
                      <a:pt x="6" y="23"/>
                      <a:pt x="7" y="26"/>
                      <a:pt x="5" y="27"/>
                    </a:cubicBezTo>
                    <a:cubicBezTo>
                      <a:pt x="4" y="28"/>
                      <a:pt x="1" y="28"/>
                      <a:pt x="0" y="27"/>
                    </a:cubicBezTo>
                    <a:cubicBezTo>
                      <a:pt x="0" y="30"/>
                      <a:pt x="1" y="36"/>
                      <a:pt x="2" y="38"/>
                    </a:cubicBezTo>
                    <a:cubicBezTo>
                      <a:pt x="3" y="38"/>
                      <a:pt x="5" y="39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7" name="Freeform 1139">
                <a:extLst>
                  <a:ext uri="{FF2B5EF4-FFF2-40B4-BE49-F238E27FC236}">
                    <a16:creationId xmlns:a16="http://schemas.microsoft.com/office/drawing/2014/main" id="{A83E98D8-97EA-D848-8B9E-885DEE5E4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169"/>
                <a:ext cx="38" cy="41"/>
              </a:xfrm>
              <a:custGeom>
                <a:avLst/>
                <a:gdLst>
                  <a:gd name="T0" fmla="*/ 4 w 40"/>
                  <a:gd name="T1" fmla="*/ 3 h 43"/>
                  <a:gd name="T2" fmla="*/ 19 w 40"/>
                  <a:gd name="T3" fmla="*/ 11 h 43"/>
                  <a:gd name="T4" fmla="*/ 20 w 40"/>
                  <a:gd name="T5" fmla="*/ 16 h 43"/>
                  <a:gd name="T6" fmla="*/ 20 w 40"/>
                  <a:gd name="T7" fmla="*/ 23 h 43"/>
                  <a:gd name="T8" fmla="*/ 23 w 40"/>
                  <a:gd name="T9" fmla="*/ 22 h 43"/>
                  <a:gd name="T10" fmla="*/ 28 w 40"/>
                  <a:gd name="T11" fmla="*/ 25 h 43"/>
                  <a:gd name="T12" fmla="*/ 27 w 40"/>
                  <a:gd name="T13" fmla="*/ 31 h 43"/>
                  <a:gd name="T14" fmla="*/ 30 w 40"/>
                  <a:gd name="T15" fmla="*/ 37 h 43"/>
                  <a:gd name="T16" fmla="*/ 33 w 40"/>
                  <a:gd name="T17" fmla="*/ 43 h 43"/>
                  <a:gd name="T18" fmla="*/ 33 w 40"/>
                  <a:gd name="T19" fmla="*/ 42 h 43"/>
                  <a:gd name="T20" fmla="*/ 37 w 40"/>
                  <a:gd name="T21" fmla="*/ 34 h 43"/>
                  <a:gd name="T22" fmla="*/ 39 w 40"/>
                  <a:gd name="T23" fmla="*/ 33 h 43"/>
                  <a:gd name="T24" fmla="*/ 37 w 40"/>
                  <a:gd name="T25" fmla="*/ 26 h 43"/>
                  <a:gd name="T26" fmla="*/ 35 w 40"/>
                  <a:gd name="T27" fmla="*/ 22 h 43"/>
                  <a:gd name="T28" fmla="*/ 29 w 40"/>
                  <a:gd name="T29" fmla="*/ 18 h 43"/>
                  <a:gd name="T30" fmla="*/ 22 w 40"/>
                  <a:gd name="T31" fmla="*/ 12 h 43"/>
                  <a:gd name="T32" fmla="*/ 19 w 40"/>
                  <a:gd name="T33" fmla="*/ 7 h 43"/>
                  <a:gd name="T34" fmla="*/ 15 w 40"/>
                  <a:gd name="T35" fmla="*/ 2 h 43"/>
                  <a:gd name="T36" fmla="*/ 7 w 40"/>
                  <a:gd name="T37" fmla="*/ 0 h 43"/>
                  <a:gd name="T38" fmla="*/ 2 w 40"/>
                  <a:gd name="T39" fmla="*/ 1 h 43"/>
                  <a:gd name="T40" fmla="*/ 0 w 40"/>
                  <a:gd name="T41" fmla="*/ 2 h 43"/>
                  <a:gd name="T42" fmla="*/ 1 w 40"/>
                  <a:gd name="T43" fmla="*/ 2 h 43"/>
                  <a:gd name="T44" fmla="*/ 4 w 40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43">
                    <a:moveTo>
                      <a:pt x="4" y="3"/>
                    </a:moveTo>
                    <a:cubicBezTo>
                      <a:pt x="9" y="2"/>
                      <a:pt x="16" y="7"/>
                      <a:pt x="19" y="11"/>
                    </a:cubicBezTo>
                    <a:cubicBezTo>
                      <a:pt x="20" y="13"/>
                      <a:pt x="20" y="15"/>
                      <a:pt x="20" y="16"/>
                    </a:cubicBezTo>
                    <a:cubicBezTo>
                      <a:pt x="19" y="18"/>
                      <a:pt x="19" y="22"/>
                      <a:pt x="20" y="23"/>
                    </a:cubicBezTo>
                    <a:cubicBezTo>
                      <a:pt x="21" y="23"/>
                      <a:pt x="22" y="22"/>
                      <a:pt x="23" y="22"/>
                    </a:cubicBezTo>
                    <a:cubicBezTo>
                      <a:pt x="25" y="22"/>
                      <a:pt x="27" y="23"/>
                      <a:pt x="28" y="25"/>
                    </a:cubicBezTo>
                    <a:cubicBezTo>
                      <a:pt x="29" y="27"/>
                      <a:pt x="29" y="29"/>
                      <a:pt x="27" y="31"/>
                    </a:cubicBezTo>
                    <a:cubicBezTo>
                      <a:pt x="27" y="33"/>
                      <a:pt x="27" y="34"/>
                      <a:pt x="30" y="37"/>
                    </a:cubicBezTo>
                    <a:cubicBezTo>
                      <a:pt x="31" y="39"/>
                      <a:pt x="32" y="41"/>
                      <a:pt x="33" y="43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2" y="37"/>
                      <a:pt x="34" y="36"/>
                      <a:pt x="37" y="34"/>
                    </a:cubicBezTo>
                    <a:cubicBezTo>
                      <a:pt x="37" y="34"/>
                      <a:pt x="38" y="34"/>
                      <a:pt x="39" y="33"/>
                    </a:cubicBezTo>
                    <a:cubicBezTo>
                      <a:pt x="40" y="32"/>
                      <a:pt x="40" y="31"/>
                      <a:pt x="37" y="26"/>
                    </a:cubicBezTo>
                    <a:cubicBezTo>
                      <a:pt x="37" y="24"/>
                      <a:pt x="36" y="23"/>
                      <a:pt x="35" y="22"/>
                    </a:cubicBezTo>
                    <a:cubicBezTo>
                      <a:pt x="34" y="20"/>
                      <a:pt x="32" y="19"/>
                      <a:pt x="29" y="18"/>
                    </a:cubicBezTo>
                    <a:cubicBezTo>
                      <a:pt x="26" y="17"/>
                      <a:pt x="22" y="16"/>
                      <a:pt x="22" y="12"/>
                    </a:cubicBezTo>
                    <a:cubicBezTo>
                      <a:pt x="22" y="10"/>
                      <a:pt x="21" y="9"/>
                      <a:pt x="19" y="7"/>
                    </a:cubicBezTo>
                    <a:cubicBezTo>
                      <a:pt x="17" y="6"/>
                      <a:pt x="15" y="4"/>
                      <a:pt x="15" y="2"/>
                    </a:cubicBezTo>
                    <a:cubicBezTo>
                      <a:pt x="14" y="2"/>
                      <a:pt x="11" y="0"/>
                      <a:pt x="7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8" name="Freeform 1140">
                <a:extLst>
                  <a:ext uri="{FF2B5EF4-FFF2-40B4-BE49-F238E27FC236}">
                    <a16:creationId xmlns:a16="http://schemas.microsoft.com/office/drawing/2014/main" id="{32806CDC-1F91-BA4B-BF97-499AF220E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2195"/>
                <a:ext cx="20" cy="28"/>
              </a:xfrm>
              <a:custGeom>
                <a:avLst/>
                <a:gdLst>
                  <a:gd name="T0" fmla="*/ 19 w 21"/>
                  <a:gd name="T1" fmla="*/ 15 h 30"/>
                  <a:gd name="T2" fmla="*/ 18 w 21"/>
                  <a:gd name="T3" fmla="*/ 15 h 30"/>
                  <a:gd name="T4" fmla="*/ 17 w 21"/>
                  <a:gd name="T5" fmla="*/ 14 h 30"/>
                  <a:gd name="T6" fmla="*/ 17 w 21"/>
                  <a:gd name="T7" fmla="*/ 11 h 30"/>
                  <a:gd name="T8" fmla="*/ 15 w 21"/>
                  <a:gd name="T9" fmla="*/ 8 h 30"/>
                  <a:gd name="T10" fmla="*/ 2 w 21"/>
                  <a:gd name="T11" fmla="*/ 0 h 30"/>
                  <a:gd name="T12" fmla="*/ 1 w 21"/>
                  <a:gd name="T13" fmla="*/ 3 h 30"/>
                  <a:gd name="T14" fmla="*/ 2 w 21"/>
                  <a:gd name="T15" fmla="*/ 12 h 30"/>
                  <a:gd name="T16" fmla="*/ 3 w 21"/>
                  <a:gd name="T17" fmla="*/ 11 h 30"/>
                  <a:gd name="T18" fmla="*/ 6 w 21"/>
                  <a:gd name="T19" fmla="*/ 10 h 30"/>
                  <a:gd name="T20" fmla="*/ 9 w 21"/>
                  <a:gd name="T21" fmla="*/ 8 h 30"/>
                  <a:gd name="T22" fmla="*/ 11 w 21"/>
                  <a:gd name="T23" fmla="*/ 10 h 30"/>
                  <a:gd name="T24" fmla="*/ 11 w 21"/>
                  <a:gd name="T25" fmla="*/ 21 h 30"/>
                  <a:gd name="T26" fmla="*/ 10 w 21"/>
                  <a:gd name="T27" fmla="*/ 27 h 30"/>
                  <a:gd name="T28" fmla="*/ 11 w 21"/>
                  <a:gd name="T29" fmla="*/ 30 h 30"/>
                  <a:gd name="T30" fmla="*/ 12 w 21"/>
                  <a:gd name="T31" fmla="*/ 30 h 30"/>
                  <a:gd name="T32" fmla="*/ 15 w 21"/>
                  <a:gd name="T33" fmla="*/ 27 h 30"/>
                  <a:gd name="T34" fmla="*/ 21 w 21"/>
                  <a:gd name="T35" fmla="*/ 15 h 30"/>
                  <a:gd name="T36" fmla="*/ 21 w 21"/>
                  <a:gd name="T37" fmla="*/ 15 h 30"/>
                  <a:gd name="T38" fmla="*/ 19 w 21"/>
                  <a:gd name="T3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30">
                    <a:moveTo>
                      <a:pt x="19" y="15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3"/>
                      <a:pt x="17" y="12"/>
                      <a:pt x="17" y="11"/>
                    </a:cubicBezTo>
                    <a:cubicBezTo>
                      <a:pt x="17" y="11"/>
                      <a:pt x="16" y="10"/>
                      <a:pt x="15" y="8"/>
                    </a:cubicBezTo>
                    <a:cubicBezTo>
                      <a:pt x="11" y="4"/>
                      <a:pt x="5" y="0"/>
                      <a:pt x="2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2" y="12"/>
                      <a:pt x="3" y="11"/>
                      <a:pt x="3" y="11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10" y="8"/>
                      <a:pt x="11" y="9"/>
                      <a:pt x="11" y="10"/>
                    </a:cubicBezTo>
                    <a:cubicBezTo>
                      <a:pt x="12" y="12"/>
                      <a:pt x="14" y="18"/>
                      <a:pt x="11" y="21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0" y="29"/>
                      <a:pt x="11" y="29"/>
                      <a:pt x="11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29"/>
                      <a:pt x="15" y="27"/>
                    </a:cubicBezTo>
                    <a:cubicBezTo>
                      <a:pt x="18" y="23"/>
                      <a:pt x="21" y="17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5"/>
                      <a:pt x="20" y="15"/>
                      <a:pt x="1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9" name="Freeform 1141">
                <a:extLst>
                  <a:ext uri="{FF2B5EF4-FFF2-40B4-BE49-F238E27FC236}">
                    <a16:creationId xmlns:a16="http://schemas.microsoft.com/office/drawing/2014/main" id="{3CF5028B-8CD0-4A47-98A2-8C866FACA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220"/>
                <a:ext cx="20" cy="37"/>
              </a:xfrm>
              <a:custGeom>
                <a:avLst/>
                <a:gdLst>
                  <a:gd name="T0" fmla="*/ 4 w 20"/>
                  <a:gd name="T1" fmla="*/ 0 h 39"/>
                  <a:gd name="T2" fmla="*/ 3 w 20"/>
                  <a:gd name="T3" fmla="*/ 4 h 39"/>
                  <a:gd name="T4" fmla="*/ 1 w 20"/>
                  <a:gd name="T5" fmla="*/ 9 h 39"/>
                  <a:gd name="T6" fmla="*/ 1 w 20"/>
                  <a:gd name="T7" fmla="*/ 23 h 39"/>
                  <a:gd name="T8" fmla="*/ 1 w 20"/>
                  <a:gd name="T9" fmla="*/ 26 h 39"/>
                  <a:gd name="T10" fmla="*/ 5 w 20"/>
                  <a:gd name="T11" fmla="*/ 38 h 39"/>
                  <a:gd name="T12" fmla="*/ 8 w 20"/>
                  <a:gd name="T13" fmla="*/ 39 h 39"/>
                  <a:gd name="T14" fmla="*/ 20 w 20"/>
                  <a:gd name="T15" fmla="*/ 24 h 39"/>
                  <a:gd name="T16" fmla="*/ 4 w 20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9">
                    <a:moveTo>
                      <a:pt x="4" y="0"/>
                    </a:moveTo>
                    <a:cubicBezTo>
                      <a:pt x="3" y="0"/>
                      <a:pt x="3" y="2"/>
                      <a:pt x="3" y="4"/>
                    </a:cubicBezTo>
                    <a:cubicBezTo>
                      <a:pt x="2" y="5"/>
                      <a:pt x="2" y="7"/>
                      <a:pt x="1" y="9"/>
                    </a:cubicBezTo>
                    <a:cubicBezTo>
                      <a:pt x="0" y="13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6"/>
                    </a:cubicBezTo>
                    <a:cubicBezTo>
                      <a:pt x="1" y="31"/>
                      <a:pt x="2" y="36"/>
                      <a:pt x="5" y="38"/>
                    </a:cubicBezTo>
                    <a:cubicBezTo>
                      <a:pt x="6" y="39"/>
                      <a:pt x="7" y="39"/>
                      <a:pt x="8" y="39"/>
                    </a:cubicBezTo>
                    <a:cubicBezTo>
                      <a:pt x="12" y="39"/>
                      <a:pt x="19" y="31"/>
                      <a:pt x="20" y="24"/>
                    </a:cubicBezTo>
                    <a:cubicBezTo>
                      <a:pt x="20" y="16"/>
                      <a:pt x="7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0" name="Freeform 1142">
                <a:extLst>
                  <a:ext uri="{FF2B5EF4-FFF2-40B4-BE49-F238E27FC236}">
                    <a16:creationId xmlns:a16="http://schemas.microsoft.com/office/drawing/2014/main" id="{3EBC95A7-3F71-E940-9683-1716BBE145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0" y="1652"/>
                <a:ext cx="434" cy="200"/>
              </a:xfrm>
              <a:custGeom>
                <a:avLst/>
                <a:gdLst>
                  <a:gd name="T0" fmla="*/ 74 w 454"/>
                  <a:gd name="T1" fmla="*/ 126 h 209"/>
                  <a:gd name="T2" fmla="*/ 61 w 454"/>
                  <a:gd name="T3" fmla="*/ 149 h 209"/>
                  <a:gd name="T4" fmla="*/ 42 w 454"/>
                  <a:gd name="T5" fmla="*/ 160 h 209"/>
                  <a:gd name="T6" fmla="*/ 63 w 454"/>
                  <a:gd name="T7" fmla="*/ 181 h 209"/>
                  <a:gd name="T8" fmla="*/ 70 w 454"/>
                  <a:gd name="T9" fmla="*/ 194 h 209"/>
                  <a:gd name="T10" fmla="*/ 70 w 454"/>
                  <a:gd name="T11" fmla="*/ 190 h 209"/>
                  <a:gd name="T12" fmla="*/ 134 w 454"/>
                  <a:gd name="T13" fmla="*/ 140 h 209"/>
                  <a:gd name="T14" fmla="*/ 155 w 454"/>
                  <a:gd name="T15" fmla="*/ 140 h 209"/>
                  <a:gd name="T16" fmla="*/ 164 w 454"/>
                  <a:gd name="T17" fmla="*/ 159 h 209"/>
                  <a:gd name="T18" fmla="*/ 170 w 454"/>
                  <a:gd name="T19" fmla="*/ 165 h 209"/>
                  <a:gd name="T20" fmla="*/ 175 w 454"/>
                  <a:gd name="T21" fmla="*/ 171 h 209"/>
                  <a:gd name="T22" fmla="*/ 187 w 454"/>
                  <a:gd name="T23" fmla="*/ 169 h 209"/>
                  <a:gd name="T24" fmla="*/ 224 w 454"/>
                  <a:gd name="T25" fmla="*/ 186 h 209"/>
                  <a:gd name="T26" fmla="*/ 249 w 454"/>
                  <a:gd name="T27" fmla="*/ 209 h 209"/>
                  <a:gd name="T28" fmla="*/ 269 w 454"/>
                  <a:gd name="T29" fmla="*/ 196 h 209"/>
                  <a:gd name="T30" fmla="*/ 270 w 454"/>
                  <a:gd name="T31" fmla="*/ 194 h 209"/>
                  <a:gd name="T32" fmla="*/ 272 w 454"/>
                  <a:gd name="T33" fmla="*/ 191 h 209"/>
                  <a:gd name="T34" fmla="*/ 279 w 454"/>
                  <a:gd name="T35" fmla="*/ 184 h 209"/>
                  <a:gd name="T36" fmla="*/ 319 w 454"/>
                  <a:gd name="T37" fmla="*/ 176 h 209"/>
                  <a:gd name="T38" fmla="*/ 366 w 454"/>
                  <a:gd name="T39" fmla="*/ 182 h 209"/>
                  <a:gd name="T40" fmla="*/ 380 w 454"/>
                  <a:gd name="T41" fmla="*/ 186 h 209"/>
                  <a:gd name="T42" fmla="*/ 378 w 454"/>
                  <a:gd name="T43" fmla="*/ 154 h 209"/>
                  <a:gd name="T44" fmla="*/ 405 w 454"/>
                  <a:gd name="T45" fmla="*/ 147 h 209"/>
                  <a:gd name="T46" fmla="*/ 425 w 454"/>
                  <a:gd name="T47" fmla="*/ 122 h 209"/>
                  <a:gd name="T48" fmla="*/ 438 w 454"/>
                  <a:gd name="T49" fmla="*/ 111 h 209"/>
                  <a:gd name="T50" fmla="*/ 454 w 454"/>
                  <a:gd name="T51" fmla="*/ 90 h 209"/>
                  <a:gd name="T52" fmla="*/ 433 w 454"/>
                  <a:gd name="T53" fmla="*/ 82 h 209"/>
                  <a:gd name="T54" fmla="*/ 410 w 454"/>
                  <a:gd name="T55" fmla="*/ 70 h 209"/>
                  <a:gd name="T56" fmla="*/ 386 w 454"/>
                  <a:gd name="T57" fmla="*/ 66 h 209"/>
                  <a:gd name="T58" fmla="*/ 341 w 454"/>
                  <a:gd name="T59" fmla="*/ 20 h 209"/>
                  <a:gd name="T60" fmla="*/ 327 w 454"/>
                  <a:gd name="T61" fmla="*/ 22 h 209"/>
                  <a:gd name="T62" fmla="*/ 304 w 454"/>
                  <a:gd name="T63" fmla="*/ 26 h 209"/>
                  <a:gd name="T64" fmla="*/ 297 w 454"/>
                  <a:gd name="T65" fmla="*/ 21 h 209"/>
                  <a:gd name="T66" fmla="*/ 293 w 454"/>
                  <a:gd name="T67" fmla="*/ 16 h 209"/>
                  <a:gd name="T68" fmla="*/ 281 w 454"/>
                  <a:gd name="T69" fmla="*/ 12 h 209"/>
                  <a:gd name="T70" fmla="*/ 264 w 454"/>
                  <a:gd name="T71" fmla="*/ 0 h 209"/>
                  <a:gd name="T72" fmla="*/ 215 w 454"/>
                  <a:gd name="T73" fmla="*/ 13 h 209"/>
                  <a:gd name="T74" fmla="*/ 184 w 454"/>
                  <a:gd name="T75" fmla="*/ 20 h 209"/>
                  <a:gd name="T76" fmla="*/ 168 w 454"/>
                  <a:gd name="T77" fmla="*/ 21 h 209"/>
                  <a:gd name="T78" fmla="*/ 170 w 454"/>
                  <a:gd name="T79" fmla="*/ 37 h 209"/>
                  <a:gd name="T80" fmla="*/ 158 w 454"/>
                  <a:gd name="T81" fmla="*/ 52 h 209"/>
                  <a:gd name="T82" fmla="*/ 157 w 454"/>
                  <a:gd name="T83" fmla="*/ 70 h 209"/>
                  <a:gd name="T84" fmla="*/ 147 w 454"/>
                  <a:gd name="T85" fmla="*/ 72 h 209"/>
                  <a:gd name="T86" fmla="*/ 120 w 454"/>
                  <a:gd name="T87" fmla="*/ 66 h 209"/>
                  <a:gd name="T88" fmla="*/ 94 w 454"/>
                  <a:gd name="T89" fmla="*/ 68 h 209"/>
                  <a:gd name="T90" fmla="*/ 90 w 454"/>
                  <a:gd name="T91" fmla="*/ 71 h 209"/>
                  <a:gd name="T92" fmla="*/ 88 w 454"/>
                  <a:gd name="T93" fmla="*/ 69 h 209"/>
                  <a:gd name="T94" fmla="*/ 73 w 454"/>
                  <a:gd name="T95" fmla="*/ 59 h 209"/>
                  <a:gd name="T96" fmla="*/ 52 w 454"/>
                  <a:gd name="T97" fmla="*/ 57 h 209"/>
                  <a:gd name="T98" fmla="*/ 32 w 454"/>
                  <a:gd name="T99" fmla="*/ 66 h 209"/>
                  <a:gd name="T100" fmla="*/ 27 w 454"/>
                  <a:gd name="T101" fmla="*/ 79 h 209"/>
                  <a:gd name="T102" fmla="*/ 11 w 454"/>
                  <a:gd name="T103" fmla="*/ 75 h 209"/>
                  <a:gd name="T104" fmla="*/ 6 w 454"/>
                  <a:gd name="T105" fmla="*/ 90 h 209"/>
                  <a:gd name="T106" fmla="*/ 11 w 454"/>
                  <a:gd name="T107" fmla="*/ 109 h 209"/>
                  <a:gd name="T108" fmla="*/ 24 w 454"/>
                  <a:gd name="T109" fmla="*/ 128 h 209"/>
                  <a:gd name="T110" fmla="*/ 311 w 454"/>
                  <a:gd name="T111" fmla="*/ 132 h 209"/>
                  <a:gd name="T112" fmla="*/ 358 w 454"/>
                  <a:gd name="T113" fmla="*/ 135 h 209"/>
                  <a:gd name="T114" fmla="*/ 313 w 454"/>
                  <a:gd name="T115" fmla="*/ 154 h 209"/>
                  <a:gd name="T116" fmla="*/ 170 w 454"/>
                  <a:gd name="T117" fmla="*/ 13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4" h="209">
                    <a:moveTo>
                      <a:pt x="30" y="130"/>
                    </a:moveTo>
                    <a:cubicBezTo>
                      <a:pt x="35" y="126"/>
                      <a:pt x="43" y="121"/>
                      <a:pt x="51" y="121"/>
                    </a:cubicBezTo>
                    <a:cubicBezTo>
                      <a:pt x="52" y="121"/>
                      <a:pt x="54" y="122"/>
                      <a:pt x="55" y="122"/>
                    </a:cubicBezTo>
                    <a:cubicBezTo>
                      <a:pt x="58" y="123"/>
                      <a:pt x="61" y="123"/>
                      <a:pt x="63" y="12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8" y="123"/>
                      <a:pt x="71" y="123"/>
                      <a:pt x="74" y="126"/>
                    </a:cubicBezTo>
                    <a:cubicBezTo>
                      <a:pt x="76" y="130"/>
                      <a:pt x="76" y="134"/>
                      <a:pt x="75" y="138"/>
                    </a:cubicBezTo>
                    <a:cubicBezTo>
                      <a:pt x="75" y="140"/>
                      <a:pt x="75" y="142"/>
                      <a:pt x="75" y="143"/>
                    </a:cubicBezTo>
                    <a:cubicBezTo>
                      <a:pt x="76" y="144"/>
                      <a:pt x="76" y="146"/>
                      <a:pt x="75" y="147"/>
                    </a:cubicBezTo>
                    <a:cubicBezTo>
                      <a:pt x="74" y="148"/>
                      <a:pt x="71" y="149"/>
                      <a:pt x="67" y="149"/>
                    </a:cubicBezTo>
                    <a:cubicBezTo>
                      <a:pt x="65" y="149"/>
                      <a:pt x="64" y="149"/>
                      <a:pt x="62" y="149"/>
                    </a:cubicBezTo>
                    <a:cubicBezTo>
                      <a:pt x="62" y="149"/>
                      <a:pt x="61" y="149"/>
                      <a:pt x="61" y="149"/>
                    </a:cubicBezTo>
                    <a:cubicBezTo>
                      <a:pt x="56" y="149"/>
                      <a:pt x="52" y="150"/>
                      <a:pt x="50" y="151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2" y="155"/>
                      <a:pt x="53" y="158"/>
                      <a:pt x="52" y="160"/>
                    </a:cubicBezTo>
                    <a:cubicBezTo>
                      <a:pt x="51" y="162"/>
                      <a:pt x="49" y="162"/>
                      <a:pt x="46" y="160"/>
                    </a:cubicBezTo>
                    <a:cubicBezTo>
                      <a:pt x="44" y="159"/>
                      <a:pt x="42" y="159"/>
                      <a:pt x="42" y="160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6" y="160"/>
                      <a:pt x="52" y="165"/>
                      <a:pt x="52" y="169"/>
                    </a:cubicBezTo>
                    <a:cubicBezTo>
                      <a:pt x="52" y="174"/>
                      <a:pt x="53" y="176"/>
                      <a:pt x="53" y="176"/>
                    </a:cubicBezTo>
                    <a:cubicBezTo>
                      <a:pt x="53" y="176"/>
                      <a:pt x="54" y="176"/>
                      <a:pt x="54" y="176"/>
                    </a:cubicBezTo>
                    <a:cubicBezTo>
                      <a:pt x="56" y="176"/>
                      <a:pt x="57" y="177"/>
                      <a:pt x="58" y="179"/>
                    </a:cubicBezTo>
                    <a:cubicBezTo>
                      <a:pt x="59" y="180"/>
                      <a:pt x="60" y="181"/>
                      <a:pt x="61" y="181"/>
                    </a:cubicBezTo>
                    <a:cubicBezTo>
                      <a:pt x="62" y="181"/>
                      <a:pt x="62" y="181"/>
                      <a:pt x="63" y="181"/>
                    </a:cubicBezTo>
                    <a:cubicBezTo>
                      <a:pt x="66" y="181"/>
                      <a:pt x="69" y="182"/>
                      <a:pt x="70" y="184"/>
                    </a:cubicBezTo>
                    <a:cubicBezTo>
                      <a:pt x="70" y="185"/>
                      <a:pt x="71" y="187"/>
                      <a:pt x="68" y="190"/>
                    </a:cubicBezTo>
                    <a:cubicBezTo>
                      <a:pt x="68" y="190"/>
                      <a:pt x="67" y="192"/>
                      <a:pt x="68" y="193"/>
                    </a:cubicBezTo>
                    <a:cubicBezTo>
                      <a:pt x="68" y="195"/>
                      <a:pt x="68" y="197"/>
                      <a:pt x="69" y="198"/>
                    </a:cubicBezTo>
                    <a:cubicBezTo>
                      <a:pt x="69" y="197"/>
                      <a:pt x="69" y="195"/>
                      <a:pt x="70" y="194"/>
                    </a:cubicBezTo>
                    <a:cubicBezTo>
                      <a:pt x="70" y="194"/>
                      <a:pt x="70" y="194"/>
                      <a:pt x="70" y="194"/>
                    </a:cubicBezTo>
                    <a:cubicBezTo>
                      <a:pt x="70" y="193"/>
                      <a:pt x="70" y="193"/>
                      <a:pt x="69" y="193"/>
                    </a:cubicBezTo>
                    <a:cubicBezTo>
                      <a:pt x="69" y="193"/>
                      <a:pt x="69" y="193"/>
                      <a:pt x="69" y="192"/>
                    </a:cubicBezTo>
                    <a:cubicBezTo>
                      <a:pt x="69" y="192"/>
                      <a:pt x="69" y="192"/>
                      <a:pt x="70" y="192"/>
                    </a:cubicBezTo>
                    <a:cubicBezTo>
                      <a:pt x="70" y="192"/>
                      <a:pt x="70" y="191"/>
                      <a:pt x="70" y="191"/>
                    </a:cubicBezTo>
                    <a:cubicBezTo>
                      <a:pt x="70" y="191"/>
                      <a:pt x="70" y="191"/>
                      <a:pt x="70" y="191"/>
                    </a:cubicBezTo>
                    <a:cubicBezTo>
                      <a:pt x="70" y="190"/>
                      <a:pt x="70" y="190"/>
                      <a:pt x="70" y="190"/>
                    </a:cubicBezTo>
                    <a:cubicBezTo>
                      <a:pt x="72" y="187"/>
                      <a:pt x="78" y="186"/>
                      <a:pt x="83" y="186"/>
                    </a:cubicBezTo>
                    <a:cubicBezTo>
                      <a:pt x="88" y="186"/>
                      <a:pt x="95" y="193"/>
                      <a:pt x="99" y="198"/>
                    </a:cubicBezTo>
                    <a:cubicBezTo>
                      <a:pt x="100" y="200"/>
                      <a:pt x="102" y="200"/>
                      <a:pt x="103" y="19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34" y="141"/>
                      <a:pt x="134" y="141"/>
                      <a:pt x="134" y="140"/>
                    </a:cubicBezTo>
                    <a:cubicBezTo>
                      <a:pt x="136" y="137"/>
                      <a:pt x="139" y="137"/>
                      <a:pt x="140" y="137"/>
                    </a:cubicBezTo>
                    <a:cubicBezTo>
                      <a:pt x="142" y="137"/>
                      <a:pt x="144" y="138"/>
                      <a:pt x="146" y="139"/>
                    </a:cubicBezTo>
                    <a:cubicBezTo>
                      <a:pt x="146" y="137"/>
                      <a:pt x="148" y="134"/>
                      <a:pt x="151" y="134"/>
                    </a:cubicBezTo>
                    <a:cubicBezTo>
                      <a:pt x="151" y="134"/>
                      <a:pt x="151" y="134"/>
                      <a:pt x="151" y="134"/>
                    </a:cubicBezTo>
                    <a:cubicBezTo>
                      <a:pt x="153" y="134"/>
                      <a:pt x="154" y="135"/>
                      <a:pt x="154" y="136"/>
                    </a:cubicBezTo>
                    <a:cubicBezTo>
                      <a:pt x="155" y="137"/>
                      <a:pt x="155" y="139"/>
                      <a:pt x="155" y="140"/>
                    </a:cubicBezTo>
                    <a:cubicBezTo>
                      <a:pt x="155" y="141"/>
                      <a:pt x="155" y="141"/>
                      <a:pt x="155" y="141"/>
                    </a:cubicBezTo>
                    <a:cubicBezTo>
                      <a:pt x="156" y="141"/>
                      <a:pt x="157" y="142"/>
                      <a:pt x="158" y="144"/>
                    </a:cubicBezTo>
                    <a:cubicBezTo>
                      <a:pt x="160" y="147"/>
                      <a:pt x="163" y="152"/>
                      <a:pt x="162" y="157"/>
                    </a:cubicBezTo>
                    <a:cubicBezTo>
                      <a:pt x="162" y="157"/>
                      <a:pt x="162" y="157"/>
                      <a:pt x="162" y="157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3" y="158"/>
                      <a:pt x="164" y="159"/>
                      <a:pt x="164" y="159"/>
                    </a:cubicBezTo>
                    <a:cubicBezTo>
                      <a:pt x="164" y="159"/>
                      <a:pt x="165" y="159"/>
                      <a:pt x="165" y="160"/>
                    </a:cubicBezTo>
                    <a:cubicBezTo>
                      <a:pt x="165" y="160"/>
                      <a:pt x="166" y="160"/>
                      <a:pt x="166" y="161"/>
                    </a:cubicBezTo>
                    <a:cubicBezTo>
                      <a:pt x="166" y="161"/>
                      <a:pt x="167" y="161"/>
                      <a:pt x="167" y="162"/>
                    </a:cubicBezTo>
                    <a:cubicBezTo>
                      <a:pt x="167" y="162"/>
                      <a:pt x="168" y="162"/>
                      <a:pt x="168" y="163"/>
                    </a:cubicBezTo>
                    <a:cubicBezTo>
                      <a:pt x="168" y="163"/>
                      <a:pt x="169" y="163"/>
                      <a:pt x="169" y="164"/>
                    </a:cubicBezTo>
                    <a:cubicBezTo>
                      <a:pt x="169" y="164"/>
                      <a:pt x="170" y="165"/>
                      <a:pt x="170" y="165"/>
                    </a:cubicBezTo>
                    <a:cubicBezTo>
                      <a:pt x="170" y="165"/>
                      <a:pt x="170" y="166"/>
                      <a:pt x="171" y="166"/>
                    </a:cubicBezTo>
                    <a:cubicBezTo>
                      <a:pt x="171" y="166"/>
                      <a:pt x="171" y="167"/>
                      <a:pt x="172" y="167"/>
                    </a:cubicBezTo>
                    <a:cubicBezTo>
                      <a:pt x="172" y="167"/>
                      <a:pt x="172" y="168"/>
                      <a:pt x="172" y="168"/>
                    </a:cubicBezTo>
                    <a:cubicBezTo>
                      <a:pt x="173" y="168"/>
                      <a:pt x="173" y="169"/>
                      <a:pt x="173" y="169"/>
                    </a:cubicBezTo>
                    <a:cubicBezTo>
                      <a:pt x="173" y="169"/>
                      <a:pt x="174" y="169"/>
                      <a:pt x="174" y="170"/>
                    </a:cubicBezTo>
                    <a:cubicBezTo>
                      <a:pt x="174" y="170"/>
                      <a:pt x="174" y="171"/>
                      <a:pt x="175" y="171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7" y="171"/>
                      <a:pt x="179" y="170"/>
                      <a:pt x="181" y="170"/>
                    </a:cubicBezTo>
                    <a:cubicBezTo>
                      <a:pt x="182" y="170"/>
                      <a:pt x="183" y="170"/>
                      <a:pt x="184" y="169"/>
                    </a:cubicBezTo>
                    <a:cubicBezTo>
                      <a:pt x="184" y="169"/>
                      <a:pt x="184" y="169"/>
                      <a:pt x="185" y="169"/>
                    </a:cubicBezTo>
                    <a:cubicBezTo>
                      <a:pt x="185" y="169"/>
                      <a:pt x="186" y="169"/>
                      <a:pt x="186" y="169"/>
                    </a:cubicBezTo>
                    <a:cubicBezTo>
                      <a:pt x="186" y="169"/>
                      <a:pt x="187" y="169"/>
                      <a:pt x="187" y="169"/>
                    </a:cubicBezTo>
                    <a:cubicBezTo>
                      <a:pt x="187" y="169"/>
                      <a:pt x="187" y="169"/>
                      <a:pt x="187" y="169"/>
                    </a:cubicBezTo>
                    <a:cubicBezTo>
                      <a:pt x="187" y="169"/>
                      <a:pt x="188" y="169"/>
                      <a:pt x="188" y="169"/>
                    </a:cubicBezTo>
                    <a:cubicBezTo>
                      <a:pt x="189" y="170"/>
                      <a:pt x="196" y="170"/>
                      <a:pt x="210" y="170"/>
                    </a:cubicBezTo>
                    <a:cubicBezTo>
                      <a:pt x="213" y="170"/>
                      <a:pt x="215" y="172"/>
                      <a:pt x="216" y="174"/>
                    </a:cubicBezTo>
                    <a:cubicBezTo>
                      <a:pt x="217" y="175"/>
                      <a:pt x="219" y="177"/>
                      <a:pt x="220" y="177"/>
                    </a:cubicBezTo>
                    <a:cubicBezTo>
                      <a:pt x="224" y="178"/>
                      <a:pt x="224" y="183"/>
                      <a:pt x="224" y="186"/>
                    </a:cubicBezTo>
                    <a:cubicBezTo>
                      <a:pt x="224" y="187"/>
                      <a:pt x="224" y="188"/>
                      <a:pt x="224" y="189"/>
                    </a:cubicBezTo>
                    <a:cubicBezTo>
                      <a:pt x="224" y="191"/>
                      <a:pt x="225" y="193"/>
                      <a:pt x="227" y="194"/>
                    </a:cubicBezTo>
                    <a:cubicBezTo>
                      <a:pt x="228" y="196"/>
                      <a:pt x="230" y="199"/>
                      <a:pt x="230" y="201"/>
                    </a:cubicBezTo>
                    <a:cubicBezTo>
                      <a:pt x="230" y="202"/>
                      <a:pt x="235" y="201"/>
                      <a:pt x="238" y="202"/>
                    </a:cubicBezTo>
                    <a:cubicBezTo>
                      <a:pt x="239" y="202"/>
                      <a:pt x="241" y="202"/>
                      <a:pt x="242" y="203"/>
                    </a:cubicBezTo>
                    <a:cubicBezTo>
                      <a:pt x="245" y="204"/>
                      <a:pt x="249" y="205"/>
                      <a:pt x="249" y="209"/>
                    </a:cubicBezTo>
                    <a:cubicBezTo>
                      <a:pt x="250" y="209"/>
                      <a:pt x="250" y="208"/>
                      <a:pt x="250" y="208"/>
                    </a:cubicBezTo>
                    <a:cubicBezTo>
                      <a:pt x="251" y="208"/>
                      <a:pt x="251" y="208"/>
                      <a:pt x="251" y="207"/>
                    </a:cubicBezTo>
                    <a:cubicBezTo>
                      <a:pt x="251" y="203"/>
                      <a:pt x="258" y="199"/>
                      <a:pt x="263" y="197"/>
                    </a:cubicBezTo>
                    <a:cubicBezTo>
                      <a:pt x="265" y="197"/>
                      <a:pt x="266" y="196"/>
                      <a:pt x="266" y="196"/>
                    </a:cubicBezTo>
                    <a:cubicBezTo>
                      <a:pt x="267" y="196"/>
                      <a:pt x="267" y="196"/>
                      <a:pt x="267" y="196"/>
                    </a:cubicBezTo>
                    <a:cubicBezTo>
                      <a:pt x="268" y="196"/>
                      <a:pt x="268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70" y="196"/>
                      <a:pt x="270" y="196"/>
                    </a:cubicBezTo>
                    <a:cubicBezTo>
                      <a:pt x="270" y="196"/>
                      <a:pt x="270" y="195"/>
                      <a:pt x="270" y="195"/>
                    </a:cubicBezTo>
                    <a:cubicBezTo>
                      <a:pt x="270" y="195"/>
                      <a:pt x="270" y="195"/>
                      <a:pt x="270" y="194"/>
                    </a:cubicBezTo>
                    <a:cubicBezTo>
                      <a:pt x="270" y="194"/>
                      <a:pt x="270" y="194"/>
                      <a:pt x="270" y="194"/>
                    </a:cubicBezTo>
                    <a:cubicBezTo>
                      <a:pt x="271" y="194"/>
                      <a:pt x="271" y="193"/>
                      <a:pt x="271" y="193"/>
                    </a:cubicBezTo>
                    <a:cubicBezTo>
                      <a:pt x="271" y="193"/>
                      <a:pt x="271" y="193"/>
                      <a:pt x="271" y="193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2" y="192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3" y="191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5" y="189"/>
                      <a:pt x="279" y="186"/>
                      <a:pt x="279" y="184"/>
                    </a:cubicBezTo>
                    <a:cubicBezTo>
                      <a:pt x="279" y="183"/>
                      <a:pt x="280" y="180"/>
                      <a:pt x="287" y="180"/>
                    </a:cubicBezTo>
                    <a:cubicBezTo>
                      <a:pt x="290" y="180"/>
                      <a:pt x="294" y="181"/>
                      <a:pt x="297" y="182"/>
                    </a:cubicBezTo>
                    <a:cubicBezTo>
                      <a:pt x="300" y="184"/>
                      <a:pt x="302" y="184"/>
                      <a:pt x="303" y="184"/>
                    </a:cubicBezTo>
                    <a:cubicBezTo>
                      <a:pt x="304" y="184"/>
                      <a:pt x="304" y="184"/>
                      <a:pt x="304" y="182"/>
                    </a:cubicBezTo>
                    <a:cubicBezTo>
                      <a:pt x="305" y="178"/>
                      <a:pt x="310" y="175"/>
                      <a:pt x="315" y="175"/>
                    </a:cubicBezTo>
                    <a:cubicBezTo>
                      <a:pt x="316" y="175"/>
                      <a:pt x="318" y="175"/>
                      <a:pt x="319" y="176"/>
                    </a:cubicBezTo>
                    <a:cubicBezTo>
                      <a:pt x="320" y="176"/>
                      <a:pt x="320" y="176"/>
                      <a:pt x="320" y="176"/>
                    </a:cubicBezTo>
                    <a:cubicBezTo>
                      <a:pt x="322" y="178"/>
                      <a:pt x="328" y="180"/>
                      <a:pt x="331" y="180"/>
                    </a:cubicBezTo>
                    <a:cubicBezTo>
                      <a:pt x="332" y="180"/>
                      <a:pt x="332" y="180"/>
                      <a:pt x="332" y="180"/>
                    </a:cubicBezTo>
                    <a:cubicBezTo>
                      <a:pt x="333" y="180"/>
                      <a:pt x="335" y="179"/>
                      <a:pt x="339" y="179"/>
                    </a:cubicBezTo>
                    <a:cubicBezTo>
                      <a:pt x="347" y="179"/>
                      <a:pt x="359" y="181"/>
                      <a:pt x="363" y="182"/>
                    </a:cubicBezTo>
                    <a:cubicBezTo>
                      <a:pt x="364" y="182"/>
                      <a:pt x="365" y="182"/>
                      <a:pt x="366" y="182"/>
                    </a:cubicBezTo>
                    <a:cubicBezTo>
                      <a:pt x="369" y="181"/>
                      <a:pt x="372" y="182"/>
                      <a:pt x="374" y="185"/>
                    </a:cubicBezTo>
                    <a:cubicBezTo>
                      <a:pt x="376" y="187"/>
                      <a:pt x="376" y="187"/>
                      <a:pt x="377" y="187"/>
                    </a:cubicBezTo>
                    <a:cubicBezTo>
                      <a:pt x="378" y="187"/>
                      <a:pt x="378" y="187"/>
                      <a:pt x="378" y="187"/>
                    </a:cubicBezTo>
                    <a:cubicBezTo>
                      <a:pt x="379" y="187"/>
                      <a:pt x="379" y="187"/>
                      <a:pt x="380" y="187"/>
                    </a:cubicBezTo>
                    <a:cubicBezTo>
                      <a:pt x="380" y="187"/>
                      <a:pt x="380" y="187"/>
                      <a:pt x="380" y="187"/>
                    </a:cubicBezTo>
                    <a:cubicBezTo>
                      <a:pt x="380" y="187"/>
                      <a:pt x="380" y="186"/>
                      <a:pt x="380" y="186"/>
                    </a:cubicBezTo>
                    <a:cubicBezTo>
                      <a:pt x="380" y="183"/>
                      <a:pt x="382" y="181"/>
                      <a:pt x="384" y="179"/>
                    </a:cubicBezTo>
                    <a:cubicBezTo>
                      <a:pt x="385" y="178"/>
                      <a:pt x="386" y="177"/>
                      <a:pt x="386" y="176"/>
                    </a:cubicBezTo>
                    <a:cubicBezTo>
                      <a:pt x="386" y="176"/>
                      <a:pt x="385" y="172"/>
                      <a:pt x="384" y="171"/>
                    </a:cubicBezTo>
                    <a:cubicBezTo>
                      <a:pt x="382" y="168"/>
                      <a:pt x="381" y="166"/>
                      <a:pt x="381" y="165"/>
                    </a:cubicBezTo>
                    <a:cubicBezTo>
                      <a:pt x="381" y="158"/>
                      <a:pt x="380" y="157"/>
                      <a:pt x="380" y="157"/>
                    </a:cubicBezTo>
                    <a:cubicBezTo>
                      <a:pt x="379" y="156"/>
                      <a:pt x="378" y="155"/>
                      <a:pt x="378" y="154"/>
                    </a:cubicBezTo>
                    <a:cubicBezTo>
                      <a:pt x="379" y="151"/>
                      <a:pt x="385" y="148"/>
                      <a:pt x="387" y="148"/>
                    </a:cubicBezTo>
                    <a:cubicBezTo>
                      <a:pt x="389" y="149"/>
                      <a:pt x="391" y="148"/>
                      <a:pt x="392" y="147"/>
                    </a:cubicBezTo>
                    <a:cubicBezTo>
                      <a:pt x="394" y="147"/>
                      <a:pt x="395" y="146"/>
                      <a:pt x="397" y="146"/>
                    </a:cubicBezTo>
                    <a:cubicBezTo>
                      <a:pt x="398" y="146"/>
                      <a:pt x="399" y="147"/>
                      <a:pt x="399" y="147"/>
                    </a:cubicBezTo>
                    <a:cubicBezTo>
                      <a:pt x="400" y="148"/>
                      <a:pt x="402" y="148"/>
                      <a:pt x="406" y="148"/>
                    </a:cubicBezTo>
                    <a:cubicBezTo>
                      <a:pt x="406" y="148"/>
                      <a:pt x="405" y="147"/>
                      <a:pt x="405" y="147"/>
                    </a:cubicBezTo>
                    <a:cubicBezTo>
                      <a:pt x="403" y="145"/>
                      <a:pt x="404" y="141"/>
                      <a:pt x="408" y="131"/>
                    </a:cubicBezTo>
                    <a:cubicBezTo>
                      <a:pt x="409" y="128"/>
                      <a:pt x="411" y="125"/>
                      <a:pt x="411" y="123"/>
                    </a:cubicBezTo>
                    <a:cubicBezTo>
                      <a:pt x="412" y="120"/>
                      <a:pt x="413" y="119"/>
                      <a:pt x="415" y="119"/>
                    </a:cubicBezTo>
                    <a:cubicBezTo>
                      <a:pt x="416" y="119"/>
                      <a:pt x="417" y="120"/>
                      <a:pt x="418" y="120"/>
                    </a:cubicBezTo>
                    <a:cubicBezTo>
                      <a:pt x="419" y="121"/>
                      <a:pt x="420" y="121"/>
                      <a:pt x="421" y="122"/>
                    </a:cubicBezTo>
                    <a:cubicBezTo>
                      <a:pt x="422" y="122"/>
                      <a:pt x="424" y="122"/>
                      <a:pt x="425" y="122"/>
                    </a:cubicBezTo>
                    <a:cubicBezTo>
                      <a:pt x="428" y="122"/>
                      <a:pt x="430" y="122"/>
                      <a:pt x="432" y="123"/>
                    </a:cubicBezTo>
                    <a:cubicBezTo>
                      <a:pt x="432" y="123"/>
                      <a:pt x="432" y="123"/>
                      <a:pt x="432" y="123"/>
                    </a:cubicBezTo>
                    <a:cubicBezTo>
                      <a:pt x="433" y="123"/>
                      <a:pt x="433" y="123"/>
                      <a:pt x="434" y="123"/>
                    </a:cubicBezTo>
                    <a:cubicBezTo>
                      <a:pt x="436" y="122"/>
                      <a:pt x="439" y="121"/>
                      <a:pt x="440" y="119"/>
                    </a:cubicBezTo>
                    <a:cubicBezTo>
                      <a:pt x="440" y="119"/>
                      <a:pt x="440" y="119"/>
                      <a:pt x="440" y="118"/>
                    </a:cubicBezTo>
                    <a:cubicBezTo>
                      <a:pt x="439" y="117"/>
                      <a:pt x="438" y="115"/>
                      <a:pt x="438" y="111"/>
                    </a:cubicBezTo>
                    <a:cubicBezTo>
                      <a:pt x="438" y="104"/>
                      <a:pt x="443" y="101"/>
                      <a:pt x="447" y="101"/>
                    </a:cubicBezTo>
                    <a:cubicBezTo>
                      <a:pt x="450" y="101"/>
                      <a:pt x="450" y="98"/>
                      <a:pt x="450" y="97"/>
                    </a:cubicBezTo>
                    <a:cubicBezTo>
                      <a:pt x="450" y="96"/>
                      <a:pt x="450" y="96"/>
                      <a:pt x="450" y="95"/>
                    </a:cubicBezTo>
                    <a:cubicBezTo>
                      <a:pt x="451" y="94"/>
                      <a:pt x="452" y="93"/>
                      <a:pt x="452" y="92"/>
                    </a:cubicBezTo>
                    <a:cubicBezTo>
                      <a:pt x="453" y="91"/>
                      <a:pt x="453" y="91"/>
                      <a:pt x="454" y="90"/>
                    </a:cubicBezTo>
                    <a:cubicBezTo>
                      <a:pt x="454" y="90"/>
                      <a:pt x="454" y="90"/>
                      <a:pt x="454" y="90"/>
                    </a:cubicBezTo>
                    <a:cubicBezTo>
                      <a:pt x="453" y="89"/>
                      <a:pt x="453" y="89"/>
                      <a:pt x="453" y="88"/>
                    </a:cubicBezTo>
                    <a:cubicBezTo>
                      <a:pt x="453" y="88"/>
                      <a:pt x="453" y="88"/>
                      <a:pt x="453" y="88"/>
                    </a:cubicBezTo>
                    <a:cubicBezTo>
                      <a:pt x="452" y="87"/>
                      <a:pt x="452" y="87"/>
                      <a:pt x="452" y="86"/>
                    </a:cubicBezTo>
                    <a:cubicBezTo>
                      <a:pt x="452" y="86"/>
                      <a:pt x="451" y="86"/>
                      <a:pt x="451" y="87"/>
                    </a:cubicBezTo>
                    <a:cubicBezTo>
                      <a:pt x="449" y="88"/>
                      <a:pt x="443" y="89"/>
                      <a:pt x="441" y="89"/>
                    </a:cubicBezTo>
                    <a:cubicBezTo>
                      <a:pt x="438" y="89"/>
                      <a:pt x="433" y="85"/>
                      <a:pt x="433" y="82"/>
                    </a:cubicBezTo>
                    <a:cubicBezTo>
                      <a:pt x="433" y="80"/>
                      <a:pt x="433" y="80"/>
                      <a:pt x="433" y="80"/>
                    </a:cubicBezTo>
                    <a:cubicBezTo>
                      <a:pt x="430" y="80"/>
                      <a:pt x="426" y="79"/>
                      <a:pt x="424" y="73"/>
                    </a:cubicBezTo>
                    <a:cubicBezTo>
                      <a:pt x="423" y="70"/>
                      <a:pt x="421" y="69"/>
                      <a:pt x="419" y="69"/>
                    </a:cubicBezTo>
                    <a:cubicBezTo>
                      <a:pt x="419" y="68"/>
                      <a:pt x="418" y="68"/>
                      <a:pt x="417" y="68"/>
                    </a:cubicBezTo>
                    <a:cubicBezTo>
                      <a:pt x="417" y="68"/>
                      <a:pt x="417" y="68"/>
                      <a:pt x="417" y="68"/>
                    </a:cubicBezTo>
                    <a:cubicBezTo>
                      <a:pt x="416" y="68"/>
                      <a:pt x="412" y="69"/>
                      <a:pt x="410" y="70"/>
                    </a:cubicBezTo>
                    <a:cubicBezTo>
                      <a:pt x="409" y="70"/>
                      <a:pt x="409" y="71"/>
                      <a:pt x="408" y="71"/>
                    </a:cubicBezTo>
                    <a:cubicBezTo>
                      <a:pt x="405" y="72"/>
                      <a:pt x="402" y="71"/>
                      <a:pt x="399" y="70"/>
                    </a:cubicBezTo>
                    <a:cubicBezTo>
                      <a:pt x="398" y="70"/>
                      <a:pt x="397" y="70"/>
                      <a:pt x="396" y="69"/>
                    </a:cubicBezTo>
                    <a:cubicBezTo>
                      <a:pt x="393" y="69"/>
                      <a:pt x="392" y="67"/>
                      <a:pt x="390" y="65"/>
                    </a:cubicBezTo>
                    <a:cubicBezTo>
                      <a:pt x="390" y="64"/>
                      <a:pt x="389" y="63"/>
                      <a:pt x="388" y="63"/>
                    </a:cubicBezTo>
                    <a:cubicBezTo>
                      <a:pt x="387" y="63"/>
                      <a:pt x="386" y="65"/>
                      <a:pt x="386" y="66"/>
                    </a:cubicBezTo>
                    <a:cubicBezTo>
                      <a:pt x="385" y="68"/>
                      <a:pt x="383" y="70"/>
                      <a:pt x="381" y="70"/>
                    </a:cubicBezTo>
                    <a:cubicBezTo>
                      <a:pt x="378" y="70"/>
                      <a:pt x="377" y="67"/>
                      <a:pt x="373" y="60"/>
                    </a:cubicBezTo>
                    <a:cubicBezTo>
                      <a:pt x="371" y="56"/>
                      <a:pt x="369" y="52"/>
                      <a:pt x="367" y="49"/>
                    </a:cubicBezTo>
                    <a:cubicBezTo>
                      <a:pt x="366" y="46"/>
                      <a:pt x="366" y="46"/>
                      <a:pt x="366" y="46"/>
                    </a:cubicBezTo>
                    <a:cubicBezTo>
                      <a:pt x="361" y="39"/>
                      <a:pt x="354" y="28"/>
                      <a:pt x="348" y="26"/>
                    </a:cubicBezTo>
                    <a:cubicBezTo>
                      <a:pt x="344" y="24"/>
                      <a:pt x="342" y="22"/>
                      <a:pt x="341" y="20"/>
                    </a:cubicBezTo>
                    <a:cubicBezTo>
                      <a:pt x="341" y="19"/>
                      <a:pt x="341" y="17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41" y="15"/>
                      <a:pt x="339" y="16"/>
                      <a:pt x="339" y="16"/>
                    </a:cubicBezTo>
                    <a:cubicBezTo>
                      <a:pt x="338" y="17"/>
                      <a:pt x="337" y="17"/>
                      <a:pt x="336" y="18"/>
                    </a:cubicBezTo>
                    <a:cubicBezTo>
                      <a:pt x="333" y="20"/>
                      <a:pt x="331" y="22"/>
                      <a:pt x="328" y="22"/>
                    </a:cubicBezTo>
                    <a:cubicBezTo>
                      <a:pt x="328" y="22"/>
                      <a:pt x="327" y="22"/>
                      <a:pt x="327" y="22"/>
                    </a:cubicBezTo>
                    <a:cubicBezTo>
                      <a:pt x="326" y="23"/>
                      <a:pt x="325" y="24"/>
                      <a:pt x="324" y="24"/>
                    </a:cubicBezTo>
                    <a:cubicBezTo>
                      <a:pt x="321" y="26"/>
                      <a:pt x="317" y="28"/>
                      <a:pt x="315" y="27"/>
                    </a:cubicBezTo>
                    <a:cubicBezTo>
                      <a:pt x="314" y="27"/>
                      <a:pt x="313" y="27"/>
                      <a:pt x="312" y="28"/>
                    </a:cubicBezTo>
                    <a:cubicBezTo>
                      <a:pt x="311" y="29"/>
                      <a:pt x="310" y="30"/>
                      <a:pt x="308" y="30"/>
                    </a:cubicBezTo>
                    <a:cubicBezTo>
                      <a:pt x="307" y="30"/>
                      <a:pt x="306" y="29"/>
                      <a:pt x="305" y="29"/>
                    </a:cubicBezTo>
                    <a:cubicBezTo>
                      <a:pt x="304" y="28"/>
                      <a:pt x="304" y="26"/>
                      <a:pt x="304" y="26"/>
                    </a:cubicBezTo>
                    <a:cubicBezTo>
                      <a:pt x="304" y="24"/>
                      <a:pt x="305" y="23"/>
                      <a:pt x="307" y="21"/>
                    </a:cubicBezTo>
                    <a:cubicBezTo>
                      <a:pt x="305" y="22"/>
                      <a:pt x="304" y="21"/>
                      <a:pt x="303" y="20"/>
                    </a:cubicBezTo>
                    <a:cubicBezTo>
                      <a:pt x="303" y="20"/>
                      <a:pt x="302" y="20"/>
                      <a:pt x="301" y="19"/>
                    </a:cubicBezTo>
                    <a:cubicBezTo>
                      <a:pt x="301" y="20"/>
                      <a:pt x="301" y="20"/>
                      <a:pt x="301" y="20"/>
                    </a:cubicBezTo>
                    <a:cubicBezTo>
                      <a:pt x="300" y="21"/>
                      <a:pt x="299" y="22"/>
                      <a:pt x="298" y="22"/>
                    </a:cubicBezTo>
                    <a:cubicBezTo>
                      <a:pt x="298" y="22"/>
                      <a:pt x="298" y="22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5" y="20"/>
                      <a:pt x="294" y="19"/>
                      <a:pt x="294" y="18"/>
                    </a:cubicBezTo>
                    <a:cubicBezTo>
                      <a:pt x="294" y="17"/>
                      <a:pt x="294" y="16"/>
                      <a:pt x="293" y="16"/>
                    </a:cubicBezTo>
                    <a:cubicBezTo>
                      <a:pt x="292" y="18"/>
                      <a:pt x="287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2" y="19"/>
                      <a:pt x="281" y="19"/>
                      <a:pt x="280" y="18"/>
                    </a:cubicBezTo>
                    <a:cubicBezTo>
                      <a:pt x="278" y="16"/>
                      <a:pt x="280" y="14"/>
                      <a:pt x="280" y="13"/>
                    </a:cubicBezTo>
                    <a:cubicBezTo>
                      <a:pt x="281" y="12"/>
                      <a:pt x="281" y="12"/>
                      <a:pt x="281" y="12"/>
                    </a:cubicBezTo>
                    <a:cubicBezTo>
                      <a:pt x="281" y="11"/>
                      <a:pt x="280" y="10"/>
                      <a:pt x="280" y="9"/>
                    </a:cubicBezTo>
                    <a:cubicBezTo>
                      <a:pt x="279" y="8"/>
                      <a:pt x="279" y="6"/>
                      <a:pt x="279" y="4"/>
                    </a:cubicBezTo>
                    <a:cubicBezTo>
                      <a:pt x="279" y="3"/>
                      <a:pt x="279" y="3"/>
                      <a:pt x="279" y="3"/>
                    </a:cubicBezTo>
                    <a:cubicBezTo>
                      <a:pt x="278" y="2"/>
                      <a:pt x="276" y="1"/>
                      <a:pt x="275" y="1"/>
                    </a:cubicBezTo>
                    <a:cubicBezTo>
                      <a:pt x="275" y="1"/>
                      <a:pt x="274" y="1"/>
                      <a:pt x="274" y="1"/>
                    </a:cubicBezTo>
                    <a:cubicBezTo>
                      <a:pt x="271" y="2"/>
                      <a:pt x="267" y="1"/>
                      <a:pt x="264" y="0"/>
                    </a:cubicBezTo>
                    <a:cubicBezTo>
                      <a:pt x="264" y="0"/>
                      <a:pt x="264" y="0"/>
                      <a:pt x="262" y="0"/>
                    </a:cubicBezTo>
                    <a:cubicBezTo>
                      <a:pt x="258" y="0"/>
                      <a:pt x="253" y="1"/>
                      <a:pt x="253" y="2"/>
                    </a:cubicBezTo>
                    <a:cubicBezTo>
                      <a:pt x="252" y="5"/>
                      <a:pt x="248" y="6"/>
                      <a:pt x="239" y="8"/>
                    </a:cubicBezTo>
                    <a:cubicBezTo>
                      <a:pt x="238" y="8"/>
                      <a:pt x="236" y="9"/>
                      <a:pt x="235" y="9"/>
                    </a:cubicBezTo>
                    <a:cubicBezTo>
                      <a:pt x="232" y="10"/>
                      <a:pt x="223" y="11"/>
                      <a:pt x="219" y="12"/>
                    </a:cubicBezTo>
                    <a:cubicBezTo>
                      <a:pt x="217" y="12"/>
                      <a:pt x="216" y="13"/>
                      <a:pt x="215" y="13"/>
                    </a:cubicBezTo>
                    <a:cubicBezTo>
                      <a:pt x="212" y="14"/>
                      <a:pt x="210" y="15"/>
                      <a:pt x="207" y="15"/>
                    </a:cubicBezTo>
                    <a:cubicBezTo>
                      <a:pt x="200" y="15"/>
                      <a:pt x="194" y="17"/>
                      <a:pt x="191" y="19"/>
                    </a:cubicBezTo>
                    <a:cubicBezTo>
                      <a:pt x="191" y="19"/>
                      <a:pt x="190" y="19"/>
                      <a:pt x="189" y="20"/>
                    </a:cubicBezTo>
                    <a:cubicBezTo>
                      <a:pt x="187" y="20"/>
                      <a:pt x="186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3" y="20"/>
                      <a:pt x="182" y="20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20"/>
                      <a:pt x="178" y="20"/>
                      <a:pt x="177" y="20"/>
                    </a:cubicBezTo>
                    <a:cubicBezTo>
                      <a:pt x="176" y="21"/>
                      <a:pt x="174" y="21"/>
                      <a:pt x="173" y="21"/>
                    </a:cubicBezTo>
                    <a:cubicBezTo>
                      <a:pt x="172" y="21"/>
                      <a:pt x="171" y="21"/>
                      <a:pt x="171" y="21"/>
                    </a:cubicBezTo>
                    <a:cubicBezTo>
                      <a:pt x="170" y="21"/>
                      <a:pt x="169" y="21"/>
                      <a:pt x="168" y="21"/>
                    </a:cubicBezTo>
                    <a:cubicBezTo>
                      <a:pt x="168" y="22"/>
                      <a:pt x="168" y="26"/>
                      <a:pt x="169" y="27"/>
                    </a:cubicBezTo>
                    <a:cubicBezTo>
                      <a:pt x="170" y="28"/>
                      <a:pt x="173" y="29"/>
                      <a:pt x="174" y="30"/>
                    </a:cubicBezTo>
                    <a:cubicBezTo>
                      <a:pt x="177" y="31"/>
                      <a:pt x="179" y="31"/>
                      <a:pt x="179" y="33"/>
                    </a:cubicBezTo>
                    <a:cubicBezTo>
                      <a:pt x="180" y="34"/>
                      <a:pt x="180" y="34"/>
                      <a:pt x="180" y="34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8" y="36"/>
                      <a:pt x="176" y="37"/>
                      <a:pt x="170" y="37"/>
                    </a:cubicBezTo>
                    <a:cubicBezTo>
                      <a:pt x="168" y="37"/>
                      <a:pt x="167" y="37"/>
                      <a:pt x="166" y="37"/>
                    </a:cubicBezTo>
                    <a:cubicBezTo>
                      <a:pt x="165" y="37"/>
                      <a:pt x="165" y="38"/>
                      <a:pt x="165" y="38"/>
                    </a:cubicBezTo>
                    <a:cubicBezTo>
                      <a:pt x="164" y="39"/>
                      <a:pt x="164" y="41"/>
                      <a:pt x="165" y="43"/>
                    </a:cubicBezTo>
                    <a:cubicBezTo>
                      <a:pt x="166" y="44"/>
                      <a:pt x="166" y="45"/>
                      <a:pt x="165" y="46"/>
                    </a:cubicBezTo>
                    <a:cubicBezTo>
                      <a:pt x="164" y="49"/>
                      <a:pt x="159" y="51"/>
                      <a:pt x="157" y="51"/>
                    </a:cubicBezTo>
                    <a:cubicBezTo>
                      <a:pt x="157" y="51"/>
                      <a:pt x="157" y="52"/>
                      <a:pt x="158" y="52"/>
                    </a:cubicBezTo>
                    <a:cubicBezTo>
                      <a:pt x="158" y="53"/>
                      <a:pt x="159" y="53"/>
                      <a:pt x="159" y="53"/>
                    </a:cubicBezTo>
                    <a:cubicBezTo>
                      <a:pt x="161" y="53"/>
                      <a:pt x="163" y="54"/>
                      <a:pt x="165" y="55"/>
                    </a:cubicBezTo>
                    <a:cubicBezTo>
                      <a:pt x="166" y="55"/>
                      <a:pt x="167" y="56"/>
                      <a:pt x="167" y="56"/>
                    </a:cubicBezTo>
                    <a:cubicBezTo>
                      <a:pt x="171" y="56"/>
                      <a:pt x="172" y="59"/>
                      <a:pt x="172" y="66"/>
                    </a:cubicBezTo>
                    <a:cubicBezTo>
                      <a:pt x="172" y="68"/>
                      <a:pt x="171" y="72"/>
                      <a:pt x="163" y="72"/>
                    </a:cubicBezTo>
                    <a:cubicBezTo>
                      <a:pt x="160" y="72"/>
                      <a:pt x="158" y="71"/>
                      <a:pt x="157" y="70"/>
                    </a:cubicBezTo>
                    <a:cubicBezTo>
                      <a:pt x="156" y="69"/>
                      <a:pt x="155" y="69"/>
                      <a:pt x="155" y="68"/>
                    </a:cubicBezTo>
                    <a:cubicBezTo>
                      <a:pt x="155" y="69"/>
                      <a:pt x="155" y="69"/>
                      <a:pt x="154" y="70"/>
                    </a:cubicBezTo>
                    <a:cubicBezTo>
                      <a:pt x="154" y="71"/>
                      <a:pt x="153" y="73"/>
                      <a:pt x="152" y="74"/>
                    </a:cubicBezTo>
                    <a:cubicBezTo>
                      <a:pt x="151" y="74"/>
                      <a:pt x="151" y="74"/>
                      <a:pt x="150" y="74"/>
                    </a:cubicBezTo>
                    <a:cubicBezTo>
                      <a:pt x="150" y="74"/>
                      <a:pt x="150" y="74"/>
                      <a:pt x="149" y="74"/>
                    </a:cubicBezTo>
                    <a:cubicBezTo>
                      <a:pt x="148" y="73"/>
                      <a:pt x="148" y="73"/>
                      <a:pt x="147" y="72"/>
                    </a:cubicBezTo>
                    <a:cubicBezTo>
                      <a:pt x="146" y="71"/>
                      <a:pt x="146" y="70"/>
                      <a:pt x="145" y="70"/>
                    </a:cubicBezTo>
                    <a:cubicBezTo>
                      <a:pt x="143" y="70"/>
                      <a:pt x="138" y="70"/>
                      <a:pt x="136" y="66"/>
                    </a:cubicBezTo>
                    <a:cubicBezTo>
                      <a:pt x="136" y="65"/>
                      <a:pt x="135" y="64"/>
                      <a:pt x="133" y="64"/>
                    </a:cubicBezTo>
                    <a:cubicBezTo>
                      <a:pt x="131" y="64"/>
                      <a:pt x="129" y="65"/>
                      <a:pt x="128" y="66"/>
                    </a:cubicBezTo>
                    <a:cubicBezTo>
                      <a:pt x="127" y="67"/>
                      <a:pt x="126" y="68"/>
                      <a:pt x="124" y="68"/>
                    </a:cubicBezTo>
                    <a:cubicBezTo>
                      <a:pt x="122" y="68"/>
                      <a:pt x="121" y="67"/>
                      <a:pt x="120" y="66"/>
                    </a:cubicBezTo>
                    <a:cubicBezTo>
                      <a:pt x="119" y="65"/>
                      <a:pt x="119" y="65"/>
                      <a:pt x="119" y="65"/>
                    </a:cubicBezTo>
                    <a:cubicBezTo>
                      <a:pt x="119" y="65"/>
                      <a:pt x="119" y="65"/>
                      <a:pt x="118" y="65"/>
                    </a:cubicBezTo>
                    <a:cubicBezTo>
                      <a:pt x="115" y="65"/>
                      <a:pt x="112" y="67"/>
                      <a:pt x="111" y="68"/>
                    </a:cubicBezTo>
                    <a:cubicBezTo>
                      <a:pt x="110" y="70"/>
                      <a:pt x="108" y="72"/>
                      <a:pt x="104" y="72"/>
                    </a:cubicBezTo>
                    <a:cubicBezTo>
                      <a:pt x="102" y="72"/>
                      <a:pt x="100" y="71"/>
                      <a:pt x="98" y="70"/>
                    </a:cubicBezTo>
                    <a:cubicBezTo>
                      <a:pt x="96" y="69"/>
                      <a:pt x="95" y="68"/>
                      <a:pt x="94" y="68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72"/>
                      <a:pt x="92" y="72"/>
                      <a:pt x="92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1" y="72"/>
                      <a:pt x="90" y="72"/>
                      <a:pt x="90" y="72"/>
                    </a:cubicBezTo>
                    <a:cubicBezTo>
                      <a:pt x="90" y="72"/>
                      <a:pt x="90" y="72"/>
                      <a:pt x="90" y="71"/>
                    </a:cubicBezTo>
                    <a:cubicBezTo>
                      <a:pt x="90" y="71"/>
                      <a:pt x="90" y="71"/>
                      <a:pt x="90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8" y="70"/>
                      <a:pt x="88" y="69"/>
                      <a:pt x="88" y="69"/>
                    </a:cubicBezTo>
                    <a:cubicBezTo>
                      <a:pt x="88" y="69"/>
                      <a:pt x="88" y="69"/>
                      <a:pt x="88" y="68"/>
                    </a:cubicBezTo>
                    <a:cubicBezTo>
                      <a:pt x="88" y="68"/>
                      <a:pt x="87" y="67"/>
                      <a:pt x="87" y="67"/>
                    </a:cubicBezTo>
                    <a:cubicBezTo>
                      <a:pt x="87" y="67"/>
                      <a:pt x="86" y="66"/>
                      <a:pt x="85" y="65"/>
                    </a:cubicBezTo>
                    <a:cubicBezTo>
                      <a:pt x="84" y="64"/>
                      <a:pt x="81" y="62"/>
                      <a:pt x="80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0"/>
                      <a:pt x="75" y="59"/>
                      <a:pt x="73" y="59"/>
                    </a:cubicBezTo>
                    <a:cubicBezTo>
                      <a:pt x="69" y="58"/>
                      <a:pt x="66" y="58"/>
                      <a:pt x="65" y="55"/>
                    </a:cubicBezTo>
                    <a:cubicBezTo>
                      <a:pt x="65" y="55"/>
                      <a:pt x="64" y="55"/>
                      <a:pt x="63" y="55"/>
                    </a:cubicBezTo>
                    <a:cubicBezTo>
                      <a:pt x="62" y="55"/>
                      <a:pt x="61" y="55"/>
                      <a:pt x="61" y="56"/>
                    </a:cubicBezTo>
                    <a:cubicBezTo>
                      <a:pt x="60" y="58"/>
                      <a:pt x="58" y="59"/>
                      <a:pt x="57" y="59"/>
                    </a:cubicBezTo>
                    <a:cubicBezTo>
                      <a:pt x="55" y="59"/>
                      <a:pt x="54" y="58"/>
                      <a:pt x="53" y="57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0" y="57"/>
                      <a:pt x="47" y="58"/>
                      <a:pt x="46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59"/>
                      <a:pt x="44" y="60"/>
                      <a:pt x="43" y="60"/>
                    </a:cubicBezTo>
                    <a:cubicBezTo>
                      <a:pt x="39" y="63"/>
                      <a:pt x="35" y="65"/>
                      <a:pt x="32" y="65"/>
                    </a:cubicBezTo>
                    <a:cubicBezTo>
                      <a:pt x="32" y="65"/>
                      <a:pt x="32" y="66"/>
                      <a:pt x="32" y="66"/>
                    </a:cubicBezTo>
                    <a:cubicBezTo>
                      <a:pt x="31" y="67"/>
                      <a:pt x="31" y="69"/>
                      <a:pt x="29" y="70"/>
                    </a:cubicBezTo>
                    <a:cubicBezTo>
                      <a:pt x="28" y="70"/>
                      <a:pt x="28" y="70"/>
                      <a:pt x="27" y="70"/>
                    </a:cubicBezTo>
                    <a:cubicBezTo>
                      <a:pt x="26" y="71"/>
                      <a:pt x="25" y="71"/>
                      <a:pt x="25" y="71"/>
                    </a:cubicBezTo>
                    <a:cubicBezTo>
                      <a:pt x="25" y="72"/>
                      <a:pt x="25" y="73"/>
                      <a:pt x="25" y="74"/>
                    </a:cubicBezTo>
                    <a:cubicBezTo>
                      <a:pt x="25" y="74"/>
                      <a:pt x="26" y="75"/>
                      <a:pt x="26" y="75"/>
                    </a:cubicBezTo>
                    <a:cubicBezTo>
                      <a:pt x="26" y="76"/>
                      <a:pt x="27" y="78"/>
                      <a:pt x="27" y="79"/>
                    </a:cubicBezTo>
                    <a:cubicBezTo>
                      <a:pt x="27" y="80"/>
                      <a:pt x="26" y="80"/>
                      <a:pt x="26" y="81"/>
                    </a:cubicBezTo>
                    <a:cubicBezTo>
                      <a:pt x="26" y="82"/>
                      <a:pt x="25" y="83"/>
                      <a:pt x="23" y="83"/>
                    </a:cubicBezTo>
                    <a:cubicBezTo>
                      <a:pt x="22" y="84"/>
                      <a:pt x="22" y="84"/>
                      <a:pt x="21" y="84"/>
                    </a:cubicBezTo>
                    <a:cubicBezTo>
                      <a:pt x="18" y="84"/>
                      <a:pt x="17" y="81"/>
                      <a:pt x="15" y="79"/>
                    </a:cubicBezTo>
                    <a:cubicBezTo>
                      <a:pt x="14" y="78"/>
                      <a:pt x="13" y="76"/>
                      <a:pt x="12" y="76"/>
                    </a:cubicBezTo>
                    <a:cubicBezTo>
                      <a:pt x="12" y="75"/>
                      <a:pt x="11" y="75"/>
                      <a:pt x="11" y="75"/>
                    </a:cubicBezTo>
                    <a:cubicBezTo>
                      <a:pt x="10" y="75"/>
                      <a:pt x="9" y="76"/>
                      <a:pt x="9" y="78"/>
                    </a:cubicBezTo>
                    <a:cubicBezTo>
                      <a:pt x="9" y="81"/>
                      <a:pt x="7" y="82"/>
                      <a:pt x="5" y="83"/>
                    </a:cubicBezTo>
                    <a:cubicBezTo>
                      <a:pt x="4" y="84"/>
                      <a:pt x="3" y="85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3" y="87"/>
                      <a:pt x="3" y="87"/>
                      <a:pt x="4" y="87"/>
                    </a:cubicBezTo>
                    <a:cubicBezTo>
                      <a:pt x="5" y="88"/>
                      <a:pt x="6" y="89"/>
                      <a:pt x="6" y="90"/>
                    </a:cubicBezTo>
                    <a:cubicBezTo>
                      <a:pt x="6" y="93"/>
                      <a:pt x="4" y="94"/>
                      <a:pt x="1" y="96"/>
                    </a:cubicBezTo>
                    <a:cubicBezTo>
                      <a:pt x="1" y="96"/>
                      <a:pt x="0" y="99"/>
                      <a:pt x="0" y="100"/>
                    </a:cubicBezTo>
                    <a:cubicBezTo>
                      <a:pt x="0" y="100"/>
                      <a:pt x="1" y="100"/>
                      <a:pt x="1" y="100"/>
                    </a:cubicBezTo>
                    <a:cubicBezTo>
                      <a:pt x="3" y="101"/>
                      <a:pt x="7" y="102"/>
                      <a:pt x="6" y="106"/>
                    </a:cubicBezTo>
                    <a:cubicBezTo>
                      <a:pt x="6" y="107"/>
                      <a:pt x="6" y="108"/>
                      <a:pt x="6" y="109"/>
                    </a:cubicBezTo>
                    <a:cubicBezTo>
                      <a:pt x="8" y="109"/>
                      <a:pt x="9" y="109"/>
                      <a:pt x="11" y="109"/>
                    </a:cubicBezTo>
                    <a:cubicBezTo>
                      <a:pt x="12" y="109"/>
                      <a:pt x="12" y="109"/>
                      <a:pt x="13" y="109"/>
                    </a:cubicBezTo>
                    <a:cubicBezTo>
                      <a:pt x="13" y="109"/>
                      <a:pt x="14" y="109"/>
                      <a:pt x="14" y="109"/>
                    </a:cubicBezTo>
                    <a:cubicBezTo>
                      <a:pt x="17" y="109"/>
                      <a:pt x="18" y="111"/>
                      <a:pt x="20" y="113"/>
                    </a:cubicBezTo>
                    <a:cubicBezTo>
                      <a:pt x="21" y="115"/>
                      <a:pt x="22" y="116"/>
                      <a:pt x="23" y="118"/>
                    </a:cubicBezTo>
                    <a:cubicBezTo>
                      <a:pt x="26" y="121"/>
                      <a:pt x="27" y="123"/>
                      <a:pt x="27" y="125"/>
                    </a:cubicBezTo>
                    <a:cubicBezTo>
                      <a:pt x="26" y="127"/>
                      <a:pt x="25" y="127"/>
                      <a:pt x="24" y="128"/>
                    </a:cubicBezTo>
                    <a:cubicBezTo>
                      <a:pt x="24" y="128"/>
                      <a:pt x="25" y="129"/>
                      <a:pt x="26" y="129"/>
                    </a:cubicBezTo>
                    <a:cubicBezTo>
                      <a:pt x="27" y="129"/>
                      <a:pt x="27" y="130"/>
                      <a:pt x="28" y="130"/>
                    </a:cubicBezTo>
                    <a:cubicBezTo>
                      <a:pt x="28" y="130"/>
                      <a:pt x="28" y="130"/>
                      <a:pt x="29" y="131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30"/>
                      <a:pt x="30" y="130"/>
                      <a:pt x="30" y="130"/>
                    </a:cubicBezTo>
                    <a:close/>
                    <a:moveTo>
                      <a:pt x="311" y="132"/>
                    </a:moveTo>
                    <a:cubicBezTo>
                      <a:pt x="315" y="128"/>
                      <a:pt x="324" y="126"/>
                      <a:pt x="332" y="126"/>
                    </a:cubicBezTo>
                    <a:cubicBezTo>
                      <a:pt x="336" y="126"/>
                      <a:pt x="339" y="126"/>
                      <a:pt x="342" y="127"/>
                    </a:cubicBezTo>
                    <a:cubicBezTo>
                      <a:pt x="347" y="128"/>
                      <a:pt x="356" y="127"/>
                      <a:pt x="363" y="126"/>
                    </a:cubicBezTo>
                    <a:cubicBezTo>
                      <a:pt x="366" y="126"/>
                      <a:pt x="369" y="125"/>
                      <a:pt x="370" y="126"/>
                    </a:cubicBezTo>
                    <a:cubicBezTo>
                      <a:pt x="371" y="126"/>
                      <a:pt x="372" y="127"/>
                      <a:pt x="372" y="129"/>
                    </a:cubicBezTo>
                    <a:cubicBezTo>
                      <a:pt x="372" y="132"/>
                      <a:pt x="366" y="135"/>
                      <a:pt x="358" y="135"/>
                    </a:cubicBezTo>
                    <a:cubicBezTo>
                      <a:pt x="356" y="135"/>
                      <a:pt x="353" y="135"/>
                      <a:pt x="350" y="134"/>
                    </a:cubicBezTo>
                    <a:cubicBezTo>
                      <a:pt x="346" y="134"/>
                      <a:pt x="342" y="134"/>
                      <a:pt x="338" y="134"/>
                    </a:cubicBezTo>
                    <a:cubicBezTo>
                      <a:pt x="329" y="134"/>
                      <a:pt x="324" y="135"/>
                      <a:pt x="321" y="139"/>
                    </a:cubicBezTo>
                    <a:cubicBezTo>
                      <a:pt x="316" y="143"/>
                      <a:pt x="317" y="147"/>
                      <a:pt x="317" y="149"/>
                    </a:cubicBezTo>
                    <a:cubicBezTo>
                      <a:pt x="317" y="150"/>
                      <a:pt x="317" y="153"/>
                      <a:pt x="314" y="154"/>
                    </a:cubicBezTo>
                    <a:cubicBezTo>
                      <a:pt x="313" y="154"/>
                      <a:pt x="313" y="154"/>
                      <a:pt x="313" y="154"/>
                    </a:cubicBezTo>
                    <a:cubicBezTo>
                      <a:pt x="312" y="154"/>
                      <a:pt x="310" y="153"/>
                      <a:pt x="309" y="150"/>
                    </a:cubicBezTo>
                    <a:cubicBezTo>
                      <a:pt x="307" y="145"/>
                      <a:pt x="307" y="136"/>
                      <a:pt x="311" y="132"/>
                    </a:cubicBezTo>
                    <a:close/>
                    <a:moveTo>
                      <a:pt x="151" y="128"/>
                    </a:moveTo>
                    <a:cubicBezTo>
                      <a:pt x="152" y="127"/>
                      <a:pt x="153" y="127"/>
                      <a:pt x="156" y="127"/>
                    </a:cubicBezTo>
                    <a:cubicBezTo>
                      <a:pt x="159" y="127"/>
                      <a:pt x="169" y="128"/>
                      <a:pt x="170" y="132"/>
                    </a:cubicBezTo>
                    <a:cubicBezTo>
                      <a:pt x="171" y="133"/>
                      <a:pt x="171" y="134"/>
                      <a:pt x="170" y="135"/>
                    </a:cubicBezTo>
                    <a:cubicBezTo>
                      <a:pt x="169" y="136"/>
                      <a:pt x="168" y="137"/>
                      <a:pt x="166" y="137"/>
                    </a:cubicBezTo>
                    <a:cubicBezTo>
                      <a:pt x="163" y="137"/>
                      <a:pt x="152" y="134"/>
                      <a:pt x="151" y="131"/>
                    </a:cubicBezTo>
                    <a:cubicBezTo>
                      <a:pt x="151" y="130"/>
                      <a:pt x="151" y="129"/>
                      <a:pt x="151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1" name="Freeform 1143">
                <a:extLst>
                  <a:ext uri="{FF2B5EF4-FFF2-40B4-BE49-F238E27FC236}">
                    <a16:creationId xmlns:a16="http://schemas.microsoft.com/office/drawing/2014/main" id="{FD1C3ED4-DDBD-B542-A615-95E714B44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1272"/>
                <a:ext cx="83" cy="30"/>
              </a:xfrm>
              <a:custGeom>
                <a:avLst/>
                <a:gdLst>
                  <a:gd name="T0" fmla="*/ 3 w 87"/>
                  <a:gd name="T1" fmla="*/ 22 h 31"/>
                  <a:gd name="T2" fmla="*/ 11 w 87"/>
                  <a:gd name="T3" fmla="*/ 29 h 31"/>
                  <a:gd name="T4" fmla="*/ 12 w 87"/>
                  <a:gd name="T5" fmla="*/ 30 h 31"/>
                  <a:gd name="T6" fmla="*/ 14 w 87"/>
                  <a:gd name="T7" fmla="*/ 30 h 31"/>
                  <a:gd name="T8" fmla="*/ 25 w 87"/>
                  <a:gd name="T9" fmla="*/ 28 h 31"/>
                  <a:gd name="T10" fmla="*/ 27 w 87"/>
                  <a:gd name="T11" fmla="*/ 27 h 31"/>
                  <a:gd name="T12" fmla="*/ 33 w 87"/>
                  <a:gd name="T13" fmla="*/ 29 h 31"/>
                  <a:gd name="T14" fmla="*/ 37 w 87"/>
                  <a:gd name="T15" fmla="*/ 29 h 31"/>
                  <a:gd name="T16" fmla="*/ 48 w 87"/>
                  <a:gd name="T17" fmla="*/ 26 h 31"/>
                  <a:gd name="T18" fmla="*/ 53 w 87"/>
                  <a:gd name="T19" fmla="*/ 27 h 31"/>
                  <a:gd name="T20" fmla="*/ 58 w 87"/>
                  <a:gd name="T21" fmla="*/ 27 h 31"/>
                  <a:gd name="T22" fmla="*/ 59 w 87"/>
                  <a:gd name="T23" fmla="*/ 27 h 31"/>
                  <a:gd name="T24" fmla="*/ 57 w 87"/>
                  <a:gd name="T25" fmla="*/ 22 h 31"/>
                  <a:gd name="T26" fmla="*/ 55 w 87"/>
                  <a:gd name="T27" fmla="*/ 16 h 31"/>
                  <a:gd name="T28" fmla="*/ 60 w 87"/>
                  <a:gd name="T29" fmla="*/ 12 h 31"/>
                  <a:gd name="T30" fmla="*/ 65 w 87"/>
                  <a:gd name="T31" fmla="*/ 15 h 31"/>
                  <a:gd name="T32" fmla="*/ 65 w 87"/>
                  <a:gd name="T33" fmla="*/ 19 h 31"/>
                  <a:gd name="T34" fmla="*/ 65 w 87"/>
                  <a:gd name="T35" fmla="*/ 21 h 31"/>
                  <a:gd name="T36" fmla="*/ 78 w 87"/>
                  <a:gd name="T37" fmla="*/ 26 h 31"/>
                  <a:gd name="T38" fmla="*/ 82 w 87"/>
                  <a:gd name="T39" fmla="*/ 23 h 31"/>
                  <a:gd name="T40" fmla="*/ 85 w 87"/>
                  <a:gd name="T41" fmla="*/ 17 h 31"/>
                  <a:gd name="T42" fmla="*/ 87 w 87"/>
                  <a:gd name="T43" fmla="*/ 15 h 31"/>
                  <a:gd name="T44" fmla="*/ 82 w 87"/>
                  <a:gd name="T45" fmla="*/ 11 h 31"/>
                  <a:gd name="T46" fmla="*/ 69 w 87"/>
                  <a:gd name="T47" fmla="*/ 8 h 31"/>
                  <a:gd name="T48" fmla="*/ 58 w 87"/>
                  <a:gd name="T49" fmla="*/ 6 h 31"/>
                  <a:gd name="T50" fmla="*/ 50 w 87"/>
                  <a:gd name="T51" fmla="*/ 4 h 31"/>
                  <a:gd name="T52" fmla="*/ 44 w 87"/>
                  <a:gd name="T53" fmla="*/ 8 h 31"/>
                  <a:gd name="T54" fmla="*/ 41 w 87"/>
                  <a:gd name="T55" fmla="*/ 12 h 31"/>
                  <a:gd name="T56" fmla="*/ 30 w 87"/>
                  <a:gd name="T57" fmla="*/ 6 h 31"/>
                  <a:gd name="T58" fmla="*/ 20 w 87"/>
                  <a:gd name="T59" fmla="*/ 0 h 31"/>
                  <a:gd name="T60" fmla="*/ 20 w 87"/>
                  <a:gd name="T61" fmla="*/ 0 h 31"/>
                  <a:gd name="T62" fmla="*/ 1 w 87"/>
                  <a:gd name="T63" fmla="*/ 18 h 31"/>
                  <a:gd name="T64" fmla="*/ 3 w 87"/>
                  <a:gd name="T6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31">
                    <a:moveTo>
                      <a:pt x="3" y="22"/>
                    </a:moveTo>
                    <a:cubicBezTo>
                      <a:pt x="7" y="25"/>
                      <a:pt x="9" y="27"/>
                      <a:pt x="11" y="29"/>
                    </a:cubicBezTo>
                    <a:cubicBezTo>
                      <a:pt x="11" y="29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4" y="30"/>
                    </a:cubicBezTo>
                    <a:cubicBezTo>
                      <a:pt x="17" y="30"/>
                      <a:pt x="22" y="29"/>
                      <a:pt x="25" y="28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6"/>
                      <a:pt x="31" y="28"/>
                      <a:pt x="33" y="29"/>
                    </a:cubicBezTo>
                    <a:cubicBezTo>
                      <a:pt x="34" y="30"/>
                      <a:pt x="35" y="31"/>
                      <a:pt x="37" y="29"/>
                    </a:cubicBezTo>
                    <a:cubicBezTo>
                      <a:pt x="41" y="27"/>
                      <a:pt x="45" y="26"/>
                      <a:pt x="48" y="26"/>
                    </a:cubicBezTo>
                    <a:cubicBezTo>
                      <a:pt x="49" y="26"/>
                      <a:pt x="51" y="27"/>
                      <a:pt x="53" y="27"/>
                    </a:cubicBezTo>
                    <a:cubicBezTo>
                      <a:pt x="54" y="27"/>
                      <a:pt x="56" y="27"/>
                      <a:pt x="58" y="27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26"/>
                      <a:pt x="58" y="24"/>
                      <a:pt x="57" y="22"/>
                    </a:cubicBezTo>
                    <a:cubicBezTo>
                      <a:pt x="56" y="20"/>
                      <a:pt x="55" y="18"/>
                      <a:pt x="55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62" y="12"/>
                      <a:pt x="64" y="13"/>
                      <a:pt x="65" y="15"/>
                    </a:cubicBezTo>
                    <a:cubicBezTo>
                      <a:pt x="66" y="16"/>
                      <a:pt x="66" y="18"/>
                      <a:pt x="65" y="19"/>
                    </a:cubicBezTo>
                    <a:cubicBezTo>
                      <a:pt x="64" y="20"/>
                      <a:pt x="65" y="20"/>
                      <a:pt x="65" y="21"/>
                    </a:cubicBezTo>
                    <a:cubicBezTo>
                      <a:pt x="66" y="24"/>
                      <a:pt x="71" y="27"/>
                      <a:pt x="78" y="26"/>
                    </a:cubicBezTo>
                    <a:cubicBezTo>
                      <a:pt x="82" y="26"/>
                      <a:pt x="82" y="25"/>
                      <a:pt x="82" y="23"/>
                    </a:cubicBezTo>
                    <a:cubicBezTo>
                      <a:pt x="82" y="21"/>
                      <a:pt x="81" y="18"/>
                      <a:pt x="85" y="17"/>
                    </a:cubicBezTo>
                    <a:cubicBezTo>
                      <a:pt x="87" y="16"/>
                      <a:pt x="87" y="15"/>
                      <a:pt x="87" y="15"/>
                    </a:cubicBezTo>
                    <a:cubicBezTo>
                      <a:pt x="87" y="15"/>
                      <a:pt x="87" y="14"/>
                      <a:pt x="82" y="11"/>
                    </a:cubicBezTo>
                    <a:cubicBezTo>
                      <a:pt x="78" y="8"/>
                      <a:pt x="73" y="8"/>
                      <a:pt x="69" y="8"/>
                    </a:cubicBezTo>
                    <a:cubicBezTo>
                      <a:pt x="65" y="8"/>
                      <a:pt x="61" y="8"/>
                      <a:pt x="58" y="6"/>
                    </a:cubicBezTo>
                    <a:cubicBezTo>
                      <a:pt x="55" y="5"/>
                      <a:pt x="52" y="4"/>
                      <a:pt x="50" y="4"/>
                    </a:cubicBezTo>
                    <a:cubicBezTo>
                      <a:pt x="45" y="4"/>
                      <a:pt x="44" y="7"/>
                      <a:pt x="44" y="8"/>
                    </a:cubicBezTo>
                    <a:cubicBezTo>
                      <a:pt x="44" y="11"/>
                      <a:pt x="42" y="12"/>
                      <a:pt x="41" y="12"/>
                    </a:cubicBezTo>
                    <a:cubicBezTo>
                      <a:pt x="38" y="12"/>
                      <a:pt x="35" y="10"/>
                      <a:pt x="30" y="6"/>
                    </a:cubicBezTo>
                    <a:cubicBezTo>
                      <a:pt x="27" y="4"/>
                      <a:pt x="23" y="1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5" y="0"/>
                      <a:pt x="3" y="10"/>
                      <a:pt x="1" y="18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2" name="Freeform 1144">
                <a:extLst>
                  <a:ext uri="{FF2B5EF4-FFF2-40B4-BE49-F238E27FC236}">
                    <a16:creationId xmlns:a16="http://schemas.microsoft.com/office/drawing/2014/main" id="{F6C054FB-5C1D-4449-934E-DF316AC89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1196"/>
                <a:ext cx="63" cy="32"/>
              </a:xfrm>
              <a:custGeom>
                <a:avLst/>
                <a:gdLst>
                  <a:gd name="T0" fmla="*/ 13 w 66"/>
                  <a:gd name="T1" fmla="*/ 33 h 34"/>
                  <a:gd name="T2" fmla="*/ 28 w 66"/>
                  <a:gd name="T3" fmla="*/ 31 h 34"/>
                  <a:gd name="T4" fmla="*/ 29 w 66"/>
                  <a:gd name="T5" fmla="*/ 31 h 34"/>
                  <a:gd name="T6" fmla="*/ 65 w 66"/>
                  <a:gd name="T7" fmla="*/ 19 h 34"/>
                  <a:gd name="T8" fmla="*/ 60 w 66"/>
                  <a:gd name="T9" fmla="*/ 16 h 34"/>
                  <a:gd name="T10" fmla="*/ 51 w 66"/>
                  <a:gd name="T11" fmla="*/ 11 h 34"/>
                  <a:gd name="T12" fmla="*/ 47 w 66"/>
                  <a:gd name="T13" fmla="*/ 10 h 34"/>
                  <a:gd name="T14" fmla="*/ 38 w 66"/>
                  <a:gd name="T15" fmla="*/ 14 h 34"/>
                  <a:gd name="T16" fmla="*/ 35 w 66"/>
                  <a:gd name="T17" fmla="*/ 17 h 34"/>
                  <a:gd name="T18" fmla="*/ 32 w 66"/>
                  <a:gd name="T19" fmla="*/ 15 h 34"/>
                  <a:gd name="T20" fmla="*/ 36 w 66"/>
                  <a:gd name="T21" fmla="*/ 6 h 34"/>
                  <a:gd name="T22" fmla="*/ 37 w 66"/>
                  <a:gd name="T23" fmla="*/ 3 h 34"/>
                  <a:gd name="T24" fmla="*/ 33 w 66"/>
                  <a:gd name="T25" fmla="*/ 0 h 34"/>
                  <a:gd name="T26" fmla="*/ 33 w 66"/>
                  <a:gd name="T27" fmla="*/ 0 h 34"/>
                  <a:gd name="T28" fmla="*/ 25 w 66"/>
                  <a:gd name="T29" fmla="*/ 4 h 34"/>
                  <a:gd name="T30" fmla="*/ 21 w 66"/>
                  <a:gd name="T31" fmla="*/ 5 h 34"/>
                  <a:gd name="T32" fmla="*/ 19 w 66"/>
                  <a:gd name="T33" fmla="*/ 10 h 34"/>
                  <a:gd name="T34" fmla="*/ 17 w 66"/>
                  <a:gd name="T35" fmla="*/ 13 h 34"/>
                  <a:gd name="T36" fmla="*/ 16 w 66"/>
                  <a:gd name="T37" fmla="*/ 16 h 34"/>
                  <a:gd name="T38" fmla="*/ 13 w 66"/>
                  <a:gd name="T39" fmla="*/ 17 h 34"/>
                  <a:gd name="T40" fmla="*/ 12 w 66"/>
                  <a:gd name="T41" fmla="*/ 17 h 34"/>
                  <a:gd name="T42" fmla="*/ 9 w 66"/>
                  <a:gd name="T43" fmla="*/ 20 h 34"/>
                  <a:gd name="T44" fmla="*/ 2 w 66"/>
                  <a:gd name="T45" fmla="*/ 31 h 34"/>
                  <a:gd name="T46" fmla="*/ 0 w 66"/>
                  <a:gd name="T47" fmla="*/ 34 h 34"/>
                  <a:gd name="T48" fmla="*/ 2 w 66"/>
                  <a:gd name="T49" fmla="*/ 34 h 34"/>
                  <a:gd name="T50" fmla="*/ 13 w 66"/>
                  <a:gd name="T51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34">
                    <a:moveTo>
                      <a:pt x="13" y="33"/>
                    </a:moveTo>
                    <a:cubicBezTo>
                      <a:pt x="18" y="32"/>
                      <a:pt x="23" y="31"/>
                      <a:pt x="28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41" y="31"/>
                      <a:pt x="64" y="23"/>
                      <a:pt x="65" y="19"/>
                    </a:cubicBezTo>
                    <a:cubicBezTo>
                      <a:pt x="66" y="18"/>
                      <a:pt x="64" y="17"/>
                      <a:pt x="60" y="16"/>
                    </a:cubicBezTo>
                    <a:cubicBezTo>
                      <a:pt x="57" y="15"/>
                      <a:pt x="53" y="14"/>
                      <a:pt x="51" y="11"/>
                    </a:cubicBezTo>
                    <a:cubicBezTo>
                      <a:pt x="50" y="10"/>
                      <a:pt x="49" y="10"/>
                      <a:pt x="47" y="10"/>
                    </a:cubicBezTo>
                    <a:cubicBezTo>
                      <a:pt x="44" y="10"/>
                      <a:pt x="39" y="12"/>
                      <a:pt x="38" y="14"/>
                    </a:cubicBezTo>
                    <a:cubicBezTo>
                      <a:pt x="37" y="17"/>
                      <a:pt x="35" y="17"/>
                      <a:pt x="35" y="17"/>
                    </a:cubicBezTo>
                    <a:cubicBezTo>
                      <a:pt x="33" y="17"/>
                      <a:pt x="32" y="16"/>
                      <a:pt x="32" y="15"/>
                    </a:cubicBezTo>
                    <a:cubicBezTo>
                      <a:pt x="31" y="13"/>
                      <a:pt x="33" y="9"/>
                      <a:pt x="36" y="6"/>
                    </a:cubicBezTo>
                    <a:cubicBezTo>
                      <a:pt x="38" y="4"/>
                      <a:pt x="38" y="3"/>
                      <a:pt x="37" y="3"/>
                    </a:cubicBezTo>
                    <a:cubicBezTo>
                      <a:pt x="37" y="2"/>
                      <a:pt x="35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4"/>
                      <a:pt x="28" y="4"/>
                      <a:pt x="25" y="4"/>
                    </a:cubicBezTo>
                    <a:cubicBezTo>
                      <a:pt x="24" y="4"/>
                      <a:pt x="22" y="4"/>
                      <a:pt x="21" y="5"/>
                    </a:cubicBezTo>
                    <a:cubicBezTo>
                      <a:pt x="21" y="7"/>
                      <a:pt x="20" y="9"/>
                      <a:pt x="19" y="10"/>
                    </a:cubicBezTo>
                    <a:cubicBezTo>
                      <a:pt x="18" y="11"/>
                      <a:pt x="17" y="12"/>
                      <a:pt x="17" y="13"/>
                    </a:cubicBezTo>
                    <a:cubicBezTo>
                      <a:pt x="17" y="14"/>
                      <a:pt x="17" y="15"/>
                      <a:pt x="16" y="16"/>
                    </a:cubicBezTo>
                    <a:cubicBezTo>
                      <a:pt x="15" y="17"/>
                      <a:pt x="14" y="17"/>
                      <a:pt x="13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7"/>
                      <a:pt x="9" y="17"/>
                      <a:pt x="9" y="20"/>
                    </a:cubicBezTo>
                    <a:cubicBezTo>
                      <a:pt x="9" y="25"/>
                      <a:pt x="5" y="28"/>
                      <a:pt x="2" y="31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4"/>
                      <a:pt x="1" y="34"/>
                      <a:pt x="2" y="34"/>
                    </a:cubicBezTo>
                    <a:cubicBezTo>
                      <a:pt x="5" y="34"/>
                      <a:pt x="9" y="33"/>
                      <a:pt x="1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3" name="Freeform 1145">
                <a:extLst>
                  <a:ext uri="{FF2B5EF4-FFF2-40B4-BE49-F238E27FC236}">
                    <a16:creationId xmlns:a16="http://schemas.microsoft.com/office/drawing/2014/main" id="{7F043D18-1A25-F34B-936F-48E7152E0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" y="1150"/>
                <a:ext cx="53" cy="39"/>
              </a:xfrm>
              <a:custGeom>
                <a:avLst/>
                <a:gdLst>
                  <a:gd name="T0" fmla="*/ 9 w 56"/>
                  <a:gd name="T1" fmla="*/ 25 h 41"/>
                  <a:gd name="T2" fmla="*/ 14 w 56"/>
                  <a:gd name="T3" fmla="*/ 30 h 41"/>
                  <a:gd name="T4" fmla="*/ 6 w 56"/>
                  <a:gd name="T5" fmla="*/ 34 h 41"/>
                  <a:gd name="T6" fmla="*/ 0 w 56"/>
                  <a:gd name="T7" fmla="*/ 34 h 41"/>
                  <a:gd name="T8" fmla="*/ 2 w 56"/>
                  <a:gd name="T9" fmla="*/ 37 h 41"/>
                  <a:gd name="T10" fmla="*/ 8 w 56"/>
                  <a:gd name="T11" fmla="*/ 40 h 41"/>
                  <a:gd name="T12" fmla="*/ 18 w 56"/>
                  <a:gd name="T13" fmla="*/ 37 h 41"/>
                  <a:gd name="T14" fmla="*/ 19 w 56"/>
                  <a:gd name="T15" fmla="*/ 35 h 41"/>
                  <a:gd name="T16" fmla="*/ 45 w 56"/>
                  <a:gd name="T17" fmla="*/ 24 h 41"/>
                  <a:gd name="T18" fmla="*/ 52 w 56"/>
                  <a:gd name="T19" fmla="*/ 23 h 41"/>
                  <a:gd name="T20" fmla="*/ 52 w 56"/>
                  <a:gd name="T21" fmla="*/ 23 h 41"/>
                  <a:gd name="T22" fmla="*/ 52 w 56"/>
                  <a:gd name="T23" fmla="*/ 21 h 41"/>
                  <a:gd name="T24" fmla="*/ 51 w 56"/>
                  <a:gd name="T25" fmla="*/ 16 h 41"/>
                  <a:gd name="T26" fmla="*/ 55 w 56"/>
                  <a:gd name="T27" fmla="*/ 14 h 41"/>
                  <a:gd name="T28" fmla="*/ 56 w 56"/>
                  <a:gd name="T29" fmla="*/ 14 h 41"/>
                  <a:gd name="T30" fmla="*/ 50 w 56"/>
                  <a:gd name="T31" fmla="*/ 12 h 41"/>
                  <a:gd name="T32" fmla="*/ 42 w 56"/>
                  <a:gd name="T33" fmla="*/ 3 h 41"/>
                  <a:gd name="T34" fmla="*/ 41 w 56"/>
                  <a:gd name="T35" fmla="*/ 0 h 41"/>
                  <a:gd name="T36" fmla="*/ 38 w 56"/>
                  <a:gd name="T37" fmla="*/ 1 h 41"/>
                  <a:gd name="T38" fmla="*/ 26 w 56"/>
                  <a:gd name="T39" fmla="*/ 6 h 41"/>
                  <a:gd name="T40" fmla="*/ 14 w 56"/>
                  <a:gd name="T41" fmla="*/ 10 h 41"/>
                  <a:gd name="T42" fmla="*/ 14 w 56"/>
                  <a:gd name="T43" fmla="*/ 10 h 41"/>
                  <a:gd name="T44" fmla="*/ 17 w 56"/>
                  <a:gd name="T45" fmla="*/ 16 h 41"/>
                  <a:gd name="T46" fmla="*/ 8 w 56"/>
                  <a:gd name="T47" fmla="*/ 22 h 41"/>
                  <a:gd name="T48" fmla="*/ 8 w 56"/>
                  <a:gd name="T49" fmla="*/ 22 h 41"/>
                  <a:gd name="T50" fmla="*/ 6 w 56"/>
                  <a:gd name="T51" fmla="*/ 22 h 41"/>
                  <a:gd name="T52" fmla="*/ 9 w 56"/>
                  <a:gd name="T53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41">
                    <a:moveTo>
                      <a:pt x="9" y="25"/>
                    </a:moveTo>
                    <a:cubicBezTo>
                      <a:pt x="11" y="26"/>
                      <a:pt x="15" y="28"/>
                      <a:pt x="14" y="30"/>
                    </a:cubicBezTo>
                    <a:cubicBezTo>
                      <a:pt x="14" y="33"/>
                      <a:pt x="11" y="34"/>
                      <a:pt x="6" y="34"/>
                    </a:cubicBezTo>
                    <a:cubicBezTo>
                      <a:pt x="3" y="34"/>
                      <a:pt x="1" y="34"/>
                      <a:pt x="0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3" y="38"/>
                      <a:pt x="5" y="39"/>
                      <a:pt x="8" y="40"/>
                    </a:cubicBezTo>
                    <a:cubicBezTo>
                      <a:pt x="12" y="41"/>
                      <a:pt x="16" y="39"/>
                      <a:pt x="18" y="37"/>
                    </a:cubicBezTo>
                    <a:cubicBezTo>
                      <a:pt x="19" y="36"/>
                      <a:pt x="19" y="35"/>
                      <a:pt x="19" y="35"/>
                    </a:cubicBezTo>
                    <a:cubicBezTo>
                      <a:pt x="18" y="30"/>
                      <a:pt x="25" y="28"/>
                      <a:pt x="45" y="24"/>
                    </a:cubicBezTo>
                    <a:cubicBezTo>
                      <a:pt x="48" y="24"/>
                      <a:pt x="50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1" y="19"/>
                      <a:pt x="50" y="17"/>
                      <a:pt x="51" y="16"/>
                    </a:cubicBezTo>
                    <a:cubicBezTo>
                      <a:pt x="52" y="14"/>
                      <a:pt x="54" y="14"/>
                      <a:pt x="55" y="14"/>
                    </a:cubicBezTo>
                    <a:cubicBezTo>
                      <a:pt x="55" y="14"/>
                      <a:pt x="55" y="14"/>
                      <a:pt x="56" y="14"/>
                    </a:cubicBezTo>
                    <a:cubicBezTo>
                      <a:pt x="54" y="13"/>
                      <a:pt x="53" y="13"/>
                      <a:pt x="50" y="12"/>
                    </a:cubicBezTo>
                    <a:cubicBezTo>
                      <a:pt x="43" y="11"/>
                      <a:pt x="42" y="6"/>
                      <a:pt x="42" y="3"/>
                    </a:cubicBezTo>
                    <a:cubicBezTo>
                      <a:pt x="41" y="2"/>
                      <a:pt x="41" y="1"/>
                      <a:pt x="41" y="0"/>
                    </a:cubicBezTo>
                    <a:cubicBezTo>
                      <a:pt x="40" y="0"/>
                      <a:pt x="39" y="1"/>
                      <a:pt x="38" y="1"/>
                    </a:cubicBezTo>
                    <a:cubicBezTo>
                      <a:pt x="36" y="3"/>
                      <a:pt x="33" y="5"/>
                      <a:pt x="26" y="6"/>
                    </a:cubicBezTo>
                    <a:cubicBezTo>
                      <a:pt x="18" y="8"/>
                      <a:pt x="15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11"/>
                      <a:pt x="17" y="13"/>
                      <a:pt x="17" y="16"/>
                    </a:cubicBezTo>
                    <a:cubicBezTo>
                      <a:pt x="16" y="19"/>
                      <a:pt x="12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2"/>
                      <a:pt x="6" y="22"/>
                      <a:pt x="6" y="22"/>
                    </a:cubicBezTo>
                    <a:cubicBezTo>
                      <a:pt x="6" y="23"/>
                      <a:pt x="7" y="24"/>
                      <a:pt x="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4" name="Freeform 1146">
                <a:extLst>
                  <a:ext uri="{FF2B5EF4-FFF2-40B4-BE49-F238E27FC236}">
                    <a16:creationId xmlns:a16="http://schemas.microsoft.com/office/drawing/2014/main" id="{DD45602D-A023-1F4A-8BA8-93A4AB1BE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" y="1180"/>
                <a:ext cx="58" cy="28"/>
              </a:xfrm>
              <a:custGeom>
                <a:avLst/>
                <a:gdLst>
                  <a:gd name="T0" fmla="*/ 3 w 61"/>
                  <a:gd name="T1" fmla="*/ 12 h 30"/>
                  <a:gd name="T2" fmla="*/ 0 w 61"/>
                  <a:gd name="T3" fmla="*/ 14 h 30"/>
                  <a:gd name="T4" fmla="*/ 4 w 61"/>
                  <a:gd name="T5" fmla="*/ 16 h 30"/>
                  <a:gd name="T6" fmla="*/ 7 w 61"/>
                  <a:gd name="T7" fmla="*/ 16 h 30"/>
                  <a:gd name="T8" fmla="*/ 12 w 61"/>
                  <a:gd name="T9" fmla="*/ 20 h 30"/>
                  <a:gd name="T10" fmla="*/ 17 w 61"/>
                  <a:gd name="T11" fmla="*/ 24 h 30"/>
                  <a:gd name="T12" fmla="*/ 19 w 61"/>
                  <a:gd name="T13" fmla="*/ 23 h 30"/>
                  <a:gd name="T14" fmla="*/ 33 w 61"/>
                  <a:gd name="T15" fmla="*/ 27 h 30"/>
                  <a:gd name="T16" fmla="*/ 50 w 61"/>
                  <a:gd name="T17" fmla="*/ 30 h 30"/>
                  <a:gd name="T18" fmla="*/ 56 w 61"/>
                  <a:gd name="T19" fmla="*/ 27 h 30"/>
                  <a:gd name="T20" fmla="*/ 57 w 61"/>
                  <a:gd name="T21" fmla="*/ 26 h 30"/>
                  <a:gd name="T22" fmla="*/ 57 w 61"/>
                  <a:gd name="T23" fmla="*/ 26 h 30"/>
                  <a:gd name="T24" fmla="*/ 54 w 61"/>
                  <a:gd name="T25" fmla="*/ 24 h 30"/>
                  <a:gd name="T26" fmla="*/ 61 w 61"/>
                  <a:gd name="T27" fmla="*/ 10 h 30"/>
                  <a:gd name="T28" fmla="*/ 61 w 61"/>
                  <a:gd name="T29" fmla="*/ 8 h 30"/>
                  <a:gd name="T30" fmla="*/ 50 w 61"/>
                  <a:gd name="T31" fmla="*/ 3 h 30"/>
                  <a:gd name="T32" fmla="*/ 48 w 61"/>
                  <a:gd name="T33" fmla="*/ 4 h 30"/>
                  <a:gd name="T34" fmla="*/ 45 w 61"/>
                  <a:gd name="T35" fmla="*/ 8 h 30"/>
                  <a:gd name="T36" fmla="*/ 36 w 61"/>
                  <a:gd name="T37" fmla="*/ 0 h 30"/>
                  <a:gd name="T38" fmla="*/ 33 w 61"/>
                  <a:gd name="T39" fmla="*/ 0 h 30"/>
                  <a:gd name="T40" fmla="*/ 8 w 61"/>
                  <a:gd name="T41" fmla="*/ 6 h 30"/>
                  <a:gd name="T42" fmla="*/ 3 w 61"/>
                  <a:gd name="T4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30">
                    <a:moveTo>
                      <a:pt x="3" y="12"/>
                    </a:moveTo>
                    <a:cubicBezTo>
                      <a:pt x="2" y="13"/>
                      <a:pt x="1" y="14"/>
                      <a:pt x="0" y="14"/>
                    </a:cubicBezTo>
                    <a:cubicBezTo>
                      <a:pt x="1" y="15"/>
                      <a:pt x="2" y="15"/>
                      <a:pt x="4" y="16"/>
                    </a:cubicBezTo>
                    <a:cubicBezTo>
                      <a:pt x="5" y="16"/>
                      <a:pt x="6" y="16"/>
                      <a:pt x="7" y="16"/>
                    </a:cubicBezTo>
                    <a:cubicBezTo>
                      <a:pt x="9" y="16"/>
                      <a:pt x="11" y="18"/>
                      <a:pt x="12" y="20"/>
                    </a:cubicBezTo>
                    <a:cubicBezTo>
                      <a:pt x="14" y="23"/>
                      <a:pt x="15" y="24"/>
                      <a:pt x="17" y="24"/>
                    </a:cubicBezTo>
                    <a:cubicBezTo>
                      <a:pt x="18" y="23"/>
                      <a:pt x="19" y="23"/>
                      <a:pt x="19" y="23"/>
                    </a:cubicBezTo>
                    <a:cubicBezTo>
                      <a:pt x="23" y="23"/>
                      <a:pt x="28" y="25"/>
                      <a:pt x="33" y="27"/>
                    </a:cubicBezTo>
                    <a:cubicBezTo>
                      <a:pt x="39" y="28"/>
                      <a:pt x="45" y="30"/>
                      <a:pt x="50" y="30"/>
                    </a:cubicBezTo>
                    <a:cubicBezTo>
                      <a:pt x="54" y="30"/>
                      <a:pt x="56" y="28"/>
                      <a:pt x="56" y="27"/>
                    </a:cubicBezTo>
                    <a:cubicBezTo>
                      <a:pt x="57" y="27"/>
                      <a:pt x="57" y="26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5" y="26"/>
                      <a:pt x="55" y="25"/>
                      <a:pt x="54" y="24"/>
                    </a:cubicBezTo>
                    <a:cubicBezTo>
                      <a:pt x="53" y="22"/>
                      <a:pt x="55" y="19"/>
                      <a:pt x="61" y="10"/>
                    </a:cubicBezTo>
                    <a:cubicBezTo>
                      <a:pt x="61" y="9"/>
                      <a:pt x="61" y="9"/>
                      <a:pt x="61" y="8"/>
                    </a:cubicBezTo>
                    <a:cubicBezTo>
                      <a:pt x="60" y="6"/>
                      <a:pt x="54" y="3"/>
                      <a:pt x="50" y="3"/>
                    </a:cubicBezTo>
                    <a:cubicBezTo>
                      <a:pt x="48" y="3"/>
                      <a:pt x="48" y="4"/>
                      <a:pt x="48" y="4"/>
                    </a:cubicBezTo>
                    <a:cubicBezTo>
                      <a:pt x="48" y="8"/>
                      <a:pt x="45" y="8"/>
                      <a:pt x="45" y="8"/>
                    </a:cubicBezTo>
                    <a:cubicBezTo>
                      <a:pt x="41" y="8"/>
                      <a:pt x="37" y="2"/>
                      <a:pt x="36" y="0"/>
                    </a:cubicBezTo>
                    <a:cubicBezTo>
                      <a:pt x="36" y="0"/>
                      <a:pt x="35" y="0"/>
                      <a:pt x="33" y="0"/>
                    </a:cubicBezTo>
                    <a:cubicBezTo>
                      <a:pt x="25" y="0"/>
                      <a:pt x="10" y="4"/>
                      <a:pt x="8" y="6"/>
                    </a:cubicBezTo>
                    <a:cubicBezTo>
                      <a:pt x="8" y="9"/>
                      <a:pt x="5" y="10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5" name="Freeform 1147">
                <a:extLst>
                  <a:ext uri="{FF2B5EF4-FFF2-40B4-BE49-F238E27FC236}">
                    <a16:creationId xmlns:a16="http://schemas.microsoft.com/office/drawing/2014/main" id="{8F784C55-58F3-6E42-B70D-3BE1BDE507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4" y="1238"/>
                <a:ext cx="1749" cy="606"/>
              </a:xfrm>
              <a:custGeom>
                <a:avLst/>
                <a:gdLst>
                  <a:gd name="T0" fmla="*/ 49 w 1831"/>
                  <a:gd name="T1" fmla="*/ 223 h 635"/>
                  <a:gd name="T2" fmla="*/ 53 w 1831"/>
                  <a:gd name="T3" fmla="*/ 179 h 635"/>
                  <a:gd name="T4" fmla="*/ 15 w 1831"/>
                  <a:gd name="T5" fmla="*/ 190 h 635"/>
                  <a:gd name="T6" fmla="*/ 32 w 1831"/>
                  <a:gd name="T7" fmla="*/ 275 h 635"/>
                  <a:gd name="T8" fmla="*/ 7 w 1831"/>
                  <a:gd name="T9" fmla="*/ 361 h 635"/>
                  <a:gd name="T10" fmla="*/ 1 w 1831"/>
                  <a:gd name="T11" fmla="*/ 391 h 635"/>
                  <a:gd name="T12" fmla="*/ 45 w 1831"/>
                  <a:gd name="T13" fmla="*/ 445 h 635"/>
                  <a:gd name="T14" fmla="*/ 75 w 1831"/>
                  <a:gd name="T15" fmla="*/ 484 h 635"/>
                  <a:gd name="T16" fmla="*/ 139 w 1831"/>
                  <a:gd name="T17" fmla="*/ 532 h 635"/>
                  <a:gd name="T18" fmla="*/ 136 w 1831"/>
                  <a:gd name="T19" fmla="*/ 603 h 635"/>
                  <a:gd name="T20" fmla="*/ 216 w 1831"/>
                  <a:gd name="T21" fmla="*/ 628 h 635"/>
                  <a:gd name="T22" fmla="*/ 236 w 1831"/>
                  <a:gd name="T23" fmla="*/ 554 h 635"/>
                  <a:gd name="T24" fmla="*/ 234 w 1831"/>
                  <a:gd name="T25" fmla="*/ 511 h 635"/>
                  <a:gd name="T26" fmla="*/ 320 w 1831"/>
                  <a:gd name="T27" fmla="*/ 502 h 635"/>
                  <a:gd name="T28" fmla="*/ 377 w 1831"/>
                  <a:gd name="T29" fmla="*/ 470 h 635"/>
                  <a:gd name="T30" fmla="*/ 501 w 1831"/>
                  <a:gd name="T31" fmla="*/ 446 h 635"/>
                  <a:gd name="T32" fmla="*/ 563 w 1831"/>
                  <a:gd name="T33" fmla="*/ 447 h 635"/>
                  <a:gd name="T34" fmla="*/ 672 w 1831"/>
                  <a:gd name="T35" fmla="*/ 520 h 635"/>
                  <a:gd name="T36" fmla="*/ 732 w 1831"/>
                  <a:gd name="T37" fmla="*/ 501 h 635"/>
                  <a:gd name="T38" fmla="*/ 822 w 1831"/>
                  <a:gd name="T39" fmla="*/ 490 h 635"/>
                  <a:gd name="T40" fmla="*/ 931 w 1831"/>
                  <a:gd name="T41" fmla="*/ 524 h 635"/>
                  <a:gd name="T42" fmla="*/ 1000 w 1831"/>
                  <a:gd name="T43" fmla="*/ 516 h 635"/>
                  <a:gd name="T44" fmla="*/ 1041 w 1831"/>
                  <a:gd name="T45" fmla="*/ 482 h 635"/>
                  <a:gd name="T46" fmla="*/ 1091 w 1831"/>
                  <a:gd name="T47" fmla="*/ 464 h 635"/>
                  <a:gd name="T48" fmla="*/ 1160 w 1831"/>
                  <a:gd name="T49" fmla="*/ 543 h 635"/>
                  <a:gd name="T50" fmla="*/ 1181 w 1831"/>
                  <a:gd name="T51" fmla="*/ 588 h 635"/>
                  <a:gd name="T52" fmla="*/ 1267 w 1831"/>
                  <a:gd name="T53" fmla="*/ 502 h 635"/>
                  <a:gd name="T54" fmla="*/ 1232 w 1831"/>
                  <a:gd name="T55" fmla="*/ 454 h 635"/>
                  <a:gd name="T56" fmla="*/ 1342 w 1831"/>
                  <a:gd name="T57" fmla="*/ 367 h 635"/>
                  <a:gd name="T58" fmla="*/ 1444 w 1831"/>
                  <a:gd name="T59" fmla="*/ 340 h 635"/>
                  <a:gd name="T60" fmla="*/ 1525 w 1831"/>
                  <a:gd name="T61" fmla="*/ 328 h 635"/>
                  <a:gd name="T62" fmla="*/ 1457 w 1831"/>
                  <a:gd name="T63" fmla="*/ 395 h 635"/>
                  <a:gd name="T64" fmla="*/ 1508 w 1831"/>
                  <a:gd name="T65" fmla="*/ 445 h 635"/>
                  <a:gd name="T66" fmla="*/ 1540 w 1831"/>
                  <a:gd name="T67" fmla="*/ 355 h 635"/>
                  <a:gd name="T68" fmla="*/ 1687 w 1831"/>
                  <a:gd name="T69" fmla="*/ 309 h 635"/>
                  <a:gd name="T70" fmla="*/ 1710 w 1831"/>
                  <a:gd name="T71" fmla="*/ 271 h 635"/>
                  <a:gd name="T72" fmla="*/ 1775 w 1831"/>
                  <a:gd name="T73" fmla="*/ 272 h 635"/>
                  <a:gd name="T74" fmla="*/ 1825 w 1831"/>
                  <a:gd name="T75" fmla="*/ 256 h 635"/>
                  <a:gd name="T76" fmla="*/ 1685 w 1831"/>
                  <a:gd name="T77" fmla="*/ 181 h 635"/>
                  <a:gd name="T78" fmla="*/ 1565 w 1831"/>
                  <a:gd name="T79" fmla="*/ 185 h 635"/>
                  <a:gd name="T80" fmla="*/ 1389 w 1831"/>
                  <a:gd name="T81" fmla="*/ 145 h 635"/>
                  <a:gd name="T82" fmla="*/ 1315 w 1831"/>
                  <a:gd name="T83" fmla="*/ 121 h 635"/>
                  <a:gd name="T84" fmla="*/ 1244 w 1831"/>
                  <a:gd name="T85" fmla="*/ 141 h 635"/>
                  <a:gd name="T86" fmla="*/ 1135 w 1831"/>
                  <a:gd name="T87" fmla="*/ 125 h 635"/>
                  <a:gd name="T88" fmla="*/ 1076 w 1831"/>
                  <a:gd name="T89" fmla="*/ 97 h 635"/>
                  <a:gd name="T90" fmla="*/ 957 w 1831"/>
                  <a:gd name="T91" fmla="*/ 95 h 635"/>
                  <a:gd name="T92" fmla="*/ 905 w 1831"/>
                  <a:gd name="T93" fmla="*/ 87 h 635"/>
                  <a:gd name="T94" fmla="*/ 949 w 1831"/>
                  <a:gd name="T95" fmla="*/ 27 h 635"/>
                  <a:gd name="T96" fmla="*/ 866 w 1831"/>
                  <a:gd name="T97" fmla="*/ 9 h 635"/>
                  <a:gd name="T98" fmla="*/ 781 w 1831"/>
                  <a:gd name="T99" fmla="*/ 40 h 635"/>
                  <a:gd name="T100" fmla="*/ 701 w 1831"/>
                  <a:gd name="T101" fmla="*/ 55 h 635"/>
                  <a:gd name="T102" fmla="*/ 654 w 1831"/>
                  <a:gd name="T103" fmla="*/ 93 h 635"/>
                  <a:gd name="T104" fmla="*/ 564 w 1831"/>
                  <a:gd name="T105" fmla="*/ 129 h 635"/>
                  <a:gd name="T106" fmla="*/ 523 w 1831"/>
                  <a:gd name="T107" fmla="*/ 140 h 635"/>
                  <a:gd name="T108" fmla="*/ 565 w 1831"/>
                  <a:gd name="T109" fmla="*/ 206 h 635"/>
                  <a:gd name="T110" fmla="*/ 483 w 1831"/>
                  <a:gd name="T111" fmla="*/ 235 h 635"/>
                  <a:gd name="T112" fmla="*/ 514 w 1831"/>
                  <a:gd name="T113" fmla="*/ 176 h 635"/>
                  <a:gd name="T114" fmla="*/ 454 w 1831"/>
                  <a:gd name="T115" fmla="*/ 170 h 635"/>
                  <a:gd name="T116" fmla="*/ 358 w 1831"/>
                  <a:gd name="T117" fmla="*/ 163 h 635"/>
                  <a:gd name="T118" fmla="*/ 294 w 1831"/>
                  <a:gd name="T119" fmla="*/ 206 h 635"/>
                  <a:gd name="T120" fmla="*/ 203 w 1831"/>
                  <a:gd name="T121" fmla="*/ 227 h 635"/>
                  <a:gd name="T122" fmla="*/ 185 w 1831"/>
                  <a:gd name="T123" fmla="*/ 245 h 635"/>
                  <a:gd name="T124" fmla="*/ 104 w 1831"/>
                  <a:gd name="T125" fmla="*/ 268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1" h="635">
                    <a:moveTo>
                      <a:pt x="104" y="268"/>
                    </a:moveTo>
                    <a:cubicBezTo>
                      <a:pt x="105" y="269"/>
                      <a:pt x="106" y="270"/>
                      <a:pt x="107" y="272"/>
                    </a:cubicBezTo>
                    <a:cubicBezTo>
                      <a:pt x="107" y="274"/>
                      <a:pt x="110" y="275"/>
                      <a:pt x="116" y="275"/>
                    </a:cubicBezTo>
                    <a:cubicBezTo>
                      <a:pt x="117" y="275"/>
                      <a:pt x="118" y="275"/>
                      <a:pt x="119" y="277"/>
                    </a:cubicBezTo>
                    <a:cubicBezTo>
                      <a:pt x="121" y="279"/>
                      <a:pt x="119" y="283"/>
                      <a:pt x="119" y="284"/>
                    </a:cubicBezTo>
                    <a:cubicBezTo>
                      <a:pt x="117" y="287"/>
                      <a:pt x="114" y="288"/>
                      <a:pt x="111" y="288"/>
                    </a:cubicBezTo>
                    <a:cubicBezTo>
                      <a:pt x="109" y="288"/>
                      <a:pt x="108" y="287"/>
                      <a:pt x="107" y="286"/>
                    </a:cubicBezTo>
                    <a:cubicBezTo>
                      <a:pt x="106" y="286"/>
                      <a:pt x="105" y="286"/>
                      <a:pt x="104" y="286"/>
                    </a:cubicBezTo>
                    <a:cubicBezTo>
                      <a:pt x="101" y="286"/>
                      <a:pt x="98" y="286"/>
                      <a:pt x="97" y="282"/>
                    </a:cubicBezTo>
                    <a:cubicBezTo>
                      <a:pt x="97" y="281"/>
                      <a:pt x="94" y="278"/>
                      <a:pt x="89" y="278"/>
                    </a:cubicBezTo>
                    <a:cubicBezTo>
                      <a:pt x="86" y="279"/>
                      <a:pt x="84" y="278"/>
                      <a:pt x="83" y="277"/>
                    </a:cubicBezTo>
                    <a:cubicBezTo>
                      <a:pt x="82" y="275"/>
                      <a:pt x="81" y="273"/>
                      <a:pt x="81" y="270"/>
                    </a:cubicBezTo>
                    <a:cubicBezTo>
                      <a:pt x="81" y="268"/>
                      <a:pt x="81" y="267"/>
                      <a:pt x="80" y="265"/>
                    </a:cubicBezTo>
                    <a:cubicBezTo>
                      <a:pt x="79" y="264"/>
                      <a:pt x="78" y="263"/>
                      <a:pt x="79" y="262"/>
                    </a:cubicBezTo>
                    <a:cubicBezTo>
                      <a:pt x="79" y="261"/>
                      <a:pt x="78" y="261"/>
                      <a:pt x="78" y="260"/>
                    </a:cubicBezTo>
                    <a:cubicBezTo>
                      <a:pt x="78" y="258"/>
                      <a:pt x="77" y="255"/>
                      <a:pt x="80" y="253"/>
                    </a:cubicBezTo>
                    <a:cubicBezTo>
                      <a:pt x="80" y="252"/>
                      <a:pt x="80" y="252"/>
                      <a:pt x="80" y="250"/>
                    </a:cubicBezTo>
                    <a:cubicBezTo>
                      <a:pt x="80" y="249"/>
                      <a:pt x="80" y="248"/>
                      <a:pt x="80" y="247"/>
                    </a:cubicBezTo>
                    <a:cubicBezTo>
                      <a:pt x="80" y="247"/>
                      <a:pt x="80" y="246"/>
                      <a:pt x="79" y="246"/>
                    </a:cubicBezTo>
                    <a:cubicBezTo>
                      <a:pt x="77" y="244"/>
                      <a:pt x="75" y="243"/>
                      <a:pt x="73" y="243"/>
                    </a:cubicBezTo>
                    <a:cubicBezTo>
                      <a:pt x="70" y="243"/>
                      <a:pt x="68" y="241"/>
                      <a:pt x="68" y="240"/>
                    </a:cubicBezTo>
                    <a:cubicBezTo>
                      <a:pt x="67" y="239"/>
                      <a:pt x="67" y="238"/>
                      <a:pt x="66" y="238"/>
                    </a:cubicBezTo>
                    <a:cubicBezTo>
                      <a:pt x="62" y="237"/>
                      <a:pt x="54" y="231"/>
                      <a:pt x="53" y="227"/>
                    </a:cubicBezTo>
                    <a:cubicBezTo>
                      <a:pt x="53" y="227"/>
                      <a:pt x="52" y="226"/>
                      <a:pt x="51" y="226"/>
                    </a:cubicBezTo>
                    <a:cubicBezTo>
                      <a:pt x="50" y="226"/>
                      <a:pt x="49" y="225"/>
                      <a:pt x="49" y="223"/>
                    </a:cubicBezTo>
                    <a:cubicBezTo>
                      <a:pt x="49" y="223"/>
                      <a:pt x="49" y="222"/>
                      <a:pt x="50" y="221"/>
                    </a:cubicBezTo>
                    <a:cubicBezTo>
                      <a:pt x="53" y="220"/>
                      <a:pt x="58" y="222"/>
                      <a:pt x="62" y="225"/>
                    </a:cubicBezTo>
                    <a:cubicBezTo>
                      <a:pt x="65" y="228"/>
                      <a:pt x="70" y="230"/>
                      <a:pt x="76" y="231"/>
                    </a:cubicBezTo>
                    <a:cubicBezTo>
                      <a:pt x="80" y="232"/>
                      <a:pt x="83" y="233"/>
                      <a:pt x="86" y="234"/>
                    </a:cubicBezTo>
                    <a:cubicBezTo>
                      <a:pt x="89" y="235"/>
                      <a:pt x="92" y="237"/>
                      <a:pt x="96" y="237"/>
                    </a:cubicBezTo>
                    <a:cubicBezTo>
                      <a:pt x="101" y="238"/>
                      <a:pt x="101" y="238"/>
                      <a:pt x="101" y="238"/>
                    </a:cubicBezTo>
                    <a:cubicBezTo>
                      <a:pt x="107" y="239"/>
                      <a:pt x="112" y="240"/>
                      <a:pt x="122" y="242"/>
                    </a:cubicBezTo>
                    <a:cubicBezTo>
                      <a:pt x="134" y="243"/>
                      <a:pt x="150" y="231"/>
                      <a:pt x="153" y="228"/>
                    </a:cubicBezTo>
                    <a:cubicBezTo>
                      <a:pt x="155" y="226"/>
                      <a:pt x="154" y="223"/>
                      <a:pt x="153" y="220"/>
                    </a:cubicBezTo>
                    <a:cubicBezTo>
                      <a:pt x="152" y="218"/>
                      <a:pt x="152" y="217"/>
                      <a:pt x="152" y="216"/>
                    </a:cubicBezTo>
                    <a:cubicBezTo>
                      <a:pt x="151" y="216"/>
                      <a:pt x="150" y="215"/>
                      <a:pt x="149" y="215"/>
                    </a:cubicBezTo>
                    <a:cubicBezTo>
                      <a:pt x="148" y="214"/>
                      <a:pt x="146" y="213"/>
                      <a:pt x="145" y="212"/>
                    </a:cubicBezTo>
                    <a:cubicBezTo>
                      <a:pt x="145" y="210"/>
                      <a:pt x="142" y="207"/>
                      <a:pt x="138" y="207"/>
                    </a:cubicBezTo>
                    <a:cubicBezTo>
                      <a:pt x="134" y="207"/>
                      <a:pt x="132" y="205"/>
                      <a:pt x="131" y="204"/>
                    </a:cubicBezTo>
                    <a:cubicBezTo>
                      <a:pt x="130" y="203"/>
                      <a:pt x="129" y="202"/>
                      <a:pt x="129" y="202"/>
                    </a:cubicBezTo>
                    <a:cubicBezTo>
                      <a:pt x="128" y="202"/>
                      <a:pt x="128" y="202"/>
                      <a:pt x="128" y="202"/>
                    </a:cubicBezTo>
                    <a:cubicBezTo>
                      <a:pt x="124" y="202"/>
                      <a:pt x="121" y="200"/>
                      <a:pt x="113" y="195"/>
                    </a:cubicBezTo>
                    <a:cubicBezTo>
                      <a:pt x="111" y="193"/>
                      <a:pt x="111" y="193"/>
                      <a:pt x="111" y="193"/>
                    </a:cubicBezTo>
                    <a:cubicBezTo>
                      <a:pt x="102" y="188"/>
                      <a:pt x="90" y="183"/>
                      <a:pt x="87" y="183"/>
                    </a:cubicBezTo>
                    <a:cubicBezTo>
                      <a:pt x="85" y="184"/>
                      <a:pt x="84" y="184"/>
                      <a:pt x="82" y="184"/>
                    </a:cubicBezTo>
                    <a:cubicBezTo>
                      <a:pt x="81" y="184"/>
                      <a:pt x="79" y="184"/>
                      <a:pt x="78" y="182"/>
                    </a:cubicBezTo>
                    <a:cubicBezTo>
                      <a:pt x="77" y="181"/>
                      <a:pt x="75" y="181"/>
                      <a:pt x="73" y="182"/>
                    </a:cubicBezTo>
                    <a:cubicBezTo>
                      <a:pt x="71" y="184"/>
                      <a:pt x="69" y="183"/>
                      <a:pt x="67" y="182"/>
                    </a:cubicBezTo>
                    <a:cubicBezTo>
                      <a:pt x="65" y="182"/>
                      <a:pt x="63" y="181"/>
                      <a:pt x="62" y="182"/>
                    </a:cubicBezTo>
                    <a:cubicBezTo>
                      <a:pt x="58" y="183"/>
                      <a:pt x="54" y="181"/>
                      <a:pt x="53" y="179"/>
                    </a:cubicBezTo>
                    <a:cubicBezTo>
                      <a:pt x="52" y="177"/>
                      <a:pt x="52" y="176"/>
                      <a:pt x="53" y="175"/>
                    </a:cubicBezTo>
                    <a:cubicBezTo>
                      <a:pt x="54" y="174"/>
                      <a:pt x="56" y="174"/>
                      <a:pt x="57" y="174"/>
                    </a:cubicBezTo>
                    <a:cubicBezTo>
                      <a:pt x="56" y="173"/>
                      <a:pt x="55" y="173"/>
                      <a:pt x="55" y="172"/>
                    </a:cubicBezTo>
                    <a:cubicBezTo>
                      <a:pt x="52" y="171"/>
                      <a:pt x="50" y="171"/>
                      <a:pt x="50" y="173"/>
                    </a:cubicBezTo>
                    <a:cubicBezTo>
                      <a:pt x="48" y="176"/>
                      <a:pt x="44" y="176"/>
                      <a:pt x="41" y="174"/>
                    </a:cubicBezTo>
                    <a:cubicBezTo>
                      <a:pt x="41" y="174"/>
                      <a:pt x="41" y="174"/>
                      <a:pt x="41" y="175"/>
                    </a:cubicBezTo>
                    <a:cubicBezTo>
                      <a:pt x="41" y="175"/>
                      <a:pt x="40" y="175"/>
                      <a:pt x="40" y="176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39" y="176"/>
                      <a:pt x="39" y="177"/>
                      <a:pt x="39" y="177"/>
                    </a:cubicBezTo>
                    <a:cubicBezTo>
                      <a:pt x="39" y="177"/>
                      <a:pt x="39" y="177"/>
                      <a:pt x="39" y="177"/>
                    </a:cubicBezTo>
                    <a:cubicBezTo>
                      <a:pt x="38" y="177"/>
                      <a:pt x="38" y="177"/>
                      <a:pt x="37" y="177"/>
                    </a:cubicBezTo>
                    <a:cubicBezTo>
                      <a:pt x="37" y="177"/>
                      <a:pt x="37" y="177"/>
                      <a:pt x="37" y="177"/>
                    </a:cubicBezTo>
                    <a:cubicBezTo>
                      <a:pt x="37" y="177"/>
                      <a:pt x="36" y="177"/>
                      <a:pt x="36" y="177"/>
                    </a:cubicBezTo>
                    <a:cubicBezTo>
                      <a:pt x="35" y="177"/>
                      <a:pt x="35" y="177"/>
                      <a:pt x="34" y="177"/>
                    </a:cubicBezTo>
                    <a:cubicBezTo>
                      <a:pt x="34" y="177"/>
                      <a:pt x="33" y="177"/>
                      <a:pt x="33" y="178"/>
                    </a:cubicBezTo>
                    <a:cubicBezTo>
                      <a:pt x="32" y="178"/>
                      <a:pt x="32" y="178"/>
                      <a:pt x="31" y="179"/>
                    </a:cubicBezTo>
                    <a:cubicBezTo>
                      <a:pt x="29" y="180"/>
                      <a:pt x="27" y="182"/>
                      <a:pt x="25" y="182"/>
                    </a:cubicBezTo>
                    <a:cubicBezTo>
                      <a:pt x="24" y="182"/>
                      <a:pt x="23" y="182"/>
                      <a:pt x="21" y="184"/>
                    </a:cubicBezTo>
                    <a:cubicBezTo>
                      <a:pt x="21" y="184"/>
                      <a:pt x="20" y="185"/>
                      <a:pt x="20" y="185"/>
                    </a:cubicBezTo>
                    <a:cubicBezTo>
                      <a:pt x="20" y="185"/>
                      <a:pt x="20" y="185"/>
                      <a:pt x="20" y="185"/>
                    </a:cubicBezTo>
                    <a:cubicBezTo>
                      <a:pt x="20" y="186"/>
                      <a:pt x="19" y="186"/>
                      <a:pt x="19" y="187"/>
                    </a:cubicBezTo>
                    <a:cubicBezTo>
                      <a:pt x="19" y="187"/>
                      <a:pt x="19" y="187"/>
                      <a:pt x="19" y="187"/>
                    </a:cubicBezTo>
                    <a:cubicBezTo>
                      <a:pt x="19" y="189"/>
                      <a:pt x="17" y="190"/>
                      <a:pt x="16" y="190"/>
                    </a:cubicBezTo>
                    <a:cubicBezTo>
                      <a:pt x="16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2"/>
                      <a:pt x="15" y="195"/>
                      <a:pt x="13" y="197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197"/>
                      <a:pt x="13" y="198"/>
                      <a:pt x="14" y="199"/>
                    </a:cubicBezTo>
                    <a:cubicBezTo>
                      <a:pt x="14" y="199"/>
                      <a:pt x="14" y="200"/>
                      <a:pt x="15" y="201"/>
                    </a:cubicBezTo>
                    <a:cubicBezTo>
                      <a:pt x="16" y="202"/>
                      <a:pt x="17" y="203"/>
                      <a:pt x="19" y="203"/>
                    </a:cubicBezTo>
                    <a:cubicBezTo>
                      <a:pt x="19" y="204"/>
                      <a:pt x="20" y="204"/>
                      <a:pt x="21" y="204"/>
                    </a:cubicBezTo>
                    <a:cubicBezTo>
                      <a:pt x="21" y="204"/>
                      <a:pt x="30" y="211"/>
                      <a:pt x="30" y="214"/>
                    </a:cubicBezTo>
                    <a:cubicBezTo>
                      <a:pt x="30" y="216"/>
                      <a:pt x="29" y="217"/>
                      <a:pt x="28" y="219"/>
                    </a:cubicBezTo>
                    <a:cubicBezTo>
                      <a:pt x="26" y="221"/>
                      <a:pt x="23" y="224"/>
                      <a:pt x="22" y="224"/>
                    </a:cubicBezTo>
                    <a:cubicBezTo>
                      <a:pt x="21" y="225"/>
                      <a:pt x="20" y="226"/>
                      <a:pt x="20" y="227"/>
                    </a:cubicBezTo>
                    <a:cubicBezTo>
                      <a:pt x="20" y="227"/>
                      <a:pt x="19" y="227"/>
                      <a:pt x="19" y="228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22" y="232"/>
                      <a:pt x="27" y="239"/>
                      <a:pt x="30" y="245"/>
                    </a:cubicBezTo>
                    <a:cubicBezTo>
                      <a:pt x="31" y="248"/>
                      <a:pt x="32" y="249"/>
                      <a:pt x="31" y="251"/>
                    </a:cubicBezTo>
                    <a:cubicBezTo>
                      <a:pt x="31" y="253"/>
                      <a:pt x="29" y="253"/>
                      <a:pt x="28" y="253"/>
                    </a:cubicBezTo>
                    <a:cubicBezTo>
                      <a:pt x="27" y="253"/>
                      <a:pt x="27" y="254"/>
                      <a:pt x="26" y="254"/>
                    </a:cubicBezTo>
                    <a:cubicBezTo>
                      <a:pt x="25" y="255"/>
                      <a:pt x="26" y="257"/>
                      <a:pt x="27" y="259"/>
                    </a:cubicBezTo>
                    <a:cubicBezTo>
                      <a:pt x="28" y="260"/>
                      <a:pt x="28" y="260"/>
                      <a:pt x="28" y="261"/>
                    </a:cubicBezTo>
                    <a:cubicBezTo>
                      <a:pt x="29" y="263"/>
                      <a:pt x="28" y="264"/>
                      <a:pt x="27" y="265"/>
                    </a:cubicBezTo>
                    <a:cubicBezTo>
                      <a:pt x="27" y="265"/>
                      <a:pt x="27" y="265"/>
                      <a:pt x="28" y="265"/>
                    </a:cubicBezTo>
                    <a:cubicBezTo>
                      <a:pt x="29" y="266"/>
                      <a:pt x="31" y="266"/>
                      <a:pt x="31" y="268"/>
                    </a:cubicBezTo>
                    <a:cubicBezTo>
                      <a:pt x="32" y="270"/>
                      <a:pt x="31" y="271"/>
                      <a:pt x="30" y="272"/>
                    </a:cubicBezTo>
                    <a:cubicBezTo>
                      <a:pt x="29" y="273"/>
                      <a:pt x="29" y="273"/>
                      <a:pt x="29" y="273"/>
                    </a:cubicBezTo>
                    <a:cubicBezTo>
                      <a:pt x="30" y="274"/>
                      <a:pt x="31" y="274"/>
                      <a:pt x="32" y="275"/>
                    </a:cubicBezTo>
                    <a:cubicBezTo>
                      <a:pt x="33" y="276"/>
                      <a:pt x="35" y="277"/>
                      <a:pt x="36" y="280"/>
                    </a:cubicBezTo>
                    <a:cubicBezTo>
                      <a:pt x="36" y="283"/>
                      <a:pt x="33" y="285"/>
                      <a:pt x="31" y="286"/>
                    </a:cubicBezTo>
                    <a:cubicBezTo>
                      <a:pt x="30" y="286"/>
                      <a:pt x="29" y="286"/>
                      <a:pt x="29" y="287"/>
                    </a:cubicBezTo>
                    <a:cubicBezTo>
                      <a:pt x="29" y="287"/>
                      <a:pt x="29" y="287"/>
                      <a:pt x="30" y="287"/>
                    </a:cubicBezTo>
                    <a:cubicBezTo>
                      <a:pt x="31" y="288"/>
                      <a:pt x="32" y="289"/>
                      <a:pt x="33" y="290"/>
                    </a:cubicBezTo>
                    <a:cubicBezTo>
                      <a:pt x="36" y="291"/>
                      <a:pt x="38" y="292"/>
                      <a:pt x="41" y="294"/>
                    </a:cubicBezTo>
                    <a:cubicBezTo>
                      <a:pt x="41" y="295"/>
                      <a:pt x="42" y="296"/>
                      <a:pt x="43" y="296"/>
                    </a:cubicBezTo>
                    <a:cubicBezTo>
                      <a:pt x="47" y="301"/>
                      <a:pt x="47" y="304"/>
                      <a:pt x="46" y="307"/>
                    </a:cubicBezTo>
                    <a:cubicBezTo>
                      <a:pt x="45" y="311"/>
                      <a:pt x="41" y="313"/>
                      <a:pt x="37" y="316"/>
                    </a:cubicBezTo>
                    <a:cubicBezTo>
                      <a:pt x="34" y="318"/>
                      <a:pt x="30" y="321"/>
                      <a:pt x="29" y="323"/>
                    </a:cubicBezTo>
                    <a:cubicBezTo>
                      <a:pt x="27" y="328"/>
                      <a:pt x="23" y="330"/>
                      <a:pt x="18" y="333"/>
                    </a:cubicBezTo>
                    <a:cubicBezTo>
                      <a:pt x="16" y="335"/>
                      <a:pt x="13" y="336"/>
                      <a:pt x="11" y="338"/>
                    </a:cubicBezTo>
                    <a:cubicBezTo>
                      <a:pt x="11" y="338"/>
                      <a:pt x="11" y="339"/>
                      <a:pt x="10" y="339"/>
                    </a:cubicBezTo>
                    <a:cubicBezTo>
                      <a:pt x="10" y="340"/>
                      <a:pt x="10" y="340"/>
                      <a:pt x="10" y="340"/>
                    </a:cubicBezTo>
                    <a:cubicBezTo>
                      <a:pt x="10" y="340"/>
                      <a:pt x="10" y="340"/>
                      <a:pt x="10" y="340"/>
                    </a:cubicBezTo>
                    <a:cubicBezTo>
                      <a:pt x="13" y="340"/>
                      <a:pt x="14" y="342"/>
                      <a:pt x="15" y="344"/>
                    </a:cubicBezTo>
                    <a:cubicBezTo>
                      <a:pt x="16" y="346"/>
                      <a:pt x="17" y="347"/>
                      <a:pt x="18" y="348"/>
                    </a:cubicBezTo>
                    <a:cubicBezTo>
                      <a:pt x="19" y="348"/>
                      <a:pt x="20" y="348"/>
                      <a:pt x="22" y="348"/>
                    </a:cubicBezTo>
                    <a:cubicBezTo>
                      <a:pt x="24" y="348"/>
                      <a:pt x="26" y="348"/>
                      <a:pt x="28" y="350"/>
                    </a:cubicBezTo>
                    <a:cubicBezTo>
                      <a:pt x="29" y="351"/>
                      <a:pt x="29" y="353"/>
                      <a:pt x="29" y="353"/>
                    </a:cubicBezTo>
                    <a:cubicBezTo>
                      <a:pt x="28" y="355"/>
                      <a:pt x="25" y="355"/>
                      <a:pt x="25" y="355"/>
                    </a:cubicBezTo>
                    <a:cubicBezTo>
                      <a:pt x="23" y="355"/>
                      <a:pt x="22" y="355"/>
                      <a:pt x="21" y="355"/>
                    </a:cubicBezTo>
                    <a:cubicBezTo>
                      <a:pt x="19" y="354"/>
                      <a:pt x="18" y="355"/>
                      <a:pt x="16" y="356"/>
                    </a:cubicBezTo>
                    <a:cubicBezTo>
                      <a:pt x="15" y="357"/>
                      <a:pt x="13" y="357"/>
                      <a:pt x="11" y="358"/>
                    </a:cubicBezTo>
                    <a:cubicBezTo>
                      <a:pt x="8" y="359"/>
                      <a:pt x="8" y="360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2"/>
                      <a:pt x="7" y="362"/>
                      <a:pt x="8" y="362"/>
                    </a:cubicBezTo>
                    <a:cubicBezTo>
                      <a:pt x="8" y="362"/>
                      <a:pt x="8" y="362"/>
                      <a:pt x="8" y="363"/>
                    </a:cubicBezTo>
                    <a:cubicBezTo>
                      <a:pt x="8" y="363"/>
                      <a:pt x="8" y="363"/>
                      <a:pt x="8" y="363"/>
                    </a:cubicBezTo>
                    <a:cubicBezTo>
                      <a:pt x="8" y="363"/>
                      <a:pt x="8" y="364"/>
                      <a:pt x="8" y="364"/>
                    </a:cubicBezTo>
                    <a:cubicBezTo>
                      <a:pt x="8" y="364"/>
                      <a:pt x="8" y="364"/>
                      <a:pt x="8" y="364"/>
                    </a:cubicBezTo>
                    <a:cubicBezTo>
                      <a:pt x="7" y="364"/>
                      <a:pt x="7" y="364"/>
                      <a:pt x="7" y="365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6" y="366"/>
                      <a:pt x="6" y="366"/>
                      <a:pt x="6" y="367"/>
                    </a:cubicBezTo>
                    <a:cubicBezTo>
                      <a:pt x="6" y="367"/>
                      <a:pt x="6" y="367"/>
                      <a:pt x="6" y="367"/>
                    </a:cubicBezTo>
                    <a:cubicBezTo>
                      <a:pt x="6" y="367"/>
                      <a:pt x="6" y="367"/>
                      <a:pt x="6" y="367"/>
                    </a:cubicBezTo>
                    <a:cubicBezTo>
                      <a:pt x="5" y="368"/>
                      <a:pt x="5" y="368"/>
                      <a:pt x="4" y="369"/>
                    </a:cubicBezTo>
                    <a:cubicBezTo>
                      <a:pt x="3" y="371"/>
                      <a:pt x="2" y="372"/>
                      <a:pt x="2" y="373"/>
                    </a:cubicBezTo>
                    <a:cubicBezTo>
                      <a:pt x="1" y="374"/>
                      <a:pt x="1" y="374"/>
                      <a:pt x="1" y="374"/>
                    </a:cubicBezTo>
                    <a:cubicBezTo>
                      <a:pt x="1" y="375"/>
                      <a:pt x="1" y="376"/>
                      <a:pt x="1" y="377"/>
                    </a:cubicBezTo>
                    <a:cubicBezTo>
                      <a:pt x="1" y="378"/>
                      <a:pt x="1" y="379"/>
                      <a:pt x="1" y="380"/>
                    </a:cubicBezTo>
                    <a:cubicBezTo>
                      <a:pt x="2" y="382"/>
                      <a:pt x="2" y="383"/>
                      <a:pt x="3" y="385"/>
                    </a:cubicBezTo>
                    <a:cubicBezTo>
                      <a:pt x="4" y="385"/>
                      <a:pt x="4" y="385"/>
                      <a:pt x="4" y="385"/>
                    </a:cubicBezTo>
                    <a:cubicBezTo>
                      <a:pt x="4" y="386"/>
                      <a:pt x="5" y="387"/>
                      <a:pt x="4" y="388"/>
                    </a:cubicBezTo>
                    <a:cubicBezTo>
                      <a:pt x="4" y="390"/>
                      <a:pt x="2" y="391"/>
                      <a:pt x="1" y="391"/>
                    </a:cubicBezTo>
                    <a:cubicBezTo>
                      <a:pt x="1" y="391"/>
                      <a:pt x="0" y="392"/>
                      <a:pt x="0" y="392"/>
                    </a:cubicBezTo>
                    <a:cubicBezTo>
                      <a:pt x="0" y="392"/>
                      <a:pt x="0" y="392"/>
                      <a:pt x="0" y="393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1" y="393"/>
                      <a:pt x="1" y="394"/>
                      <a:pt x="2" y="395"/>
                    </a:cubicBezTo>
                    <a:cubicBezTo>
                      <a:pt x="4" y="396"/>
                      <a:pt x="4" y="398"/>
                      <a:pt x="4" y="400"/>
                    </a:cubicBezTo>
                    <a:cubicBezTo>
                      <a:pt x="4" y="401"/>
                      <a:pt x="4" y="402"/>
                      <a:pt x="4" y="402"/>
                    </a:cubicBezTo>
                    <a:cubicBezTo>
                      <a:pt x="4" y="403"/>
                      <a:pt x="4" y="403"/>
                      <a:pt x="3" y="403"/>
                    </a:cubicBezTo>
                    <a:cubicBezTo>
                      <a:pt x="3" y="404"/>
                      <a:pt x="4" y="405"/>
                      <a:pt x="7" y="407"/>
                    </a:cubicBezTo>
                    <a:cubicBezTo>
                      <a:pt x="8" y="409"/>
                      <a:pt x="8" y="411"/>
                      <a:pt x="9" y="413"/>
                    </a:cubicBezTo>
                    <a:cubicBezTo>
                      <a:pt x="9" y="414"/>
                      <a:pt x="9" y="414"/>
                      <a:pt x="9" y="415"/>
                    </a:cubicBezTo>
                    <a:cubicBezTo>
                      <a:pt x="9" y="415"/>
                      <a:pt x="9" y="415"/>
                      <a:pt x="9" y="415"/>
                    </a:cubicBezTo>
                    <a:cubicBezTo>
                      <a:pt x="10" y="416"/>
                      <a:pt x="11" y="416"/>
                      <a:pt x="12" y="417"/>
                    </a:cubicBezTo>
                    <a:cubicBezTo>
                      <a:pt x="12" y="417"/>
                      <a:pt x="13" y="417"/>
                      <a:pt x="14" y="416"/>
                    </a:cubicBezTo>
                    <a:cubicBezTo>
                      <a:pt x="17" y="416"/>
                      <a:pt x="20" y="417"/>
                      <a:pt x="22" y="420"/>
                    </a:cubicBezTo>
                    <a:cubicBezTo>
                      <a:pt x="22" y="421"/>
                      <a:pt x="22" y="421"/>
                      <a:pt x="22" y="421"/>
                    </a:cubicBezTo>
                    <a:cubicBezTo>
                      <a:pt x="23" y="421"/>
                      <a:pt x="24" y="420"/>
                      <a:pt x="25" y="419"/>
                    </a:cubicBezTo>
                    <a:cubicBezTo>
                      <a:pt x="26" y="419"/>
                      <a:pt x="26" y="419"/>
                      <a:pt x="27" y="419"/>
                    </a:cubicBezTo>
                    <a:cubicBezTo>
                      <a:pt x="30" y="419"/>
                      <a:pt x="34" y="421"/>
                      <a:pt x="37" y="422"/>
                    </a:cubicBezTo>
                    <a:cubicBezTo>
                      <a:pt x="37" y="422"/>
                      <a:pt x="37" y="422"/>
                      <a:pt x="37" y="422"/>
                    </a:cubicBezTo>
                    <a:cubicBezTo>
                      <a:pt x="39" y="423"/>
                      <a:pt x="39" y="426"/>
                      <a:pt x="39" y="429"/>
                    </a:cubicBezTo>
                    <a:cubicBezTo>
                      <a:pt x="39" y="430"/>
                      <a:pt x="39" y="431"/>
                      <a:pt x="39" y="432"/>
                    </a:cubicBezTo>
                    <a:cubicBezTo>
                      <a:pt x="39" y="433"/>
                      <a:pt x="39" y="434"/>
                      <a:pt x="39" y="435"/>
                    </a:cubicBezTo>
                    <a:cubicBezTo>
                      <a:pt x="39" y="437"/>
                      <a:pt x="39" y="438"/>
                      <a:pt x="40" y="438"/>
                    </a:cubicBezTo>
                    <a:cubicBezTo>
                      <a:pt x="42" y="439"/>
                      <a:pt x="42" y="441"/>
                      <a:pt x="43" y="443"/>
                    </a:cubicBezTo>
                    <a:cubicBezTo>
                      <a:pt x="43" y="444"/>
                      <a:pt x="44" y="445"/>
                      <a:pt x="45" y="445"/>
                    </a:cubicBezTo>
                    <a:cubicBezTo>
                      <a:pt x="47" y="446"/>
                      <a:pt x="48" y="448"/>
                      <a:pt x="50" y="450"/>
                    </a:cubicBezTo>
                    <a:cubicBezTo>
                      <a:pt x="50" y="450"/>
                      <a:pt x="50" y="450"/>
                      <a:pt x="50" y="450"/>
                    </a:cubicBezTo>
                    <a:cubicBezTo>
                      <a:pt x="50" y="451"/>
                      <a:pt x="51" y="451"/>
                      <a:pt x="51" y="451"/>
                    </a:cubicBezTo>
                    <a:cubicBezTo>
                      <a:pt x="53" y="452"/>
                      <a:pt x="55" y="453"/>
                      <a:pt x="57" y="455"/>
                    </a:cubicBezTo>
                    <a:cubicBezTo>
                      <a:pt x="58" y="456"/>
                      <a:pt x="58" y="457"/>
                      <a:pt x="59" y="458"/>
                    </a:cubicBezTo>
                    <a:cubicBezTo>
                      <a:pt x="60" y="463"/>
                      <a:pt x="54" y="465"/>
                      <a:pt x="52" y="466"/>
                    </a:cubicBezTo>
                    <a:cubicBezTo>
                      <a:pt x="51" y="466"/>
                      <a:pt x="51" y="466"/>
                      <a:pt x="50" y="466"/>
                    </a:cubicBezTo>
                    <a:cubicBezTo>
                      <a:pt x="50" y="466"/>
                      <a:pt x="50" y="466"/>
                      <a:pt x="50" y="466"/>
                    </a:cubicBezTo>
                    <a:cubicBezTo>
                      <a:pt x="50" y="466"/>
                      <a:pt x="50" y="466"/>
                      <a:pt x="49" y="466"/>
                    </a:cubicBezTo>
                    <a:cubicBezTo>
                      <a:pt x="49" y="466"/>
                      <a:pt x="49" y="466"/>
                      <a:pt x="49" y="466"/>
                    </a:cubicBezTo>
                    <a:cubicBezTo>
                      <a:pt x="48" y="466"/>
                      <a:pt x="48" y="466"/>
                      <a:pt x="48" y="466"/>
                    </a:cubicBezTo>
                    <a:cubicBezTo>
                      <a:pt x="47" y="466"/>
                      <a:pt x="47" y="465"/>
                      <a:pt x="46" y="465"/>
                    </a:cubicBezTo>
                    <a:cubicBezTo>
                      <a:pt x="46" y="465"/>
                      <a:pt x="45" y="465"/>
                      <a:pt x="44" y="465"/>
                    </a:cubicBezTo>
                    <a:cubicBezTo>
                      <a:pt x="44" y="465"/>
                      <a:pt x="45" y="467"/>
                      <a:pt x="45" y="468"/>
                    </a:cubicBezTo>
                    <a:cubicBezTo>
                      <a:pt x="46" y="470"/>
                      <a:pt x="46" y="471"/>
                      <a:pt x="47" y="473"/>
                    </a:cubicBezTo>
                    <a:cubicBezTo>
                      <a:pt x="47" y="475"/>
                      <a:pt x="48" y="476"/>
                      <a:pt x="48" y="477"/>
                    </a:cubicBezTo>
                    <a:cubicBezTo>
                      <a:pt x="48" y="477"/>
                      <a:pt x="48" y="477"/>
                      <a:pt x="49" y="477"/>
                    </a:cubicBezTo>
                    <a:cubicBezTo>
                      <a:pt x="49" y="477"/>
                      <a:pt x="49" y="477"/>
                      <a:pt x="49" y="477"/>
                    </a:cubicBezTo>
                    <a:cubicBezTo>
                      <a:pt x="50" y="477"/>
                      <a:pt x="51" y="477"/>
                      <a:pt x="52" y="476"/>
                    </a:cubicBezTo>
                    <a:cubicBezTo>
                      <a:pt x="52" y="476"/>
                      <a:pt x="53" y="475"/>
                      <a:pt x="54" y="475"/>
                    </a:cubicBezTo>
                    <a:cubicBezTo>
                      <a:pt x="55" y="474"/>
                      <a:pt x="57" y="474"/>
                      <a:pt x="59" y="474"/>
                    </a:cubicBezTo>
                    <a:cubicBezTo>
                      <a:pt x="60" y="475"/>
                      <a:pt x="61" y="475"/>
                      <a:pt x="61" y="475"/>
                    </a:cubicBezTo>
                    <a:cubicBezTo>
                      <a:pt x="63" y="474"/>
                      <a:pt x="65" y="474"/>
                      <a:pt x="66" y="474"/>
                    </a:cubicBezTo>
                    <a:cubicBezTo>
                      <a:pt x="69" y="474"/>
                      <a:pt x="72" y="474"/>
                      <a:pt x="73" y="476"/>
                    </a:cubicBezTo>
                    <a:cubicBezTo>
                      <a:pt x="74" y="478"/>
                      <a:pt x="75" y="482"/>
                      <a:pt x="75" y="484"/>
                    </a:cubicBezTo>
                    <a:cubicBezTo>
                      <a:pt x="75" y="485"/>
                      <a:pt x="75" y="486"/>
                      <a:pt x="75" y="487"/>
                    </a:cubicBezTo>
                    <a:cubicBezTo>
                      <a:pt x="75" y="487"/>
                      <a:pt x="75" y="488"/>
                      <a:pt x="76" y="489"/>
                    </a:cubicBezTo>
                    <a:cubicBezTo>
                      <a:pt x="76" y="490"/>
                      <a:pt x="77" y="490"/>
                      <a:pt x="77" y="491"/>
                    </a:cubicBezTo>
                    <a:cubicBezTo>
                      <a:pt x="77" y="492"/>
                      <a:pt x="80" y="492"/>
                      <a:pt x="81" y="492"/>
                    </a:cubicBezTo>
                    <a:cubicBezTo>
                      <a:pt x="82" y="492"/>
                      <a:pt x="83" y="492"/>
                      <a:pt x="84" y="492"/>
                    </a:cubicBezTo>
                    <a:cubicBezTo>
                      <a:pt x="87" y="493"/>
                      <a:pt x="92" y="500"/>
                      <a:pt x="91" y="503"/>
                    </a:cubicBezTo>
                    <a:cubicBezTo>
                      <a:pt x="91" y="503"/>
                      <a:pt x="91" y="503"/>
                      <a:pt x="91" y="503"/>
                    </a:cubicBezTo>
                    <a:cubicBezTo>
                      <a:pt x="92" y="503"/>
                      <a:pt x="92" y="503"/>
                      <a:pt x="92" y="503"/>
                    </a:cubicBezTo>
                    <a:cubicBezTo>
                      <a:pt x="94" y="502"/>
                      <a:pt x="96" y="504"/>
                      <a:pt x="98" y="505"/>
                    </a:cubicBezTo>
                    <a:cubicBezTo>
                      <a:pt x="99" y="505"/>
                      <a:pt x="99" y="506"/>
                      <a:pt x="99" y="506"/>
                    </a:cubicBezTo>
                    <a:cubicBezTo>
                      <a:pt x="100" y="506"/>
                      <a:pt x="100" y="506"/>
                      <a:pt x="101" y="506"/>
                    </a:cubicBezTo>
                    <a:cubicBezTo>
                      <a:pt x="101" y="506"/>
                      <a:pt x="102" y="506"/>
                      <a:pt x="103" y="505"/>
                    </a:cubicBezTo>
                    <a:cubicBezTo>
                      <a:pt x="104" y="505"/>
                      <a:pt x="106" y="504"/>
                      <a:pt x="108" y="504"/>
                    </a:cubicBezTo>
                    <a:cubicBezTo>
                      <a:pt x="111" y="504"/>
                      <a:pt x="112" y="505"/>
                      <a:pt x="112" y="506"/>
                    </a:cubicBezTo>
                    <a:cubicBezTo>
                      <a:pt x="112" y="506"/>
                      <a:pt x="114" y="507"/>
                      <a:pt x="114" y="508"/>
                    </a:cubicBezTo>
                    <a:cubicBezTo>
                      <a:pt x="116" y="509"/>
                      <a:pt x="116" y="510"/>
                      <a:pt x="117" y="511"/>
                    </a:cubicBezTo>
                    <a:cubicBezTo>
                      <a:pt x="117" y="511"/>
                      <a:pt x="118" y="511"/>
                      <a:pt x="118" y="511"/>
                    </a:cubicBezTo>
                    <a:cubicBezTo>
                      <a:pt x="121" y="511"/>
                      <a:pt x="124" y="511"/>
                      <a:pt x="126" y="512"/>
                    </a:cubicBezTo>
                    <a:cubicBezTo>
                      <a:pt x="127" y="513"/>
                      <a:pt x="128" y="513"/>
                      <a:pt x="129" y="513"/>
                    </a:cubicBezTo>
                    <a:cubicBezTo>
                      <a:pt x="131" y="514"/>
                      <a:pt x="133" y="514"/>
                      <a:pt x="135" y="515"/>
                    </a:cubicBezTo>
                    <a:cubicBezTo>
                      <a:pt x="136" y="515"/>
                      <a:pt x="137" y="516"/>
                      <a:pt x="138" y="516"/>
                    </a:cubicBezTo>
                    <a:cubicBezTo>
                      <a:pt x="140" y="517"/>
                      <a:pt x="142" y="518"/>
                      <a:pt x="143" y="520"/>
                    </a:cubicBezTo>
                    <a:cubicBezTo>
                      <a:pt x="143" y="523"/>
                      <a:pt x="141" y="524"/>
                      <a:pt x="140" y="525"/>
                    </a:cubicBezTo>
                    <a:cubicBezTo>
                      <a:pt x="141" y="526"/>
                      <a:pt x="142" y="527"/>
                      <a:pt x="142" y="529"/>
                    </a:cubicBezTo>
                    <a:cubicBezTo>
                      <a:pt x="142" y="531"/>
                      <a:pt x="140" y="532"/>
                      <a:pt x="139" y="532"/>
                    </a:cubicBezTo>
                    <a:cubicBezTo>
                      <a:pt x="139" y="532"/>
                      <a:pt x="139" y="532"/>
                      <a:pt x="139" y="532"/>
                    </a:cubicBezTo>
                    <a:cubicBezTo>
                      <a:pt x="139" y="532"/>
                      <a:pt x="139" y="533"/>
                      <a:pt x="139" y="533"/>
                    </a:cubicBezTo>
                    <a:cubicBezTo>
                      <a:pt x="140" y="533"/>
                      <a:pt x="140" y="534"/>
                      <a:pt x="141" y="535"/>
                    </a:cubicBezTo>
                    <a:cubicBezTo>
                      <a:pt x="141" y="536"/>
                      <a:pt x="140" y="538"/>
                      <a:pt x="139" y="540"/>
                    </a:cubicBezTo>
                    <a:cubicBezTo>
                      <a:pt x="139" y="541"/>
                      <a:pt x="139" y="542"/>
                      <a:pt x="139" y="543"/>
                    </a:cubicBezTo>
                    <a:cubicBezTo>
                      <a:pt x="139" y="543"/>
                      <a:pt x="138" y="545"/>
                      <a:pt x="135" y="545"/>
                    </a:cubicBezTo>
                    <a:cubicBezTo>
                      <a:pt x="134" y="545"/>
                      <a:pt x="132" y="545"/>
                      <a:pt x="130" y="544"/>
                    </a:cubicBezTo>
                    <a:cubicBezTo>
                      <a:pt x="129" y="544"/>
                      <a:pt x="128" y="544"/>
                      <a:pt x="127" y="544"/>
                    </a:cubicBezTo>
                    <a:cubicBezTo>
                      <a:pt x="127" y="544"/>
                      <a:pt x="125" y="546"/>
                      <a:pt x="124" y="547"/>
                    </a:cubicBezTo>
                    <a:cubicBezTo>
                      <a:pt x="122" y="548"/>
                      <a:pt x="121" y="549"/>
                      <a:pt x="120" y="550"/>
                    </a:cubicBezTo>
                    <a:cubicBezTo>
                      <a:pt x="120" y="550"/>
                      <a:pt x="120" y="551"/>
                      <a:pt x="120" y="551"/>
                    </a:cubicBezTo>
                    <a:cubicBezTo>
                      <a:pt x="123" y="551"/>
                      <a:pt x="125" y="551"/>
                      <a:pt x="127" y="551"/>
                    </a:cubicBezTo>
                    <a:cubicBezTo>
                      <a:pt x="129" y="551"/>
                      <a:pt x="131" y="551"/>
                      <a:pt x="132" y="552"/>
                    </a:cubicBezTo>
                    <a:cubicBezTo>
                      <a:pt x="132" y="553"/>
                      <a:pt x="132" y="554"/>
                      <a:pt x="132" y="555"/>
                    </a:cubicBezTo>
                    <a:cubicBezTo>
                      <a:pt x="131" y="557"/>
                      <a:pt x="122" y="561"/>
                      <a:pt x="118" y="563"/>
                    </a:cubicBezTo>
                    <a:cubicBezTo>
                      <a:pt x="119" y="563"/>
                      <a:pt x="119" y="563"/>
                      <a:pt x="119" y="563"/>
                    </a:cubicBezTo>
                    <a:cubicBezTo>
                      <a:pt x="121" y="564"/>
                      <a:pt x="122" y="566"/>
                      <a:pt x="122" y="568"/>
                    </a:cubicBezTo>
                    <a:cubicBezTo>
                      <a:pt x="122" y="570"/>
                      <a:pt x="120" y="571"/>
                      <a:pt x="118" y="572"/>
                    </a:cubicBezTo>
                    <a:cubicBezTo>
                      <a:pt x="116" y="573"/>
                      <a:pt x="115" y="573"/>
                      <a:pt x="116" y="574"/>
                    </a:cubicBezTo>
                    <a:cubicBezTo>
                      <a:pt x="116" y="576"/>
                      <a:pt x="116" y="578"/>
                      <a:pt x="114" y="579"/>
                    </a:cubicBezTo>
                    <a:cubicBezTo>
                      <a:pt x="113" y="581"/>
                      <a:pt x="110" y="581"/>
                      <a:pt x="107" y="581"/>
                    </a:cubicBezTo>
                    <a:cubicBezTo>
                      <a:pt x="107" y="581"/>
                      <a:pt x="107" y="581"/>
                      <a:pt x="107" y="581"/>
                    </a:cubicBezTo>
                    <a:cubicBezTo>
                      <a:pt x="107" y="582"/>
                      <a:pt x="107" y="582"/>
                      <a:pt x="108" y="582"/>
                    </a:cubicBezTo>
                    <a:cubicBezTo>
                      <a:pt x="109" y="584"/>
                      <a:pt x="110" y="586"/>
                      <a:pt x="114" y="587"/>
                    </a:cubicBezTo>
                    <a:cubicBezTo>
                      <a:pt x="120" y="589"/>
                      <a:pt x="128" y="594"/>
                      <a:pt x="136" y="603"/>
                    </a:cubicBezTo>
                    <a:cubicBezTo>
                      <a:pt x="136" y="603"/>
                      <a:pt x="137" y="604"/>
                      <a:pt x="137" y="604"/>
                    </a:cubicBezTo>
                    <a:cubicBezTo>
                      <a:pt x="137" y="604"/>
                      <a:pt x="138" y="604"/>
                      <a:pt x="138" y="604"/>
                    </a:cubicBezTo>
                    <a:cubicBezTo>
                      <a:pt x="138" y="604"/>
                      <a:pt x="138" y="604"/>
                      <a:pt x="138" y="603"/>
                    </a:cubicBezTo>
                    <a:cubicBezTo>
                      <a:pt x="139" y="603"/>
                      <a:pt x="139" y="603"/>
                      <a:pt x="139" y="603"/>
                    </a:cubicBezTo>
                    <a:cubicBezTo>
                      <a:pt x="139" y="603"/>
                      <a:pt x="139" y="603"/>
                      <a:pt x="140" y="603"/>
                    </a:cubicBezTo>
                    <a:cubicBezTo>
                      <a:pt x="140" y="603"/>
                      <a:pt x="140" y="603"/>
                      <a:pt x="140" y="603"/>
                    </a:cubicBezTo>
                    <a:cubicBezTo>
                      <a:pt x="140" y="603"/>
                      <a:pt x="140" y="603"/>
                      <a:pt x="141" y="603"/>
                    </a:cubicBezTo>
                    <a:cubicBezTo>
                      <a:pt x="141" y="602"/>
                      <a:pt x="141" y="602"/>
                      <a:pt x="141" y="602"/>
                    </a:cubicBezTo>
                    <a:cubicBezTo>
                      <a:pt x="145" y="602"/>
                      <a:pt x="152" y="604"/>
                      <a:pt x="156" y="607"/>
                    </a:cubicBezTo>
                    <a:cubicBezTo>
                      <a:pt x="156" y="607"/>
                      <a:pt x="157" y="607"/>
                      <a:pt x="161" y="607"/>
                    </a:cubicBezTo>
                    <a:cubicBezTo>
                      <a:pt x="162" y="607"/>
                      <a:pt x="164" y="607"/>
                      <a:pt x="165" y="607"/>
                    </a:cubicBezTo>
                    <a:cubicBezTo>
                      <a:pt x="169" y="607"/>
                      <a:pt x="173" y="607"/>
                      <a:pt x="174" y="609"/>
                    </a:cubicBezTo>
                    <a:cubicBezTo>
                      <a:pt x="175" y="610"/>
                      <a:pt x="178" y="612"/>
                      <a:pt x="179" y="612"/>
                    </a:cubicBezTo>
                    <a:cubicBezTo>
                      <a:pt x="181" y="612"/>
                      <a:pt x="183" y="614"/>
                      <a:pt x="184" y="615"/>
                    </a:cubicBezTo>
                    <a:cubicBezTo>
                      <a:pt x="184" y="615"/>
                      <a:pt x="185" y="616"/>
                      <a:pt x="186" y="616"/>
                    </a:cubicBezTo>
                    <a:cubicBezTo>
                      <a:pt x="187" y="615"/>
                      <a:pt x="190" y="614"/>
                      <a:pt x="198" y="614"/>
                    </a:cubicBezTo>
                    <a:cubicBezTo>
                      <a:pt x="200" y="614"/>
                      <a:pt x="200" y="615"/>
                      <a:pt x="201" y="616"/>
                    </a:cubicBezTo>
                    <a:cubicBezTo>
                      <a:pt x="202" y="616"/>
                      <a:pt x="202" y="616"/>
                      <a:pt x="202" y="616"/>
                    </a:cubicBezTo>
                    <a:cubicBezTo>
                      <a:pt x="205" y="616"/>
                      <a:pt x="205" y="619"/>
                      <a:pt x="206" y="621"/>
                    </a:cubicBezTo>
                    <a:cubicBezTo>
                      <a:pt x="206" y="622"/>
                      <a:pt x="206" y="622"/>
                      <a:pt x="206" y="623"/>
                    </a:cubicBezTo>
                    <a:cubicBezTo>
                      <a:pt x="207" y="623"/>
                      <a:pt x="209" y="624"/>
                      <a:pt x="211" y="625"/>
                    </a:cubicBezTo>
                    <a:cubicBezTo>
                      <a:pt x="212" y="626"/>
                      <a:pt x="212" y="626"/>
                      <a:pt x="213" y="627"/>
                    </a:cubicBezTo>
                    <a:cubicBezTo>
                      <a:pt x="213" y="627"/>
                      <a:pt x="213" y="627"/>
                      <a:pt x="213" y="627"/>
                    </a:cubicBezTo>
                    <a:cubicBezTo>
                      <a:pt x="215" y="627"/>
                      <a:pt x="215" y="628"/>
                      <a:pt x="216" y="628"/>
                    </a:cubicBezTo>
                    <a:cubicBezTo>
                      <a:pt x="216" y="628"/>
                      <a:pt x="216" y="628"/>
                      <a:pt x="216" y="628"/>
                    </a:cubicBezTo>
                    <a:cubicBezTo>
                      <a:pt x="219" y="628"/>
                      <a:pt x="221" y="631"/>
                      <a:pt x="223" y="632"/>
                    </a:cubicBezTo>
                    <a:cubicBezTo>
                      <a:pt x="223" y="633"/>
                      <a:pt x="224" y="634"/>
                      <a:pt x="224" y="634"/>
                    </a:cubicBezTo>
                    <a:cubicBezTo>
                      <a:pt x="225" y="634"/>
                      <a:pt x="225" y="634"/>
                      <a:pt x="225" y="634"/>
                    </a:cubicBezTo>
                    <a:cubicBezTo>
                      <a:pt x="225" y="634"/>
                      <a:pt x="225" y="634"/>
                      <a:pt x="226" y="634"/>
                    </a:cubicBezTo>
                    <a:cubicBezTo>
                      <a:pt x="226" y="634"/>
                      <a:pt x="226" y="634"/>
                      <a:pt x="226" y="634"/>
                    </a:cubicBezTo>
                    <a:cubicBezTo>
                      <a:pt x="226" y="634"/>
                      <a:pt x="227" y="634"/>
                      <a:pt x="227" y="635"/>
                    </a:cubicBezTo>
                    <a:cubicBezTo>
                      <a:pt x="227" y="635"/>
                      <a:pt x="228" y="635"/>
                      <a:pt x="228" y="635"/>
                    </a:cubicBezTo>
                    <a:cubicBezTo>
                      <a:pt x="229" y="633"/>
                      <a:pt x="230" y="633"/>
                      <a:pt x="232" y="632"/>
                    </a:cubicBezTo>
                    <a:cubicBezTo>
                      <a:pt x="232" y="632"/>
                      <a:pt x="233" y="632"/>
                      <a:pt x="233" y="632"/>
                    </a:cubicBezTo>
                    <a:cubicBezTo>
                      <a:pt x="233" y="632"/>
                      <a:pt x="233" y="632"/>
                      <a:pt x="233" y="632"/>
                    </a:cubicBezTo>
                    <a:cubicBezTo>
                      <a:pt x="234" y="631"/>
                      <a:pt x="234" y="631"/>
                      <a:pt x="234" y="631"/>
                    </a:cubicBezTo>
                    <a:cubicBezTo>
                      <a:pt x="234" y="631"/>
                      <a:pt x="234" y="631"/>
                      <a:pt x="234" y="631"/>
                    </a:cubicBezTo>
                    <a:cubicBezTo>
                      <a:pt x="226" y="621"/>
                      <a:pt x="222" y="614"/>
                      <a:pt x="222" y="611"/>
                    </a:cubicBezTo>
                    <a:cubicBezTo>
                      <a:pt x="222" y="610"/>
                      <a:pt x="222" y="609"/>
                      <a:pt x="222" y="608"/>
                    </a:cubicBezTo>
                    <a:cubicBezTo>
                      <a:pt x="223" y="604"/>
                      <a:pt x="223" y="601"/>
                      <a:pt x="218" y="597"/>
                    </a:cubicBezTo>
                    <a:cubicBezTo>
                      <a:pt x="216" y="595"/>
                      <a:pt x="215" y="593"/>
                      <a:pt x="215" y="591"/>
                    </a:cubicBezTo>
                    <a:cubicBezTo>
                      <a:pt x="214" y="588"/>
                      <a:pt x="217" y="585"/>
                      <a:pt x="220" y="582"/>
                    </a:cubicBezTo>
                    <a:cubicBezTo>
                      <a:pt x="221" y="581"/>
                      <a:pt x="222" y="579"/>
                      <a:pt x="224" y="578"/>
                    </a:cubicBezTo>
                    <a:cubicBezTo>
                      <a:pt x="227" y="574"/>
                      <a:pt x="232" y="572"/>
                      <a:pt x="237" y="569"/>
                    </a:cubicBezTo>
                    <a:cubicBezTo>
                      <a:pt x="238" y="569"/>
                      <a:pt x="240" y="568"/>
                      <a:pt x="241" y="567"/>
                    </a:cubicBezTo>
                    <a:cubicBezTo>
                      <a:pt x="241" y="567"/>
                      <a:pt x="241" y="567"/>
                      <a:pt x="241" y="567"/>
                    </a:cubicBezTo>
                    <a:cubicBezTo>
                      <a:pt x="237" y="565"/>
                      <a:pt x="235" y="563"/>
                      <a:pt x="235" y="561"/>
                    </a:cubicBezTo>
                    <a:cubicBezTo>
                      <a:pt x="235" y="560"/>
                      <a:pt x="236" y="559"/>
                      <a:pt x="238" y="558"/>
                    </a:cubicBezTo>
                    <a:cubicBezTo>
                      <a:pt x="239" y="558"/>
                      <a:pt x="239" y="558"/>
                      <a:pt x="239" y="558"/>
                    </a:cubicBezTo>
                    <a:cubicBezTo>
                      <a:pt x="238" y="557"/>
                      <a:pt x="237" y="555"/>
                      <a:pt x="236" y="554"/>
                    </a:cubicBezTo>
                    <a:cubicBezTo>
                      <a:pt x="234" y="553"/>
                      <a:pt x="233" y="551"/>
                      <a:pt x="232" y="550"/>
                    </a:cubicBezTo>
                    <a:cubicBezTo>
                      <a:pt x="232" y="549"/>
                      <a:pt x="231" y="547"/>
                      <a:pt x="230" y="547"/>
                    </a:cubicBezTo>
                    <a:cubicBezTo>
                      <a:pt x="230" y="547"/>
                      <a:pt x="230" y="547"/>
                      <a:pt x="229" y="547"/>
                    </a:cubicBezTo>
                    <a:cubicBezTo>
                      <a:pt x="229" y="547"/>
                      <a:pt x="229" y="547"/>
                      <a:pt x="229" y="547"/>
                    </a:cubicBezTo>
                    <a:cubicBezTo>
                      <a:pt x="228" y="547"/>
                      <a:pt x="227" y="547"/>
                      <a:pt x="226" y="547"/>
                    </a:cubicBezTo>
                    <a:cubicBezTo>
                      <a:pt x="226" y="547"/>
                      <a:pt x="225" y="547"/>
                      <a:pt x="224" y="547"/>
                    </a:cubicBezTo>
                    <a:cubicBezTo>
                      <a:pt x="224" y="547"/>
                      <a:pt x="223" y="547"/>
                      <a:pt x="223" y="547"/>
                    </a:cubicBezTo>
                    <a:cubicBezTo>
                      <a:pt x="222" y="548"/>
                      <a:pt x="221" y="548"/>
                      <a:pt x="220" y="547"/>
                    </a:cubicBezTo>
                    <a:cubicBezTo>
                      <a:pt x="220" y="547"/>
                      <a:pt x="219" y="547"/>
                      <a:pt x="219" y="546"/>
                    </a:cubicBezTo>
                    <a:cubicBezTo>
                      <a:pt x="218" y="546"/>
                      <a:pt x="218" y="545"/>
                      <a:pt x="218" y="543"/>
                    </a:cubicBezTo>
                    <a:cubicBezTo>
                      <a:pt x="218" y="542"/>
                      <a:pt x="218" y="541"/>
                      <a:pt x="218" y="539"/>
                    </a:cubicBezTo>
                    <a:cubicBezTo>
                      <a:pt x="218" y="539"/>
                      <a:pt x="217" y="538"/>
                      <a:pt x="217" y="538"/>
                    </a:cubicBezTo>
                    <a:cubicBezTo>
                      <a:pt x="216" y="538"/>
                      <a:pt x="216" y="538"/>
                      <a:pt x="216" y="538"/>
                    </a:cubicBezTo>
                    <a:cubicBezTo>
                      <a:pt x="214" y="538"/>
                      <a:pt x="213" y="537"/>
                      <a:pt x="212" y="536"/>
                    </a:cubicBezTo>
                    <a:cubicBezTo>
                      <a:pt x="212" y="535"/>
                      <a:pt x="211" y="534"/>
                      <a:pt x="212" y="532"/>
                    </a:cubicBezTo>
                    <a:cubicBezTo>
                      <a:pt x="212" y="531"/>
                      <a:pt x="214" y="527"/>
                      <a:pt x="216" y="526"/>
                    </a:cubicBezTo>
                    <a:cubicBezTo>
                      <a:pt x="217" y="526"/>
                      <a:pt x="217" y="525"/>
                      <a:pt x="218" y="525"/>
                    </a:cubicBezTo>
                    <a:cubicBezTo>
                      <a:pt x="218" y="525"/>
                      <a:pt x="218" y="525"/>
                      <a:pt x="218" y="525"/>
                    </a:cubicBezTo>
                    <a:cubicBezTo>
                      <a:pt x="217" y="524"/>
                      <a:pt x="216" y="524"/>
                      <a:pt x="215" y="523"/>
                    </a:cubicBezTo>
                    <a:cubicBezTo>
                      <a:pt x="215" y="522"/>
                      <a:pt x="214" y="520"/>
                      <a:pt x="215" y="518"/>
                    </a:cubicBezTo>
                    <a:cubicBezTo>
                      <a:pt x="216" y="516"/>
                      <a:pt x="218" y="515"/>
                      <a:pt x="219" y="514"/>
                    </a:cubicBezTo>
                    <a:cubicBezTo>
                      <a:pt x="221" y="513"/>
                      <a:pt x="221" y="513"/>
                      <a:pt x="221" y="512"/>
                    </a:cubicBezTo>
                    <a:cubicBezTo>
                      <a:pt x="221" y="508"/>
                      <a:pt x="224" y="505"/>
                      <a:pt x="227" y="505"/>
                    </a:cubicBezTo>
                    <a:cubicBezTo>
                      <a:pt x="228" y="505"/>
                      <a:pt x="229" y="505"/>
                      <a:pt x="231" y="506"/>
                    </a:cubicBezTo>
                    <a:cubicBezTo>
                      <a:pt x="232" y="507"/>
                      <a:pt x="233" y="509"/>
                      <a:pt x="234" y="511"/>
                    </a:cubicBezTo>
                    <a:cubicBezTo>
                      <a:pt x="235" y="512"/>
                      <a:pt x="236" y="514"/>
                      <a:pt x="237" y="514"/>
                    </a:cubicBezTo>
                    <a:cubicBezTo>
                      <a:pt x="237" y="514"/>
                      <a:pt x="238" y="514"/>
                      <a:pt x="238" y="514"/>
                    </a:cubicBezTo>
                    <a:cubicBezTo>
                      <a:pt x="238" y="513"/>
                      <a:pt x="239" y="513"/>
                      <a:pt x="239" y="513"/>
                    </a:cubicBezTo>
                    <a:cubicBezTo>
                      <a:pt x="239" y="512"/>
                      <a:pt x="238" y="511"/>
                      <a:pt x="238" y="510"/>
                    </a:cubicBezTo>
                    <a:cubicBezTo>
                      <a:pt x="238" y="510"/>
                      <a:pt x="238" y="509"/>
                      <a:pt x="237" y="509"/>
                    </a:cubicBezTo>
                    <a:cubicBezTo>
                      <a:pt x="237" y="507"/>
                      <a:pt x="236" y="505"/>
                      <a:pt x="238" y="503"/>
                    </a:cubicBezTo>
                    <a:cubicBezTo>
                      <a:pt x="238" y="502"/>
                      <a:pt x="240" y="501"/>
                      <a:pt x="242" y="500"/>
                    </a:cubicBezTo>
                    <a:cubicBezTo>
                      <a:pt x="243" y="500"/>
                      <a:pt x="244" y="500"/>
                      <a:pt x="244" y="498"/>
                    </a:cubicBezTo>
                    <a:cubicBezTo>
                      <a:pt x="244" y="497"/>
                      <a:pt x="245" y="495"/>
                      <a:pt x="248" y="495"/>
                    </a:cubicBezTo>
                    <a:cubicBezTo>
                      <a:pt x="251" y="495"/>
                      <a:pt x="255" y="492"/>
                      <a:pt x="257" y="491"/>
                    </a:cubicBezTo>
                    <a:cubicBezTo>
                      <a:pt x="258" y="490"/>
                      <a:pt x="259" y="490"/>
                      <a:pt x="260" y="490"/>
                    </a:cubicBezTo>
                    <a:cubicBezTo>
                      <a:pt x="260" y="489"/>
                      <a:pt x="260" y="489"/>
                      <a:pt x="260" y="489"/>
                    </a:cubicBezTo>
                    <a:cubicBezTo>
                      <a:pt x="264" y="488"/>
                      <a:pt x="267" y="486"/>
                      <a:pt x="270" y="487"/>
                    </a:cubicBezTo>
                    <a:cubicBezTo>
                      <a:pt x="270" y="487"/>
                      <a:pt x="271" y="488"/>
                      <a:pt x="271" y="488"/>
                    </a:cubicBezTo>
                    <a:cubicBezTo>
                      <a:pt x="272" y="488"/>
                      <a:pt x="272" y="489"/>
                      <a:pt x="273" y="489"/>
                    </a:cubicBezTo>
                    <a:cubicBezTo>
                      <a:pt x="273" y="489"/>
                      <a:pt x="273" y="489"/>
                      <a:pt x="273" y="488"/>
                    </a:cubicBezTo>
                    <a:cubicBezTo>
                      <a:pt x="274" y="486"/>
                      <a:pt x="276" y="485"/>
                      <a:pt x="279" y="485"/>
                    </a:cubicBezTo>
                    <a:cubicBezTo>
                      <a:pt x="281" y="485"/>
                      <a:pt x="284" y="486"/>
                      <a:pt x="285" y="488"/>
                    </a:cubicBezTo>
                    <a:cubicBezTo>
                      <a:pt x="285" y="488"/>
                      <a:pt x="288" y="489"/>
                      <a:pt x="289" y="489"/>
                    </a:cubicBezTo>
                    <a:cubicBezTo>
                      <a:pt x="292" y="490"/>
                      <a:pt x="295" y="490"/>
                      <a:pt x="297" y="491"/>
                    </a:cubicBezTo>
                    <a:cubicBezTo>
                      <a:pt x="298" y="492"/>
                      <a:pt x="298" y="492"/>
                      <a:pt x="298" y="492"/>
                    </a:cubicBezTo>
                    <a:cubicBezTo>
                      <a:pt x="303" y="495"/>
                      <a:pt x="306" y="498"/>
                      <a:pt x="307" y="500"/>
                    </a:cubicBezTo>
                    <a:cubicBezTo>
                      <a:pt x="308" y="498"/>
                      <a:pt x="309" y="498"/>
                      <a:pt x="310" y="498"/>
                    </a:cubicBezTo>
                    <a:cubicBezTo>
                      <a:pt x="312" y="498"/>
                      <a:pt x="313" y="499"/>
                      <a:pt x="316" y="501"/>
                    </a:cubicBezTo>
                    <a:cubicBezTo>
                      <a:pt x="317" y="501"/>
                      <a:pt x="319" y="502"/>
                      <a:pt x="320" y="502"/>
                    </a:cubicBezTo>
                    <a:cubicBezTo>
                      <a:pt x="322" y="502"/>
                      <a:pt x="323" y="501"/>
                      <a:pt x="324" y="501"/>
                    </a:cubicBezTo>
                    <a:cubicBezTo>
                      <a:pt x="325" y="498"/>
                      <a:pt x="330" y="495"/>
                      <a:pt x="334" y="495"/>
                    </a:cubicBezTo>
                    <a:cubicBezTo>
                      <a:pt x="336" y="495"/>
                      <a:pt x="337" y="496"/>
                      <a:pt x="338" y="496"/>
                    </a:cubicBezTo>
                    <a:cubicBezTo>
                      <a:pt x="338" y="497"/>
                      <a:pt x="338" y="497"/>
                      <a:pt x="338" y="497"/>
                    </a:cubicBezTo>
                    <a:cubicBezTo>
                      <a:pt x="339" y="497"/>
                      <a:pt x="340" y="498"/>
                      <a:pt x="340" y="498"/>
                    </a:cubicBezTo>
                    <a:cubicBezTo>
                      <a:pt x="340" y="498"/>
                      <a:pt x="340" y="498"/>
                      <a:pt x="341" y="497"/>
                    </a:cubicBezTo>
                    <a:cubicBezTo>
                      <a:pt x="343" y="495"/>
                      <a:pt x="346" y="494"/>
                      <a:pt x="349" y="494"/>
                    </a:cubicBezTo>
                    <a:cubicBezTo>
                      <a:pt x="352" y="494"/>
                      <a:pt x="355" y="496"/>
                      <a:pt x="356" y="498"/>
                    </a:cubicBezTo>
                    <a:cubicBezTo>
                      <a:pt x="356" y="499"/>
                      <a:pt x="357" y="500"/>
                      <a:pt x="361" y="500"/>
                    </a:cubicBezTo>
                    <a:cubicBezTo>
                      <a:pt x="364" y="500"/>
                      <a:pt x="365" y="502"/>
                      <a:pt x="366" y="503"/>
                    </a:cubicBezTo>
                    <a:cubicBezTo>
                      <a:pt x="366" y="503"/>
                      <a:pt x="366" y="503"/>
                      <a:pt x="366" y="504"/>
                    </a:cubicBezTo>
                    <a:cubicBezTo>
                      <a:pt x="366" y="503"/>
                      <a:pt x="367" y="503"/>
                      <a:pt x="367" y="502"/>
                    </a:cubicBezTo>
                    <a:cubicBezTo>
                      <a:pt x="367" y="501"/>
                      <a:pt x="368" y="500"/>
                      <a:pt x="369" y="499"/>
                    </a:cubicBezTo>
                    <a:cubicBezTo>
                      <a:pt x="369" y="499"/>
                      <a:pt x="370" y="498"/>
                      <a:pt x="371" y="498"/>
                    </a:cubicBezTo>
                    <a:cubicBezTo>
                      <a:pt x="371" y="498"/>
                      <a:pt x="371" y="498"/>
                      <a:pt x="371" y="498"/>
                    </a:cubicBezTo>
                    <a:cubicBezTo>
                      <a:pt x="373" y="499"/>
                      <a:pt x="374" y="499"/>
                      <a:pt x="375" y="500"/>
                    </a:cubicBezTo>
                    <a:cubicBezTo>
                      <a:pt x="376" y="501"/>
                      <a:pt x="378" y="502"/>
                      <a:pt x="379" y="502"/>
                    </a:cubicBezTo>
                    <a:cubicBezTo>
                      <a:pt x="383" y="502"/>
                      <a:pt x="384" y="501"/>
                      <a:pt x="384" y="500"/>
                    </a:cubicBezTo>
                    <a:cubicBezTo>
                      <a:pt x="384" y="496"/>
                      <a:pt x="384" y="494"/>
                      <a:pt x="383" y="494"/>
                    </a:cubicBezTo>
                    <a:cubicBezTo>
                      <a:pt x="382" y="494"/>
                      <a:pt x="380" y="493"/>
                      <a:pt x="379" y="493"/>
                    </a:cubicBezTo>
                    <a:cubicBezTo>
                      <a:pt x="378" y="492"/>
                      <a:pt x="377" y="491"/>
                      <a:pt x="375" y="491"/>
                    </a:cubicBezTo>
                    <a:cubicBezTo>
                      <a:pt x="372" y="491"/>
                      <a:pt x="370" y="488"/>
                      <a:pt x="369" y="486"/>
                    </a:cubicBezTo>
                    <a:cubicBezTo>
                      <a:pt x="369" y="484"/>
                      <a:pt x="370" y="482"/>
                      <a:pt x="372" y="482"/>
                    </a:cubicBezTo>
                    <a:cubicBezTo>
                      <a:pt x="375" y="480"/>
                      <a:pt x="377" y="479"/>
                      <a:pt x="378" y="478"/>
                    </a:cubicBezTo>
                    <a:cubicBezTo>
                      <a:pt x="377" y="477"/>
                      <a:pt x="376" y="473"/>
                      <a:pt x="377" y="470"/>
                    </a:cubicBezTo>
                    <a:cubicBezTo>
                      <a:pt x="378" y="469"/>
                      <a:pt x="379" y="468"/>
                      <a:pt x="381" y="467"/>
                    </a:cubicBezTo>
                    <a:cubicBezTo>
                      <a:pt x="382" y="467"/>
                      <a:pt x="384" y="467"/>
                      <a:pt x="385" y="467"/>
                    </a:cubicBezTo>
                    <a:cubicBezTo>
                      <a:pt x="386" y="467"/>
                      <a:pt x="387" y="467"/>
                      <a:pt x="387" y="467"/>
                    </a:cubicBezTo>
                    <a:cubicBezTo>
                      <a:pt x="385" y="466"/>
                      <a:pt x="383" y="465"/>
                      <a:pt x="382" y="463"/>
                    </a:cubicBezTo>
                    <a:cubicBezTo>
                      <a:pt x="380" y="461"/>
                      <a:pt x="379" y="453"/>
                      <a:pt x="382" y="451"/>
                    </a:cubicBezTo>
                    <a:cubicBezTo>
                      <a:pt x="383" y="451"/>
                      <a:pt x="384" y="451"/>
                      <a:pt x="385" y="451"/>
                    </a:cubicBezTo>
                    <a:cubicBezTo>
                      <a:pt x="386" y="451"/>
                      <a:pt x="386" y="451"/>
                      <a:pt x="387" y="451"/>
                    </a:cubicBezTo>
                    <a:cubicBezTo>
                      <a:pt x="389" y="451"/>
                      <a:pt x="391" y="451"/>
                      <a:pt x="392" y="451"/>
                    </a:cubicBezTo>
                    <a:cubicBezTo>
                      <a:pt x="393" y="450"/>
                      <a:pt x="395" y="450"/>
                      <a:pt x="397" y="450"/>
                    </a:cubicBezTo>
                    <a:cubicBezTo>
                      <a:pt x="398" y="450"/>
                      <a:pt x="399" y="450"/>
                      <a:pt x="400" y="450"/>
                    </a:cubicBezTo>
                    <a:cubicBezTo>
                      <a:pt x="402" y="450"/>
                      <a:pt x="403" y="450"/>
                      <a:pt x="404" y="450"/>
                    </a:cubicBezTo>
                    <a:cubicBezTo>
                      <a:pt x="404" y="450"/>
                      <a:pt x="404" y="450"/>
                      <a:pt x="405" y="449"/>
                    </a:cubicBezTo>
                    <a:cubicBezTo>
                      <a:pt x="409" y="446"/>
                      <a:pt x="418" y="445"/>
                      <a:pt x="423" y="445"/>
                    </a:cubicBezTo>
                    <a:cubicBezTo>
                      <a:pt x="425" y="445"/>
                      <a:pt x="427" y="445"/>
                      <a:pt x="429" y="444"/>
                    </a:cubicBezTo>
                    <a:cubicBezTo>
                      <a:pt x="431" y="443"/>
                      <a:pt x="432" y="442"/>
                      <a:pt x="434" y="442"/>
                    </a:cubicBezTo>
                    <a:cubicBezTo>
                      <a:pt x="440" y="441"/>
                      <a:pt x="448" y="440"/>
                      <a:pt x="450" y="439"/>
                    </a:cubicBezTo>
                    <a:cubicBezTo>
                      <a:pt x="451" y="439"/>
                      <a:pt x="452" y="438"/>
                      <a:pt x="455" y="438"/>
                    </a:cubicBezTo>
                    <a:cubicBezTo>
                      <a:pt x="457" y="437"/>
                      <a:pt x="464" y="436"/>
                      <a:pt x="465" y="435"/>
                    </a:cubicBezTo>
                    <a:cubicBezTo>
                      <a:pt x="466" y="431"/>
                      <a:pt x="476" y="430"/>
                      <a:pt x="478" y="430"/>
                    </a:cubicBezTo>
                    <a:cubicBezTo>
                      <a:pt x="480" y="430"/>
                      <a:pt x="481" y="430"/>
                      <a:pt x="482" y="430"/>
                    </a:cubicBezTo>
                    <a:cubicBezTo>
                      <a:pt x="485" y="432"/>
                      <a:pt x="487" y="432"/>
                      <a:pt x="489" y="432"/>
                    </a:cubicBezTo>
                    <a:cubicBezTo>
                      <a:pt x="491" y="431"/>
                      <a:pt x="496" y="432"/>
                      <a:pt x="498" y="434"/>
                    </a:cubicBezTo>
                    <a:cubicBezTo>
                      <a:pt x="499" y="436"/>
                      <a:pt x="499" y="437"/>
                      <a:pt x="499" y="438"/>
                    </a:cubicBezTo>
                    <a:cubicBezTo>
                      <a:pt x="499" y="439"/>
                      <a:pt x="499" y="440"/>
                      <a:pt x="500" y="442"/>
                    </a:cubicBezTo>
                    <a:cubicBezTo>
                      <a:pt x="500" y="443"/>
                      <a:pt x="501" y="445"/>
                      <a:pt x="501" y="446"/>
                    </a:cubicBezTo>
                    <a:cubicBezTo>
                      <a:pt x="501" y="448"/>
                      <a:pt x="500" y="449"/>
                      <a:pt x="499" y="449"/>
                    </a:cubicBezTo>
                    <a:cubicBezTo>
                      <a:pt x="499" y="449"/>
                      <a:pt x="499" y="449"/>
                      <a:pt x="499" y="449"/>
                    </a:cubicBezTo>
                    <a:cubicBezTo>
                      <a:pt x="500" y="449"/>
                      <a:pt x="500" y="449"/>
                      <a:pt x="500" y="449"/>
                    </a:cubicBezTo>
                    <a:cubicBezTo>
                      <a:pt x="503" y="449"/>
                      <a:pt x="506" y="448"/>
                      <a:pt x="506" y="448"/>
                    </a:cubicBezTo>
                    <a:cubicBezTo>
                      <a:pt x="507" y="446"/>
                      <a:pt x="509" y="446"/>
                      <a:pt x="509" y="446"/>
                    </a:cubicBezTo>
                    <a:cubicBezTo>
                      <a:pt x="512" y="446"/>
                      <a:pt x="513" y="448"/>
                      <a:pt x="514" y="451"/>
                    </a:cubicBezTo>
                    <a:cubicBezTo>
                      <a:pt x="515" y="450"/>
                      <a:pt x="516" y="449"/>
                      <a:pt x="517" y="449"/>
                    </a:cubicBezTo>
                    <a:cubicBezTo>
                      <a:pt x="518" y="449"/>
                      <a:pt x="521" y="450"/>
                      <a:pt x="522" y="452"/>
                    </a:cubicBezTo>
                    <a:cubicBezTo>
                      <a:pt x="522" y="452"/>
                      <a:pt x="523" y="451"/>
                      <a:pt x="523" y="451"/>
                    </a:cubicBezTo>
                    <a:cubicBezTo>
                      <a:pt x="524" y="451"/>
                      <a:pt x="525" y="451"/>
                      <a:pt x="526" y="451"/>
                    </a:cubicBezTo>
                    <a:cubicBezTo>
                      <a:pt x="527" y="451"/>
                      <a:pt x="529" y="452"/>
                      <a:pt x="529" y="454"/>
                    </a:cubicBezTo>
                    <a:cubicBezTo>
                      <a:pt x="529" y="456"/>
                      <a:pt x="527" y="457"/>
                      <a:pt x="526" y="458"/>
                    </a:cubicBezTo>
                    <a:cubicBezTo>
                      <a:pt x="525" y="459"/>
                      <a:pt x="524" y="459"/>
                      <a:pt x="524" y="460"/>
                    </a:cubicBezTo>
                    <a:cubicBezTo>
                      <a:pt x="524" y="460"/>
                      <a:pt x="524" y="460"/>
                      <a:pt x="524" y="460"/>
                    </a:cubicBezTo>
                    <a:cubicBezTo>
                      <a:pt x="524" y="460"/>
                      <a:pt x="525" y="459"/>
                      <a:pt x="526" y="459"/>
                    </a:cubicBezTo>
                    <a:cubicBezTo>
                      <a:pt x="527" y="458"/>
                      <a:pt x="529" y="457"/>
                      <a:pt x="531" y="457"/>
                    </a:cubicBezTo>
                    <a:cubicBezTo>
                      <a:pt x="531" y="457"/>
                      <a:pt x="531" y="457"/>
                      <a:pt x="532" y="457"/>
                    </a:cubicBezTo>
                    <a:cubicBezTo>
                      <a:pt x="532" y="457"/>
                      <a:pt x="532" y="457"/>
                      <a:pt x="532" y="457"/>
                    </a:cubicBezTo>
                    <a:cubicBezTo>
                      <a:pt x="533" y="457"/>
                      <a:pt x="536" y="456"/>
                      <a:pt x="538" y="455"/>
                    </a:cubicBezTo>
                    <a:cubicBezTo>
                      <a:pt x="540" y="454"/>
                      <a:pt x="541" y="453"/>
                      <a:pt x="543" y="452"/>
                    </a:cubicBezTo>
                    <a:cubicBezTo>
                      <a:pt x="545" y="452"/>
                      <a:pt x="548" y="450"/>
                      <a:pt x="550" y="449"/>
                    </a:cubicBezTo>
                    <a:cubicBezTo>
                      <a:pt x="551" y="448"/>
                      <a:pt x="552" y="447"/>
                      <a:pt x="553" y="447"/>
                    </a:cubicBezTo>
                    <a:cubicBezTo>
                      <a:pt x="554" y="446"/>
                      <a:pt x="555" y="446"/>
                      <a:pt x="557" y="445"/>
                    </a:cubicBezTo>
                    <a:cubicBezTo>
                      <a:pt x="557" y="445"/>
                      <a:pt x="558" y="445"/>
                      <a:pt x="558" y="445"/>
                    </a:cubicBezTo>
                    <a:cubicBezTo>
                      <a:pt x="560" y="445"/>
                      <a:pt x="563" y="446"/>
                      <a:pt x="563" y="447"/>
                    </a:cubicBezTo>
                    <a:cubicBezTo>
                      <a:pt x="563" y="448"/>
                      <a:pt x="564" y="449"/>
                      <a:pt x="563" y="451"/>
                    </a:cubicBezTo>
                    <a:cubicBezTo>
                      <a:pt x="562" y="452"/>
                      <a:pt x="561" y="452"/>
                      <a:pt x="561" y="453"/>
                    </a:cubicBezTo>
                    <a:cubicBezTo>
                      <a:pt x="561" y="453"/>
                      <a:pt x="562" y="455"/>
                      <a:pt x="565" y="456"/>
                    </a:cubicBezTo>
                    <a:cubicBezTo>
                      <a:pt x="572" y="458"/>
                      <a:pt x="580" y="470"/>
                      <a:pt x="585" y="478"/>
                    </a:cubicBezTo>
                    <a:cubicBezTo>
                      <a:pt x="587" y="481"/>
                      <a:pt x="587" y="481"/>
                      <a:pt x="587" y="481"/>
                    </a:cubicBezTo>
                    <a:cubicBezTo>
                      <a:pt x="589" y="484"/>
                      <a:pt x="591" y="488"/>
                      <a:pt x="593" y="492"/>
                    </a:cubicBezTo>
                    <a:cubicBezTo>
                      <a:pt x="594" y="495"/>
                      <a:pt x="596" y="499"/>
                      <a:pt x="597" y="500"/>
                    </a:cubicBezTo>
                    <a:cubicBezTo>
                      <a:pt x="597" y="500"/>
                      <a:pt x="598" y="499"/>
                      <a:pt x="598" y="498"/>
                    </a:cubicBezTo>
                    <a:cubicBezTo>
                      <a:pt x="599" y="497"/>
                      <a:pt x="600" y="495"/>
                      <a:pt x="601" y="494"/>
                    </a:cubicBezTo>
                    <a:cubicBezTo>
                      <a:pt x="602" y="494"/>
                      <a:pt x="602" y="493"/>
                      <a:pt x="603" y="493"/>
                    </a:cubicBezTo>
                    <a:cubicBezTo>
                      <a:pt x="606" y="493"/>
                      <a:pt x="608" y="495"/>
                      <a:pt x="610" y="497"/>
                    </a:cubicBezTo>
                    <a:cubicBezTo>
                      <a:pt x="611" y="498"/>
                      <a:pt x="612" y="499"/>
                      <a:pt x="613" y="499"/>
                    </a:cubicBezTo>
                    <a:cubicBezTo>
                      <a:pt x="614" y="500"/>
                      <a:pt x="615" y="500"/>
                      <a:pt x="616" y="500"/>
                    </a:cubicBezTo>
                    <a:cubicBezTo>
                      <a:pt x="618" y="501"/>
                      <a:pt x="621" y="502"/>
                      <a:pt x="622" y="501"/>
                    </a:cubicBezTo>
                    <a:cubicBezTo>
                      <a:pt x="623" y="501"/>
                      <a:pt x="624" y="501"/>
                      <a:pt x="625" y="500"/>
                    </a:cubicBezTo>
                    <a:cubicBezTo>
                      <a:pt x="629" y="499"/>
                      <a:pt x="633" y="497"/>
                      <a:pt x="635" y="498"/>
                    </a:cubicBezTo>
                    <a:cubicBezTo>
                      <a:pt x="636" y="498"/>
                      <a:pt x="636" y="499"/>
                      <a:pt x="637" y="499"/>
                    </a:cubicBezTo>
                    <a:cubicBezTo>
                      <a:pt x="639" y="500"/>
                      <a:pt x="642" y="501"/>
                      <a:pt x="643" y="505"/>
                    </a:cubicBezTo>
                    <a:cubicBezTo>
                      <a:pt x="645" y="509"/>
                      <a:pt x="647" y="510"/>
                      <a:pt x="649" y="510"/>
                    </a:cubicBezTo>
                    <a:cubicBezTo>
                      <a:pt x="650" y="510"/>
                      <a:pt x="653" y="510"/>
                      <a:pt x="653" y="516"/>
                    </a:cubicBezTo>
                    <a:cubicBezTo>
                      <a:pt x="653" y="517"/>
                      <a:pt x="656" y="519"/>
                      <a:pt x="657" y="519"/>
                    </a:cubicBezTo>
                    <a:cubicBezTo>
                      <a:pt x="659" y="519"/>
                      <a:pt x="664" y="518"/>
                      <a:pt x="665" y="517"/>
                    </a:cubicBezTo>
                    <a:cubicBezTo>
                      <a:pt x="666" y="516"/>
                      <a:pt x="667" y="516"/>
                      <a:pt x="668" y="516"/>
                    </a:cubicBezTo>
                    <a:cubicBezTo>
                      <a:pt x="670" y="516"/>
                      <a:pt x="671" y="517"/>
                      <a:pt x="672" y="519"/>
                    </a:cubicBezTo>
                    <a:cubicBezTo>
                      <a:pt x="672" y="519"/>
                      <a:pt x="672" y="520"/>
                      <a:pt x="672" y="520"/>
                    </a:cubicBezTo>
                    <a:cubicBezTo>
                      <a:pt x="672" y="520"/>
                      <a:pt x="672" y="520"/>
                      <a:pt x="672" y="521"/>
                    </a:cubicBezTo>
                    <a:cubicBezTo>
                      <a:pt x="673" y="521"/>
                      <a:pt x="673" y="521"/>
                      <a:pt x="673" y="521"/>
                    </a:cubicBezTo>
                    <a:cubicBezTo>
                      <a:pt x="673" y="522"/>
                      <a:pt x="673" y="522"/>
                      <a:pt x="673" y="522"/>
                    </a:cubicBezTo>
                    <a:cubicBezTo>
                      <a:pt x="674" y="522"/>
                      <a:pt x="674" y="522"/>
                      <a:pt x="674" y="523"/>
                    </a:cubicBezTo>
                    <a:cubicBezTo>
                      <a:pt x="674" y="523"/>
                      <a:pt x="674" y="523"/>
                      <a:pt x="674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6" y="523"/>
                      <a:pt x="677" y="523"/>
                      <a:pt x="678" y="524"/>
                    </a:cubicBezTo>
                    <a:cubicBezTo>
                      <a:pt x="678" y="524"/>
                      <a:pt x="678" y="524"/>
                      <a:pt x="678" y="524"/>
                    </a:cubicBezTo>
                    <a:cubicBezTo>
                      <a:pt x="678" y="524"/>
                      <a:pt x="679" y="524"/>
                      <a:pt x="680" y="524"/>
                    </a:cubicBezTo>
                    <a:cubicBezTo>
                      <a:pt x="680" y="524"/>
                      <a:pt x="680" y="524"/>
                      <a:pt x="680" y="524"/>
                    </a:cubicBezTo>
                    <a:cubicBezTo>
                      <a:pt x="680" y="524"/>
                      <a:pt x="680" y="524"/>
                      <a:pt x="680" y="524"/>
                    </a:cubicBezTo>
                    <a:cubicBezTo>
                      <a:pt x="680" y="524"/>
                      <a:pt x="680" y="524"/>
                      <a:pt x="680" y="523"/>
                    </a:cubicBezTo>
                    <a:cubicBezTo>
                      <a:pt x="680" y="523"/>
                      <a:pt x="680" y="523"/>
                      <a:pt x="680" y="523"/>
                    </a:cubicBezTo>
                    <a:cubicBezTo>
                      <a:pt x="681" y="522"/>
                      <a:pt x="683" y="521"/>
                      <a:pt x="689" y="520"/>
                    </a:cubicBezTo>
                    <a:cubicBezTo>
                      <a:pt x="694" y="519"/>
                      <a:pt x="697" y="518"/>
                      <a:pt x="698" y="517"/>
                    </a:cubicBezTo>
                    <a:cubicBezTo>
                      <a:pt x="699" y="514"/>
                      <a:pt x="701" y="513"/>
                      <a:pt x="704" y="513"/>
                    </a:cubicBezTo>
                    <a:cubicBezTo>
                      <a:pt x="705" y="512"/>
                      <a:pt x="706" y="512"/>
                      <a:pt x="707" y="511"/>
                    </a:cubicBezTo>
                    <a:cubicBezTo>
                      <a:pt x="708" y="510"/>
                      <a:pt x="709" y="509"/>
                      <a:pt x="711" y="508"/>
                    </a:cubicBezTo>
                    <a:cubicBezTo>
                      <a:pt x="712" y="508"/>
                      <a:pt x="713" y="507"/>
                      <a:pt x="714" y="507"/>
                    </a:cubicBezTo>
                    <a:cubicBezTo>
                      <a:pt x="715" y="505"/>
                      <a:pt x="717" y="504"/>
                      <a:pt x="719" y="504"/>
                    </a:cubicBezTo>
                    <a:cubicBezTo>
                      <a:pt x="720" y="504"/>
                      <a:pt x="721" y="503"/>
                      <a:pt x="721" y="503"/>
                    </a:cubicBezTo>
                    <a:cubicBezTo>
                      <a:pt x="723" y="501"/>
                      <a:pt x="727" y="501"/>
                      <a:pt x="728" y="501"/>
                    </a:cubicBezTo>
                    <a:cubicBezTo>
                      <a:pt x="730" y="501"/>
                      <a:pt x="731" y="501"/>
                      <a:pt x="732" y="501"/>
                    </a:cubicBezTo>
                    <a:cubicBezTo>
                      <a:pt x="734" y="502"/>
                      <a:pt x="744" y="504"/>
                      <a:pt x="746" y="504"/>
                    </a:cubicBezTo>
                    <a:cubicBezTo>
                      <a:pt x="747" y="504"/>
                      <a:pt x="747" y="504"/>
                      <a:pt x="747" y="504"/>
                    </a:cubicBezTo>
                    <a:cubicBezTo>
                      <a:pt x="749" y="504"/>
                      <a:pt x="750" y="506"/>
                      <a:pt x="751" y="508"/>
                    </a:cubicBezTo>
                    <a:cubicBezTo>
                      <a:pt x="751" y="509"/>
                      <a:pt x="751" y="510"/>
                      <a:pt x="751" y="510"/>
                    </a:cubicBezTo>
                    <a:cubicBezTo>
                      <a:pt x="752" y="510"/>
                      <a:pt x="753" y="511"/>
                      <a:pt x="754" y="512"/>
                    </a:cubicBezTo>
                    <a:cubicBezTo>
                      <a:pt x="756" y="512"/>
                      <a:pt x="758" y="514"/>
                      <a:pt x="759" y="514"/>
                    </a:cubicBezTo>
                    <a:cubicBezTo>
                      <a:pt x="760" y="513"/>
                      <a:pt x="762" y="512"/>
                      <a:pt x="765" y="512"/>
                    </a:cubicBezTo>
                    <a:cubicBezTo>
                      <a:pt x="767" y="512"/>
                      <a:pt x="768" y="512"/>
                      <a:pt x="770" y="513"/>
                    </a:cubicBezTo>
                    <a:cubicBezTo>
                      <a:pt x="770" y="514"/>
                      <a:pt x="771" y="514"/>
                      <a:pt x="771" y="514"/>
                    </a:cubicBezTo>
                    <a:cubicBezTo>
                      <a:pt x="773" y="515"/>
                      <a:pt x="774" y="516"/>
                      <a:pt x="775" y="516"/>
                    </a:cubicBezTo>
                    <a:cubicBezTo>
                      <a:pt x="776" y="515"/>
                      <a:pt x="778" y="514"/>
                      <a:pt x="780" y="513"/>
                    </a:cubicBezTo>
                    <a:cubicBezTo>
                      <a:pt x="780" y="513"/>
                      <a:pt x="781" y="513"/>
                      <a:pt x="782" y="512"/>
                    </a:cubicBezTo>
                    <a:cubicBezTo>
                      <a:pt x="783" y="512"/>
                      <a:pt x="784" y="512"/>
                      <a:pt x="785" y="511"/>
                    </a:cubicBezTo>
                    <a:cubicBezTo>
                      <a:pt x="785" y="511"/>
                      <a:pt x="786" y="508"/>
                      <a:pt x="785" y="507"/>
                    </a:cubicBezTo>
                    <a:cubicBezTo>
                      <a:pt x="783" y="506"/>
                      <a:pt x="781" y="499"/>
                      <a:pt x="780" y="497"/>
                    </a:cubicBezTo>
                    <a:cubicBezTo>
                      <a:pt x="780" y="494"/>
                      <a:pt x="782" y="493"/>
                      <a:pt x="784" y="492"/>
                    </a:cubicBezTo>
                    <a:cubicBezTo>
                      <a:pt x="784" y="491"/>
                      <a:pt x="785" y="491"/>
                      <a:pt x="785" y="490"/>
                    </a:cubicBezTo>
                    <a:cubicBezTo>
                      <a:pt x="786" y="488"/>
                      <a:pt x="788" y="487"/>
                      <a:pt x="790" y="486"/>
                    </a:cubicBezTo>
                    <a:cubicBezTo>
                      <a:pt x="791" y="486"/>
                      <a:pt x="791" y="486"/>
                      <a:pt x="792" y="485"/>
                    </a:cubicBezTo>
                    <a:cubicBezTo>
                      <a:pt x="792" y="485"/>
                      <a:pt x="792" y="485"/>
                      <a:pt x="792" y="484"/>
                    </a:cubicBezTo>
                    <a:cubicBezTo>
                      <a:pt x="793" y="483"/>
                      <a:pt x="794" y="481"/>
                      <a:pt x="796" y="481"/>
                    </a:cubicBezTo>
                    <a:cubicBezTo>
                      <a:pt x="797" y="481"/>
                      <a:pt x="797" y="481"/>
                      <a:pt x="798" y="481"/>
                    </a:cubicBezTo>
                    <a:cubicBezTo>
                      <a:pt x="798" y="482"/>
                      <a:pt x="805" y="484"/>
                      <a:pt x="807" y="485"/>
                    </a:cubicBezTo>
                    <a:cubicBezTo>
                      <a:pt x="807" y="486"/>
                      <a:pt x="810" y="486"/>
                      <a:pt x="812" y="486"/>
                    </a:cubicBezTo>
                    <a:cubicBezTo>
                      <a:pt x="815" y="486"/>
                      <a:pt x="819" y="488"/>
                      <a:pt x="822" y="490"/>
                    </a:cubicBezTo>
                    <a:cubicBezTo>
                      <a:pt x="822" y="490"/>
                      <a:pt x="824" y="491"/>
                      <a:pt x="826" y="491"/>
                    </a:cubicBezTo>
                    <a:cubicBezTo>
                      <a:pt x="829" y="491"/>
                      <a:pt x="832" y="492"/>
                      <a:pt x="833" y="494"/>
                    </a:cubicBezTo>
                    <a:cubicBezTo>
                      <a:pt x="834" y="495"/>
                      <a:pt x="834" y="497"/>
                      <a:pt x="834" y="499"/>
                    </a:cubicBezTo>
                    <a:cubicBezTo>
                      <a:pt x="834" y="501"/>
                      <a:pt x="834" y="503"/>
                      <a:pt x="835" y="503"/>
                    </a:cubicBezTo>
                    <a:cubicBezTo>
                      <a:pt x="837" y="506"/>
                      <a:pt x="839" y="508"/>
                      <a:pt x="839" y="508"/>
                    </a:cubicBezTo>
                    <a:cubicBezTo>
                      <a:pt x="841" y="507"/>
                      <a:pt x="843" y="508"/>
                      <a:pt x="846" y="509"/>
                    </a:cubicBezTo>
                    <a:cubicBezTo>
                      <a:pt x="847" y="510"/>
                      <a:pt x="849" y="511"/>
                      <a:pt x="850" y="511"/>
                    </a:cubicBezTo>
                    <a:cubicBezTo>
                      <a:pt x="850" y="511"/>
                      <a:pt x="852" y="510"/>
                      <a:pt x="853" y="509"/>
                    </a:cubicBezTo>
                    <a:cubicBezTo>
                      <a:pt x="855" y="508"/>
                      <a:pt x="856" y="507"/>
                      <a:pt x="858" y="507"/>
                    </a:cubicBezTo>
                    <a:cubicBezTo>
                      <a:pt x="859" y="507"/>
                      <a:pt x="860" y="507"/>
                      <a:pt x="862" y="506"/>
                    </a:cubicBezTo>
                    <a:cubicBezTo>
                      <a:pt x="865" y="506"/>
                      <a:pt x="867" y="505"/>
                      <a:pt x="869" y="506"/>
                    </a:cubicBezTo>
                    <a:cubicBezTo>
                      <a:pt x="869" y="506"/>
                      <a:pt x="871" y="506"/>
                      <a:pt x="872" y="507"/>
                    </a:cubicBezTo>
                    <a:cubicBezTo>
                      <a:pt x="874" y="507"/>
                      <a:pt x="877" y="508"/>
                      <a:pt x="878" y="508"/>
                    </a:cubicBezTo>
                    <a:cubicBezTo>
                      <a:pt x="879" y="508"/>
                      <a:pt x="879" y="508"/>
                      <a:pt x="880" y="508"/>
                    </a:cubicBezTo>
                    <a:cubicBezTo>
                      <a:pt x="881" y="508"/>
                      <a:pt x="888" y="508"/>
                      <a:pt x="889" y="511"/>
                    </a:cubicBezTo>
                    <a:cubicBezTo>
                      <a:pt x="889" y="512"/>
                      <a:pt x="891" y="512"/>
                      <a:pt x="892" y="512"/>
                    </a:cubicBezTo>
                    <a:cubicBezTo>
                      <a:pt x="895" y="513"/>
                      <a:pt x="899" y="514"/>
                      <a:pt x="899" y="517"/>
                    </a:cubicBezTo>
                    <a:cubicBezTo>
                      <a:pt x="899" y="517"/>
                      <a:pt x="900" y="518"/>
                      <a:pt x="901" y="518"/>
                    </a:cubicBezTo>
                    <a:cubicBezTo>
                      <a:pt x="902" y="519"/>
                      <a:pt x="904" y="520"/>
                      <a:pt x="905" y="522"/>
                    </a:cubicBezTo>
                    <a:cubicBezTo>
                      <a:pt x="905" y="522"/>
                      <a:pt x="907" y="522"/>
                      <a:pt x="908" y="523"/>
                    </a:cubicBezTo>
                    <a:cubicBezTo>
                      <a:pt x="909" y="523"/>
                      <a:pt x="910" y="523"/>
                      <a:pt x="911" y="523"/>
                    </a:cubicBezTo>
                    <a:cubicBezTo>
                      <a:pt x="914" y="523"/>
                      <a:pt x="916" y="523"/>
                      <a:pt x="917" y="523"/>
                    </a:cubicBezTo>
                    <a:cubicBezTo>
                      <a:pt x="918" y="524"/>
                      <a:pt x="918" y="524"/>
                      <a:pt x="918" y="524"/>
                    </a:cubicBezTo>
                    <a:cubicBezTo>
                      <a:pt x="919" y="524"/>
                      <a:pt x="921" y="525"/>
                      <a:pt x="925" y="525"/>
                    </a:cubicBezTo>
                    <a:cubicBezTo>
                      <a:pt x="928" y="525"/>
                      <a:pt x="930" y="524"/>
                      <a:pt x="931" y="524"/>
                    </a:cubicBezTo>
                    <a:cubicBezTo>
                      <a:pt x="931" y="523"/>
                      <a:pt x="934" y="523"/>
                      <a:pt x="938" y="522"/>
                    </a:cubicBezTo>
                    <a:cubicBezTo>
                      <a:pt x="941" y="522"/>
                      <a:pt x="945" y="521"/>
                      <a:pt x="946" y="520"/>
                    </a:cubicBezTo>
                    <a:cubicBezTo>
                      <a:pt x="947" y="519"/>
                      <a:pt x="949" y="519"/>
                      <a:pt x="951" y="519"/>
                    </a:cubicBezTo>
                    <a:cubicBezTo>
                      <a:pt x="952" y="519"/>
                      <a:pt x="953" y="518"/>
                      <a:pt x="954" y="518"/>
                    </a:cubicBezTo>
                    <a:cubicBezTo>
                      <a:pt x="954" y="516"/>
                      <a:pt x="957" y="514"/>
                      <a:pt x="960" y="513"/>
                    </a:cubicBezTo>
                    <a:cubicBezTo>
                      <a:pt x="961" y="512"/>
                      <a:pt x="963" y="512"/>
                      <a:pt x="964" y="511"/>
                    </a:cubicBezTo>
                    <a:cubicBezTo>
                      <a:pt x="964" y="511"/>
                      <a:pt x="965" y="510"/>
                      <a:pt x="965" y="510"/>
                    </a:cubicBezTo>
                    <a:cubicBezTo>
                      <a:pt x="968" y="509"/>
                      <a:pt x="970" y="509"/>
                      <a:pt x="971" y="509"/>
                    </a:cubicBezTo>
                    <a:cubicBezTo>
                      <a:pt x="971" y="509"/>
                      <a:pt x="971" y="509"/>
                      <a:pt x="971" y="509"/>
                    </a:cubicBezTo>
                    <a:cubicBezTo>
                      <a:pt x="971" y="509"/>
                      <a:pt x="971" y="509"/>
                      <a:pt x="971" y="509"/>
                    </a:cubicBezTo>
                    <a:cubicBezTo>
                      <a:pt x="973" y="509"/>
                      <a:pt x="975" y="509"/>
                      <a:pt x="977" y="510"/>
                    </a:cubicBezTo>
                    <a:cubicBezTo>
                      <a:pt x="979" y="510"/>
                      <a:pt x="980" y="511"/>
                      <a:pt x="981" y="513"/>
                    </a:cubicBezTo>
                    <a:cubicBezTo>
                      <a:pt x="981" y="513"/>
                      <a:pt x="983" y="514"/>
                      <a:pt x="985" y="514"/>
                    </a:cubicBezTo>
                    <a:cubicBezTo>
                      <a:pt x="986" y="514"/>
                      <a:pt x="987" y="514"/>
                      <a:pt x="988" y="513"/>
                    </a:cubicBezTo>
                    <a:cubicBezTo>
                      <a:pt x="988" y="513"/>
                      <a:pt x="989" y="513"/>
                      <a:pt x="990" y="513"/>
                    </a:cubicBezTo>
                    <a:cubicBezTo>
                      <a:pt x="990" y="513"/>
                      <a:pt x="990" y="513"/>
                      <a:pt x="990" y="513"/>
                    </a:cubicBezTo>
                    <a:cubicBezTo>
                      <a:pt x="990" y="513"/>
                      <a:pt x="990" y="513"/>
                      <a:pt x="991" y="513"/>
                    </a:cubicBezTo>
                    <a:cubicBezTo>
                      <a:pt x="992" y="513"/>
                      <a:pt x="994" y="513"/>
                      <a:pt x="996" y="514"/>
                    </a:cubicBezTo>
                    <a:cubicBezTo>
                      <a:pt x="996" y="513"/>
                      <a:pt x="996" y="513"/>
                      <a:pt x="996" y="513"/>
                    </a:cubicBezTo>
                    <a:cubicBezTo>
                      <a:pt x="996" y="514"/>
                      <a:pt x="996" y="514"/>
                      <a:pt x="996" y="514"/>
                    </a:cubicBezTo>
                    <a:cubicBezTo>
                      <a:pt x="997" y="514"/>
                      <a:pt x="998" y="514"/>
                      <a:pt x="998" y="514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1000" y="516"/>
                      <a:pt x="1000" y="516"/>
                      <a:pt x="1000" y="516"/>
                    </a:cubicBezTo>
                    <a:cubicBezTo>
                      <a:pt x="1000" y="516"/>
                      <a:pt x="1000" y="516"/>
                      <a:pt x="1000" y="516"/>
                    </a:cubicBezTo>
                    <a:cubicBezTo>
                      <a:pt x="1001" y="516"/>
                      <a:pt x="1001" y="517"/>
                      <a:pt x="1001" y="517"/>
                    </a:cubicBezTo>
                    <a:cubicBezTo>
                      <a:pt x="1001" y="517"/>
                      <a:pt x="1001" y="517"/>
                      <a:pt x="1001" y="517"/>
                    </a:cubicBezTo>
                    <a:cubicBezTo>
                      <a:pt x="1001" y="517"/>
                      <a:pt x="1001" y="517"/>
                      <a:pt x="1001" y="517"/>
                    </a:cubicBezTo>
                    <a:cubicBezTo>
                      <a:pt x="1001" y="518"/>
                      <a:pt x="1002" y="518"/>
                      <a:pt x="1002" y="518"/>
                    </a:cubicBezTo>
                    <a:cubicBezTo>
                      <a:pt x="1002" y="518"/>
                      <a:pt x="1002" y="518"/>
                      <a:pt x="1002" y="518"/>
                    </a:cubicBezTo>
                    <a:cubicBezTo>
                      <a:pt x="1002" y="518"/>
                      <a:pt x="1002" y="518"/>
                      <a:pt x="1003" y="518"/>
                    </a:cubicBezTo>
                    <a:cubicBezTo>
                      <a:pt x="1003" y="518"/>
                      <a:pt x="1003" y="518"/>
                      <a:pt x="1003" y="518"/>
                    </a:cubicBezTo>
                    <a:cubicBezTo>
                      <a:pt x="1003" y="518"/>
                      <a:pt x="1003" y="518"/>
                      <a:pt x="1003" y="518"/>
                    </a:cubicBezTo>
                    <a:cubicBezTo>
                      <a:pt x="1004" y="518"/>
                      <a:pt x="1004" y="518"/>
                      <a:pt x="1004" y="518"/>
                    </a:cubicBezTo>
                    <a:cubicBezTo>
                      <a:pt x="1004" y="518"/>
                      <a:pt x="1004" y="518"/>
                      <a:pt x="1004" y="518"/>
                    </a:cubicBezTo>
                    <a:cubicBezTo>
                      <a:pt x="1004" y="519"/>
                      <a:pt x="1005" y="519"/>
                      <a:pt x="1005" y="519"/>
                    </a:cubicBezTo>
                    <a:cubicBezTo>
                      <a:pt x="1005" y="519"/>
                      <a:pt x="1005" y="519"/>
                      <a:pt x="1005" y="519"/>
                    </a:cubicBezTo>
                    <a:cubicBezTo>
                      <a:pt x="1006" y="519"/>
                      <a:pt x="1007" y="519"/>
                      <a:pt x="1009" y="519"/>
                    </a:cubicBezTo>
                    <a:cubicBezTo>
                      <a:pt x="1009" y="519"/>
                      <a:pt x="1009" y="519"/>
                      <a:pt x="1009" y="519"/>
                    </a:cubicBezTo>
                    <a:cubicBezTo>
                      <a:pt x="1010" y="519"/>
                      <a:pt x="1012" y="518"/>
                      <a:pt x="1013" y="517"/>
                    </a:cubicBezTo>
                    <a:cubicBezTo>
                      <a:pt x="1017" y="515"/>
                      <a:pt x="1019" y="514"/>
                      <a:pt x="1020" y="513"/>
                    </a:cubicBezTo>
                    <a:cubicBezTo>
                      <a:pt x="1022" y="513"/>
                      <a:pt x="1023" y="512"/>
                      <a:pt x="1024" y="511"/>
                    </a:cubicBezTo>
                    <a:cubicBezTo>
                      <a:pt x="1024" y="511"/>
                      <a:pt x="1024" y="511"/>
                      <a:pt x="1024" y="511"/>
                    </a:cubicBezTo>
                    <a:cubicBezTo>
                      <a:pt x="1024" y="510"/>
                      <a:pt x="1024" y="510"/>
                      <a:pt x="1024" y="509"/>
                    </a:cubicBezTo>
                    <a:cubicBezTo>
                      <a:pt x="1024" y="507"/>
                      <a:pt x="1025" y="505"/>
                      <a:pt x="1027" y="502"/>
                    </a:cubicBezTo>
                    <a:cubicBezTo>
                      <a:pt x="1028" y="501"/>
                      <a:pt x="1028" y="500"/>
                      <a:pt x="1029" y="499"/>
                    </a:cubicBezTo>
                    <a:cubicBezTo>
                      <a:pt x="1029" y="499"/>
                      <a:pt x="1029" y="498"/>
                      <a:pt x="1029" y="498"/>
                    </a:cubicBezTo>
                    <a:cubicBezTo>
                      <a:pt x="1030" y="495"/>
                      <a:pt x="1035" y="487"/>
                      <a:pt x="1037" y="486"/>
                    </a:cubicBezTo>
                    <a:cubicBezTo>
                      <a:pt x="1039" y="486"/>
                      <a:pt x="1041" y="483"/>
                      <a:pt x="1041" y="482"/>
                    </a:cubicBezTo>
                    <a:cubicBezTo>
                      <a:pt x="1041" y="482"/>
                      <a:pt x="1041" y="481"/>
                      <a:pt x="1041" y="481"/>
                    </a:cubicBezTo>
                    <a:cubicBezTo>
                      <a:pt x="1041" y="481"/>
                      <a:pt x="1041" y="481"/>
                      <a:pt x="1041" y="480"/>
                    </a:cubicBezTo>
                    <a:cubicBezTo>
                      <a:pt x="1041" y="480"/>
                      <a:pt x="1041" y="480"/>
                      <a:pt x="1041" y="480"/>
                    </a:cubicBezTo>
                    <a:cubicBezTo>
                      <a:pt x="1040" y="479"/>
                      <a:pt x="1040" y="479"/>
                      <a:pt x="1040" y="479"/>
                    </a:cubicBezTo>
                    <a:cubicBezTo>
                      <a:pt x="1040" y="479"/>
                      <a:pt x="1040" y="479"/>
                      <a:pt x="1040" y="478"/>
                    </a:cubicBezTo>
                    <a:cubicBezTo>
                      <a:pt x="1040" y="478"/>
                      <a:pt x="1040" y="478"/>
                      <a:pt x="1040" y="478"/>
                    </a:cubicBezTo>
                    <a:cubicBezTo>
                      <a:pt x="1040" y="478"/>
                      <a:pt x="1040" y="478"/>
                      <a:pt x="1040" y="478"/>
                    </a:cubicBezTo>
                    <a:cubicBezTo>
                      <a:pt x="1040" y="478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8" y="476"/>
                      <a:pt x="1036" y="476"/>
                      <a:pt x="1035" y="474"/>
                    </a:cubicBezTo>
                    <a:cubicBezTo>
                      <a:pt x="1034" y="473"/>
                      <a:pt x="1035" y="470"/>
                      <a:pt x="1037" y="467"/>
                    </a:cubicBezTo>
                    <a:cubicBezTo>
                      <a:pt x="1040" y="463"/>
                      <a:pt x="1044" y="461"/>
                      <a:pt x="1050" y="461"/>
                    </a:cubicBezTo>
                    <a:cubicBezTo>
                      <a:pt x="1051" y="461"/>
                      <a:pt x="1052" y="461"/>
                      <a:pt x="1053" y="462"/>
                    </a:cubicBezTo>
                    <a:cubicBezTo>
                      <a:pt x="1053" y="462"/>
                      <a:pt x="1053" y="462"/>
                      <a:pt x="1053" y="462"/>
                    </a:cubicBezTo>
                    <a:cubicBezTo>
                      <a:pt x="1053" y="462"/>
                      <a:pt x="1054" y="461"/>
                      <a:pt x="1055" y="461"/>
                    </a:cubicBezTo>
                    <a:cubicBezTo>
                      <a:pt x="1059" y="461"/>
                      <a:pt x="1067" y="459"/>
                      <a:pt x="1070" y="460"/>
                    </a:cubicBezTo>
                    <a:cubicBezTo>
                      <a:pt x="1072" y="461"/>
                      <a:pt x="1073" y="461"/>
                      <a:pt x="1074" y="461"/>
                    </a:cubicBezTo>
                    <a:cubicBezTo>
                      <a:pt x="1076" y="461"/>
                      <a:pt x="1076" y="461"/>
                      <a:pt x="1076" y="461"/>
                    </a:cubicBezTo>
                    <a:cubicBezTo>
                      <a:pt x="1078" y="461"/>
                      <a:pt x="1080" y="461"/>
                      <a:pt x="1083" y="462"/>
                    </a:cubicBezTo>
                    <a:cubicBezTo>
                      <a:pt x="1085" y="464"/>
                      <a:pt x="1088" y="464"/>
                      <a:pt x="1091" y="464"/>
                    </a:cubicBezTo>
                    <a:cubicBezTo>
                      <a:pt x="1094" y="465"/>
                      <a:pt x="1096" y="465"/>
                      <a:pt x="1098" y="467"/>
                    </a:cubicBezTo>
                    <a:cubicBezTo>
                      <a:pt x="1098" y="468"/>
                      <a:pt x="1099" y="468"/>
                      <a:pt x="1100" y="469"/>
                    </a:cubicBezTo>
                    <a:cubicBezTo>
                      <a:pt x="1103" y="471"/>
                      <a:pt x="1106" y="473"/>
                      <a:pt x="1105" y="477"/>
                    </a:cubicBezTo>
                    <a:cubicBezTo>
                      <a:pt x="1105" y="477"/>
                      <a:pt x="1105" y="478"/>
                      <a:pt x="1105" y="478"/>
                    </a:cubicBezTo>
                    <a:cubicBezTo>
                      <a:pt x="1105" y="478"/>
                      <a:pt x="1106" y="478"/>
                      <a:pt x="1106" y="478"/>
                    </a:cubicBezTo>
                    <a:cubicBezTo>
                      <a:pt x="1107" y="479"/>
                      <a:pt x="1110" y="481"/>
                      <a:pt x="1111" y="487"/>
                    </a:cubicBezTo>
                    <a:cubicBezTo>
                      <a:pt x="1112" y="491"/>
                      <a:pt x="1113" y="493"/>
                      <a:pt x="1115" y="495"/>
                    </a:cubicBezTo>
                    <a:cubicBezTo>
                      <a:pt x="1116" y="496"/>
                      <a:pt x="1117" y="498"/>
                      <a:pt x="1117" y="500"/>
                    </a:cubicBezTo>
                    <a:cubicBezTo>
                      <a:pt x="1118" y="501"/>
                      <a:pt x="1119" y="504"/>
                      <a:pt x="1120" y="506"/>
                    </a:cubicBezTo>
                    <a:cubicBezTo>
                      <a:pt x="1122" y="510"/>
                      <a:pt x="1124" y="512"/>
                      <a:pt x="1123" y="514"/>
                    </a:cubicBezTo>
                    <a:cubicBezTo>
                      <a:pt x="1123" y="515"/>
                      <a:pt x="1122" y="517"/>
                      <a:pt x="1123" y="517"/>
                    </a:cubicBezTo>
                    <a:cubicBezTo>
                      <a:pt x="1123" y="518"/>
                      <a:pt x="1124" y="518"/>
                      <a:pt x="1126" y="518"/>
                    </a:cubicBezTo>
                    <a:cubicBezTo>
                      <a:pt x="1129" y="518"/>
                      <a:pt x="1132" y="520"/>
                      <a:pt x="1134" y="521"/>
                    </a:cubicBezTo>
                    <a:cubicBezTo>
                      <a:pt x="1135" y="522"/>
                      <a:pt x="1136" y="522"/>
                      <a:pt x="1136" y="522"/>
                    </a:cubicBezTo>
                    <a:cubicBezTo>
                      <a:pt x="1136" y="522"/>
                      <a:pt x="1137" y="522"/>
                      <a:pt x="1137" y="522"/>
                    </a:cubicBezTo>
                    <a:cubicBezTo>
                      <a:pt x="1137" y="522"/>
                      <a:pt x="1137" y="522"/>
                      <a:pt x="1137" y="522"/>
                    </a:cubicBezTo>
                    <a:cubicBezTo>
                      <a:pt x="1137" y="522"/>
                      <a:pt x="1137" y="522"/>
                      <a:pt x="1137" y="522"/>
                    </a:cubicBezTo>
                    <a:cubicBezTo>
                      <a:pt x="1139" y="522"/>
                      <a:pt x="1143" y="524"/>
                      <a:pt x="1146" y="526"/>
                    </a:cubicBezTo>
                    <a:cubicBezTo>
                      <a:pt x="1147" y="526"/>
                      <a:pt x="1148" y="527"/>
                      <a:pt x="1149" y="528"/>
                    </a:cubicBezTo>
                    <a:cubicBezTo>
                      <a:pt x="1150" y="529"/>
                      <a:pt x="1152" y="529"/>
                      <a:pt x="1153" y="530"/>
                    </a:cubicBezTo>
                    <a:cubicBezTo>
                      <a:pt x="1154" y="530"/>
                      <a:pt x="1155" y="530"/>
                      <a:pt x="1155" y="531"/>
                    </a:cubicBezTo>
                    <a:cubicBezTo>
                      <a:pt x="1157" y="531"/>
                      <a:pt x="1158" y="532"/>
                      <a:pt x="1158" y="535"/>
                    </a:cubicBezTo>
                    <a:cubicBezTo>
                      <a:pt x="1158" y="535"/>
                      <a:pt x="1158" y="536"/>
                      <a:pt x="1158" y="537"/>
                    </a:cubicBezTo>
                    <a:cubicBezTo>
                      <a:pt x="1158" y="538"/>
                      <a:pt x="1159" y="538"/>
                      <a:pt x="1159" y="539"/>
                    </a:cubicBezTo>
                    <a:cubicBezTo>
                      <a:pt x="1159" y="540"/>
                      <a:pt x="1160" y="542"/>
                      <a:pt x="1160" y="543"/>
                    </a:cubicBezTo>
                    <a:cubicBezTo>
                      <a:pt x="1160" y="544"/>
                      <a:pt x="1160" y="544"/>
                      <a:pt x="1160" y="544"/>
                    </a:cubicBezTo>
                    <a:cubicBezTo>
                      <a:pt x="1160" y="545"/>
                      <a:pt x="1163" y="547"/>
                      <a:pt x="1167" y="547"/>
                    </a:cubicBezTo>
                    <a:cubicBezTo>
                      <a:pt x="1168" y="547"/>
                      <a:pt x="1168" y="547"/>
                      <a:pt x="1169" y="547"/>
                    </a:cubicBezTo>
                    <a:cubicBezTo>
                      <a:pt x="1170" y="546"/>
                      <a:pt x="1172" y="546"/>
                      <a:pt x="1173" y="547"/>
                    </a:cubicBezTo>
                    <a:cubicBezTo>
                      <a:pt x="1174" y="547"/>
                      <a:pt x="1175" y="547"/>
                      <a:pt x="1175" y="547"/>
                    </a:cubicBezTo>
                    <a:cubicBezTo>
                      <a:pt x="1176" y="547"/>
                      <a:pt x="1177" y="546"/>
                      <a:pt x="1177" y="545"/>
                    </a:cubicBezTo>
                    <a:cubicBezTo>
                      <a:pt x="1179" y="542"/>
                      <a:pt x="1183" y="541"/>
                      <a:pt x="1186" y="541"/>
                    </a:cubicBezTo>
                    <a:cubicBezTo>
                      <a:pt x="1187" y="541"/>
                      <a:pt x="1188" y="541"/>
                      <a:pt x="1189" y="541"/>
                    </a:cubicBezTo>
                    <a:cubicBezTo>
                      <a:pt x="1190" y="540"/>
                      <a:pt x="1193" y="539"/>
                      <a:pt x="1195" y="539"/>
                    </a:cubicBezTo>
                    <a:cubicBezTo>
                      <a:pt x="1197" y="539"/>
                      <a:pt x="1199" y="539"/>
                      <a:pt x="1200" y="540"/>
                    </a:cubicBezTo>
                    <a:cubicBezTo>
                      <a:pt x="1201" y="541"/>
                      <a:pt x="1201" y="543"/>
                      <a:pt x="1201" y="545"/>
                    </a:cubicBezTo>
                    <a:cubicBezTo>
                      <a:pt x="1201" y="547"/>
                      <a:pt x="1202" y="548"/>
                      <a:pt x="1202" y="550"/>
                    </a:cubicBezTo>
                    <a:cubicBezTo>
                      <a:pt x="1203" y="551"/>
                      <a:pt x="1204" y="554"/>
                      <a:pt x="1200" y="556"/>
                    </a:cubicBezTo>
                    <a:cubicBezTo>
                      <a:pt x="1198" y="557"/>
                      <a:pt x="1197" y="564"/>
                      <a:pt x="1196" y="567"/>
                    </a:cubicBezTo>
                    <a:cubicBezTo>
                      <a:pt x="1196" y="568"/>
                      <a:pt x="1195" y="568"/>
                      <a:pt x="1195" y="569"/>
                    </a:cubicBezTo>
                    <a:cubicBezTo>
                      <a:pt x="1195" y="571"/>
                      <a:pt x="1193" y="573"/>
                      <a:pt x="1191" y="574"/>
                    </a:cubicBezTo>
                    <a:cubicBezTo>
                      <a:pt x="1190" y="575"/>
                      <a:pt x="1189" y="576"/>
                      <a:pt x="1189" y="577"/>
                    </a:cubicBezTo>
                    <a:cubicBezTo>
                      <a:pt x="1188" y="580"/>
                      <a:pt x="1186" y="582"/>
                      <a:pt x="1185" y="583"/>
                    </a:cubicBezTo>
                    <a:cubicBezTo>
                      <a:pt x="1184" y="583"/>
                      <a:pt x="1183" y="584"/>
                      <a:pt x="1183" y="584"/>
                    </a:cubicBezTo>
                    <a:cubicBezTo>
                      <a:pt x="1183" y="585"/>
                      <a:pt x="1183" y="585"/>
                      <a:pt x="1183" y="585"/>
                    </a:cubicBezTo>
                    <a:cubicBezTo>
                      <a:pt x="1183" y="585"/>
                      <a:pt x="1183" y="585"/>
                      <a:pt x="1183" y="585"/>
                    </a:cubicBezTo>
                    <a:cubicBezTo>
                      <a:pt x="1183" y="586"/>
                      <a:pt x="1183" y="586"/>
                      <a:pt x="1183" y="586"/>
                    </a:cubicBezTo>
                    <a:cubicBezTo>
                      <a:pt x="1183" y="586"/>
                      <a:pt x="1183" y="586"/>
                      <a:pt x="1183" y="586"/>
                    </a:cubicBezTo>
                    <a:cubicBezTo>
                      <a:pt x="1183" y="587"/>
                      <a:pt x="1182" y="587"/>
                      <a:pt x="1181" y="588"/>
                    </a:cubicBezTo>
                    <a:cubicBezTo>
                      <a:pt x="1181" y="588"/>
                      <a:pt x="1181" y="588"/>
                      <a:pt x="1181" y="588"/>
                    </a:cubicBezTo>
                    <a:cubicBezTo>
                      <a:pt x="1181" y="588"/>
                      <a:pt x="1181" y="588"/>
                      <a:pt x="1181" y="588"/>
                    </a:cubicBezTo>
                    <a:cubicBezTo>
                      <a:pt x="1181" y="588"/>
                      <a:pt x="1181" y="588"/>
                      <a:pt x="1180" y="588"/>
                    </a:cubicBezTo>
                    <a:cubicBezTo>
                      <a:pt x="1180" y="588"/>
                      <a:pt x="1180" y="588"/>
                      <a:pt x="1180" y="588"/>
                    </a:cubicBezTo>
                    <a:cubicBezTo>
                      <a:pt x="1179" y="588"/>
                      <a:pt x="1179" y="588"/>
                      <a:pt x="1178" y="588"/>
                    </a:cubicBezTo>
                    <a:cubicBezTo>
                      <a:pt x="1175" y="588"/>
                      <a:pt x="1172" y="587"/>
                      <a:pt x="1170" y="586"/>
                    </a:cubicBezTo>
                    <a:cubicBezTo>
                      <a:pt x="1169" y="586"/>
                      <a:pt x="1168" y="587"/>
                      <a:pt x="1167" y="588"/>
                    </a:cubicBezTo>
                    <a:cubicBezTo>
                      <a:pt x="1165" y="589"/>
                      <a:pt x="1164" y="591"/>
                      <a:pt x="1162" y="591"/>
                    </a:cubicBezTo>
                    <a:cubicBezTo>
                      <a:pt x="1162" y="591"/>
                      <a:pt x="1162" y="594"/>
                      <a:pt x="1162" y="596"/>
                    </a:cubicBezTo>
                    <a:cubicBezTo>
                      <a:pt x="1163" y="597"/>
                      <a:pt x="1163" y="599"/>
                      <a:pt x="1162" y="600"/>
                    </a:cubicBezTo>
                    <a:cubicBezTo>
                      <a:pt x="1162" y="602"/>
                      <a:pt x="1162" y="603"/>
                      <a:pt x="1163" y="605"/>
                    </a:cubicBezTo>
                    <a:cubicBezTo>
                      <a:pt x="1164" y="607"/>
                      <a:pt x="1164" y="609"/>
                      <a:pt x="1164" y="612"/>
                    </a:cubicBezTo>
                    <a:cubicBezTo>
                      <a:pt x="1164" y="612"/>
                      <a:pt x="1164" y="613"/>
                      <a:pt x="1164" y="613"/>
                    </a:cubicBezTo>
                    <a:cubicBezTo>
                      <a:pt x="1169" y="610"/>
                      <a:pt x="1171" y="610"/>
                      <a:pt x="1171" y="610"/>
                    </a:cubicBezTo>
                    <a:cubicBezTo>
                      <a:pt x="1174" y="610"/>
                      <a:pt x="1176" y="612"/>
                      <a:pt x="1179" y="614"/>
                    </a:cubicBezTo>
                    <a:cubicBezTo>
                      <a:pt x="1181" y="615"/>
                      <a:pt x="1183" y="617"/>
                      <a:pt x="1184" y="617"/>
                    </a:cubicBezTo>
                    <a:cubicBezTo>
                      <a:pt x="1188" y="617"/>
                      <a:pt x="1206" y="605"/>
                      <a:pt x="1208" y="602"/>
                    </a:cubicBezTo>
                    <a:cubicBezTo>
                      <a:pt x="1209" y="600"/>
                      <a:pt x="1212" y="596"/>
                      <a:pt x="1222" y="586"/>
                    </a:cubicBezTo>
                    <a:cubicBezTo>
                      <a:pt x="1224" y="584"/>
                      <a:pt x="1226" y="582"/>
                      <a:pt x="1227" y="581"/>
                    </a:cubicBezTo>
                    <a:cubicBezTo>
                      <a:pt x="1232" y="576"/>
                      <a:pt x="1240" y="567"/>
                      <a:pt x="1243" y="559"/>
                    </a:cubicBezTo>
                    <a:cubicBezTo>
                      <a:pt x="1244" y="556"/>
                      <a:pt x="1248" y="552"/>
                      <a:pt x="1251" y="549"/>
                    </a:cubicBezTo>
                    <a:cubicBezTo>
                      <a:pt x="1253" y="546"/>
                      <a:pt x="1255" y="544"/>
                      <a:pt x="1255" y="543"/>
                    </a:cubicBezTo>
                    <a:cubicBezTo>
                      <a:pt x="1256" y="542"/>
                      <a:pt x="1257" y="541"/>
                      <a:pt x="1257" y="540"/>
                    </a:cubicBezTo>
                    <a:cubicBezTo>
                      <a:pt x="1259" y="539"/>
                      <a:pt x="1260" y="537"/>
                      <a:pt x="1262" y="532"/>
                    </a:cubicBezTo>
                    <a:cubicBezTo>
                      <a:pt x="1264" y="527"/>
                      <a:pt x="1265" y="517"/>
                      <a:pt x="1266" y="511"/>
                    </a:cubicBezTo>
                    <a:cubicBezTo>
                      <a:pt x="1266" y="504"/>
                      <a:pt x="1267" y="503"/>
                      <a:pt x="1267" y="502"/>
                    </a:cubicBezTo>
                    <a:cubicBezTo>
                      <a:pt x="1268" y="501"/>
                      <a:pt x="1268" y="500"/>
                      <a:pt x="1268" y="500"/>
                    </a:cubicBezTo>
                    <a:cubicBezTo>
                      <a:pt x="1268" y="498"/>
                      <a:pt x="1268" y="496"/>
                      <a:pt x="1269" y="495"/>
                    </a:cubicBezTo>
                    <a:cubicBezTo>
                      <a:pt x="1270" y="494"/>
                      <a:pt x="1270" y="493"/>
                      <a:pt x="1270" y="493"/>
                    </a:cubicBezTo>
                    <a:cubicBezTo>
                      <a:pt x="1271" y="491"/>
                      <a:pt x="1271" y="489"/>
                      <a:pt x="1274" y="486"/>
                    </a:cubicBezTo>
                    <a:cubicBezTo>
                      <a:pt x="1276" y="484"/>
                      <a:pt x="1276" y="483"/>
                      <a:pt x="1275" y="481"/>
                    </a:cubicBezTo>
                    <a:cubicBezTo>
                      <a:pt x="1275" y="480"/>
                      <a:pt x="1275" y="478"/>
                      <a:pt x="1275" y="476"/>
                    </a:cubicBezTo>
                    <a:cubicBezTo>
                      <a:pt x="1275" y="475"/>
                      <a:pt x="1275" y="473"/>
                      <a:pt x="1275" y="473"/>
                    </a:cubicBezTo>
                    <a:cubicBezTo>
                      <a:pt x="1273" y="470"/>
                      <a:pt x="1274" y="468"/>
                      <a:pt x="1276" y="467"/>
                    </a:cubicBezTo>
                    <a:cubicBezTo>
                      <a:pt x="1275" y="467"/>
                      <a:pt x="1274" y="466"/>
                      <a:pt x="1273" y="465"/>
                    </a:cubicBezTo>
                    <a:cubicBezTo>
                      <a:pt x="1272" y="464"/>
                      <a:pt x="1272" y="464"/>
                      <a:pt x="1272" y="464"/>
                    </a:cubicBezTo>
                    <a:cubicBezTo>
                      <a:pt x="1269" y="463"/>
                      <a:pt x="1265" y="462"/>
                      <a:pt x="1265" y="458"/>
                    </a:cubicBezTo>
                    <a:cubicBezTo>
                      <a:pt x="1265" y="456"/>
                      <a:pt x="1261" y="453"/>
                      <a:pt x="1258" y="453"/>
                    </a:cubicBezTo>
                    <a:cubicBezTo>
                      <a:pt x="1258" y="453"/>
                      <a:pt x="1257" y="453"/>
                      <a:pt x="1257" y="453"/>
                    </a:cubicBezTo>
                    <a:cubicBezTo>
                      <a:pt x="1256" y="453"/>
                      <a:pt x="1254" y="453"/>
                      <a:pt x="1253" y="452"/>
                    </a:cubicBezTo>
                    <a:cubicBezTo>
                      <a:pt x="1252" y="452"/>
                      <a:pt x="1251" y="452"/>
                      <a:pt x="1250" y="452"/>
                    </a:cubicBezTo>
                    <a:cubicBezTo>
                      <a:pt x="1251" y="453"/>
                      <a:pt x="1250" y="454"/>
                      <a:pt x="1250" y="455"/>
                    </a:cubicBezTo>
                    <a:cubicBezTo>
                      <a:pt x="1249" y="457"/>
                      <a:pt x="1247" y="457"/>
                      <a:pt x="1246" y="457"/>
                    </a:cubicBezTo>
                    <a:cubicBezTo>
                      <a:pt x="1245" y="457"/>
                      <a:pt x="1244" y="458"/>
                      <a:pt x="1243" y="460"/>
                    </a:cubicBezTo>
                    <a:cubicBezTo>
                      <a:pt x="1243" y="460"/>
                      <a:pt x="1243" y="460"/>
                      <a:pt x="1243" y="460"/>
                    </a:cubicBezTo>
                    <a:cubicBezTo>
                      <a:pt x="1241" y="463"/>
                      <a:pt x="1238" y="464"/>
                      <a:pt x="1236" y="464"/>
                    </a:cubicBezTo>
                    <a:cubicBezTo>
                      <a:pt x="1233" y="464"/>
                      <a:pt x="1232" y="463"/>
                      <a:pt x="1232" y="462"/>
                    </a:cubicBezTo>
                    <a:cubicBezTo>
                      <a:pt x="1232" y="461"/>
                      <a:pt x="1232" y="460"/>
                      <a:pt x="1234" y="458"/>
                    </a:cubicBezTo>
                    <a:cubicBezTo>
                      <a:pt x="1234" y="458"/>
                      <a:pt x="1234" y="458"/>
                      <a:pt x="1234" y="458"/>
                    </a:cubicBezTo>
                    <a:cubicBezTo>
                      <a:pt x="1234" y="458"/>
                      <a:pt x="1234" y="457"/>
                      <a:pt x="1234" y="457"/>
                    </a:cubicBezTo>
                    <a:cubicBezTo>
                      <a:pt x="1233" y="457"/>
                      <a:pt x="1232" y="455"/>
                      <a:pt x="1232" y="454"/>
                    </a:cubicBezTo>
                    <a:cubicBezTo>
                      <a:pt x="1232" y="454"/>
                      <a:pt x="1232" y="454"/>
                      <a:pt x="1232" y="454"/>
                    </a:cubicBezTo>
                    <a:cubicBezTo>
                      <a:pt x="1231" y="456"/>
                      <a:pt x="1230" y="458"/>
                      <a:pt x="1227" y="459"/>
                    </a:cubicBezTo>
                    <a:cubicBezTo>
                      <a:pt x="1227" y="459"/>
                      <a:pt x="1227" y="459"/>
                      <a:pt x="1227" y="459"/>
                    </a:cubicBezTo>
                    <a:cubicBezTo>
                      <a:pt x="1226" y="459"/>
                      <a:pt x="1225" y="458"/>
                      <a:pt x="1224" y="457"/>
                    </a:cubicBezTo>
                    <a:cubicBezTo>
                      <a:pt x="1222" y="455"/>
                      <a:pt x="1223" y="449"/>
                      <a:pt x="1223" y="446"/>
                    </a:cubicBezTo>
                    <a:cubicBezTo>
                      <a:pt x="1223" y="446"/>
                      <a:pt x="1222" y="446"/>
                      <a:pt x="1221" y="446"/>
                    </a:cubicBezTo>
                    <a:cubicBezTo>
                      <a:pt x="1219" y="447"/>
                      <a:pt x="1216" y="447"/>
                      <a:pt x="1213" y="447"/>
                    </a:cubicBezTo>
                    <a:cubicBezTo>
                      <a:pt x="1208" y="446"/>
                      <a:pt x="1207" y="444"/>
                      <a:pt x="1206" y="443"/>
                    </a:cubicBezTo>
                    <a:cubicBezTo>
                      <a:pt x="1206" y="440"/>
                      <a:pt x="1208" y="437"/>
                      <a:pt x="1212" y="435"/>
                    </a:cubicBezTo>
                    <a:cubicBezTo>
                      <a:pt x="1215" y="433"/>
                      <a:pt x="1216" y="432"/>
                      <a:pt x="1217" y="431"/>
                    </a:cubicBezTo>
                    <a:cubicBezTo>
                      <a:pt x="1218" y="430"/>
                      <a:pt x="1218" y="428"/>
                      <a:pt x="1220" y="428"/>
                    </a:cubicBezTo>
                    <a:cubicBezTo>
                      <a:pt x="1222" y="427"/>
                      <a:pt x="1226" y="425"/>
                      <a:pt x="1229" y="422"/>
                    </a:cubicBezTo>
                    <a:cubicBezTo>
                      <a:pt x="1231" y="421"/>
                      <a:pt x="1233" y="420"/>
                      <a:pt x="1234" y="419"/>
                    </a:cubicBezTo>
                    <a:cubicBezTo>
                      <a:pt x="1238" y="417"/>
                      <a:pt x="1239" y="415"/>
                      <a:pt x="1240" y="412"/>
                    </a:cubicBezTo>
                    <a:cubicBezTo>
                      <a:pt x="1240" y="410"/>
                      <a:pt x="1243" y="408"/>
                      <a:pt x="1248" y="405"/>
                    </a:cubicBezTo>
                    <a:cubicBezTo>
                      <a:pt x="1250" y="403"/>
                      <a:pt x="1254" y="401"/>
                      <a:pt x="1256" y="399"/>
                    </a:cubicBezTo>
                    <a:cubicBezTo>
                      <a:pt x="1263" y="394"/>
                      <a:pt x="1267" y="390"/>
                      <a:pt x="1268" y="387"/>
                    </a:cubicBezTo>
                    <a:cubicBezTo>
                      <a:pt x="1269" y="385"/>
                      <a:pt x="1272" y="383"/>
                      <a:pt x="1276" y="381"/>
                    </a:cubicBezTo>
                    <a:cubicBezTo>
                      <a:pt x="1278" y="380"/>
                      <a:pt x="1280" y="378"/>
                      <a:pt x="1281" y="377"/>
                    </a:cubicBezTo>
                    <a:cubicBezTo>
                      <a:pt x="1281" y="373"/>
                      <a:pt x="1296" y="366"/>
                      <a:pt x="1303" y="364"/>
                    </a:cubicBezTo>
                    <a:cubicBezTo>
                      <a:pt x="1305" y="364"/>
                      <a:pt x="1308" y="364"/>
                      <a:pt x="1311" y="364"/>
                    </a:cubicBezTo>
                    <a:cubicBezTo>
                      <a:pt x="1318" y="364"/>
                      <a:pt x="1327" y="365"/>
                      <a:pt x="1330" y="368"/>
                    </a:cubicBezTo>
                    <a:cubicBezTo>
                      <a:pt x="1331" y="369"/>
                      <a:pt x="1331" y="369"/>
                      <a:pt x="1333" y="368"/>
                    </a:cubicBezTo>
                    <a:cubicBezTo>
                      <a:pt x="1334" y="366"/>
                      <a:pt x="1336" y="366"/>
                      <a:pt x="1337" y="366"/>
                    </a:cubicBezTo>
                    <a:cubicBezTo>
                      <a:pt x="1338" y="366"/>
                      <a:pt x="1340" y="366"/>
                      <a:pt x="1342" y="367"/>
                    </a:cubicBezTo>
                    <a:cubicBezTo>
                      <a:pt x="1345" y="367"/>
                      <a:pt x="1345" y="367"/>
                      <a:pt x="1345" y="367"/>
                    </a:cubicBezTo>
                    <a:cubicBezTo>
                      <a:pt x="1347" y="367"/>
                      <a:pt x="1349" y="367"/>
                      <a:pt x="1350" y="366"/>
                    </a:cubicBezTo>
                    <a:cubicBezTo>
                      <a:pt x="1352" y="366"/>
                      <a:pt x="1354" y="365"/>
                      <a:pt x="1356" y="366"/>
                    </a:cubicBezTo>
                    <a:cubicBezTo>
                      <a:pt x="1357" y="366"/>
                      <a:pt x="1359" y="366"/>
                      <a:pt x="1360" y="366"/>
                    </a:cubicBezTo>
                    <a:cubicBezTo>
                      <a:pt x="1361" y="366"/>
                      <a:pt x="1362" y="366"/>
                      <a:pt x="1363" y="364"/>
                    </a:cubicBezTo>
                    <a:cubicBezTo>
                      <a:pt x="1365" y="360"/>
                      <a:pt x="1370" y="360"/>
                      <a:pt x="1373" y="360"/>
                    </a:cubicBezTo>
                    <a:cubicBezTo>
                      <a:pt x="1376" y="360"/>
                      <a:pt x="1380" y="360"/>
                      <a:pt x="1382" y="361"/>
                    </a:cubicBezTo>
                    <a:cubicBezTo>
                      <a:pt x="1382" y="362"/>
                      <a:pt x="1382" y="362"/>
                      <a:pt x="1383" y="362"/>
                    </a:cubicBezTo>
                    <a:cubicBezTo>
                      <a:pt x="1385" y="364"/>
                      <a:pt x="1386" y="364"/>
                      <a:pt x="1388" y="363"/>
                    </a:cubicBezTo>
                    <a:cubicBezTo>
                      <a:pt x="1389" y="362"/>
                      <a:pt x="1390" y="362"/>
                      <a:pt x="1391" y="362"/>
                    </a:cubicBezTo>
                    <a:cubicBezTo>
                      <a:pt x="1393" y="362"/>
                      <a:pt x="1394" y="364"/>
                      <a:pt x="1395" y="365"/>
                    </a:cubicBezTo>
                    <a:cubicBezTo>
                      <a:pt x="1396" y="366"/>
                      <a:pt x="1396" y="367"/>
                      <a:pt x="1397" y="367"/>
                    </a:cubicBezTo>
                    <a:cubicBezTo>
                      <a:pt x="1400" y="367"/>
                      <a:pt x="1401" y="369"/>
                      <a:pt x="1401" y="370"/>
                    </a:cubicBezTo>
                    <a:cubicBezTo>
                      <a:pt x="1401" y="371"/>
                      <a:pt x="1400" y="372"/>
                      <a:pt x="1399" y="373"/>
                    </a:cubicBezTo>
                    <a:cubicBezTo>
                      <a:pt x="1400" y="373"/>
                      <a:pt x="1401" y="372"/>
                      <a:pt x="1402" y="372"/>
                    </a:cubicBezTo>
                    <a:cubicBezTo>
                      <a:pt x="1403" y="372"/>
                      <a:pt x="1403" y="372"/>
                      <a:pt x="1403" y="372"/>
                    </a:cubicBezTo>
                    <a:cubicBezTo>
                      <a:pt x="1404" y="373"/>
                      <a:pt x="1405" y="373"/>
                      <a:pt x="1406" y="373"/>
                    </a:cubicBezTo>
                    <a:cubicBezTo>
                      <a:pt x="1409" y="373"/>
                      <a:pt x="1411" y="372"/>
                      <a:pt x="1413" y="371"/>
                    </a:cubicBezTo>
                    <a:cubicBezTo>
                      <a:pt x="1416" y="369"/>
                      <a:pt x="1419" y="370"/>
                      <a:pt x="1420" y="371"/>
                    </a:cubicBezTo>
                    <a:cubicBezTo>
                      <a:pt x="1420" y="371"/>
                      <a:pt x="1421" y="371"/>
                      <a:pt x="1421" y="371"/>
                    </a:cubicBezTo>
                    <a:cubicBezTo>
                      <a:pt x="1423" y="369"/>
                      <a:pt x="1426" y="368"/>
                      <a:pt x="1428" y="368"/>
                    </a:cubicBezTo>
                    <a:cubicBezTo>
                      <a:pt x="1427" y="368"/>
                      <a:pt x="1425" y="367"/>
                      <a:pt x="1424" y="366"/>
                    </a:cubicBezTo>
                    <a:cubicBezTo>
                      <a:pt x="1423" y="363"/>
                      <a:pt x="1424" y="360"/>
                      <a:pt x="1427" y="355"/>
                    </a:cubicBezTo>
                    <a:cubicBezTo>
                      <a:pt x="1430" y="350"/>
                      <a:pt x="1435" y="347"/>
                      <a:pt x="1439" y="344"/>
                    </a:cubicBezTo>
                    <a:cubicBezTo>
                      <a:pt x="1441" y="343"/>
                      <a:pt x="1443" y="341"/>
                      <a:pt x="1444" y="340"/>
                    </a:cubicBezTo>
                    <a:cubicBezTo>
                      <a:pt x="1447" y="338"/>
                      <a:pt x="1449" y="337"/>
                      <a:pt x="1451" y="337"/>
                    </a:cubicBezTo>
                    <a:cubicBezTo>
                      <a:pt x="1451" y="337"/>
                      <a:pt x="1451" y="337"/>
                      <a:pt x="1452" y="337"/>
                    </a:cubicBezTo>
                    <a:cubicBezTo>
                      <a:pt x="1452" y="333"/>
                      <a:pt x="1454" y="325"/>
                      <a:pt x="1459" y="325"/>
                    </a:cubicBezTo>
                    <a:cubicBezTo>
                      <a:pt x="1460" y="325"/>
                      <a:pt x="1460" y="325"/>
                      <a:pt x="1460" y="325"/>
                    </a:cubicBezTo>
                    <a:cubicBezTo>
                      <a:pt x="1461" y="325"/>
                      <a:pt x="1462" y="325"/>
                      <a:pt x="1463" y="325"/>
                    </a:cubicBezTo>
                    <a:cubicBezTo>
                      <a:pt x="1465" y="325"/>
                      <a:pt x="1466" y="325"/>
                      <a:pt x="1468" y="325"/>
                    </a:cubicBezTo>
                    <a:cubicBezTo>
                      <a:pt x="1472" y="325"/>
                      <a:pt x="1475" y="324"/>
                      <a:pt x="1477" y="323"/>
                    </a:cubicBezTo>
                    <a:cubicBezTo>
                      <a:pt x="1479" y="322"/>
                      <a:pt x="1480" y="322"/>
                      <a:pt x="1481" y="322"/>
                    </a:cubicBezTo>
                    <a:cubicBezTo>
                      <a:pt x="1484" y="322"/>
                      <a:pt x="1485" y="324"/>
                      <a:pt x="1486" y="325"/>
                    </a:cubicBezTo>
                    <a:cubicBezTo>
                      <a:pt x="1486" y="326"/>
                      <a:pt x="1486" y="326"/>
                      <a:pt x="1486" y="326"/>
                    </a:cubicBezTo>
                    <a:cubicBezTo>
                      <a:pt x="1486" y="326"/>
                      <a:pt x="1487" y="325"/>
                      <a:pt x="1488" y="325"/>
                    </a:cubicBezTo>
                    <a:cubicBezTo>
                      <a:pt x="1489" y="324"/>
                      <a:pt x="1491" y="323"/>
                      <a:pt x="1493" y="323"/>
                    </a:cubicBezTo>
                    <a:cubicBezTo>
                      <a:pt x="1493" y="323"/>
                      <a:pt x="1494" y="323"/>
                      <a:pt x="1495" y="323"/>
                    </a:cubicBezTo>
                    <a:cubicBezTo>
                      <a:pt x="1496" y="324"/>
                      <a:pt x="1496" y="325"/>
                      <a:pt x="1496" y="325"/>
                    </a:cubicBezTo>
                    <a:cubicBezTo>
                      <a:pt x="1497" y="327"/>
                      <a:pt x="1495" y="329"/>
                      <a:pt x="1494" y="331"/>
                    </a:cubicBezTo>
                    <a:cubicBezTo>
                      <a:pt x="1492" y="332"/>
                      <a:pt x="1491" y="334"/>
                      <a:pt x="1490" y="336"/>
                    </a:cubicBezTo>
                    <a:cubicBezTo>
                      <a:pt x="1490" y="337"/>
                      <a:pt x="1490" y="337"/>
                      <a:pt x="1490" y="337"/>
                    </a:cubicBezTo>
                    <a:cubicBezTo>
                      <a:pt x="1490" y="337"/>
                      <a:pt x="1491" y="337"/>
                      <a:pt x="1492" y="337"/>
                    </a:cubicBezTo>
                    <a:cubicBezTo>
                      <a:pt x="1493" y="337"/>
                      <a:pt x="1494" y="337"/>
                      <a:pt x="1495" y="338"/>
                    </a:cubicBezTo>
                    <a:cubicBezTo>
                      <a:pt x="1497" y="339"/>
                      <a:pt x="1497" y="340"/>
                      <a:pt x="1497" y="340"/>
                    </a:cubicBezTo>
                    <a:cubicBezTo>
                      <a:pt x="1497" y="341"/>
                      <a:pt x="1497" y="342"/>
                      <a:pt x="1497" y="342"/>
                    </a:cubicBezTo>
                    <a:cubicBezTo>
                      <a:pt x="1499" y="341"/>
                      <a:pt x="1501" y="340"/>
                      <a:pt x="1504" y="337"/>
                    </a:cubicBezTo>
                    <a:cubicBezTo>
                      <a:pt x="1512" y="329"/>
                      <a:pt x="1518" y="328"/>
                      <a:pt x="1523" y="328"/>
                    </a:cubicBezTo>
                    <a:cubicBezTo>
                      <a:pt x="1523" y="328"/>
                      <a:pt x="1524" y="328"/>
                      <a:pt x="1524" y="328"/>
                    </a:cubicBezTo>
                    <a:cubicBezTo>
                      <a:pt x="1524" y="328"/>
                      <a:pt x="1524" y="328"/>
                      <a:pt x="1525" y="328"/>
                    </a:cubicBezTo>
                    <a:cubicBezTo>
                      <a:pt x="1525" y="327"/>
                      <a:pt x="1525" y="326"/>
                      <a:pt x="1525" y="325"/>
                    </a:cubicBezTo>
                    <a:cubicBezTo>
                      <a:pt x="1524" y="323"/>
                      <a:pt x="1524" y="321"/>
                      <a:pt x="1524" y="318"/>
                    </a:cubicBezTo>
                    <a:cubicBezTo>
                      <a:pt x="1525" y="312"/>
                      <a:pt x="1535" y="309"/>
                      <a:pt x="1541" y="309"/>
                    </a:cubicBezTo>
                    <a:cubicBezTo>
                      <a:pt x="1542" y="309"/>
                      <a:pt x="1545" y="309"/>
                      <a:pt x="1546" y="310"/>
                    </a:cubicBezTo>
                    <a:cubicBezTo>
                      <a:pt x="1550" y="311"/>
                      <a:pt x="1551" y="313"/>
                      <a:pt x="1551" y="315"/>
                    </a:cubicBezTo>
                    <a:cubicBezTo>
                      <a:pt x="1551" y="315"/>
                      <a:pt x="1550" y="317"/>
                      <a:pt x="1548" y="317"/>
                    </a:cubicBezTo>
                    <a:cubicBezTo>
                      <a:pt x="1547" y="317"/>
                      <a:pt x="1546" y="317"/>
                      <a:pt x="1545" y="316"/>
                    </a:cubicBezTo>
                    <a:cubicBezTo>
                      <a:pt x="1543" y="316"/>
                      <a:pt x="1542" y="316"/>
                      <a:pt x="1541" y="318"/>
                    </a:cubicBezTo>
                    <a:cubicBezTo>
                      <a:pt x="1540" y="319"/>
                      <a:pt x="1539" y="321"/>
                      <a:pt x="1539" y="323"/>
                    </a:cubicBezTo>
                    <a:cubicBezTo>
                      <a:pt x="1539" y="326"/>
                      <a:pt x="1538" y="328"/>
                      <a:pt x="1537" y="330"/>
                    </a:cubicBezTo>
                    <a:cubicBezTo>
                      <a:pt x="1537" y="330"/>
                      <a:pt x="1536" y="331"/>
                      <a:pt x="1536" y="331"/>
                    </a:cubicBezTo>
                    <a:cubicBezTo>
                      <a:pt x="1538" y="332"/>
                      <a:pt x="1538" y="333"/>
                      <a:pt x="1538" y="334"/>
                    </a:cubicBezTo>
                    <a:cubicBezTo>
                      <a:pt x="1537" y="335"/>
                      <a:pt x="1536" y="336"/>
                      <a:pt x="1535" y="337"/>
                    </a:cubicBezTo>
                    <a:cubicBezTo>
                      <a:pt x="1535" y="337"/>
                      <a:pt x="1534" y="338"/>
                      <a:pt x="1534" y="338"/>
                    </a:cubicBezTo>
                    <a:cubicBezTo>
                      <a:pt x="1534" y="338"/>
                      <a:pt x="1534" y="338"/>
                      <a:pt x="1534" y="338"/>
                    </a:cubicBezTo>
                    <a:cubicBezTo>
                      <a:pt x="1534" y="340"/>
                      <a:pt x="1533" y="343"/>
                      <a:pt x="1529" y="345"/>
                    </a:cubicBezTo>
                    <a:cubicBezTo>
                      <a:pt x="1528" y="345"/>
                      <a:pt x="1527" y="345"/>
                      <a:pt x="1526" y="345"/>
                    </a:cubicBezTo>
                    <a:cubicBezTo>
                      <a:pt x="1523" y="346"/>
                      <a:pt x="1516" y="347"/>
                      <a:pt x="1516" y="349"/>
                    </a:cubicBezTo>
                    <a:cubicBezTo>
                      <a:pt x="1515" y="353"/>
                      <a:pt x="1513" y="354"/>
                      <a:pt x="1511" y="356"/>
                    </a:cubicBezTo>
                    <a:cubicBezTo>
                      <a:pt x="1509" y="357"/>
                      <a:pt x="1507" y="358"/>
                      <a:pt x="1506" y="360"/>
                    </a:cubicBezTo>
                    <a:cubicBezTo>
                      <a:pt x="1505" y="363"/>
                      <a:pt x="1502" y="365"/>
                      <a:pt x="1498" y="368"/>
                    </a:cubicBezTo>
                    <a:cubicBezTo>
                      <a:pt x="1494" y="371"/>
                      <a:pt x="1489" y="374"/>
                      <a:pt x="1485" y="380"/>
                    </a:cubicBezTo>
                    <a:cubicBezTo>
                      <a:pt x="1480" y="387"/>
                      <a:pt x="1473" y="390"/>
                      <a:pt x="1469" y="391"/>
                    </a:cubicBezTo>
                    <a:cubicBezTo>
                      <a:pt x="1468" y="392"/>
                      <a:pt x="1467" y="392"/>
                      <a:pt x="1467" y="392"/>
                    </a:cubicBezTo>
                    <a:cubicBezTo>
                      <a:pt x="1466" y="395"/>
                      <a:pt x="1462" y="395"/>
                      <a:pt x="1457" y="395"/>
                    </a:cubicBezTo>
                    <a:cubicBezTo>
                      <a:pt x="1457" y="395"/>
                      <a:pt x="1456" y="395"/>
                      <a:pt x="1456" y="395"/>
                    </a:cubicBezTo>
                    <a:cubicBezTo>
                      <a:pt x="1456" y="396"/>
                      <a:pt x="1456" y="396"/>
                      <a:pt x="1456" y="396"/>
                    </a:cubicBezTo>
                    <a:cubicBezTo>
                      <a:pt x="1456" y="399"/>
                      <a:pt x="1457" y="404"/>
                      <a:pt x="1452" y="408"/>
                    </a:cubicBezTo>
                    <a:cubicBezTo>
                      <a:pt x="1446" y="415"/>
                      <a:pt x="1442" y="424"/>
                      <a:pt x="1442" y="433"/>
                    </a:cubicBezTo>
                    <a:cubicBezTo>
                      <a:pt x="1443" y="443"/>
                      <a:pt x="1446" y="469"/>
                      <a:pt x="1448" y="474"/>
                    </a:cubicBezTo>
                    <a:cubicBezTo>
                      <a:pt x="1450" y="476"/>
                      <a:pt x="1450" y="481"/>
                      <a:pt x="1451" y="485"/>
                    </a:cubicBezTo>
                    <a:cubicBezTo>
                      <a:pt x="1451" y="488"/>
                      <a:pt x="1451" y="492"/>
                      <a:pt x="1452" y="492"/>
                    </a:cubicBezTo>
                    <a:cubicBezTo>
                      <a:pt x="1453" y="494"/>
                      <a:pt x="1454" y="497"/>
                      <a:pt x="1454" y="498"/>
                    </a:cubicBezTo>
                    <a:cubicBezTo>
                      <a:pt x="1454" y="499"/>
                      <a:pt x="1454" y="499"/>
                      <a:pt x="1454" y="500"/>
                    </a:cubicBezTo>
                    <a:cubicBezTo>
                      <a:pt x="1455" y="499"/>
                      <a:pt x="1457" y="497"/>
                      <a:pt x="1459" y="495"/>
                    </a:cubicBezTo>
                    <a:cubicBezTo>
                      <a:pt x="1460" y="493"/>
                      <a:pt x="1462" y="492"/>
                      <a:pt x="1464" y="490"/>
                    </a:cubicBezTo>
                    <a:cubicBezTo>
                      <a:pt x="1466" y="489"/>
                      <a:pt x="1466" y="488"/>
                      <a:pt x="1467" y="487"/>
                    </a:cubicBezTo>
                    <a:cubicBezTo>
                      <a:pt x="1467" y="486"/>
                      <a:pt x="1468" y="485"/>
                      <a:pt x="1469" y="484"/>
                    </a:cubicBezTo>
                    <a:cubicBezTo>
                      <a:pt x="1470" y="483"/>
                      <a:pt x="1471" y="479"/>
                      <a:pt x="1471" y="477"/>
                    </a:cubicBezTo>
                    <a:cubicBezTo>
                      <a:pt x="1471" y="475"/>
                      <a:pt x="1471" y="474"/>
                      <a:pt x="1471" y="473"/>
                    </a:cubicBezTo>
                    <a:cubicBezTo>
                      <a:pt x="1472" y="471"/>
                      <a:pt x="1474" y="470"/>
                      <a:pt x="1476" y="469"/>
                    </a:cubicBezTo>
                    <a:cubicBezTo>
                      <a:pt x="1477" y="469"/>
                      <a:pt x="1479" y="468"/>
                      <a:pt x="1479" y="467"/>
                    </a:cubicBezTo>
                    <a:cubicBezTo>
                      <a:pt x="1481" y="465"/>
                      <a:pt x="1484" y="465"/>
                      <a:pt x="1486" y="465"/>
                    </a:cubicBezTo>
                    <a:cubicBezTo>
                      <a:pt x="1487" y="465"/>
                      <a:pt x="1487" y="465"/>
                      <a:pt x="1488" y="465"/>
                    </a:cubicBezTo>
                    <a:cubicBezTo>
                      <a:pt x="1488" y="464"/>
                      <a:pt x="1487" y="462"/>
                      <a:pt x="1487" y="460"/>
                    </a:cubicBezTo>
                    <a:cubicBezTo>
                      <a:pt x="1487" y="459"/>
                      <a:pt x="1486" y="459"/>
                      <a:pt x="1486" y="458"/>
                    </a:cubicBezTo>
                    <a:cubicBezTo>
                      <a:pt x="1485" y="454"/>
                      <a:pt x="1490" y="450"/>
                      <a:pt x="1495" y="447"/>
                    </a:cubicBezTo>
                    <a:cubicBezTo>
                      <a:pt x="1496" y="446"/>
                      <a:pt x="1497" y="446"/>
                      <a:pt x="1498" y="445"/>
                    </a:cubicBezTo>
                    <a:cubicBezTo>
                      <a:pt x="1500" y="444"/>
                      <a:pt x="1502" y="444"/>
                      <a:pt x="1505" y="444"/>
                    </a:cubicBezTo>
                    <a:cubicBezTo>
                      <a:pt x="1506" y="444"/>
                      <a:pt x="1507" y="445"/>
                      <a:pt x="1508" y="445"/>
                    </a:cubicBezTo>
                    <a:cubicBezTo>
                      <a:pt x="1509" y="445"/>
                      <a:pt x="1510" y="444"/>
                      <a:pt x="1511" y="443"/>
                    </a:cubicBezTo>
                    <a:cubicBezTo>
                      <a:pt x="1513" y="441"/>
                      <a:pt x="1512" y="439"/>
                      <a:pt x="1509" y="436"/>
                    </a:cubicBezTo>
                    <a:cubicBezTo>
                      <a:pt x="1509" y="435"/>
                      <a:pt x="1509" y="435"/>
                      <a:pt x="1509" y="435"/>
                    </a:cubicBezTo>
                    <a:cubicBezTo>
                      <a:pt x="1508" y="434"/>
                      <a:pt x="1508" y="432"/>
                      <a:pt x="1509" y="430"/>
                    </a:cubicBezTo>
                    <a:cubicBezTo>
                      <a:pt x="1510" y="426"/>
                      <a:pt x="1514" y="419"/>
                      <a:pt x="1518" y="418"/>
                    </a:cubicBezTo>
                    <a:cubicBezTo>
                      <a:pt x="1520" y="417"/>
                      <a:pt x="1522" y="418"/>
                      <a:pt x="1523" y="418"/>
                    </a:cubicBezTo>
                    <a:cubicBezTo>
                      <a:pt x="1523" y="418"/>
                      <a:pt x="1524" y="419"/>
                      <a:pt x="1524" y="419"/>
                    </a:cubicBezTo>
                    <a:cubicBezTo>
                      <a:pt x="1524" y="419"/>
                      <a:pt x="1525" y="419"/>
                      <a:pt x="1526" y="418"/>
                    </a:cubicBezTo>
                    <a:cubicBezTo>
                      <a:pt x="1526" y="418"/>
                      <a:pt x="1526" y="417"/>
                      <a:pt x="1526" y="417"/>
                    </a:cubicBezTo>
                    <a:cubicBezTo>
                      <a:pt x="1525" y="416"/>
                      <a:pt x="1523" y="414"/>
                      <a:pt x="1522" y="414"/>
                    </a:cubicBezTo>
                    <a:cubicBezTo>
                      <a:pt x="1521" y="414"/>
                      <a:pt x="1519" y="414"/>
                      <a:pt x="1518" y="411"/>
                    </a:cubicBezTo>
                    <a:cubicBezTo>
                      <a:pt x="1517" y="408"/>
                      <a:pt x="1518" y="401"/>
                      <a:pt x="1523" y="398"/>
                    </a:cubicBezTo>
                    <a:cubicBezTo>
                      <a:pt x="1524" y="397"/>
                      <a:pt x="1525" y="396"/>
                      <a:pt x="1525" y="396"/>
                    </a:cubicBezTo>
                    <a:cubicBezTo>
                      <a:pt x="1524" y="396"/>
                      <a:pt x="1524" y="395"/>
                      <a:pt x="1523" y="395"/>
                    </a:cubicBezTo>
                    <a:cubicBezTo>
                      <a:pt x="1522" y="395"/>
                      <a:pt x="1521" y="395"/>
                      <a:pt x="1520" y="395"/>
                    </a:cubicBezTo>
                    <a:cubicBezTo>
                      <a:pt x="1519" y="395"/>
                      <a:pt x="1518" y="396"/>
                      <a:pt x="1517" y="396"/>
                    </a:cubicBezTo>
                    <a:cubicBezTo>
                      <a:pt x="1517" y="396"/>
                      <a:pt x="1517" y="396"/>
                      <a:pt x="1517" y="396"/>
                    </a:cubicBezTo>
                    <a:cubicBezTo>
                      <a:pt x="1515" y="396"/>
                      <a:pt x="1513" y="395"/>
                      <a:pt x="1512" y="393"/>
                    </a:cubicBezTo>
                    <a:cubicBezTo>
                      <a:pt x="1511" y="390"/>
                      <a:pt x="1510" y="385"/>
                      <a:pt x="1514" y="381"/>
                    </a:cubicBezTo>
                    <a:cubicBezTo>
                      <a:pt x="1516" y="378"/>
                      <a:pt x="1518" y="377"/>
                      <a:pt x="1520" y="375"/>
                    </a:cubicBezTo>
                    <a:cubicBezTo>
                      <a:pt x="1522" y="374"/>
                      <a:pt x="1522" y="373"/>
                      <a:pt x="1523" y="372"/>
                    </a:cubicBezTo>
                    <a:cubicBezTo>
                      <a:pt x="1524" y="368"/>
                      <a:pt x="1527" y="363"/>
                      <a:pt x="1530" y="360"/>
                    </a:cubicBezTo>
                    <a:cubicBezTo>
                      <a:pt x="1530" y="358"/>
                      <a:pt x="1531" y="358"/>
                      <a:pt x="1532" y="357"/>
                    </a:cubicBezTo>
                    <a:cubicBezTo>
                      <a:pt x="1532" y="355"/>
                      <a:pt x="1534" y="355"/>
                      <a:pt x="1536" y="355"/>
                    </a:cubicBezTo>
                    <a:cubicBezTo>
                      <a:pt x="1537" y="355"/>
                      <a:pt x="1539" y="355"/>
                      <a:pt x="1540" y="355"/>
                    </a:cubicBezTo>
                    <a:cubicBezTo>
                      <a:pt x="1541" y="355"/>
                      <a:pt x="1542" y="355"/>
                      <a:pt x="1542" y="355"/>
                    </a:cubicBezTo>
                    <a:cubicBezTo>
                      <a:pt x="1543" y="355"/>
                      <a:pt x="1543" y="355"/>
                      <a:pt x="1543" y="355"/>
                    </a:cubicBezTo>
                    <a:cubicBezTo>
                      <a:pt x="1545" y="355"/>
                      <a:pt x="1546" y="357"/>
                      <a:pt x="1546" y="358"/>
                    </a:cubicBezTo>
                    <a:cubicBezTo>
                      <a:pt x="1547" y="357"/>
                      <a:pt x="1548" y="356"/>
                      <a:pt x="1549" y="354"/>
                    </a:cubicBezTo>
                    <a:cubicBezTo>
                      <a:pt x="1552" y="351"/>
                      <a:pt x="1555" y="347"/>
                      <a:pt x="1559" y="347"/>
                    </a:cubicBezTo>
                    <a:cubicBezTo>
                      <a:pt x="1560" y="347"/>
                      <a:pt x="1561" y="347"/>
                      <a:pt x="1562" y="348"/>
                    </a:cubicBezTo>
                    <a:cubicBezTo>
                      <a:pt x="1563" y="349"/>
                      <a:pt x="1563" y="352"/>
                      <a:pt x="1563" y="354"/>
                    </a:cubicBezTo>
                    <a:cubicBezTo>
                      <a:pt x="1563" y="355"/>
                      <a:pt x="1563" y="356"/>
                      <a:pt x="1563" y="357"/>
                    </a:cubicBezTo>
                    <a:cubicBezTo>
                      <a:pt x="1563" y="357"/>
                      <a:pt x="1564" y="356"/>
                      <a:pt x="1564" y="356"/>
                    </a:cubicBezTo>
                    <a:cubicBezTo>
                      <a:pt x="1566" y="355"/>
                      <a:pt x="1568" y="353"/>
                      <a:pt x="1570" y="351"/>
                    </a:cubicBezTo>
                    <a:cubicBezTo>
                      <a:pt x="1576" y="347"/>
                      <a:pt x="1585" y="347"/>
                      <a:pt x="1589" y="347"/>
                    </a:cubicBezTo>
                    <a:cubicBezTo>
                      <a:pt x="1594" y="347"/>
                      <a:pt x="1598" y="347"/>
                      <a:pt x="1601" y="348"/>
                    </a:cubicBezTo>
                    <a:cubicBezTo>
                      <a:pt x="1603" y="350"/>
                      <a:pt x="1605" y="352"/>
                      <a:pt x="1606" y="354"/>
                    </a:cubicBezTo>
                    <a:cubicBezTo>
                      <a:pt x="1607" y="354"/>
                      <a:pt x="1607" y="355"/>
                      <a:pt x="1608" y="355"/>
                    </a:cubicBezTo>
                    <a:cubicBezTo>
                      <a:pt x="1608" y="355"/>
                      <a:pt x="1608" y="355"/>
                      <a:pt x="1608" y="354"/>
                    </a:cubicBezTo>
                    <a:cubicBezTo>
                      <a:pt x="1609" y="352"/>
                      <a:pt x="1609" y="350"/>
                      <a:pt x="1612" y="349"/>
                    </a:cubicBezTo>
                    <a:cubicBezTo>
                      <a:pt x="1616" y="348"/>
                      <a:pt x="1622" y="344"/>
                      <a:pt x="1628" y="340"/>
                    </a:cubicBezTo>
                    <a:cubicBezTo>
                      <a:pt x="1630" y="338"/>
                      <a:pt x="1632" y="338"/>
                      <a:pt x="1633" y="337"/>
                    </a:cubicBezTo>
                    <a:cubicBezTo>
                      <a:pt x="1633" y="337"/>
                      <a:pt x="1633" y="337"/>
                      <a:pt x="1634" y="336"/>
                    </a:cubicBezTo>
                    <a:cubicBezTo>
                      <a:pt x="1636" y="333"/>
                      <a:pt x="1638" y="333"/>
                      <a:pt x="1639" y="333"/>
                    </a:cubicBezTo>
                    <a:cubicBezTo>
                      <a:pt x="1640" y="332"/>
                      <a:pt x="1640" y="332"/>
                      <a:pt x="1640" y="332"/>
                    </a:cubicBezTo>
                    <a:cubicBezTo>
                      <a:pt x="1642" y="328"/>
                      <a:pt x="1652" y="324"/>
                      <a:pt x="1661" y="322"/>
                    </a:cubicBezTo>
                    <a:cubicBezTo>
                      <a:pt x="1670" y="320"/>
                      <a:pt x="1681" y="315"/>
                      <a:pt x="1683" y="313"/>
                    </a:cubicBezTo>
                    <a:cubicBezTo>
                      <a:pt x="1683" y="312"/>
                      <a:pt x="1683" y="311"/>
                      <a:pt x="1683" y="310"/>
                    </a:cubicBezTo>
                    <a:cubicBezTo>
                      <a:pt x="1684" y="309"/>
                      <a:pt x="1686" y="309"/>
                      <a:pt x="1687" y="309"/>
                    </a:cubicBezTo>
                    <a:cubicBezTo>
                      <a:pt x="1689" y="309"/>
                      <a:pt x="1691" y="310"/>
                      <a:pt x="1691" y="311"/>
                    </a:cubicBezTo>
                    <a:cubicBezTo>
                      <a:pt x="1691" y="311"/>
                      <a:pt x="1693" y="311"/>
                      <a:pt x="1694" y="312"/>
                    </a:cubicBezTo>
                    <a:cubicBezTo>
                      <a:pt x="1696" y="312"/>
                      <a:pt x="1698" y="312"/>
                      <a:pt x="1700" y="312"/>
                    </a:cubicBezTo>
                    <a:cubicBezTo>
                      <a:pt x="1701" y="313"/>
                      <a:pt x="1702" y="313"/>
                      <a:pt x="1703" y="313"/>
                    </a:cubicBezTo>
                    <a:cubicBezTo>
                      <a:pt x="1704" y="314"/>
                      <a:pt x="1705" y="314"/>
                      <a:pt x="1706" y="314"/>
                    </a:cubicBezTo>
                    <a:cubicBezTo>
                      <a:pt x="1707" y="314"/>
                      <a:pt x="1708" y="314"/>
                      <a:pt x="1710" y="312"/>
                    </a:cubicBezTo>
                    <a:cubicBezTo>
                      <a:pt x="1712" y="310"/>
                      <a:pt x="1712" y="310"/>
                      <a:pt x="1711" y="308"/>
                    </a:cubicBezTo>
                    <a:cubicBezTo>
                      <a:pt x="1710" y="307"/>
                      <a:pt x="1709" y="306"/>
                      <a:pt x="1709" y="304"/>
                    </a:cubicBezTo>
                    <a:cubicBezTo>
                      <a:pt x="1709" y="303"/>
                      <a:pt x="1708" y="302"/>
                      <a:pt x="1707" y="301"/>
                    </a:cubicBezTo>
                    <a:cubicBezTo>
                      <a:pt x="1704" y="299"/>
                      <a:pt x="1702" y="296"/>
                      <a:pt x="1703" y="293"/>
                    </a:cubicBezTo>
                    <a:cubicBezTo>
                      <a:pt x="1703" y="291"/>
                      <a:pt x="1700" y="286"/>
                      <a:pt x="1698" y="285"/>
                    </a:cubicBezTo>
                    <a:cubicBezTo>
                      <a:pt x="1696" y="286"/>
                      <a:pt x="1693" y="285"/>
                      <a:pt x="1691" y="283"/>
                    </a:cubicBezTo>
                    <a:cubicBezTo>
                      <a:pt x="1689" y="282"/>
                      <a:pt x="1688" y="280"/>
                      <a:pt x="1688" y="279"/>
                    </a:cubicBezTo>
                    <a:cubicBezTo>
                      <a:pt x="1688" y="277"/>
                      <a:pt x="1688" y="277"/>
                      <a:pt x="1688" y="276"/>
                    </a:cubicBezTo>
                    <a:cubicBezTo>
                      <a:pt x="1688" y="276"/>
                      <a:pt x="1688" y="276"/>
                      <a:pt x="1688" y="276"/>
                    </a:cubicBezTo>
                    <a:cubicBezTo>
                      <a:pt x="1687" y="277"/>
                      <a:pt x="1685" y="278"/>
                      <a:pt x="1683" y="278"/>
                    </a:cubicBezTo>
                    <a:cubicBezTo>
                      <a:pt x="1679" y="278"/>
                      <a:pt x="1676" y="276"/>
                      <a:pt x="1676" y="273"/>
                    </a:cubicBezTo>
                    <a:cubicBezTo>
                      <a:pt x="1675" y="272"/>
                      <a:pt x="1675" y="271"/>
                      <a:pt x="1676" y="270"/>
                    </a:cubicBezTo>
                    <a:cubicBezTo>
                      <a:pt x="1677" y="268"/>
                      <a:pt x="1681" y="267"/>
                      <a:pt x="1684" y="267"/>
                    </a:cubicBezTo>
                    <a:cubicBezTo>
                      <a:pt x="1686" y="267"/>
                      <a:pt x="1688" y="267"/>
                      <a:pt x="1689" y="268"/>
                    </a:cubicBezTo>
                    <a:cubicBezTo>
                      <a:pt x="1693" y="269"/>
                      <a:pt x="1694" y="271"/>
                      <a:pt x="1695" y="272"/>
                    </a:cubicBezTo>
                    <a:cubicBezTo>
                      <a:pt x="1695" y="273"/>
                      <a:pt x="1695" y="273"/>
                      <a:pt x="1696" y="273"/>
                    </a:cubicBezTo>
                    <a:cubicBezTo>
                      <a:pt x="1696" y="274"/>
                      <a:pt x="1697" y="274"/>
                      <a:pt x="1699" y="274"/>
                    </a:cubicBezTo>
                    <a:cubicBezTo>
                      <a:pt x="1702" y="274"/>
                      <a:pt x="1705" y="273"/>
                      <a:pt x="1707" y="272"/>
                    </a:cubicBezTo>
                    <a:cubicBezTo>
                      <a:pt x="1707" y="272"/>
                      <a:pt x="1709" y="271"/>
                      <a:pt x="1710" y="271"/>
                    </a:cubicBezTo>
                    <a:cubicBezTo>
                      <a:pt x="1713" y="270"/>
                      <a:pt x="1720" y="267"/>
                      <a:pt x="1721" y="266"/>
                    </a:cubicBezTo>
                    <a:cubicBezTo>
                      <a:pt x="1721" y="265"/>
                      <a:pt x="1721" y="264"/>
                      <a:pt x="1721" y="264"/>
                    </a:cubicBezTo>
                    <a:cubicBezTo>
                      <a:pt x="1722" y="262"/>
                      <a:pt x="1722" y="260"/>
                      <a:pt x="1725" y="259"/>
                    </a:cubicBezTo>
                    <a:cubicBezTo>
                      <a:pt x="1725" y="259"/>
                      <a:pt x="1725" y="259"/>
                      <a:pt x="1725" y="259"/>
                    </a:cubicBezTo>
                    <a:cubicBezTo>
                      <a:pt x="1725" y="258"/>
                      <a:pt x="1724" y="257"/>
                      <a:pt x="1723" y="256"/>
                    </a:cubicBezTo>
                    <a:cubicBezTo>
                      <a:pt x="1720" y="255"/>
                      <a:pt x="1719" y="252"/>
                      <a:pt x="1720" y="250"/>
                    </a:cubicBezTo>
                    <a:cubicBezTo>
                      <a:pt x="1720" y="248"/>
                      <a:pt x="1722" y="247"/>
                      <a:pt x="1724" y="247"/>
                    </a:cubicBezTo>
                    <a:cubicBezTo>
                      <a:pt x="1725" y="247"/>
                      <a:pt x="1725" y="247"/>
                      <a:pt x="1725" y="246"/>
                    </a:cubicBezTo>
                    <a:cubicBezTo>
                      <a:pt x="1726" y="245"/>
                      <a:pt x="1726" y="243"/>
                      <a:pt x="1728" y="243"/>
                    </a:cubicBezTo>
                    <a:cubicBezTo>
                      <a:pt x="1729" y="243"/>
                      <a:pt x="1729" y="243"/>
                      <a:pt x="1729" y="243"/>
                    </a:cubicBezTo>
                    <a:cubicBezTo>
                      <a:pt x="1730" y="243"/>
                      <a:pt x="1730" y="243"/>
                      <a:pt x="1731" y="243"/>
                    </a:cubicBezTo>
                    <a:cubicBezTo>
                      <a:pt x="1731" y="243"/>
                      <a:pt x="1731" y="243"/>
                      <a:pt x="1732" y="243"/>
                    </a:cubicBezTo>
                    <a:cubicBezTo>
                      <a:pt x="1732" y="243"/>
                      <a:pt x="1733" y="243"/>
                      <a:pt x="1734" y="243"/>
                    </a:cubicBezTo>
                    <a:cubicBezTo>
                      <a:pt x="1735" y="242"/>
                      <a:pt x="1735" y="242"/>
                      <a:pt x="1736" y="242"/>
                    </a:cubicBezTo>
                    <a:cubicBezTo>
                      <a:pt x="1737" y="242"/>
                      <a:pt x="1737" y="242"/>
                      <a:pt x="1737" y="242"/>
                    </a:cubicBezTo>
                    <a:cubicBezTo>
                      <a:pt x="1738" y="243"/>
                      <a:pt x="1738" y="243"/>
                      <a:pt x="1738" y="243"/>
                    </a:cubicBezTo>
                    <a:cubicBezTo>
                      <a:pt x="1739" y="245"/>
                      <a:pt x="1738" y="247"/>
                      <a:pt x="1736" y="249"/>
                    </a:cubicBezTo>
                    <a:cubicBezTo>
                      <a:pt x="1736" y="250"/>
                      <a:pt x="1735" y="251"/>
                      <a:pt x="1735" y="252"/>
                    </a:cubicBezTo>
                    <a:cubicBezTo>
                      <a:pt x="1735" y="252"/>
                      <a:pt x="1735" y="253"/>
                      <a:pt x="1737" y="255"/>
                    </a:cubicBezTo>
                    <a:cubicBezTo>
                      <a:pt x="1738" y="256"/>
                      <a:pt x="1738" y="256"/>
                      <a:pt x="1739" y="257"/>
                    </a:cubicBezTo>
                    <a:cubicBezTo>
                      <a:pt x="1739" y="258"/>
                      <a:pt x="1741" y="258"/>
                      <a:pt x="1742" y="258"/>
                    </a:cubicBezTo>
                    <a:cubicBezTo>
                      <a:pt x="1745" y="258"/>
                      <a:pt x="1746" y="258"/>
                      <a:pt x="1748" y="257"/>
                    </a:cubicBezTo>
                    <a:cubicBezTo>
                      <a:pt x="1749" y="256"/>
                      <a:pt x="1750" y="256"/>
                      <a:pt x="1752" y="256"/>
                    </a:cubicBezTo>
                    <a:cubicBezTo>
                      <a:pt x="1757" y="256"/>
                      <a:pt x="1767" y="260"/>
                      <a:pt x="1768" y="264"/>
                    </a:cubicBezTo>
                    <a:cubicBezTo>
                      <a:pt x="1769" y="266"/>
                      <a:pt x="1770" y="270"/>
                      <a:pt x="1775" y="272"/>
                    </a:cubicBezTo>
                    <a:cubicBezTo>
                      <a:pt x="1778" y="273"/>
                      <a:pt x="1780" y="274"/>
                      <a:pt x="1782" y="274"/>
                    </a:cubicBezTo>
                    <a:cubicBezTo>
                      <a:pt x="1784" y="275"/>
                      <a:pt x="1786" y="275"/>
                      <a:pt x="1787" y="277"/>
                    </a:cubicBezTo>
                    <a:cubicBezTo>
                      <a:pt x="1788" y="279"/>
                      <a:pt x="1789" y="279"/>
                      <a:pt x="1790" y="279"/>
                    </a:cubicBezTo>
                    <a:cubicBezTo>
                      <a:pt x="1790" y="279"/>
                      <a:pt x="1791" y="279"/>
                      <a:pt x="1791" y="279"/>
                    </a:cubicBezTo>
                    <a:cubicBezTo>
                      <a:pt x="1793" y="279"/>
                      <a:pt x="1795" y="280"/>
                      <a:pt x="1796" y="280"/>
                    </a:cubicBezTo>
                    <a:cubicBezTo>
                      <a:pt x="1796" y="280"/>
                      <a:pt x="1797" y="281"/>
                      <a:pt x="1797" y="281"/>
                    </a:cubicBezTo>
                    <a:cubicBezTo>
                      <a:pt x="1799" y="279"/>
                      <a:pt x="1800" y="279"/>
                      <a:pt x="1802" y="279"/>
                    </a:cubicBezTo>
                    <a:cubicBezTo>
                      <a:pt x="1802" y="280"/>
                      <a:pt x="1802" y="280"/>
                      <a:pt x="1802" y="280"/>
                    </a:cubicBezTo>
                    <a:cubicBezTo>
                      <a:pt x="1802" y="280"/>
                      <a:pt x="1802" y="280"/>
                      <a:pt x="1803" y="280"/>
                    </a:cubicBezTo>
                    <a:cubicBezTo>
                      <a:pt x="1802" y="279"/>
                      <a:pt x="1802" y="279"/>
                      <a:pt x="1801" y="279"/>
                    </a:cubicBezTo>
                    <a:cubicBezTo>
                      <a:pt x="1800" y="278"/>
                      <a:pt x="1798" y="277"/>
                      <a:pt x="1798" y="275"/>
                    </a:cubicBezTo>
                    <a:cubicBezTo>
                      <a:pt x="1797" y="275"/>
                      <a:pt x="1797" y="274"/>
                      <a:pt x="1798" y="273"/>
                    </a:cubicBezTo>
                    <a:cubicBezTo>
                      <a:pt x="1799" y="272"/>
                      <a:pt x="1800" y="272"/>
                      <a:pt x="1800" y="272"/>
                    </a:cubicBezTo>
                    <a:cubicBezTo>
                      <a:pt x="1802" y="272"/>
                      <a:pt x="1802" y="272"/>
                      <a:pt x="1803" y="273"/>
                    </a:cubicBezTo>
                    <a:cubicBezTo>
                      <a:pt x="1803" y="273"/>
                      <a:pt x="1804" y="273"/>
                      <a:pt x="1804" y="273"/>
                    </a:cubicBezTo>
                    <a:cubicBezTo>
                      <a:pt x="1804" y="273"/>
                      <a:pt x="1804" y="273"/>
                      <a:pt x="1804" y="273"/>
                    </a:cubicBezTo>
                    <a:cubicBezTo>
                      <a:pt x="1804" y="272"/>
                      <a:pt x="1803" y="270"/>
                      <a:pt x="1805" y="269"/>
                    </a:cubicBezTo>
                    <a:cubicBezTo>
                      <a:pt x="1805" y="267"/>
                      <a:pt x="1805" y="262"/>
                      <a:pt x="1804" y="261"/>
                    </a:cubicBezTo>
                    <a:cubicBezTo>
                      <a:pt x="1802" y="260"/>
                      <a:pt x="1802" y="259"/>
                      <a:pt x="1802" y="258"/>
                    </a:cubicBezTo>
                    <a:cubicBezTo>
                      <a:pt x="1802" y="255"/>
                      <a:pt x="1806" y="254"/>
                      <a:pt x="1809" y="256"/>
                    </a:cubicBezTo>
                    <a:cubicBezTo>
                      <a:pt x="1811" y="257"/>
                      <a:pt x="1813" y="258"/>
                      <a:pt x="1816" y="258"/>
                    </a:cubicBezTo>
                    <a:cubicBezTo>
                      <a:pt x="1815" y="258"/>
                      <a:pt x="1815" y="257"/>
                      <a:pt x="1815" y="256"/>
                    </a:cubicBezTo>
                    <a:cubicBezTo>
                      <a:pt x="1815" y="255"/>
                      <a:pt x="1817" y="254"/>
                      <a:pt x="1819" y="254"/>
                    </a:cubicBezTo>
                    <a:cubicBezTo>
                      <a:pt x="1820" y="254"/>
                      <a:pt x="1821" y="254"/>
                      <a:pt x="1822" y="255"/>
                    </a:cubicBezTo>
                    <a:cubicBezTo>
                      <a:pt x="1823" y="256"/>
                      <a:pt x="1824" y="256"/>
                      <a:pt x="1825" y="256"/>
                    </a:cubicBezTo>
                    <a:cubicBezTo>
                      <a:pt x="1825" y="254"/>
                      <a:pt x="1828" y="249"/>
                      <a:pt x="1831" y="249"/>
                    </a:cubicBezTo>
                    <a:cubicBezTo>
                      <a:pt x="1827" y="246"/>
                      <a:pt x="1818" y="241"/>
                      <a:pt x="1816" y="237"/>
                    </a:cubicBezTo>
                    <a:cubicBezTo>
                      <a:pt x="1814" y="235"/>
                      <a:pt x="1808" y="233"/>
                      <a:pt x="1804" y="233"/>
                    </a:cubicBezTo>
                    <a:cubicBezTo>
                      <a:pt x="1804" y="233"/>
                      <a:pt x="1804" y="233"/>
                      <a:pt x="1803" y="233"/>
                    </a:cubicBezTo>
                    <a:cubicBezTo>
                      <a:pt x="1803" y="234"/>
                      <a:pt x="1802" y="235"/>
                      <a:pt x="1801" y="235"/>
                    </a:cubicBezTo>
                    <a:cubicBezTo>
                      <a:pt x="1799" y="235"/>
                      <a:pt x="1796" y="233"/>
                      <a:pt x="1795" y="231"/>
                    </a:cubicBezTo>
                    <a:cubicBezTo>
                      <a:pt x="1794" y="230"/>
                      <a:pt x="1792" y="230"/>
                      <a:pt x="1788" y="230"/>
                    </a:cubicBezTo>
                    <a:cubicBezTo>
                      <a:pt x="1787" y="230"/>
                      <a:pt x="1785" y="230"/>
                      <a:pt x="1785" y="230"/>
                    </a:cubicBezTo>
                    <a:cubicBezTo>
                      <a:pt x="1785" y="230"/>
                      <a:pt x="1785" y="230"/>
                      <a:pt x="1785" y="230"/>
                    </a:cubicBezTo>
                    <a:cubicBezTo>
                      <a:pt x="1786" y="231"/>
                      <a:pt x="1788" y="232"/>
                      <a:pt x="1789" y="233"/>
                    </a:cubicBezTo>
                    <a:cubicBezTo>
                      <a:pt x="1791" y="236"/>
                      <a:pt x="1789" y="238"/>
                      <a:pt x="1788" y="239"/>
                    </a:cubicBezTo>
                    <a:cubicBezTo>
                      <a:pt x="1787" y="240"/>
                      <a:pt x="1787" y="241"/>
                      <a:pt x="1787" y="241"/>
                    </a:cubicBezTo>
                    <a:cubicBezTo>
                      <a:pt x="1788" y="242"/>
                      <a:pt x="1788" y="243"/>
                      <a:pt x="1787" y="244"/>
                    </a:cubicBezTo>
                    <a:cubicBezTo>
                      <a:pt x="1786" y="245"/>
                      <a:pt x="1786" y="245"/>
                      <a:pt x="1786" y="245"/>
                    </a:cubicBezTo>
                    <a:cubicBezTo>
                      <a:pt x="1785" y="245"/>
                      <a:pt x="1785" y="245"/>
                      <a:pt x="1785" y="245"/>
                    </a:cubicBezTo>
                    <a:cubicBezTo>
                      <a:pt x="1784" y="245"/>
                      <a:pt x="1782" y="244"/>
                      <a:pt x="1777" y="240"/>
                    </a:cubicBezTo>
                    <a:cubicBezTo>
                      <a:pt x="1776" y="240"/>
                      <a:pt x="1774" y="238"/>
                      <a:pt x="1776" y="227"/>
                    </a:cubicBezTo>
                    <a:cubicBezTo>
                      <a:pt x="1776" y="226"/>
                      <a:pt x="1775" y="226"/>
                      <a:pt x="1775" y="226"/>
                    </a:cubicBezTo>
                    <a:cubicBezTo>
                      <a:pt x="1774" y="225"/>
                      <a:pt x="1772" y="224"/>
                      <a:pt x="1771" y="221"/>
                    </a:cubicBezTo>
                    <a:cubicBezTo>
                      <a:pt x="1771" y="220"/>
                      <a:pt x="1763" y="215"/>
                      <a:pt x="1751" y="210"/>
                    </a:cubicBezTo>
                    <a:cubicBezTo>
                      <a:pt x="1749" y="209"/>
                      <a:pt x="1748" y="209"/>
                      <a:pt x="1746" y="208"/>
                    </a:cubicBezTo>
                    <a:cubicBezTo>
                      <a:pt x="1741" y="206"/>
                      <a:pt x="1735" y="204"/>
                      <a:pt x="1733" y="201"/>
                    </a:cubicBezTo>
                    <a:cubicBezTo>
                      <a:pt x="1733" y="200"/>
                      <a:pt x="1729" y="199"/>
                      <a:pt x="1727" y="198"/>
                    </a:cubicBezTo>
                    <a:cubicBezTo>
                      <a:pt x="1723" y="197"/>
                      <a:pt x="1718" y="196"/>
                      <a:pt x="1716" y="193"/>
                    </a:cubicBezTo>
                    <a:cubicBezTo>
                      <a:pt x="1712" y="189"/>
                      <a:pt x="1693" y="181"/>
                      <a:pt x="1685" y="181"/>
                    </a:cubicBezTo>
                    <a:cubicBezTo>
                      <a:pt x="1680" y="180"/>
                      <a:pt x="1678" y="178"/>
                      <a:pt x="1677" y="177"/>
                    </a:cubicBezTo>
                    <a:cubicBezTo>
                      <a:pt x="1676" y="176"/>
                      <a:pt x="1676" y="176"/>
                      <a:pt x="1676" y="176"/>
                    </a:cubicBezTo>
                    <a:cubicBezTo>
                      <a:pt x="1674" y="177"/>
                      <a:pt x="1673" y="177"/>
                      <a:pt x="1670" y="177"/>
                    </a:cubicBezTo>
                    <a:cubicBezTo>
                      <a:pt x="1663" y="177"/>
                      <a:pt x="1653" y="176"/>
                      <a:pt x="1648" y="175"/>
                    </a:cubicBezTo>
                    <a:cubicBezTo>
                      <a:pt x="1646" y="175"/>
                      <a:pt x="1645" y="176"/>
                      <a:pt x="1644" y="176"/>
                    </a:cubicBezTo>
                    <a:cubicBezTo>
                      <a:pt x="1642" y="177"/>
                      <a:pt x="1640" y="178"/>
                      <a:pt x="1638" y="177"/>
                    </a:cubicBezTo>
                    <a:cubicBezTo>
                      <a:pt x="1633" y="175"/>
                      <a:pt x="1620" y="170"/>
                      <a:pt x="1615" y="170"/>
                    </a:cubicBezTo>
                    <a:cubicBezTo>
                      <a:pt x="1614" y="170"/>
                      <a:pt x="1614" y="171"/>
                      <a:pt x="1614" y="171"/>
                    </a:cubicBezTo>
                    <a:cubicBezTo>
                      <a:pt x="1613" y="171"/>
                      <a:pt x="1613" y="172"/>
                      <a:pt x="1613" y="174"/>
                    </a:cubicBezTo>
                    <a:cubicBezTo>
                      <a:pt x="1612" y="175"/>
                      <a:pt x="1612" y="177"/>
                      <a:pt x="1610" y="178"/>
                    </a:cubicBezTo>
                    <a:cubicBezTo>
                      <a:pt x="1611" y="179"/>
                      <a:pt x="1612" y="180"/>
                      <a:pt x="1616" y="184"/>
                    </a:cubicBezTo>
                    <a:cubicBezTo>
                      <a:pt x="1618" y="186"/>
                      <a:pt x="1619" y="189"/>
                      <a:pt x="1619" y="191"/>
                    </a:cubicBezTo>
                    <a:cubicBezTo>
                      <a:pt x="1619" y="194"/>
                      <a:pt x="1616" y="196"/>
                      <a:pt x="1612" y="198"/>
                    </a:cubicBezTo>
                    <a:cubicBezTo>
                      <a:pt x="1611" y="199"/>
                      <a:pt x="1610" y="199"/>
                      <a:pt x="1608" y="199"/>
                    </a:cubicBezTo>
                    <a:cubicBezTo>
                      <a:pt x="1603" y="199"/>
                      <a:pt x="1597" y="195"/>
                      <a:pt x="1594" y="192"/>
                    </a:cubicBezTo>
                    <a:cubicBezTo>
                      <a:pt x="1593" y="190"/>
                      <a:pt x="1592" y="190"/>
                      <a:pt x="1590" y="189"/>
                    </a:cubicBezTo>
                    <a:cubicBezTo>
                      <a:pt x="1588" y="189"/>
                      <a:pt x="1584" y="188"/>
                      <a:pt x="1583" y="184"/>
                    </a:cubicBezTo>
                    <a:cubicBezTo>
                      <a:pt x="1582" y="181"/>
                      <a:pt x="1583" y="179"/>
                      <a:pt x="1583" y="178"/>
                    </a:cubicBezTo>
                    <a:cubicBezTo>
                      <a:pt x="1585" y="176"/>
                      <a:pt x="1589" y="176"/>
                      <a:pt x="1592" y="179"/>
                    </a:cubicBezTo>
                    <a:cubicBezTo>
                      <a:pt x="1593" y="180"/>
                      <a:pt x="1596" y="179"/>
                      <a:pt x="1597" y="177"/>
                    </a:cubicBezTo>
                    <a:cubicBezTo>
                      <a:pt x="1597" y="177"/>
                      <a:pt x="1597" y="177"/>
                      <a:pt x="1596" y="176"/>
                    </a:cubicBezTo>
                    <a:cubicBezTo>
                      <a:pt x="1595" y="175"/>
                      <a:pt x="1589" y="173"/>
                      <a:pt x="1585" y="173"/>
                    </a:cubicBezTo>
                    <a:cubicBezTo>
                      <a:pt x="1582" y="173"/>
                      <a:pt x="1581" y="175"/>
                      <a:pt x="1578" y="178"/>
                    </a:cubicBezTo>
                    <a:cubicBezTo>
                      <a:pt x="1577" y="180"/>
                      <a:pt x="1575" y="182"/>
                      <a:pt x="1572" y="183"/>
                    </a:cubicBezTo>
                    <a:cubicBezTo>
                      <a:pt x="1570" y="184"/>
                      <a:pt x="1568" y="185"/>
                      <a:pt x="1565" y="185"/>
                    </a:cubicBezTo>
                    <a:cubicBezTo>
                      <a:pt x="1557" y="185"/>
                      <a:pt x="1544" y="182"/>
                      <a:pt x="1542" y="180"/>
                    </a:cubicBezTo>
                    <a:cubicBezTo>
                      <a:pt x="1542" y="180"/>
                      <a:pt x="1540" y="180"/>
                      <a:pt x="1535" y="180"/>
                    </a:cubicBezTo>
                    <a:cubicBezTo>
                      <a:pt x="1526" y="180"/>
                      <a:pt x="1512" y="181"/>
                      <a:pt x="1510" y="182"/>
                    </a:cubicBezTo>
                    <a:cubicBezTo>
                      <a:pt x="1509" y="183"/>
                      <a:pt x="1509" y="186"/>
                      <a:pt x="1509" y="187"/>
                    </a:cubicBezTo>
                    <a:cubicBezTo>
                      <a:pt x="1509" y="190"/>
                      <a:pt x="1509" y="192"/>
                      <a:pt x="1507" y="193"/>
                    </a:cubicBezTo>
                    <a:cubicBezTo>
                      <a:pt x="1507" y="193"/>
                      <a:pt x="1507" y="193"/>
                      <a:pt x="1507" y="193"/>
                    </a:cubicBezTo>
                    <a:cubicBezTo>
                      <a:pt x="1506" y="193"/>
                      <a:pt x="1506" y="193"/>
                      <a:pt x="1506" y="193"/>
                    </a:cubicBezTo>
                    <a:cubicBezTo>
                      <a:pt x="1504" y="193"/>
                      <a:pt x="1503" y="191"/>
                      <a:pt x="1503" y="187"/>
                    </a:cubicBezTo>
                    <a:cubicBezTo>
                      <a:pt x="1502" y="184"/>
                      <a:pt x="1502" y="181"/>
                      <a:pt x="1502" y="180"/>
                    </a:cubicBezTo>
                    <a:cubicBezTo>
                      <a:pt x="1501" y="180"/>
                      <a:pt x="1499" y="179"/>
                      <a:pt x="1495" y="179"/>
                    </a:cubicBezTo>
                    <a:cubicBezTo>
                      <a:pt x="1490" y="179"/>
                      <a:pt x="1487" y="179"/>
                      <a:pt x="1486" y="177"/>
                    </a:cubicBezTo>
                    <a:cubicBezTo>
                      <a:pt x="1486" y="176"/>
                      <a:pt x="1486" y="175"/>
                      <a:pt x="1487" y="173"/>
                    </a:cubicBezTo>
                    <a:cubicBezTo>
                      <a:pt x="1488" y="173"/>
                      <a:pt x="1487" y="173"/>
                      <a:pt x="1487" y="172"/>
                    </a:cubicBezTo>
                    <a:cubicBezTo>
                      <a:pt x="1487" y="171"/>
                      <a:pt x="1486" y="168"/>
                      <a:pt x="1490" y="166"/>
                    </a:cubicBezTo>
                    <a:cubicBezTo>
                      <a:pt x="1490" y="164"/>
                      <a:pt x="1482" y="158"/>
                      <a:pt x="1472" y="153"/>
                    </a:cubicBezTo>
                    <a:cubicBezTo>
                      <a:pt x="1468" y="152"/>
                      <a:pt x="1462" y="151"/>
                      <a:pt x="1454" y="151"/>
                    </a:cubicBezTo>
                    <a:cubicBezTo>
                      <a:pt x="1445" y="151"/>
                      <a:pt x="1434" y="152"/>
                      <a:pt x="1430" y="154"/>
                    </a:cubicBezTo>
                    <a:cubicBezTo>
                      <a:pt x="1426" y="155"/>
                      <a:pt x="1419" y="155"/>
                      <a:pt x="1412" y="155"/>
                    </a:cubicBezTo>
                    <a:cubicBezTo>
                      <a:pt x="1407" y="155"/>
                      <a:pt x="1407" y="155"/>
                      <a:pt x="1407" y="155"/>
                    </a:cubicBezTo>
                    <a:cubicBezTo>
                      <a:pt x="1406" y="155"/>
                      <a:pt x="1405" y="155"/>
                      <a:pt x="1404" y="155"/>
                    </a:cubicBezTo>
                    <a:cubicBezTo>
                      <a:pt x="1403" y="155"/>
                      <a:pt x="1403" y="155"/>
                      <a:pt x="1403" y="155"/>
                    </a:cubicBezTo>
                    <a:cubicBezTo>
                      <a:pt x="1401" y="155"/>
                      <a:pt x="1400" y="155"/>
                      <a:pt x="1399" y="154"/>
                    </a:cubicBezTo>
                    <a:cubicBezTo>
                      <a:pt x="1398" y="153"/>
                      <a:pt x="1398" y="151"/>
                      <a:pt x="1399" y="150"/>
                    </a:cubicBezTo>
                    <a:cubicBezTo>
                      <a:pt x="1399" y="149"/>
                      <a:pt x="1399" y="149"/>
                      <a:pt x="1399" y="149"/>
                    </a:cubicBezTo>
                    <a:cubicBezTo>
                      <a:pt x="1398" y="147"/>
                      <a:pt x="1392" y="145"/>
                      <a:pt x="1389" y="145"/>
                    </a:cubicBezTo>
                    <a:cubicBezTo>
                      <a:pt x="1388" y="145"/>
                      <a:pt x="1388" y="145"/>
                      <a:pt x="1388" y="145"/>
                    </a:cubicBezTo>
                    <a:cubicBezTo>
                      <a:pt x="1387" y="146"/>
                      <a:pt x="1386" y="147"/>
                      <a:pt x="1385" y="147"/>
                    </a:cubicBezTo>
                    <a:cubicBezTo>
                      <a:pt x="1384" y="147"/>
                      <a:pt x="1382" y="146"/>
                      <a:pt x="1381" y="145"/>
                    </a:cubicBezTo>
                    <a:cubicBezTo>
                      <a:pt x="1381" y="144"/>
                      <a:pt x="1380" y="143"/>
                      <a:pt x="1380" y="142"/>
                    </a:cubicBezTo>
                    <a:cubicBezTo>
                      <a:pt x="1379" y="141"/>
                      <a:pt x="1373" y="139"/>
                      <a:pt x="1369" y="139"/>
                    </a:cubicBezTo>
                    <a:cubicBezTo>
                      <a:pt x="1369" y="139"/>
                      <a:pt x="1369" y="139"/>
                      <a:pt x="1368" y="139"/>
                    </a:cubicBezTo>
                    <a:cubicBezTo>
                      <a:pt x="1366" y="140"/>
                      <a:pt x="1364" y="139"/>
                      <a:pt x="1362" y="137"/>
                    </a:cubicBezTo>
                    <a:cubicBezTo>
                      <a:pt x="1362" y="136"/>
                      <a:pt x="1362" y="134"/>
                      <a:pt x="1362" y="133"/>
                    </a:cubicBezTo>
                    <a:cubicBezTo>
                      <a:pt x="1363" y="133"/>
                      <a:pt x="1364" y="131"/>
                      <a:pt x="1367" y="131"/>
                    </a:cubicBezTo>
                    <a:cubicBezTo>
                      <a:pt x="1367" y="131"/>
                      <a:pt x="1368" y="131"/>
                      <a:pt x="1369" y="131"/>
                    </a:cubicBezTo>
                    <a:cubicBezTo>
                      <a:pt x="1370" y="131"/>
                      <a:pt x="1370" y="131"/>
                      <a:pt x="1371" y="131"/>
                    </a:cubicBezTo>
                    <a:cubicBezTo>
                      <a:pt x="1374" y="131"/>
                      <a:pt x="1374" y="131"/>
                      <a:pt x="1375" y="131"/>
                    </a:cubicBezTo>
                    <a:cubicBezTo>
                      <a:pt x="1375" y="131"/>
                      <a:pt x="1375" y="131"/>
                      <a:pt x="1374" y="130"/>
                    </a:cubicBezTo>
                    <a:cubicBezTo>
                      <a:pt x="1372" y="127"/>
                      <a:pt x="1355" y="125"/>
                      <a:pt x="1343" y="125"/>
                    </a:cubicBezTo>
                    <a:cubicBezTo>
                      <a:pt x="1341" y="125"/>
                      <a:pt x="1340" y="125"/>
                      <a:pt x="1340" y="125"/>
                    </a:cubicBezTo>
                    <a:cubicBezTo>
                      <a:pt x="1340" y="125"/>
                      <a:pt x="1340" y="126"/>
                      <a:pt x="1340" y="126"/>
                    </a:cubicBezTo>
                    <a:cubicBezTo>
                      <a:pt x="1339" y="128"/>
                      <a:pt x="1338" y="132"/>
                      <a:pt x="1334" y="136"/>
                    </a:cubicBezTo>
                    <a:cubicBezTo>
                      <a:pt x="1331" y="139"/>
                      <a:pt x="1328" y="139"/>
                      <a:pt x="1326" y="139"/>
                    </a:cubicBezTo>
                    <a:cubicBezTo>
                      <a:pt x="1323" y="139"/>
                      <a:pt x="1321" y="138"/>
                      <a:pt x="1320" y="136"/>
                    </a:cubicBezTo>
                    <a:cubicBezTo>
                      <a:pt x="1319" y="135"/>
                      <a:pt x="1319" y="134"/>
                      <a:pt x="1319" y="133"/>
                    </a:cubicBezTo>
                    <a:cubicBezTo>
                      <a:pt x="1320" y="130"/>
                      <a:pt x="1322" y="129"/>
                      <a:pt x="1325" y="128"/>
                    </a:cubicBezTo>
                    <a:cubicBezTo>
                      <a:pt x="1325" y="128"/>
                      <a:pt x="1326" y="128"/>
                      <a:pt x="1327" y="128"/>
                    </a:cubicBezTo>
                    <a:cubicBezTo>
                      <a:pt x="1326" y="128"/>
                      <a:pt x="1324" y="128"/>
                      <a:pt x="1323" y="127"/>
                    </a:cubicBezTo>
                    <a:cubicBezTo>
                      <a:pt x="1320" y="127"/>
                      <a:pt x="1317" y="127"/>
                      <a:pt x="1315" y="125"/>
                    </a:cubicBezTo>
                    <a:cubicBezTo>
                      <a:pt x="1315" y="124"/>
                      <a:pt x="1314" y="122"/>
                      <a:pt x="1315" y="121"/>
                    </a:cubicBezTo>
                    <a:cubicBezTo>
                      <a:pt x="1316" y="120"/>
                      <a:pt x="1317" y="119"/>
                      <a:pt x="1319" y="119"/>
                    </a:cubicBezTo>
                    <a:cubicBezTo>
                      <a:pt x="1319" y="118"/>
                      <a:pt x="1319" y="118"/>
                      <a:pt x="1319" y="118"/>
                    </a:cubicBezTo>
                    <a:cubicBezTo>
                      <a:pt x="1311" y="117"/>
                      <a:pt x="1299" y="115"/>
                      <a:pt x="1293" y="115"/>
                    </a:cubicBezTo>
                    <a:cubicBezTo>
                      <a:pt x="1287" y="116"/>
                      <a:pt x="1283" y="114"/>
                      <a:pt x="1280" y="113"/>
                    </a:cubicBezTo>
                    <a:cubicBezTo>
                      <a:pt x="1278" y="112"/>
                      <a:pt x="1277" y="112"/>
                      <a:pt x="1275" y="112"/>
                    </a:cubicBezTo>
                    <a:cubicBezTo>
                      <a:pt x="1274" y="112"/>
                      <a:pt x="1274" y="112"/>
                      <a:pt x="1274" y="112"/>
                    </a:cubicBezTo>
                    <a:cubicBezTo>
                      <a:pt x="1274" y="112"/>
                      <a:pt x="1274" y="113"/>
                      <a:pt x="1275" y="114"/>
                    </a:cubicBezTo>
                    <a:cubicBezTo>
                      <a:pt x="1276" y="115"/>
                      <a:pt x="1276" y="116"/>
                      <a:pt x="1275" y="117"/>
                    </a:cubicBezTo>
                    <a:cubicBezTo>
                      <a:pt x="1274" y="120"/>
                      <a:pt x="1268" y="121"/>
                      <a:pt x="1266" y="121"/>
                    </a:cubicBezTo>
                    <a:cubicBezTo>
                      <a:pt x="1265" y="121"/>
                      <a:pt x="1264" y="121"/>
                      <a:pt x="1263" y="120"/>
                    </a:cubicBezTo>
                    <a:cubicBezTo>
                      <a:pt x="1259" y="120"/>
                      <a:pt x="1255" y="122"/>
                      <a:pt x="1254" y="123"/>
                    </a:cubicBezTo>
                    <a:cubicBezTo>
                      <a:pt x="1254" y="123"/>
                      <a:pt x="1254" y="124"/>
                      <a:pt x="1254" y="124"/>
                    </a:cubicBezTo>
                    <a:cubicBezTo>
                      <a:pt x="1255" y="125"/>
                      <a:pt x="1255" y="125"/>
                      <a:pt x="1255" y="125"/>
                    </a:cubicBezTo>
                    <a:cubicBezTo>
                      <a:pt x="1256" y="125"/>
                      <a:pt x="1257" y="125"/>
                      <a:pt x="1257" y="124"/>
                    </a:cubicBezTo>
                    <a:cubicBezTo>
                      <a:pt x="1259" y="124"/>
                      <a:pt x="1261" y="123"/>
                      <a:pt x="1263" y="124"/>
                    </a:cubicBezTo>
                    <a:cubicBezTo>
                      <a:pt x="1264" y="124"/>
                      <a:pt x="1264" y="125"/>
                      <a:pt x="1264" y="126"/>
                    </a:cubicBezTo>
                    <a:cubicBezTo>
                      <a:pt x="1264" y="128"/>
                      <a:pt x="1263" y="129"/>
                      <a:pt x="1261" y="130"/>
                    </a:cubicBezTo>
                    <a:cubicBezTo>
                      <a:pt x="1261" y="130"/>
                      <a:pt x="1261" y="130"/>
                      <a:pt x="1261" y="130"/>
                    </a:cubicBezTo>
                    <a:cubicBezTo>
                      <a:pt x="1264" y="133"/>
                      <a:pt x="1264" y="136"/>
                      <a:pt x="1264" y="138"/>
                    </a:cubicBezTo>
                    <a:cubicBezTo>
                      <a:pt x="1264" y="139"/>
                      <a:pt x="1264" y="139"/>
                      <a:pt x="1264" y="139"/>
                    </a:cubicBezTo>
                    <a:cubicBezTo>
                      <a:pt x="1264" y="140"/>
                      <a:pt x="1264" y="141"/>
                      <a:pt x="1263" y="141"/>
                    </a:cubicBezTo>
                    <a:cubicBezTo>
                      <a:pt x="1262" y="143"/>
                      <a:pt x="1259" y="143"/>
                      <a:pt x="1258" y="143"/>
                    </a:cubicBezTo>
                    <a:cubicBezTo>
                      <a:pt x="1255" y="143"/>
                      <a:pt x="1253" y="142"/>
                      <a:pt x="1252" y="141"/>
                    </a:cubicBezTo>
                    <a:cubicBezTo>
                      <a:pt x="1251" y="139"/>
                      <a:pt x="1249" y="140"/>
                      <a:pt x="1247" y="140"/>
                    </a:cubicBezTo>
                    <a:cubicBezTo>
                      <a:pt x="1246" y="140"/>
                      <a:pt x="1245" y="141"/>
                      <a:pt x="1244" y="141"/>
                    </a:cubicBezTo>
                    <a:cubicBezTo>
                      <a:pt x="1245" y="141"/>
                      <a:pt x="1246" y="142"/>
                      <a:pt x="1246" y="144"/>
                    </a:cubicBezTo>
                    <a:cubicBezTo>
                      <a:pt x="1246" y="145"/>
                      <a:pt x="1245" y="147"/>
                      <a:pt x="1239" y="148"/>
                    </a:cubicBezTo>
                    <a:cubicBezTo>
                      <a:pt x="1234" y="148"/>
                      <a:pt x="1233" y="145"/>
                      <a:pt x="1232" y="143"/>
                    </a:cubicBezTo>
                    <a:cubicBezTo>
                      <a:pt x="1231" y="143"/>
                      <a:pt x="1231" y="142"/>
                      <a:pt x="1231" y="142"/>
                    </a:cubicBezTo>
                    <a:cubicBezTo>
                      <a:pt x="1230" y="142"/>
                      <a:pt x="1230" y="142"/>
                      <a:pt x="1229" y="142"/>
                    </a:cubicBezTo>
                    <a:cubicBezTo>
                      <a:pt x="1227" y="142"/>
                      <a:pt x="1224" y="142"/>
                      <a:pt x="1221" y="141"/>
                    </a:cubicBezTo>
                    <a:cubicBezTo>
                      <a:pt x="1218" y="140"/>
                      <a:pt x="1215" y="139"/>
                      <a:pt x="1213" y="139"/>
                    </a:cubicBezTo>
                    <a:cubicBezTo>
                      <a:pt x="1211" y="139"/>
                      <a:pt x="1210" y="140"/>
                      <a:pt x="1208" y="141"/>
                    </a:cubicBezTo>
                    <a:cubicBezTo>
                      <a:pt x="1206" y="142"/>
                      <a:pt x="1204" y="143"/>
                      <a:pt x="1200" y="144"/>
                    </a:cubicBezTo>
                    <a:cubicBezTo>
                      <a:pt x="1194" y="144"/>
                      <a:pt x="1184" y="140"/>
                      <a:pt x="1181" y="136"/>
                    </a:cubicBezTo>
                    <a:cubicBezTo>
                      <a:pt x="1181" y="136"/>
                      <a:pt x="1180" y="134"/>
                      <a:pt x="1180" y="134"/>
                    </a:cubicBezTo>
                    <a:cubicBezTo>
                      <a:pt x="1180" y="134"/>
                      <a:pt x="1179" y="135"/>
                      <a:pt x="1178" y="136"/>
                    </a:cubicBezTo>
                    <a:cubicBezTo>
                      <a:pt x="1177" y="137"/>
                      <a:pt x="1176" y="139"/>
                      <a:pt x="1176" y="141"/>
                    </a:cubicBezTo>
                    <a:cubicBezTo>
                      <a:pt x="1175" y="145"/>
                      <a:pt x="1174" y="148"/>
                      <a:pt x="1171" y="148"/>
                    </a:cubicBezTo>
                    <a:cubicBezTo>
                      <a:pt x="1170" y="148"/>
                      <a:pt x="1169" y="150"/>
                      <a:pt x="1168" y="151"/>
                    </a:cubicBezTo>
                    <a:cubicBezTo>
                      <a:pt x="1167" y="154"/>
                      <a:pt x="1166" y="156"/>
                      <a:pt x="1164" y="157"/>
                    </a:cubicBezTo>
                    <a:cubicBezTo>
                      <a:pt x="1163" y="157"/>
                      <a:pt x="1163" y="157"/>
                      <a:pt x="1162" y="157"/>
                    </a:cubicBezTo>
                    <a:cubicBezTo>
                      <a:pt x="1160" y="157"/>
                      <a:pt x="1159" y="156"/>
                      <a:pt x="1159" y="156"/>
                    </a:cubicBezTo>
                    <a:cubicBezTo>
                      <a:pt x="1158" y="155"/>
                      <a:pt x="1157" y="155"/>
                      <a:pt x="1157" y="155"/>
                    </a:cubicBezTo>
                    <a:cubicBezTo>
                      <a:pt x="1156" y="155"/>
                      <a:pt x="1156" y="155"/>
                      <a:pt x="1156" y="155"/>
                    </a:cubicBezTo>
                    <a:cubicBezTo>
                      <a:pt x="1151" y="155"/>
                      <a:pt x="1138" y="142"/>
                      <a:pt x="1137" y="138"/>
                    </a:cubicBezTo>
                    <a:cubicBezTo>
                      <a:pt x="1137" y="136"/>
                      <a:pt x="1130" y="129"/>
                      <a:pt x="1128" y="128"/>
                    </a:cubicBezTo>
                    <a:cubicBezTo>
                      <a:pt x="1126" y="127"/>
                      <a:pt x="1127" y="125"/>
                      <a:pt x="1127" y="125"/>
                    </a:cubicBezTo>
                    <a:cubicBezTo>
                      <a:pt x="1127" y="124"/>
                      <a:pt x="1127" y="123"/>
                      <a:pt x="1130" y="123"/>
                    </a:cubicBezTo>
                    <a:cubicBezTo>
                      <a:pt x="1132" y="123"/>
                      <a:pt x="1134" y="124"/>
                      <a:pt x="1135" y="125"/>
                    </a:cubicBezTo>
                    <a:cubicBezTo>
                      <a:pt x="1137" y="126"/>
                      <a:pt x="1139" y="126"/>
                      <a:pt x="1141" y="125"/>
                    </a:cubicBezTo>
                    <a:cubicBezTo>
                      <a:pt x="1141" y="125"/>
                      <a:pt x="1141" y="124"/>
                      <a:pt x="1141" y="123"/>
                    </a:cubicBezTo>
                    <a:cubicBezTo>
                      <a:pt x="1141" y="122"/>
                      <a:pt x="1140" y="121"/>
                      <a:pt x="1139" y="121"/>
                    </a:cubicBezTo>
                    <a:cubicBezTo>
                      <a:pt x="1136" y="121"/>
                      <a:pt x="1135" y="119"/>
                      <a:pt x="1135" y="118"/>
                    </a:cubicBezTo>
                    <a:cubicBezTo>
                      <a:pt x="1135" y="116"/>
                      <a:pt x="1136" y="115"/>
                      <a:pt x="1137" y="114"/>
                    </a:cubicBezTo>
                    <a:cubicBezTo>
                      <a:pt x="1137" y="113"/>
                      <a:pt x="1136" y="113"/>
                      <a:pt x="1136" y="112"/>
                    </a:cubicBezTo>
                    <a:cubicBezTo>
                      <a:pt x="1135" y="110"/>
                      <a:pt x="1134" y="109"/>
                      <a:pt x="1134" y="107"/>
                    </a:cubicBezTo>
                    <a:cubicBezTo>
                      <a:pt x="1135" y="106"/>
                      <a:pt x="1135" y="106"/>
                      <a:pt x="1136" y="105"/>
                    </a:cubicBezTo>
                    <a:cubicBezTo>
                      <a:pt x="1135" y="105"/>
                      <a:pt x="1135" y="105"/>
                      <a:pt x="1134" y="105"/>
                    </a:cubicBezTo>
                    <a:cubicBezTo>
                      <a:pt x="1131" y="105"/>
                      <a:pt x="1126" y="102"/>
                      <a:pt x="1125" y="99"/>
                    </a:cubicBezTo>
                    <a:cubicBezTo>
                      <a:pt x="1124" y="99"/>
                      <a:pt x="1122" y="98"/>
                      <a:pt x="1118" y="98"/>
                    </a:cubicBezTo>
                    <a:cubicBezTo>
                      <a:pt x="1116" y="98"/>
                      <a:pt x="1115" y="98"/>
                      <a:pt x="1114" y="99"/>
                    </a:cubicBezTo>
                    <a:cubicBezTo>
                      <a:pt x="1114" y="99"/>
                      <a:pt x="1114" y="100"/>
                      <a:pt x="1113" y="100"/>
                    </a:cubicBezTo>
                    <a:cubicBezTo>
                      <a:pt x="1113" y="101"/>
                      <a:pt x="1112" y="102"/>
                      <a:pt x="1110" y="102"/>
                    </a:cubicBezTo>
                    <a:cubicBezTo>
                      <a:pt x="1109" y="102"/>
                      <a:pt x="1107" y="101"/>
                      <a:pt x="1106" y="100"/>
                    </a:cubicBezTo>
                    <a:cubicBezTo>
                      <a:pt x="1106" y="99"/>
                      <a:pt x="1106" y="99"/>
                      <a:pt x="1106" y="98"/>
                    </a:cubicBezTo>
                    <a:cubicBezTo>
                      <a:pt x="1105" y="98"/>
                      <a:pt x="1104" y="98"/>
                      <a:pt x="1103" y="98"/>
                    </a:cubicBezTo>
                    <a:cubicBezTo>
                      <a:pt x="1100" y="97"/>
                      <a:pt x="1097" y="97"/>
                      <a:pt x="1094" y="96"/>
                    </a:cubicBezTo>
                    <a:cubicBezTo>
                      <a:pt x="1089" y="95"/>
                      <a:pt x="1087" y="92"/>
                      <a:pt x="1086" y="90"/>
                    </a:cubicBezTo>
                    <a:cubicBezTo>
                      <a:pt x="1085" y="90"/>
                      <a:pt x="1085" y="89"/>
                      <a:pt x="1085" y="89"/>
                    </a:cubicBezTo>
                    <a:cubicBezTo>
                      <a:pt x="1085" y="89"/>
                      <a:pt x="1085" y="90"/>
                      <a:pt x="1085" y="90"/>
                    </a:cubicBezTo>
                    <a:cubicBezTo>
                      <a:pt x="1084" y="92"/>
                      <a:pt x="1083" y="94"/>
                      <a:pt x="1081" y="94"/>
                    </a:cubicBezTo>
                    <a:cubicBezTo>
                      <a:pt x="1080" y="94"/>
                      <a:pt x="1079" y="94"/>
                      <a:pt x="1079" y="94"/>
                    </a:cubicBezTo>
                    <a:cubicBezTo>
                      <a:pt x="1078" y="93"/>
                      <a:pt x="1076" y="94"/>
                      <a:pt x="1076" y="95"/>
                    </a:cubicBezTo>
                    <a:cubicBezTo>
                      <a:pt x="1075" y="95"/>
                      <a:pt x="1075" y="96"/>
                      <a:pt x="1076" y="97"/>
                    </a:cubicBezTo>
                    <a:cubicBezTo>
                      <a:pt x="1077" y="100"/>
                      <a:pt x="1077" y="102"/>
                      <a:pt x="1076" y="104"/>
                    </a:cubicBezTo>
                    <a:cubicBezTo>
                      <a:pt x="1076" y="105"/>
                      <a:pt x="1076" y="106"/>
                      <a:pt x="1076" y="107"/>
                    </a:cubicBezTo>
                    <a:cubicBezTo>
                      <a:pt x="1075" y="110"/>
                      <a:pt x="1073" y="111"/>
                      <a:pt x="1072" y="111"/>
                    </a:cubicBezTo>
                    <a:cubicBezTo>
                      <a:pt x="1071" y="111"/>
                      <a:pt x="1070" y="110"/>
                      <a:pt x="1068" y="110"/>
                    </a:cubicBezTo>
                    <a:cubicBezTo>
                      <a:pt x="1068" y="109"/>
                      <a:pt x="1067" y="109"/>
                      <a:pt x="1066" y="109"/>
                    </a:cubicBezTo>
                    <a:cubicBezTo>
                      <a:pt x="1065" y="108"/>
                      <a:pt x="1065" y="109"/>
                      <a:pt x="1064" y="109"/>
                    </a:cubicBezTo>
                    <a:cubicBezTo>
                      <a:pt x="1063" y="110"/>
                      <a:pt x="1061" y="111"/>
                      <a:pt x="1058" y="111"/>
                    </a:cubicBezTo>
                    <a:cubicBezTo>
                      <a:pt x="1056" y="111"/>
                      <a:pt x="1055" y="111"/>
                      <a:pt x="1053" y="110"/>
                    </a:cubicBezTo>
                    <a:cubicBezTo>
                      <a:pt x="1049" y="109"/>
                      <a:pt x="1046" y="109"/>
                      <a:pt x="1043" y="109"/>
                    </a:cubicBezTo>
                    <a:cubicBezTo>
                      <a:pt x="1041" y="109"/>
                      <a:pt x="1038" y="109"/>
                      <a:pt x="1036" y="106"/>
                    </a:cubicBezTo>
                    <a:cubicBezTo>
                      <a:pt x="1036" y="106"/>
                      <a:pt x="1036" y="105"/>
                      <a:pt x="1035" y="105"/>
                    </a:cubicBezTo>
                    <a:cubicBezTo>
                      <a:pt x="1035" y="108"/>
                      <a:pt x="1030" y="108"/>
                      <a:pt x="1029" y="108"/>
                    </a:cubicBezTo>
                    <a:cubicBezTo>
                      <a:pt x="1025" y="108"/>
                      <a:pt x="1017" y="107"/>
                      <a:pt x="1016" y="103"/>
                    </a:cubicBezTo>
                    <a:cubicBezTo>
                      <a:pt x="1015" y="100"/>
                      <a:pt x="1016" y="98"/>
                      <a:pt x="1018" y="97"/>
                    </a:cubicBezTo>
                    <a:cubicBezTo>
                      <a:pt x="1016" y="97"/>
                      <a:pt x="1014" y="97"/>
                      <a:pt x="1012" y="97"/>
                    </a:cubicBezTo>
                    <a:cubicBezTo>
                      <a:pt x="1008" y="97"/>
                      <a:pt x="1005" y="96"/>
                      <a:pt x="1001" y="95"/>
                    </a:cubicBezTo>
                    <a:cubicBezTo>
                      <a:pt x="998" y="94"/>
                      <a:pt x="995" y="94"/>
                      <a:pt x="991" y="94"/>
                    </a:cubicBezTo>
                    <a:cubicBezTo>
                      <a:pt x="988" y="94"/>
                      <a:pt x="988" y="94"/>
                      <a:pt x="988" y="94"/>
                    </a:cubicBezTo>
                    <a:cubicBezTo>
                      <a:pt x="981" y="95"/>
                      <a:pt x="967" y="96"/>
                      <a:pt x="964" y="97"/>
                    </a:cubicBezTo>
                    <a:cubicBezTo>
                      <a:pt x="964" y="97"/>
                      <a:pt x="964" y="98"/>
                      <a:pt x="964" y="98"/>
                    </a:cubicBezTo>
                    <a:cubicBezTo>
                      <a:pt x="965" y="99"/>
                      <a:pt x="965" y="101"/>
                      <a:pt x="964" y="102"/>
                    </a:cubicBezTo>
                    <a:cubicBezTo>
                      <a:pt x="964" y="103"/>
                      <a:pt x="963" y="103"/>
                      <a:pt x="962" y="104"/>
                    </a:cubicBezTo>
                    <a:cubicBezTo>
                      <a:pt x="961" y="104"/>
                      <a:pt x="961" y="104"/>
                      <a:pt x="961" y="104"/>
                    </a:cubicBezTo>
                    <a:cubicBezTo>
                      <a:pt x="960" y="104"/>
                      <a:pt x="959" y="103"/>
                      <a:pt x="958" y="102"/>
                    </a:cubicBezTo>
                    <a:cubicBezTo>
                      <a:pt x="957" y="101"/>
                      <a:pt x="957" y="98"/>
                      <a:pt x="957" y="95"/>
                    </a:cubicBezTo>
                    <a:cubicBezTo>
                      <a:pt x="958" y="94"/>
                      <a:pt x="958" y="92"/>
                      <a:pt x="958" y="91"/>
                    </a:cubicBezTo>
                    <a:cubicBezTo>
                      <a:pt x="957" y="90"/>
                      <a:pt x="957" y="90"/>
                      <a:pt x="956" y="89"/>
                    </a:cubicBezTo>
                    <a:cubicBezTo>
                      <a:pt x="956" y="90"/>
                      <a:pt x="956" y="91"/>
                      <a:pt x="955" y="91"/>
                    </a:cubicBezTo>
                    <a:cubicBezTo>
                      <a:pt x="953" y="94"/>
                      <a:pt x="948" y="94"/>
                      <a:pt x="947" y="94"/>
                    </a:cubicBezTo>
                    <a:cubicBezTo>
                      <a:pt x="946" y="94"/>
                      <a:pt x="943" y="94"/>
                      <a:pt x="941" y="92"/>
                    </a:cubicBezTo>
                    <a:cubicBezTo>
                      <a:pt x="937" y="89"/>
                      <a:pt x="934" y="87"/>
                      <a:pt x="929" y="86"/>
                    </a:cubicBezTo>
                    <a:cubicBezTo>
                      <a:pt x="928" y="86"/>
                      <a:pt x="928" y="86"/>
                      <a:pt x="927" y="86"/>
                    </a:cubicBezTo>
                    <a:cubicBezTo>
                      <a:pt x="923" y="86"/>
                      <a:pt x="919" y="89"/>
                      <a:pt x="918" y="90"/>
                    </a:cubicBezTo>
                    <a:cubicBezTo>
                      <a:pt x="919" y="91"/>
                      <a:pt x="920" y="91"/>
                      <a:pt x="921" y="91"/>
                    </a:cubicBezTo>
                    <a:cubicBezTo>
                      <a:pt x="923" y="91"/>
                      <a:pt x="925" y="91"/>
                      <a:pt x="925" y="93"/>
                    </a:cubicBezTo>
                    <a:cubicBezTo>
                      <a:pt x="925" y="94"/>
                      <a:pt x="925" y="95"/>
                      <a:pt x="925" y="95"/>
                    </a:cubicBezTo>
                    <a:cubicBezTo>
                      <a:pt x="924" y="97"/>
                      <a:pt x="921" y="97"/>
                      <a:pt x="916" y="98"/>
                    </a:cubicBezTo>
                    <a:cubicBezTo>
                      <a:pt x="915" y="98"/>
                      <a:pt x="912" y="98"/>
                      <a:pt x="911" y="98"/>
                    </a:cubicBezTo>
                    <a:cubicBezTo>
                      <a:pt x="909" y="103"/>
                      <a:pt x="893" y="105"/>
                      <a:pt x="893" y="105"/>
                    </a:cubicBezTo>
                    <a:cubicBezTo>
                      <a:pt x="890" y="106"/>
                      <a:pt x="890" y="106"/>
                      <a:pt x="890" y="106"/>
                    </a:cubicBezTo>
                    <a:cubicBezTo>
                      <a:pt x="881" y="107"/>
                      <a:pt x="879" y="107"/>
                      <a:pt x="875" y="111"/>
                    </a:cubicBezTo>
                    <a:cubicBezTo>
                      <a:pt x="874" y="112"/>
                      <a:pt x="873" y="112"/>
                      <a:pt x="872" y="112"/>
                    </a:cubicBezTo>
                    <a:cubicBezTo>
                      <a:pt x="870" y="112"/>
                      <a:pt x="870" y="112"/>
                      <a:pt x="870" y="112"/>
                    </a:cubicBezTo>
                    <a:cubicBezTo>
                      <a:pt x="870" y="111"/>
                      <a:pt x="870" y="111"/>
                      <a:pt x="870" y="111"/>
                    </a:cubicBezTo>
                    <a:cubicBezTo>
                      <a:pt x="868" y="108"/>
                      <a:pt x="874" y="101"/>
                      <a:pt x="875" y="100"/>
                    </a:cubicBezTo>
                    <a:cubicBezTo>
                      <a:pt x="878" y="97"/>
                      <a:pt x="880" y="97"/>
                      <a:pt x="882" y="96"/>
                    </a:cubicBezTo>
                    <a:cubicBezTo>
                      <a:pt x="884" y="96"/>
                      <a:pt x="885" y="95"/>
                      <a:pt x="886" y="95"/>
                    </a:cubicBezTo>
                    <a:cubicBezTo>
                      <a:pt x="888" y="91"/>
                      <a:pt x="891" y="91"/>
                      <a:pt x="896" y="90"/>
                    </a:cubicBezTo>
                    <a:cubicBezTo>
                      <a:pt x="897" y="90"/>
                      <a:pt x="898" y="90"/>
                      <a:pt x="899" y="90"/>
                    </a:cubicBezTo>
                    <a:cubicBezTo>
                      <a:pt x="902" y="89"/>
                      <a:pt x="903" y="88"/>
                      <a:pt x="905" y="87"/>
                    </a:cubicBezTo>
                    <a:cubicBezTo>
                      <a:pt x="905" y="86"/>
                      <a:pt x="906" y="85"/>
                      <a:pt x="908" y="84"/>
                    </a:cubicBezTo>
                    <a:cubicBezTo>
                      <a:pt x="909" y="84"/>
                      <a:pt x="909" y="84"/>
                      <a:pt x="909" y="84"/>
                    </a:cubicBezTo>
                    <a:cubicBezTo>
                      <a:pt x="911" y="83"/>
                      <a:pt x="918" y="80"/>
                      <a:pt x="918" y="78"/>
                    </a:cubicBezTo>
                    <a:cubicBezTo>
                      <a:pt x="920" y="74"/>
                      <a:pt x="936" y="69"/>
                      <a:pt x="939" y="69"/>
                    </a:cubicBezTo>
                    <a:cubicBezTo>
                      <a:pt x="940" y="69"/>
                      <a:pt x="941" y="67"/>
                      <a:pt x="941" y="66"/>
                    </a:cubicBezTo>
                    <a:cubicBezTo>
                      <a:pt x="942" y="65"/>
                      <a:pt x="943" y="63"/>
                      <a:pt x="945" y="63"/>
                    </a:cubicBezTo>
                    <a:cubicBezTo>
                      <a:pt x="946" y="63"/>
                      <a:pt x="949" y="62"/>
                      <a:pt x="958" y="58"/>
                    </a:cubicBezTo>
                    <a:cubicBezTo>
                      <a:pt x="960" y="57"/>
                      <a:pt x="961" y="54"/>
                      <a:pt x="962" y="53"/>
                    </a:cubicBezTo>
                    <a:cubicBezTo>
                      <a:pt x="961" y="53"/>
                      <a:pt x="961" y="53"/>
                      <a:pt x="961" y="53"/>
                    </a:cubicBezTo>
                    <a:cubicBezTo>
                      <a:pt x="959" y="52"/>
                      <a:pt x="957" y="51"/>
                      <a:pt x="957" y="49"/>
                    </a:cubicBezTo>
                    <a:cubicBezTo>
                      <a:pt x="957" y="48"/>
                      <a:pt x="957" y="48"/>
                      <a:pt x="957" y="47"/>
                    </a:cubicBezTo>
                    <a:cubicBezTo>
                      <a:pt x="958" y="46"/>
                      <a:pt x="959" y="46"/>
                      <a:pt x="960" y="46"/>
                    </a:cubicBezTo>
                    <a:cubicBezTo>
                      <a:pt x="961" y="46"/>
                      <a:pt x="962" y="46"/>
                      <a:pt x="964" y="45"/>
                    </a:cubicBezTo>
                    <a:cubicBezTo>
                      <a:pt x="964" y="45"/>
                      <a:pt x="964" y="45"/>
                      <a:pt x="963" y="44"/>
                    </a:cubicBezTo>
                    <a:cubicBezTo>
                      <a:pt x="963" y="44"/>
                      <a:pt x="963" y="44"/>
                      <a:pt x="962" y="44"/>
                    </a:cubicBezTo>
                    <a:cubicBezTo>
                      <a:pt x="962" y="44"/>
                      <a:pt x="961" y="44"/>
                      <a:pt x="961" y="44"/>
                    </a:cubicBezTo>
                    <a:cubicBezTo>
                      <a:pt x="960" y="44"/>
                      <a:pt x="960" y="44"/>
                      <a:pt x="960" y="44"/>
                    </a:cubicBezTo>
                    <a:cubicBezTo>
                      <a:pt x="959" y="43"/>
                      <a:pt x="959" y="43"/>
                      <a:pt x="959" y="43"/>
                    </a:cubicBezTo>
                    <a:cubicBezTo>
                      <a:pt x="958" y="42"/>
                      <a:pt x="959" y="41"/>
                      <a:pt x="959" y="40"/>
                    </a:cubicBezTo>
                    <a:cubicBezTo>
                      <a:pt x="959" y="39"/>
                      <a:pt x="960" y="38"/>
                      <a:pt x="959" y="38"/>
                    </a:cubicBezTo>
                    <a:cubicBezTo>
                      <a:pt x="959" y="37"/>
                      <a:pt x="957" y="37"/>
                      <a:pt x="956" y="38"/>
                    </a:cubicBezTo>
                    <a:cubicBezTo>
                      <a:pt x="956" y="38"/>
                      <a:pt x="955" y="38"/>
                      <a:pt x="954" y="38"/>
                    </a:cubicBezTo>
                    <a:cubicBezTo>
                      <a:pt x="953" y="38"/>
                      <a:pt x="952" y="38"/>
                      <a:pt x="952" y="37"/>
                    </a:cubicBezTo>
                    <a:cubicBezTo>
                      <a:pt x="951" y="37"/>
                      <a:pt x="951" y="36"/>
                      <a:pt x="951" y="35"/>
                    </a:cubicBezTo>
                    <a:cubicBezTo>
                      <a:pt x="951" y="31"/>
                      <a:pt x="951" y="28"/>
                      <a:pt x="949" y="27"/>
                    </a:cubicBezTo>
                    <a:cubicBezTo>
                      <a:pt x="950" y="27"/>
                      <a:pt x="949" y="28"/>
                      <a:pt x="948" y="28"/>
                    </a:cubicBezTo>
                    <a:cubicBezTo>
                      <a:pt x="947" y="28"/>
                      <a:pt x="946" y="29"/>
                      <a:pt x="944" y="29"/>
                    </a:cubicBezTo>
                    <a:cubicBezTo>
                      <a:pt x="942" y="29"/>
                      <a:pt x="941" y="29"/>
                      <a:pt x="940" y="28"/>
                    </a:cubicBezTo>
                    <a:cubicBezTo>
                      <a:pt x="937" y="26"/>
                      <a:pt x="930" y="24"/>
                      <a:pt x="926" y="24"/>
                    </a:cubicBezTo>
                    <a:cubicBezTo>
                      <a:pt x="926" y="24"/>
                      <a:pt x="926" y="24"/>
                      <a:pt x="926" y="24"/>
                    </a:cubicBezTo>
                    <a:cubicBezTo>
                      <a:pt x="925" y="25"/>
                      <a:pt x="924" y="25"/>
                      <a:pt x="921" y="24"/>
                    </a:cubicBezTo>
                    <a:cubicBezTo>
                      <a:pt x="921" y="24"/>
                      <a:pt x="919" y="23"/>
                      <a:pt x="919" y="23"/>
                    </a:cubicBezTo>
                    <a:cubicBezTo>
                      <a:pt x="918" y="24"/>
                      <a:pt x="917" y="25"/>
                      <a:pt x="911" y="25"/>
                    </a:cubicBezTo>
                    <a:cubicBezTo>
                      <a:pt x="909" y="25"/>
                      <a:pt x="905" y="24"/>
                      <a:pt x="903" y="24"/>
                    </a:cubicBezTo>
                    <a:cubicBezTo>
                      <a:pt x="901" y="23"/>
                      <a:pt x="899" y="25"/>
                      <a:pt x="899" y="26"/>
                    </a:cubicBezTo>
                    <a:cubicBezTo>
                      <a:pt x="898" y="30"/>
                      <a:pt x="892" y="30"/>
                      <a:pt x="890" y="30"/>
                    </a:cubicBezTo>
                    <a:cubicBezTo>
                      <a:pt x="887" y="30"/>
                      <a:pt x="883" y="30"/>
                      <a:pt x="882" y="29"/>
                    </a:cubicBezTo>
                    <a:cubicBezTo>
                      <a:pt x="881" y="29"/>
                      <a:pt x="881" y="29"/>
                      <a:pt x="881" y="29"/>
                    </a:cubicBezTo>
                    <a:cubicBezTo>
                      <a:pt x="880" y="28"/>
                      <a:pt x="880" y="28"/>
                      <a:pt x="880" y="28"/>
                    </a:cubicBezTo>
                    <a:cubicBezTo>
                      <a:pt x="880" y="26"/>
                      <a:pt x="881" y="24"/>
                      <a:pt x="885" y="20"/>
                    </a:cubicBezTo>
                    <a:cubicBezTo>
                      <a:pt x="886" y="20"/>
                      <a:pt x="886" y="19"/>
                      <a:pt x="887" y="18"/>
                    </a:cubicBezTo>
                    <a:cubicBezTo>
                      <a:pt x="886" y="18"/>
                      <a:pt x="884" y="18"/>
                      <a:pt x="882" y="18"/>
                    </a:cubicBezTo>
                    <a:cubicBezTo>
                      <a:pt x="881" y="18"/>
                      <a:pt x="880" y="18"/>
                      <a:pt x="878" y="18"/>
                    </a:cubicBezTo>
                    <a:cubicBezTo>
                      <a:pt x="873" y="18"/>
                      <a:pt x="871" y="18"/>
                      <a:pt x="870" y="17"/>
                    </a:cubicBezTo>
                    <a:cubicBezTo>
                      <a:pt x="870" y="16"/>
                      <a:pt x="865" y="16"/>
                      <a:pt x="860" y="16"/>
                    </a:cubicBezTo>
                    <a:cubicBezTo>
                      <a:pt x="860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6"/>
                      <a:pt x="855" y="14"/>
                      <a:pt x="855" y="14"/>
                    </a:cubicBezTo>
                    <a:cubicBezTo>
                      <a:pt x="855" y="13"/>
                      <a:pt x="855" y="11"/>
                      <a:pt x="862" y="10"/>
                    </a:cubicBezTo>
                    <a:cubicBezTo>
                      <a:pt x="863" y="10"/>
                      <a:pt x="865" y="9"/>
                      <a:pt x="866" y="9"/>
                    </a:cubicBezTo>
                    <a:cubicBezTo>
                      <a:pt x="868" y="8"/>
                      <a:pt x="870" y="7"/>
                      <a:pt x="872" y="6"/>
                    </a:cubicBezTo>
                    <a:cubicBezTo>
                      <a:pt x="873" y="6"/>
                      <a:pt x="873" y="6"/>
                      <a:pt x="873" y="6"/>
                    </a:cubicBezTo>
                    <a:cubicBezTo>
                      <a:pt x="873" y="6"/>
                      <a:pt x="872" y="5"/>
                      <a:pt x="872" y="5"/>
                    </a:cubicBezTo>
                    <a:cubicBezTo>
                      <a:pt x="872" y="4"/>
                      <a:pt x="870" y="4"/>
                      <a:pt x="869" y="4"/>
                    </a:cubicBezTo>
                    <a:cubicBezTo>
                      <a:pt x="867" y="4"/>
                      <a:pt x="866" y="4"/>
                      <a:pt x="864" y="3"/>
                    </a:cubicBezTo>
                    <a:cubicBezTo>
                      <a:pt x="862" y="3"/>
                      <a:pt x="862" y="3"/>
                      <a:pt x="862" y="3"/>
                    </a:cubicBezTo>
                    <a:cubicBezTo>
                      <a:pt x="858" y="2"/>
                      <a:pt x="855" y="1"/>
                      <a:pt x="852" y="1"/>
                    </a:cubicBezTo>
                    <a:cubicBezTo>
                      <a:pt x="851" y="0"/>
                      <a:pt x="849" y="1"/>
                      <a:pt x="846" y="2"/>
                    </a:cubicBezTo>
                    <a:cubicBezTo>
                      <a:pt x="844" y="2"/>
                      <a:pt x="842" y="3"/>
                      <a:pt x="838" y="4"/>
                    </a:cubicBezTo>
                    <a:cubicBezTo>
                      <a:pt x="834" y="5"/>
                      <a:pt x="832" y="7"/>
                      <a:pt x="831" y="9"/>
                    </a:cubicBezTo>
                    <a:cubicBezTo>
                      <a:pt x="829" y="10"/>
                      <a:pt x="828" y="12"/>
                      <a:pt x="826" y="13"/>
                    </a:cubicBezTo>
                    <a:cubicBezTo>
                      <a:pt x="824" y="14"/>
                      <a:pt x="820" y="17"/>
                      <a:pt x="819" y="19"/>
                    </a:cubicBezTo>
                    <a:cubicBezTo>
                      <a:pt x="822" y="20"/>
                      <a:pt x="822" y="23"/>
                      <a:pt x="822" y="24"/>
                    </a:cubicBezTo>
                    <a:cubicBezTo>
                      <a:pt x="822" y="24"/>
                      <a:pt x="822" y="25"/>
                      <a:pt x="822" y="25"/>
                    </a:cubicBezTo>
                    <a:cubicBezTo>
                      <a:pt x="822" y="26"/>
                      <a:pt x="822" y="27"/>
                      <a:pt x="821" y="28"/>
                    </a:cubicBezTo>
                    <a:cubicBezTo>
                      <a:pt x="820" y="30"/>
                      <a:pt x="817" y="30"/>
                      <a:pt x="813" y="30"/>
                    </a:cubicBezTo>
                    <a:cubicBezTo>
                      <a:pt x="812" y="30"/>
                      <a:pt x="810" y="29"/>
                      <a:pt x="808" y="29"/>
                    </a:cubicBezTo>
                    <a:cubicBezTo>
                      <a:pt x="803" y="29"/>
                      <a:pt x="800" y="30"/>
                      <a:pt x="799" y="30"/>
                    </a:cubicBezTo>
                    <a:cubicBezTo>
                      <a:pt x="799" y="31"/>
                      <a:pt x="801" y="32"/>
                      <a:pt x="802" y="32"/>
                    </a:cubicBezTo>
                    <a:cubicBezTo>
                      <a:pt x="804" y="33"/>
                      <a:pt x="806" y="34"/>
                      <a:pt x="805" y="36"/>
                    </a:cubicBezTo>
                    <a:cubicBezTo>
                      <a:pt x="805" y="37"/>
                      <a:pt x="805" y="38"/>
                      <a:pt x="802" y="38"/>
                    </a:cubicBezTo>
                    <a:cubicBezTo>
                      <a:pt x="800" y="38"/>
                      <a:pt x="796" y="37"/>
                      <a:pt x="794" y="36"/>
                    </a:cubicBezTo>
                    <a:cubicBezTo>
                      <a:pt x="794" y="36"/>
                      <a:pt x="793" y="35"/>
                      <a:pt x="792" y="35"/>
                    </a:cubicBezTo>
                    <a:cubicBezTo>
                      <a:pt x="789" y="35"/>
                      <a:pt x="787" y="36"/>
                      <a:pt x="787" y="37"/>
                    </a:cubicBezTo>
                    <a:cubicBezTo>
                      <a:pt x="786" y="39"/>
                      <a:pt x="784" y="40"/>
                      <a:pt x="781" y="40"/>
                    </a:cubicBezTo>
                    <a:cubicBezTo>
                      <a:pt x="780" y="40"/>
                      <a:pt x="778" y="40"/>
                      <a:pt x="777" y="40"/>
                    </a:cubicBezTo>
                    <a:cubicBezTo>
                      <a:pt x="777" y="40"/>
                      <a:pt x="776" y="40"/>
                      <a:pt x="775" y="40"/>
                    </a:cubicBezTo>
                    <a:cubicBezTo>
                      <a:pt x="774" y="40"/>
                      <a:pt x="772" y="41"/>
                      <a:pt x="770" y="40"/>
                    </a:cubicBezTo>
                    <a:cubicBezTo>
                      <a:pt x="769" y="40"/>
                      <a:pt x="768" y="39"/>
                      <a:pt x="768" y="38"/>
                    </a:cubicBezTo>
                    <a:cubicBezTo>
                      <a:pt x="768" y="37"/>
                      <a:pt x="769" y="35"/>
                      <a:pt x="770" y="34"/>
                    </a:cubicBezTo>
                    <a:cubicBezTo>
                      <a:pt x="771" y="34"/>
                      <a:pt x="771" y="34"/>
                      <a:pt x="771" y="33"/>
                    </a:cubicBezTo>
                    <a:cubicBezTo>
                      <a:pt x="771" y="33"/>
                      <a:pt x="771" y="33"/>
                      <a:pt x="771" y="33"/>
                    </a:cubicBezTo>
                    <a:cubicBezTo>
                      <a:pt x="768" y="33"/>
                      <a:pt x="765" y="35"/>
                      <a:pt x="765" y="35"/>
                    </a:cubicBezTo>
                    <a:cubicBezTo>
                      <a:pt x="765" y="37"/>
                      <a:pt x="763" y="38"/>
                      <a:pt x="762" y="38"/>
                    </a:cubicBezTo>
                    <a:cubicBezTo>
                      <a:pt x="761" y="38"/>
                      <a:pt x="759" y="37"/>
                      <a:pt x="758" y="36"/>
                    </a:cubicBezTo>
                    <a:cubicBezTo>
                      <a:pt x="758" y="36"/>
                      <a:pt x="757" y="36"/>
                      <a:pt x="756" y="35"/>
                    </a:cubicBezTo>
                    <a:cubicBezTo>
                      <a:pt x="756" y="36"/>
                      <a:pt x="756" y="36"/>
                      <a:pt x="756" y="36"/>
                    </a:cubicBezTo>
                    <a:cubicBezTo>
                      <a:pt x="754" y="37"/>
                      <a:pt x="752" y="38"/>
                      <a:pt x="749" y="39"/>
                    </a:cubicBezTo>
                    <a:cubicBezTo>
                      <a:pt x="747" y="40"/>
                      <a:pt x="745" y="40"/>
                      <a:pt x="742" y="39"/>
                    </a:cubicBezTo>
                    <a:cubicBezTo>
                      <a:pt x="742" y="39"/>
                      <a:pt x="741" y="39"/>
                      <a:pt x="741" y="39"/>
                    </a:cubicBezTo>
                    <a:cubicBezTo>
                      <a:pt x="741" y="39"/>
                      <a:pt x="742" y="40"/>
                      <a:pt x="742" y="40"/>
                    </a:cubicBezTo>
                    <a:cubicBezTo>
                      <a:pt x="744" y="40"/>
                      <a:pt x="746" y="41"/>
                      <a:pt x="746" y="43"/>
                    </a:cubicBezTo>
                    <a:cubicBezTo>
                      <a:pt x="746" y="43"/>
                      <a:pt x="746" y="43"/>
                      <a:pt x="746" y="43"/>
                    </a:cubicBezTo>
                    <a:cubicBezTo>
                      <a:pt x="746" y="44"/>
                      <a:pt x="746" y="44"/>
                      <a:pt x="746" y="44"/>
                    </a:cubicBezTo>
                    <a:cubicBezTo>
                      <a:pt x="745" y="45"/>
                      <a:pt x="744" y="45"/>
                      <a:pt x="737" y="46"/>
                    </a:cubicBezTo>
                    <a:cubicBezTo>
                      <a:pt x="734" y="46"/>
                      <a:pt x="729" y="47"/>
                      <a:pt x="727" y="47"/>
                    </a:cubicBezTo>
                    <a:cubicBezTo>
                      <a:pt x="726" y="49"/>
                      <a:pt x="721" y="50"/>
                      <a:pt x="713" y="50"/>
                    </a:cubicBezTo>
                    <a:cubicBezTo>
                      <a:pt x="711" y="50"/>
                      <a:pt x="711" y="50"/>
                      <a:pt x="711" y="50"/>
                    </a:cubicBezTo>
                    <a:cubicBezTo>
                      <a:pt x="708" y="50"/>
                      <a:pt x="708" y="50"/>
                      <a:pt x="707" y="51"/>
                    </a:cubicBezTo>
                    <a:cubicBezTo>
                      <a:pt x="706" y="53"/>
                      <a:pt x="705" y="54"/>
                      <a:pt x="701" y="55"/>
                    </a:cubicBezTo>
                    <a:cubicBezTo>
                      <a:pt x="699" y="55"/>
                      <a:pt x="699" y="55"/>
                      <a:pt x="699" y="55"/>
                    </a:cubicBezTo>
                    <a:cubicBezTo>
                      <a:pt x="695" y="56"/>
                      <a:pt x="693" y="56"/>
                      <a:pt x="692" y="58"/>
                    </a:cubicBezTo>
                    <a:cubicBezTo>
                      <a:pt x="690" y="60"/>
                      <a:pt x="688" y="62"/>
                      <a:pt x="685" y="62"/>
                    </a:cubicBezTo>
                    <a:cubicBezTo>
                      <a:pt x="683" y="62"/>
                      <a:pt x="681" y="61"/>
                      <a:pt x="680" y="60"/>
                    </a:cubicBezTo>
                    <a:cubicBezTo>
                      <a:pt x="680" y="60"/>
                      <a:pt x="680" y="60"/>
                      <a:pt x="680" y="61"/>
                    </a:cubicBezTo>
                    <a:cubicBezTo>
                      <a:pt x="680" y="63"/>
                      <a:pt x="678" y="65"/>
                      <a:pt x="675" y="64"/>
                    </a:cubicBezTo>
                    <a:cubicBezTo>
                      <a:pt x="676" y="65"/>
                      <a:pt x="676" y="65"/>
                      <a:pt x="676" y="66"/>
                    </a:cubicBezTo>
                    <a:cubicBezTo>
                      <a:pt x="677" y="67"/>
                      <a:pt x="677" y="69"/>
                      <a:pt x="676" y="71"/>
                    </a:cubicBezTo>
                    <a:cubicBezTo>
                      <a:pt x="676" y="71"/>
                      <a:pt x="675" y="71"/>
                      <a:pt x="675" y="71"/>
                    </a:cubicBezTo>
                    <a:cubicBezTo>
                      <a:pt x="676" y="72"/>
                      <a:pt x="677" y="74"/>
                      <a:pt x="678" y="76"/>
                    </a:cubicBezTo>
                    <a:cubicBezTo>
                      <a:pt x="678" y="77"/>
                      <a:pt x="678" y="77"/>
                      <a:pt x="677" y="78"/>
                    </a:cubicBezTo>
                    <a:cubicBezTo>
                      <a:pt x="677" y="78"/>
                      <a:pt x="676" y="79"/>
                      <a:pt x="675" y="79"/>
                    </a:cubicBezTo>
                    <a:cubicBezTo>
                      <a:pt x="675" y="79"/>
                      <a:pt x="675" y="79"/>
                      <a:pt x="675" y="79"/>
                    </a:cubicBezTo>
                    <a:cubicBezTo>
                      <a:pt x="675" y="79"/>
                      <a:pt x="675" y="80"/>
                      <a:pt x="676" y="80"/>
                    </a:cubicBezTo>
                    <a:cubicBezTo>
                      <a:pt x="676" y="81"/>
                      <a:pt x="676" y="81"/>
                      <a:pt x="677" y="82"/>
                    </a:cubicBezTo>
                    <a:cubicBezTo>
                      <a:pt x="677" y="82"/>
                      <a:pt x="677" y="83"/>
                      <a:pt x="677" y="83"/>
                    </a:cubicBezTo>
                    <a:cubicBezTo>
                      <a:pt x="679" y="85"/>
                      <a:pt x="678" y="87"/>
                      <a:pt x="677" y="88"/>
                    </a:cubicBezTo>
                    <a:cubicBezTo>
                      <a:pt x="677" y="88"/>
                      <a:pt x="677" y="89"/>
                      <a:pt x="677" y="89"/>
                    </a:cubicBezTo>
                    <a:cubicBezTo>
                      <a:pt x="677" y="90"/>
                      <a:pt x="676" y="91"/>
                      <a:pt x="676" y="92"/>
                    </a:cubicBezTo>
                    <a:cubicBezTo>
                      <a:pt x="674" y="93"/>
                      <a:pt x="672" y="93"/>
                      <a:pt x="670" y="92"/>
                    </a:cubicBezTo>
                    <a:cubicBezTo>
                      <a:pt x="670" y="92"/>
                      <a:pt x="670" y="91"/>
                      <a:pt x="669" y="91"/>
                    </a:cubicBezTo>
                    <a:cubicBezTo>
                      <a:pt x="669" y="90"/>
                      <a:pt x="668" y="90"/>
                      <a:pt x="666" y="90"/>
                    </a:cubicBezTo>
                    <a:cubicBezTo>
                      <a:pt x="664" y="90"/>
                      <a:pt x="662" y="91"/>
                      <a:pt x="662" y="91"/>
                    </a:cubicBezTo>
                    <a:cubicBezTo>
                      <a:pt x="661" y="93"/>
                      <a:pt x="659" y="94"/>
                      <a:pt x="657" y="94"/>
                    </a:cubicBezTo>
                    <a:cubicBezTo>
                      <a:pt x="656" y="94"/>
                      <a:pt x="655" y="94"/>
                      <a:pt x="654" y="93"/>
                    </a:cubicBezTo>
                    <a:cubicBezTo>
                      <a:pt x="654" y="93"/>
                      <a:pt x="654" y="92"/>
                      <a:pt x="653" y="92"/>
                    </a:cubicBezTo>
                    <a:cubicBezTo>
                      <a:pt x="651" y="92"/>
                      <a:pt x="650" y="93"/>
                      <a:pt x="648" y="93"/>
                    </a:cubicBezTo>
                    <a:cubicBezTo>
                      <a:pt x="645" y="93"/>
                      <a:pt x="642" y="94"/>
                      <a:pt x="639" y="94"/>
                    </a:cubicBezTo>
                    <a:cubicBezTo>
                      <a:pt x="631" y="94"/>
                      <a:pt x="614" y="95"/>
                      <a:pt x="610" y="96"/>
                    </a:cubicBezTo>
                    <a:cubicBezTo>
                      <a:pt x="608" y="97"/>
                      <a:pt x="607" y="99"/>
                      <a:pt x="606" y="101"/>
                    </a:cubicBezTo>
                    <a:cubicBezTo>
                      <a:pt x="606" y="102"/>
                      <a:pt x="606" y="103"/>
                      <a:pt x="607" y="104"/>
                    </a:cubicBezTo>
                    <a:cubicBezTo>
                      <a:pt x="611" y="108"/>
                      <a:pt x="609" y="111"/>
                      <a:pt x="608" y="112"/>
                    </a:cubicBezTo>
                    <a:cubicBezTo>
                      <a:pt x="608" y="113"/>
                      <a:pt x="608" y="113"/>
                      <a:pt x="608" y="114"/>
                    </a:cubicBezTo>
                    <a:cubicBezTo>
                      <a:pt x="609" y="115"/>
                      <a:pt x="617" y="119"/>
                      <a:pt x="621" y="120"/>
                    </a:cubicBezTo>
                    <a:cubicBezTo>
                      <a:pt x="625" y="120"/>
                      <a:pt x="629" y="123"/>
                      <a:pt x="630" y="126"/>
                    </a:cubicBezTo>
                    <a:cubicBezTo>
                      <a:pt x="631" y="129"/>
                      <a:pt x="631" y="132"/>
                      <a:pt x="629" y="134"/>
                    </a:cubicBezTo>
                    <a:cubicBezTo>
                      <a:pt x="629" y="135"/>
                      <a:pt x="627" y="136"/>
                      <a:pt x="624" y="136"/>
                    </a:cubicBezTo>
                    <a:cubicBezTo>
                      <a:pt x="619" y="136"/>
                      <a:pt x="612" y="132"/>
                      <a:pt x="607" y="128"/>
                    </a:cubicBezTo>
                    <a:cubicBezTo>
                      <a:pt x="602" y="124"/>
                      <a:pt x="588" y="122"/>
                      <a:pt x="583" y="122"/>
                    </a:cubicBezTo>
                    <a:cubicBezTo>
                      <a:pt x="579" y="122"/>
                      <a:pt x="578" y="120"/>
                      <a:pt x="578" y="119"/>
                    </a:cubicBezTo>
                    <a:cubicBezTo>
                      <a:pt x="577" y="118"/>
                      <a:pt x="577" y="118"/>
                      <a:pt x="575" y="118"/>
                    </a:cubicBezTo>
                    <a:cubicBezTo>
                      <a:pt x="573" y="118"/>
                      <a:pt x="571" y="119"/>
                      <a:pt x="569" y="120"/>
                    </a:cubicBezTo>
                    <a:cubicBezTo>
                      <a:pt x="570" y="120"/>
                      <a:pt x="570" y="120"/>
                      <a:pt x="570" y="120"/>
                    </a:cubicBezTo>
                    <a:cubicBezTo>
                      <a:pt x="572" y="120"/>
                      <a:pt x="574" y="120"/>
                      <a:pt x="575" y="121"/>
                    </a:cubicBezTo>
                    <a:cubicBezTo>
                      <a:pt x="575" y="122"/>
                      <a:pt x="575" y="123"/>
                      <a:pt x="574" y="124"/>
                    </a:cubicBezTo>
                    <a:cubicBezTo>
                      <a:pt x="576" y="124"/>
                      <a:pt x="577" y="124"/>
                      <a:pt x="579" y="125"/>
                    </a:cubicBezTo>
                    <a:cubicBezTo>
                      <a:pt x="582" y="126"/>
                      <a:pt x="582" y="128"/>
                      <a:pt x="582" y="129"/>
                    </a:cubicBezTo>
                    <a:cubicBezTo>
                      <a:pt x="581" y="131"/>
                      <a:pt x="578" y="132"/>
                      <a:pt x="575" y="132"/>
                    </a:cubicBezTo>
                    <a:cubicBezTo>
                      <a:pt x="572" y="132"/>
                      <a:pt x="570" y="131"/>
                      <a:pt x="568" y="130"/>
                    </a:cubicBezTo>
                    <a:cubicBezTo>
                      <a:pt x="567" y="129"/>
                      <a:pt x="565" y="129"/>
                      <a:pt x="564" y="129"/>
                    </a:cubicBezTo>
                    <a:cubicBezTo>
                      <a:pt x="561" y="129"/>
                      <a:pt x="559" y="131"/>
                      <a:pt x="558" y="132"/>
                    </a:cubicBezTo>
                    <a:cubicBezTo>
                      <a:pt x="558" y="133"/>
                      <a:pt x="564" y="140"/>
                      <a:pt x="572" y="141"/>
                    </a:cubicBezTo>
                    <a:cubicBezTo>
                      <a:pt x="578" y="142"/>
                      <a:pt x="580" y="143"/>
                      <a:pt x="581" y="145"/>
                    </a:cubicBezTo>
                    <a:cubicBezTo>
                      <a:pt x="581" y="146"/>
                      <a:pt x="582" y="146"/>
                      <a:pt x="583" y="147"/>
                    </a:cubicBezTo>
                    <a:cubicBezTo>
                      <a:pt x="586" y="148"/>
                      <a:pt x="586" y="149"/>
                      <a:pt x="586" y="150"/>
                    </a:cubicBezTo>
                    <a:cubicBezTo>
                      <a:pt x="586" y="153"/>
                      <a:pt x="583" y="154"/>
                      <a:pt x="580" y="154"/>
                    </a:cubicBezTo>
                    <a:cubicBezTo>
                      <a:pt x="580" y="154"/>
                      <a:pt x="580" y="154"/>
                      <a:pt x="580" y="154"/>
                    </a:cubicBezTo>
                    <a:cubicBezTo>
                      <a:pt x="578" y="154"/>
                      <a:pt x="574" y="152"/>
                      <a:pt x="571" y="150"/>
                    </a:cubicBezTo>
                    <a:cubicBezTo>
                      <a:pt x="569" y="149"/>
                      <a:pt x="568" y="148"/>
                      <a:pt x="566" y="147"/>
                    </a:cubicBezTo>
                    <a:cubicBezTo>
                      <a:pt x="565" y="146"/>
                      <a:pt x="564" y="146"/>
                      <a:pt x="562" y="146"/>
                    </a:cubicBezTo>
                    <a:cubicBezTo>
                      <a:pt x="560" y="146"/>
                      <a:pt x="559" y="146"/>
                      <a:pt x="557" y="146"/>
                    </a:cubicBezTo>
                    <a:cubicBezTo>
                      <a:pt x="556" y="146"/>
                      <a:pt x="554" y="147"/>
                      <a:pt x="553" y="147"/>
                    </a:cubicBezTo>
                    <a:cubicBezTo>
                      <a:pt x="551" y="147"/>
                      <a:pt x="548" y="146"/>
                      <a:pt x="547" y="145"/>
                    </a:cubicBezTo>
                    <a:cubicBezTo>
                      <a:pt x="544" y="143"/>
                      <a:pt x="545" y="140"/>
                      <a:pt x="546" y="139"/>
                    </a:cubicBezTo>
                    <a:cubicBezTo>
                      <a:pt x="546" y="138"/>
                      <a:pt x="546" y="138"/>
                      <a:pt x="546" y="138"/>
                    </a:cubicBezTo>
                    <a:cubicBezTo>
                      <a:pt x="542" y="134"/>
                      <a:pt x="547" y="127"/>
                      <a:pt x="548" y="124"/>
                    </a:cubicBezTo>
                    <a:cubicBezTo>
                      <a:pt x="549" y="122"/>
                      <a:pt x="549" y="120"/>
                      <a:pt x="549" y="117"/>
                    </a:cubicBezTo>
                    <a:cubicBezTo>
                      <a:pt x="548" y="115"/>
                      <a:pt x="546" y="113"/>
                      <a:pt x="545" y="113"/>
                    </a:cubicBezTo>
                    <a:cubicBezTo>
                      <a:pt x="544" y="113"/>
                      <a:pt x="544" y="113"/>
                      <a:pt x="544" y="113"/>
                    </a:cubicBezTo>
                    <a:cubicBezTo>
                      <a:pt x="544" y="113"/>
                      <a:pt x="544" y="114"/>
                      <a:pt x="544" y="114"/>
                    </a:cubicBezTo>
                    <a:cubicBezTo>
                      <a:pt x="546" y="117"/>
                      <a:pt x="545" y="124"/>
                      <a:pt x="541" y="128"/>
                    </a:cubicBezTo>
                    <a:cubicBezTo>
                      <a:pt x="539" y="131"/>
                      <a:pt x="535" y="132"/>
                      <a:pt x="532" y="133"/>
                    </a:cubicBezTo>
                    <a:cubicBezTo>
                      <a:pt x="530" y="134"/>
                      <a:pt x="529" y="134"/>
                      <a:pt x="528" y="135"/>
                    </a:cubicBezTo>
                    <a:cubicBezTo>
                      <a:pt x="528" y="137"/>
                      <a:pt x="526" y="138"/>
                      <a:pt x="524" y="139"/>
                    </a:cubicBezTo>
                    <a:cubicBezTo>
                      <a:pt x="524" y="140"/>
                      <a:pt x="524" y="140"/>
                      <a:pt x="523" y="140"/>
                    </a:cubicBezTo>
                    <a:cubicBezTo>
                      <a:pt x="526" y="143"/>
                      <a:pt x="535" y="153"/>
                      <a:pt x="536" y="156"/>
                    </a:cubicBezTo>
                    <a:cubicBezTo>
                      <a:pt x="537" y="158"/>
                      <a:pt x="535" y="161"/>
                      <a:pt x="533" y="165"/>
                    </a:cubicBezTo>
                    <a:cubicBezTo>
                      <a:pt x="531" y="169"/>
                      <a:pt x="529" y="173"/>
                      <a:pt x="530" y="175"/>
                    </a:cubicBezTo>
                    <a:cubicBezTo>
                      <a:pt x="530" y="179"/>
                      <a:pt x="530" y="181"/>
                      <a:pt x="530" y="183"/>
                    </a:cubicBezTo>
                    <a:cubicBezTo>
                      <a:pt x="529" y="185"/>
                      <a:pt x="529" y="185"/>
                      <a:pt x="530" y="186"/>
                    </a:cubicBezTo>
                    <a:cubicBezTo>
                      <a:pt x="530" y="186"/>
                      <a:pt x="530" y="187"/>
                      <a:pt x="531" y="187"/>
                    </a:cubicBezTo>
                    <a:cubicBezTo>
                      <a:pt x="532" y="187"/>
                      <a:pt x="532" y="186"/>
                      <a:pt x="533" y="186"/>
                    </a:cubicBezTo>
                    <a:cubicBezTo>
                      <a:pt x="535" y="186"/>
                      <a:pt x="536" y="186"/>
                      <a:pt x="538" y="187"/>
                    </a:cubicBezTo>
                    <a:cubicBezTo>
                      <a:pt x="538" y="187"/>
                      <a:pt x="540" y="186"/>
                      <a:pt x="543" y="186"/>
                    </a:cubicBezTo>
                    <a:cubicBezTo>
                      <a:pt x="545" y="185"/>
                      <a:pt x="547" y="184"/>
                      <a:pt x="550" y="184"/>
                    </a:cubicBezTo>
                    <a:cubicBezTo>
                      <a:pt x="555" y="183"/>
                      <a:pt x="565" y="187"/>
                      <a:pt x="570" y="190"/>
                    </a:cubicBezTo>
                    <a:cubicBezTo>
                      <a:pt x="571" y="191"/>
                      <a:pt x="572" y="191"/>
                      <a:pt x="572" y="191"/>
                    </a:cubicBezTo>
                    <a:cubicBezTo>
                      <a:pt x="576" y="193"/>
                      <a:pt x="576" y="196"/>
                      <a:pt x="577" y="198"/>
                    </a:cubicBezTo>
                    <a:cubicBezTo>
                      <a:pt x="577" y="199"/>
                      <a:pt x="577" y="200"/>
                      <a:pt x="577" y="201"/>
                    </a:cubicBezTo>
                    <a:cubicBezTo>
                      <a:pt x="580" y="204"/>
                      <a:pt x="577" y="206"/>
                      <a:pt x="575" y="207"/>
                    </a:cubicBezTo>
                    <a:cubicBezTo>
                      <a:pt x="574" y="208"/>
                      <a:pt x="573" y="209"/>
                      <a:pt x="573" y="210"/>
                    </a:cubicBezTo>
                    <a:cubicBezTo>
                      <a:pt x="573" y="212"/>
                      <a:pt x="578" y="214"/>
                      <a:pt x="581" y="215"/>
                    </a:cubicBezTo>
                    <a:cubicBezTo>
                      <a:pt x="584" y="216"/>
                      <a:pt x="585" y="217"/>
                      <a:pt x="585" y="218"/>
                    </a:cubicBezTo>
                    <a:cubicBezTo>
                      <a:pt x="586" y="219"/>
                      <a:pt x="586" y="219"/>
                      <a:pt x="586" y="219"/>
                    </a:cubicBezTo>
                    <a:cubicBezTo>
                      <a:pt x="585" y="220"/>
                      <a:pt x="585" y="220"/>
                      <a:pt x="585" y="220"/>
                    </a:cubicBezTo>
                    <a:cubicBezTo>
                      <a:pt x="584" y="221"/>
                      <a:pt x="583" y="221"/>
                      <a:pt x="581" y="221"/>
                    </a:cubicBezTo>
                    <a:cubicBezTo>
                      <a:pt x="578" y="221"/>
                      <a:pt x="573" y="221"/>
                      <a:pt x="570" y="220"/>
                    </a:cubicBezTo>
                    <a:cubicBezTo>
                      <a:pt x="567" y="218"/>
                      <a:pt x="566" y="215"/>
                      <a:pt x="565" y="213"/>
                    </a:cubicBezTo>
                    <a:cubicBezTo>
                      <a:pt x="565" y="213"/>
                      <a:pt x="564" y="212"/>
                      <a:pt x="564" y="212"/>
                    </a:cubicBezTo>
                    <a:cubicBezTo>
                      <a:pt x="563" y="211"/>
                      <a:pt x="564" y="208"/>
                      <a:pt x="565" y="206"/>
                    </a:cubicBezTo>
                    <a:cubicBezTo>
                      <a:pt x="566" y="205"/>
                      <a:pt x="566" y="203"/>
                      <a:pt x="567" y="202"/>
                    </a:cubicBezTo>
                    <a:cubicBezTo>
                      <a:pt x="567" y="201"/>
                      <a:pt x="565" y="200"/>
                      <a:pt x="564" y="199"/>
                    </a:cubicBezTo>
                    <a:cubicBezTo>
                      <a:pt x="563" y="198"/>
                      <a:pt x="562" y="197"/>
                      <a:pt x="561" y="196"/>
                    </a:cubicBezTo>
                    <a:cubicBezTo>
                      <a:pt x="559" y="193"/>
                      <a:pt x="557" y="192"/>
                      <a:pt x="557" y="192"/>
                    </a:cubicBezTo>
                    <a:cubicBezTo>
                      <a:pt x="555" y="193"/>
                      <a:pt x="554" y="193"/>
                      <a:pt x="553" y="193"/>
                    </a:cubicBezTo>
                    <a:cubicBezTo>
                      <a:pt x="549" y="194"/>
                      <a:pt x="542" y="195"/>
                      <a:pt x="540" y="197"/>
                    </a:cubicBezTo>
                    <a:cubicBezTo>
                      <a:pt x="538" y="199"/>
                      <a:pt x="541" y="207"/>
                      <a:pt x="542" y="210"/>
                    </a:cubicBezTo>
                    <a:cubicBezTo>
                      <a:pt x="544" y="214"/>
                      <a:pt x="540" y="217"/>
                      <a:pt x="537" y="220"/>
                    </a:cubicBezTo>
                    <a:cubicBezTo>
                      <a:pt x="536" y="221"/>
                      <a:pt x="534" y="223"/>
                      <a:pt x="533" y="224"/>
                    </a:cubicBezTo>
                    <a:cubicBezTo>
                      <a:pt x="534" y="228"/>
                      <a:pt x="530" y="230"/>
                      <a:pt x="526" y="233"/>
                    </a:cubicBezTo>
                    <a:cubicBezTo>
                      <a:pt x="524" y="234"/>
                      <a:pt x="524" y="234"/>
                      <a:pt x="524" y="234"/>
                    </a:cubicBezTo>
                    <a:cubicBezTo>
                      <a:pt x="523" y="234"/>
                      <a:pt x="522" y="234"/>
                      <a:pt x="522" y="235"/>
                    </a:cubicBezTo>
                    <a:cubicBezTo>
                      <a:pt x="517" y="237"/>
                      <a:pt x="514" y="238"/>
                      <a:pt x="515" y="241"/>
                    </a:cubicBezTo>
                    <a:cubicBezTo>
                      <a:pt x="515" y="242"/>
                      <a:pt x="514" y="243"/>
                      <a:pt x="513" y="244"/>
                    </a:cubicBezTo>
                    <a:cubicBezTo>
                      <a:pt x="513" y="245"/>
                      <a:pt x="511" y="245"/>
                      <a:pt x="510" y="245"/>
                    </a:cubicBezTo>
                    <a:cubicBezTo>
                      <a:pt x="507" y="245"/>
                      <a:pt x="504" y="244"/>
                      <a:pt x="501" y="242"/>
                    </a:cubicBezTo>
                    <a:cubicBezTo>
                      <a:pt x="500" y="242"/>
                      <a:pt x="498" y="242"/>
                      <a:pt x="496" y="243"/>
                    </a:cubicBezTo>
                    <a:cubicBezTo>
                      <a:pt x="494" y="243"/>
                      <a:pt x="492" y="244"/>
                      <a:pt x="490" y="244"/>
                    </a:cubicBezTo>
                    <a:cubicBezTo>
                      <a:pt x="489" y="244"/>
                      <a:pt x="489" y="244"/>
                      <a:pt x="489" y="244"/>
                    </a:cubicBezTo>
                    <a:cubicBezTo>
                      <a:pt x="486" y="244"/>
                      <a:pt x="485" y="242"/>
                      <a:pt x="483" y="241"/>
                    </a:cubicBezTo>
                    <a:cubicBezTo>
                      <a:pt x="482" y="240"/>
                      <a:pt x="482" y="240"/>
                      <a:pt x="481" y="241"/>
                    </a:cubicBezTo>
                    <a:cubicBezTo>
                      <a:pt x="478" y="242"/>
                      <a:pt x="475" y="241"/>
                      <a:pt x="474" y="239"/>
                    </a:cubicBezTo>
                    <a:cubicBezTo>
                      <a:pt x="473" y="237"/>
                      <a:pt x="472" y="235"/>
                      <a:pt x="473" y="233"/>
                    </a:cubicBezTo>
                    <a:cubicBezTo>
                      <a:pt x="474" y="232"/>
                      <a:pt x="475" y="231"/>
                      <a:pt x="477" y="231"/>
                    </a:cubicBezTo>
                    <a:cubicBezTo>
                      <a:pt x="479" y="231"/>
                      <a:pt x="482" y="233"/>
                      <a:pt x="483" y="235"/>
                    </a:cubicBezTo>
                    <a:cubicBezTo>
                      <a:pt x="483" y="235"/>
                      <a:pt x="484" y="234"/>
                      <a:pt x="486" y="233"/>
                    </a:cubicBezTo>
                    <a:cubicBezTo>
                      <a:pt x="489" y="232"/>
                      <a:pt x="491" y="233"/>
                      <a:pt x="492" y="234"/>
                    </a:cubicBezTo>
                    <a:cubicBezTo>
                      <a:pt x="492" y="235"/>
                      <a:pt x="493" y="235"/>
                      <a:pt x="494" y="236"/>
                    </a:cubicBezTo>
                    <a:cubicBezTo>
                      <a:pt x="495" y="236"/>
                      <a:pt x="496" y="236"/>
                      <a:pt x="496" y="236"/>
                    </a:cubicBezTo>
                    <a:cubicBezTo>
                      <a:pt x="496" y="235"/>
                      <a:pt x="497" y="233"/>
                      <a:pt x="500" y="233"/>
                    </a:cubicBezTo>
                    <a:cubicBezTo>
                      <a:pt x="500" y="233"/>
                      <a:pt x="500" y="233"/>
                      <a:pt x="501" y="233"/>
                    </a:cubicBezTo>
                    <a:cubicBezTo>
                      <a:pt x="500" y="233"/>
                      <a:pt x="500" y="232"/>
                      <a:pt x="500" y="231"/>
                    </a:cubicBezTo>
                    <a:cubicBezTo>
                      <a:pt x="501" y="229"/>
                      <a:pt x="504" y="228"/>
                      <a:pt x="506" y="227"/>
                    </a:cubicBezTo>
                    <a:cubicBezTo>
                      <a:pt x="507" y="227"/>
                      <a:pt x="507" y="227"/>
                      <a:pt x="507" y="227"/>
                    </a:cubicBezTo>
                    <a:cubicBezTo>
                      <a:pt x="507" y="227"/>
                      <a:pt x="507" y="226"/>
                      <a:pt x="507" y="225"/>
                    </a:cubicBezTo>
                    <a:cubicBezTo>
                      <a:pt x="508" y="224"/>
                      <a:pt x="508" y="222"/>
                      <a:pt x="510" y="221"/>
                    </a:cubicBezTo>
                    <a:cubicBezTo>
                      <a:pt x="510" y="221"/>
                      <a:pt x="510" y="221"/>
                      <a:pt x="510" y="220"/>
                    </a:cubicBezTo>
                    <a:cubicBezTo>
                      <a:pt x="511" y="219"/>
                      <a:pt x="511" y="217"/>
                      <a:pt x="514" y="217"/>
                    </a:cubicBezTo>
                    <a:cubicBezTo>
                      <a:pt x="514" y="217"/>
                      <a:pt x="515" y="216"/>
                      <a:pt x="515" y="216"/>
                    </a:cubicBezTo>
                    <a:cubicBezTo>
                      <a:pt x="516" y="215"/>
                      <a:pt x="517" y="213"/>
                      <a:pt x="519" y="213"/>
                    </a:cubicBezTo>
                    <a:cubicBezTo>
                      <a:pt x="519" y="213"/>
                      <a:pt x="520" y="213"/>
                      <a:pt x="520" y="212"/>
                    </a:cubicBezTo>
                    <a:cubicBezTo>
                      <a:pt x="520" y="212"/>
                      <a:pt x="520" y="211"/>
                      <a:pt x="520" y="211"/>
                    </a:cubicBezTo>
                    <a:cubicBezTo>
                      <a:pt x="519" y="210"/>
                      <a:pt x="519" y="208"/>
                      <a:pt x="519" y="206"/>
                    </a:cubicBezTo>
                    <a:cubicBezTo>
                      <a:pt x="520" y="204"/>
                      <a:pt x="522" y="201"/>
                      <a:pt x="524" y="201"/>
                    </a:cubicBezTo>
                    <a:cubicBezTo>
                      <a:pt x="524" y="200"/>
                      <a:pt x="524" y="200"/>
                      <a:pt x="524" y="200"/>
                    </a:cubicBezTo>
                    <a:cubicBezTo>
                      <a:pt x="524" y="200"/>
                      <a:pt x="524" y="200"/>
                      <a:pt x="524" y="200"/>
                    </a:cubicBezTo>
                    <a:cubicBezTo>
                      <a:pt x="523" y="199"/>
                      <a:pt x="523" y="199"/>
                      <a:pt x="523" y="199"/>
                    </a:cubicBezTo>
                    <a:cubicBezTo>
                      <a:pt x="518" y="196"/>
                      <a:pt x="513" y="192"/>
                      <a:pt x="514" y="188"/>
                    </a:cubicBezTo>
                    <a:cubicBezTo>
                      <a:pt x="514" y="187"/>
                      <a:pt x="514" y="185"/>
                      <a:pt x="514" y="183"/>
                    </a:cubicBezTo>
                    <a:cubicBezTo>
                      <a:pt x="513" y="181"/>
                      <a:pt x="513" y="178"/>
                      <a:pt x="514" y="176"/>
                    </a:cubicBezTo>
                    <a:cubicBezTo>
                      <a:pt x="514" y="175"/>
                      <a:pt x="514" y="170"/>
                      <a:pt x="514" y="168"/>
                    </a:cubicBezTo>
                    <a:cubicBezTo>
                      <a:pt x="513" y="167"/>
                      <a:pt x="513" y="167"/>
                      <a:pt x="513" y="167"/>
                    </a:cubicBezTo>
                    <a:cubicBezTo>
                      <a:pt x="513" y="165"/>
                      <a:pt x="514" y="162"/>
                      <a:pt x="515" y="160"/>
                    </a:cubicBezTo>
                    <a:cubicBezTo>
                      <a:pt x="515" y="158"/>
                      <a:pt x="516" y="157"/>
                      <a:pt x="516" y="154"/>
                    </a:cubicBezTo>
                    <a:cubicBezTo>
                      <a:pt x="517" y="150"/>
                      <a:pt x="511" y="145"/>
                      <a:pt x="508" y="144"/>
                    </a:cubicBezTo>
                    <a:cubicBezTo>
                      <a:pt x="506" y="143"/>
                      <a:pt x="506" y="141"/>
                      <a:pt x="506" y="140"/>
                    </a:cubicBezTo>
                    <a:cubicBezTo>
                      <a:pt x="505" y="138"/>
                      <a:pt x="507" y="135"/>
                      <a:pt x="511" y="132"/>
                    </a:cubicBezTo>
                    <a:cubicBezTo>
                      <a:pt x="515" y="128"/>
                      <a:pt x="516" y="117"/>
                      <a:pt x="516" y="114"/>
                    </a:cubicBezTo>
                    <a:cubicBezTo>
                      <a:pt x="515" y="113"/>
                      <a:pt x="508" y="111"/>
                      <a:pt x="504" y="111"/>
                    </a:cubicBezTo>
                    <a:cubicBezTo>
                      <a:pt x="504" y="111"/>
                      <a:pt x="504" y="111"/>
                      <a:pt x="504" y="111"/>
                    </a:cubicBezTo>
                    <a:cubicBezTo>
                      <a:pt x="500" y="112"/>
                      <a:pt x="485" y="111"/>
                      <a:pt x="482" y="110"/>
                    </a:cubicBezTo>
                    <a:cubicBezTo>
                      <a:pt x="480" y="110"/>
                      <a:pt x="479" y="112"/>
                      <a:pt x="478" y="114"/>
                    </a:cubicBezTo>
                    <a:cubicBezTo>
                      <a:pt x="478" y="116"/>
                      <a:pt x="478" y="116"/>
                      <a:pt x="478" y="116"/>
                    </a:cubicBezTo>
                    <a:cubicBezTo>
                      <a:pt x="477" y="117"/>
                      <a:pt x="477" y="118"/>
                      <a:pt x="476" y="119"/>
                    </a:cubicBezTo>
                    <a:cubicBezTo>
                      <a:pt x="474" y="122"/>
                      <a:pt x="472" y="126"/>
                      <a:pt x="470" y="131"/>
                    </a:cubicBezTo>
                    <a:cubicBezTo>
                      <a:pt x="468" y="139"/>
                      <a:pt x="460" y="142"/>
                      <a:pt x="456" y="143"/>
                    </a:cubicBezTo>
                    <a:cubicBezTo>
                      <a:pt x="455" y="144"/>
                      <a:pt x="455" y="144"/>
                      <a:pt x="454" y="144"/>
                    </a:cubicBezTo>
                    <a:cubicBezTo>
                      <a:pt x="452" y="145"/>
                      <a:pt x="451" y="147"/>
                      <a:pt x="450" y="149"/>
                    </a:cubicBezTo>
                    <a:cubicBezTo>
                      <a:pt x="450" y="150"/>
                      <a:pt x="450" y="150"/>
                      <a:pt x="450" y="151"/>
                    </a:cubicBezTo>
                    <a:cubicBezTo>
                      <a:pt x="451" y="152"/>
                      <a:pt x="451" y="151"/>
                      <a:pt x="452" y="151"/>
                    </a:cubicBezTo>
                    <a:cubicBezTo>
                      <a:pt x="454" y="151"/>
                      <a:pt x="455" y="151"/>
                      <a:pt x="456" y="152"/>
                    </a:cubicBezTo>
                    <a:cubicBezTo>
                      <a:pt x="457" y="152"/>
                      <a:pt x="457" y="153"/>
                      <a:pt x="458" y="155"/>
                    </a:cubicBezTo>
                    <a:cubicBezTo>
                      <a:pt x="458" y="157"/>
                      <a:pt x="457" y="162"/>
                      <a:pt x="455" y="163"/>
                    </a:cubicBezTo>
                    <a:cubicBezTo>
                      <a:pt x="455" y="164"/>
                      <a:pt x="455" y="164"/>
                      <a:pt x="456" y="164"/>
                    </a:cubicBezTo>
                    <a:cubicBezTo>
                      <a:pt x="456" y="165"/>
                      <a:pt x="457" y="168"/>
                      <a:pt x="454" y="170"/>
                    </a:cubicBezTo>
                    <a:cubicBezTo>
                      <a:pt x="452" y="171"/>
                      <a:pt x="451" y="173"/>
                      <a:pt x="451" y="174"/>
                    </a:cubicBezTo>
                    <a:cubicBezTo>
                      <a:pt x="451" y="174"/>
                      <a:pt x="451" y="174"/>
                      <a:pt x="451" y="174"/>
                    </a:cubicBezTo>
                    <a:cubicBezTo>
                      <a:pt x="451" y="175"/>
                      <a:pt x="454" y="176"/>
                      <a:pt x="456" y="176"/>
                    </a:cubicBezTo>
                    <a:cubicBezTo>
                      <a:pt x="459" y="177"/>
                      <a:pt x="462" y="178"/>
                      <a:pt x="463" y="179"/>
                    </a:cubicBezTo>
                    <a:cubicBezTo>
                      <a:pt x="466" y="180"/>
                      <a:pt x="467" y="183"/>
                      <a:pt x="467" y="185"/>
                    </a:cubicBezTo>
                    <a:cubicBezTo>
                      <a:pt x="468" y="186"/>
                      <a:pt x="468" y="187"/>
                      <a:pt x="469" y="189"/>
                    </a:cubicBezTo>
                    <a:cubicBezTo>
                      <a:pt x="470" y="190"/>
                      <a:pt x="471" y="190"/>
                      <a:pt x="472" y="190"/>
                    </a:cubicBezTo>
                    <a:cubicBezTo>
                      <a:pt x="473" y="190"/>
                      <a:pt x="475" y="190"/>
                      <a:pt x="476" y="192"/>
                    </a:cubicBezTo>
                    <a:cubicBezTo>
                      <a:pt x="477" y="193"/>
                      <a:pt x="476" y="195"/>
                      <a:pt x="475" y="198"/>
                    </a:cubicBezTo>
                    <a:cubicBezTo>
                      <a:pt x="474" y="200"/>
                      <a:pt x="470" y="206"/>
                      <a:pt x="467" y="206"/>
                    </a:cubicBezTo>
                    <a:cubicBezTo>
                      <a:pt x="467" y="206"/>
                      <a:pt x="467" y="206"/>
                      <a:pt x="467" y="206"/>
                    </a:cubicBezTo>
                    <a:cubicBezTo>
                      <a:pt x="465" y="206"/>
                      <a:pt x="462" y="204"/>
                      <a:pt x="456" y="198"/>
                    </a:cubicBezTo>
                    <a:cubicBezTo>
                      <a:pt x="454" y="197"/>
                      <a:pt x="453" y="196"/>
                      <a:pt x="452" y="195"/>
                    </a:cubicBezTo>
                    <a:cubicBezTo>
                      <a:pt x="451" y="194"/>
                      <a:pt x="447" y="193"/>
                      <a:pt x="444" y="191"/>
                    </a:cubicBezTo>
                    <a:cubicBezTo>
                      <a:pt x="440" y="190"/>
                      <a:pt x="437" y="189"/>
                      <a:pt x="434" y="188"/>
                    </a:cubicBezTo>
                    <a:cubicBezTo>
                      <a:pt x="432" y="186"/>
                      <a:pt x="430" y="186"/>
                      <a:pt x="428" y="185"/>
                    </a:cubicBezTo>
                    <a:cubicBezTo>
                      <a:pt x="426" y="185"/>
                      <a:pt x="423" y="184"/>
                      <a:pt x="419" y="181"/>
                    </a:cubicBezTo>
                    <a:cubicBezTo>
                      <a:pt x="414" y="178"/>
                      <a:pt x="410" y="176"/>
                      <a:pt x="401" y="176"/>
                    </a:cubicBezTo>
                    <a:cubicBezTo>
                      <a:pt x="398" y="176"/>
                      <a:pt x="398" y="176"/>
                      <a:pt x="398" y="176"/>
                    </a:cubicBezTo>
                    <a:cubicBezTo>
                      <a:pt x="393" y="176"/>
                      <a:pt x="388" y="175"/>
                      <a:pt x="385" y="175"/>
                    </a:cubicBezTo>
                    <a:cubicBezTo>
                      <a:pt x="382" y="174"/>
                      <a:pt x="380" y="174"/>
                      <a:pt x="379" y="174"/>
                    </a:cubicBezTo>
                    <a:cubicBezTo>
                      <a:pt x="376" y="175"/>
                      <a:pt x="375" y="173"/>
                      <a:pt x="374" y="172"/>
                    </a:cubicBezTo>
                    <a:cubicBezTo>
                      <a:pt x="373" y="170"/>
                      <a:pt x="372" y="169"/>
                      <a:pt x="370" y="168"/>
                    </a:cubicBezTo>
                    <a:cubicBezTo>
                      <a:pt x="368" y="167"/>
                      <a:pt x="366" y="166"/>
                      <a:pt x="365" y="165"/>
                    </a:cubicBezTo>
                    <a:cubicBezTo>
                      <a:pt x="362" y="164"/>
                      <a:pt x="359" y="163"/>
                      <a:pt x="358" y="163"/>
                    </a:cubicBezTo>
                    <a:cubicBezTo>
                      <a:pt x="357" y="164"/>
                      <a:pt x="357" y="165"/>
                      <a:pt x="357" y="166"/>
                    </a:cubicBezTo>
                    <a:cubicBezTo>
                      <a:pt x="357" y="167"/>
                      <a:pt x="358" y="169"/>
                      <a:pt x="360" y="169"/>
                    </a:cubicBezTo>
                    <a:cubicBezTo>
                      <a:pt x="363" y="169"/>
                      <a:pt x="365" y="170"/>
                      <a:pt x="365" y="172"/>
                    </a:cubicBezTo>
                    <a:cubicBezTo>
                      <a:pt x="366" y="172"/>
                      <a:pt x="366" y="172"/>
                      <a:pt x="368" y="172"/>
                    </a:cubicBezTo>
                    <a:cubicBezTo>
                      <a:pt x="372" y="172"/>
                      <a:pt x="374" y="173"/>
                      <a:pt x="376" y="174"/>
                    </a:cubicBezTo>
                    <a:cubicBezTo>
                      <a:pt x="377" y="176"/>
                      <a:pt x="378" y="177"/>
                      <a:pt x="378" y="180"/>
                    </a:cubicBezTo>
                    <a:cubicBezTo>
                      <a:pt x="377" y="182"/>
                      <a:pt x="380" y="186"/>
                      <a:pt x="382" y="187"/>
                    </a:cubicBezTo>
                    <a:cubicBezTo>
                      <a:pt x="384" y="189"/>
                      <a:pt x="384" y="191"/>
                      <a:pt x="384" y="193"/>
                    </a:cubicBezTo>
                    <a:cubicBezTo>
                      <a:pt x="383" y="195"/>
                      <a:pt x="380" y="197"/>
                      <a:pt x="377" y="197"/>
                    </a:cubicBezTo>
                    <a:cubicBezTo>
                      <a:pt x="373" y="197"/>
                      <a:pt x="372" y="197"/>
                      <a:pt x="371" y="198"/>
                    </a:cubicBezTo>
                    <a:cubicBezTo>
                      <a:pt x="373" y="200"/>
                      <a:pt x="372" y="201"/>
                      <a:pt x="372" y="202"/>
                    </a:cubicBezTo>
                    <a:cubicBezTo>
                      <a:pt x="371" y="203"/>
                      <a:pt x="370" y="204"/>
                      <a:pt x="368" y="204"/>
                    </a:cubicBezTo>
                    <a:cubicBezTo>
                      <a:pt x="366" y="204"/>
                      <a:pt x="365" y="204"/>
                      <a:pt x="363" y="203"/>
                    </a:cubicBezTo>
                    <a:cubicBezTo>
                      <a:pt x="361" y="202"/>
                      <a:pt x="360" y="201"/>
                      <a:pt x="359" y="199"/>
                    </a:cubicBezTo>
                    <a:cubicBezTo>
                      <a:pt x="359" y="197"/>
                      <a:pt x="360" y="195"/>
                      <a:pt x="362" y="194"/>
                    </a:cubicBezTo>
                    <a:cubicBezTo>
                      <a:pt x="361" y="193"/>
                      <a:pt x="359" y="192"/>
                      <a:pt x="356" y="191"/>
                    </a:cubicBezTo>
                    <a:cubicBezTo>
                      <a:pt x="355" y="191"/>
                      <a:pt x="349" y="195"/>
                      <a:pt x="346" y="197"/>
                    </a:cubicBezTo>
                    <a:cubicBezTo>
                      <a:pt x="343" y="198"/>
                      <a:pt x="342" y="199"/>
                      <a:pt x="340" y="200"/>
                    </a:cubicBezTo>
                    <a:cubicBezTo>
                      <a:pt x="339" y="200"/>
                      <a:pt x="336" y="200"/>
                      <a:pt x="333" y="200"/>
                    </a:cubicBezTo>
                    <a:cubicBezTo>
                      <a:pt x="329" y="199"/>
                      <a:pt x="325" y="199"/>
                      <a:pt x="321" y="200"/>
                    </a:cubicBezTo>
                    <a:cubicBezTo>
                      <a:pt x="317" y="201"/>
                      <a:pt x="316" y="203"/>
                      <a:pt x="315" y="205"/>
                    </a:cubicBezTo>
                    <a:cubicBezTo>
                      <a:pt x="313" y="206"/>
                      <a:pt x="312" y="208"/>
                      <a:pt x="310" y="208"/>
                    </a:cubicBezTo>
                    <a:cubicBezTo>
                      <a:pt x="309" y="207"/>
                      <a:pt x="307" y="207"/>
                      <a:pt x="305" y="207"/>
                    </a:cubicBezTo>
                    <a:cubicBezTo>
                      <a:pt x="304" y="207"/>
                      <a:pt x="303" y="208"/>
                      <a:pt x="302" y="208"/>
                    </a:cubicBezTo>
                    <a:cubicBezTo>
                      <a:pt x="298" y="208"/>
                      <a:pt x="295" y="207"/>
                      <a:pt x="294" y="206"/>
                    </a:cubicBezTo>
                    <a:cubicBezTo>
                      <a:pt x="291" y="205"/>
                      <a:pt x="291" y="203"/>
                      <a:pt x="291" y="202"/>
                    </a:cubicBezTo>
                    <a:cubicBezTo>
                      <a:pt x="292" y="200"/>
                      <a:pt x="294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299" y="199"/>
                      <a:pt x="299" y="199"/>
                      <a:pt x="299" y="199"/>
                    </a:cubicBezTo>
                    <a:cubicBezTo>
                      <a:pt x="299" y="199"/>
                      <a:pt x="299" y="199"/>
                      <a:pt x="299" y="199"/>
                    </a:cubicBezTo>
                    <a:cubicBezTo>
                      <a:pt x="297" y="197"/>
                      <a:pt x="298" y="194"/>
                      <a:pt x="300" y="192"/>
                    </a:cubicBezTo>
                    <a:cubicBezTo>
                      <a:pt x="296" y="193"/>
                      <a:pt x="290" y="196"/>
                      <a:pt x="289" y="196"/>
                    </a:cubicBezTo>
                    <a:cubicBezTo>
                      <a:pt x="289" y="197"/>
                      <a:pt x="289" y="197"/>
                      <a:pt x="289" y="198"/>
                    </a:cubicBezTo>
                    <a:cubicBezTo>
                      <a:pt x="289" y="200"/>
                      <a:pt x="289" y="202"/>
                      <a:pt x="286" y="203"/>
                    </a:cubicBezTo>
                    <a:cubicBezTo>
                      <a:pt x="286" y="203"/>
                      <a:pt x="285" y="204"/>
                      <a:pt x="284" y="204"/>
                    </a:cubicBezTo>
                    <a:cubicBezTo>
                      <a:pt x="283" y="204"/>
                      <a:pt x="282" y="202"/>
                      <a:pt x="281" y="201"/>
                    </a:cubicBezTo>
                    <a:cubicBezTo>
                      <a:pt x="281" y="201"/>
                      <a:pt x="280" y="200"/>
                      <a:pt x="280" y="200"/>
                    </a:cubicBezTo>
                    <a:cubicBezTo>
                      <a:pt x="280" y="200"/>
                      <a:pt x="280" y="200"/>
                      <a:pt x="279" y="200"/>
                    </a:cubicBezTo>
                    <a:cubicBezTo>
                      <a:pt x="274" y="200"/>
                      <a:pt x="259" y="204"/>
                      <a:pt x="256" y="207"/>
                    </a:cubicBezTo>
                    <a:cubicBezTo>
                      <a:pt x="254" y="210"/>
                      <a:pt x="251" y="211"/>
                      <a:pt x="248" y="212"/>
                    </a:cubicBezTo>
                    <a:cubicBezTo>
                      <a:pt x="247" y="212"/>
                      <a:pt x="246" y="213"/>
                      <a:pt x="246" y="213"/>
                    </a:cubicBezTo>
                    <a:cubicBezTo>
                      <a:pt x="245" y="216"/>
                      <a:pt x="242" y="216"/>
                      <a:pt x="238" y="217"/>
                    </a:cubicBezTo>
                    <a:cubicBezTo>
                      <a:pt x="236" y="217"/>
                      <a:pt x="233" y="218"/>
                      <a:pt x="232" y="218"/>
                    </a:cubicBezTo>
                    <a:cubicBezTo>
                      <a:pt x="231" y="219"/>
                      <a:pt x="231" y="221"/>
                      <a:pt x="231" y="223"/>
                    </a:cubicBezTo>
                    <a:cubicBezTo>
                      <a:pt x="231" y="225"/>
                      <a:pt x="231" y="227"/>
                      <a:pt x="231" y="229"/>
                    </a:cubicBezTo>
                    <a:cubicBezTo>
                      <a:pt x="230" y="232"/>
                      <a:pt x="224" y="233"/>
                      <a:pt x="216" y="233"/>
                    </a:cubicBezTo>
                    <a:cubicBezTo>
                      <a:pt x="211" y="233"/>
                      <a:pt x="211" y="233"/>
                      <a:pt x="211" y="233"/>
                    </a:cubicBezTo>
                    <a:cubicBezTo>
                      <a:pt x="211" y="233"/>
                      <a:pt x="210" y="233"/>
                      <a:pt x="210" y="233"/>
                    </a:cubicBezTo>
                    <a:cubicBezTo>
                      <a:pt x="210" y="233"/>
                      <a:pt x="210" y="233"/>
                      <a:pt x="210" y="233"/>
                    </a:cubicBezTo>
                    <a:cubicBezTo>
                      <a:pt x="206" y="233"/>
                      <a:pt x="204" y="230"/>
                      <a:pt x="203" y="227"/>
                    </a:cubicBezTo>
                    <a:cubicBezTo>
                      <a:pt x="202" y="226"/>
                      <a:pt x="201" y="224"/>
                      <a:pt x="200" y="224"/>
                    </a:cubicBezTo>
                    <a:cubicBezTo>
                      <a:pt x="199" y="224"/>
                      <a:pt x="198" y="223"/>
                      <a:pt x="197" y="222"/>
                    </a:cubicBezTo>
                    <a:cubicBezTo>
                      <a:pt x="196" y="220"/>
                      <a:pt x="197" y="218"/>
                      <a:pt x="199" y="214"/>
                    </a:cubicBezTo>
                    <a:cubicBezTo>
                      <a:pt x="200" y="212"/>
                      <a:pt x="201" y="212"/>
                      <a:pt x="203" y="212"/>
                    </a:cubicBezTo>
                    <a:cubicBezTo>
                      <a:pt x="204" y="212"/>
                      <a:pt x="205" y="212"/>
                      <a:pt x="207" y="210"/>
                    </a:cubicBezTo>
                    <a:cubicBezTo>
                      <a:pt x="210" y="209"/>
                      <a:pt x="213" y="209"/>
                      <a:pt x="215" y="210"/>
                    </a:cubicBezTo>
                    <a:cubicBezTo>
                      <a:pt x="215" y="210"/>
                      <a:pt x="215" y="210"/>
                      <a:pt x="215" y="210"/>
                    </a:cubicBezTo>
                    <a:cubicBezTo>
                      <a:pt x="215" y="209"/>
                      <a:pt x="215" y="209"/>
                      <a:pt x="214" y="208"/>
                    </a:cubicBezTo>
                    <a:cubicBezTo>
                      <a:pt x="212" y="206"/>
                      <a:pt x="210" y="204"/>
                      <a:pt x="209" y="201"/>
                    </a:cubicBezTo>
                    <a:cubicBezTo>
                      <a:pt x="209" y="200"/>
                      <a:pt x="206" y="198"/>
                      <a:pt x="202" y="198"/>
                    </a:cubicBezTo>
                    <a:cubicBezTo>
                      <a:pt x="200" y="198"/>
                      <a:pt x="199" y="198"/>
                      <a:pt x="198" y="199"/>
                    </a:cubicBezTo>
                    <a:cubicBezTo>
                      <a:pt x="195" y="199"/>
                      <a:pt x="192" y="200"/>
                      <a:pt x="188" y="199"/>
                    </a:cubicBezTo>
                    <a:cubicBezTo>
                      <a:pt x="191" y="201"/>
                      <a:pt x="190" y="203"/>
                      <a:pt x="190" y="205"/>
                    </a:cubicBezTo>
                    <a:cubicBezTo>
                      <a:pt x="190" y="206"/>
                      <a:pt x="190" y="206"/>
                      <a:pt x="190" y="207"/>
                    </a:cubicBezTo>
                    <a:cubicBezTo>
                      <a:pt x="192" y="211"/>
                      <a:pt x="188" y="217"/>
                      <a:pt x="186" y="221"/>
                    </a:cubicBezTo>
                    <a:cubicBezTo>
                      <a:pt x="185" y="221"/>
                      <a:pt x="185" y="222"/>
                      <a:pt x="185" y="222"/>
                    </a:cubicBezTo>
                    <a:cubicBezTo>
                      <a:pt x="186" y="222"/>
                      <a:pt x="187" y="222"/>
                      <a:pt x="187" y="222"/>
                    </a:cubicBezTo>
                    <a:cubicBezTo>
                      <a:pt x="188" y="222"/>
                      <a:pt x="188" y="222"/>
                      <a:pt x="188" y="222"/>
                    </a:cubicBezTo>
                    <a:cubicBezTo>
                      <a:pt x="189" y="222"/>
                      <a:pt x="191" y="222"/>
                      <a:pt x="192" y="223"/>
                    </a:cubicBezTo>
                    <a:cubicBezTo>
                      <a:pt x="194" y="226"/>
                      <a:pt x="194" y="230"/>
                      <a:pt x="194" y="233"/>
                    </a:cubicBezTo>
                    <a:cubicBezTo>
                      <a:pt x="194" y="234"/>
                      <a:pt x="194" y="234"/>
                      <a:pt x="194" y="234"/>
                    </a:cubicBezTo>
                    <a:cubicBezTo>
                      <a:pt x="194" y="237"/>
                      <a:pt x="193" y="239"/>
                      <a:pt x="192" y="240"/>
                    </a:cubicBezTo>
                    <a:cubicBezTo>
                      <a:pt x="191" y="241"/>
                      <a:pt x="190" y="242"/>
                      <a:pt x="190" y="243"/>
                    </a:cubicBezTo>
                    <a:cubicBezTo>
                      <a:pt x="190" y="245"/>
                      <a:pt x="189" y="246"/>
                      <a:pt x="188" y="246"/>
                    </a:cubicBezTo>
                    <a:cubicBezTo>
                      <a:pt x="187" y="246"/>
                      <a:pt x="186" y="245"/>
                      <a:pt x="185" y="245"/>
                    </a:cubicBezTo>
                    <a:cubicBezTo>
                      <a:pt x="185" y="245"/>
                      <a:pt x="185" y="244"/>
                      <a:pt x="184" y="244"/>
                    </a:cubicBezTo>
                    <a:cubicBezTo>
                      <a:pt x="184" y="245"/>
                      <a:pt x="183" y="245"/>
                      <a:pt x="183" y="245"/>
                    </a:cubicBezTo>
                    <a:cubicBezTo>
                      <a:pt x="181" y="245"/>
                      <a:pt x="179" y="243"/>
                      <a:pt x="178" y="240"/>
                    </a:cubicBezTo>
                    <a:cubicBezTo>
                      <a:pt x="178" y="239"/>
                      <a:pt x="175" y="239"/>
                      <a:pt x="174" y="239"/>
                    </a:cubicBezTo>
                    <a:cubicBezTo>
                      <a:pt x="172" y="239"/>
                      <a:pt x="170" y="239"/>
                      <a:pt x="168" y="239"/>
                    </a:cubicBezTo>
                    <a:cubicBezTo>
                      <a:pt x="166" y="238"/>
                      <a:pt x="165" y="238"/>
                      <a:pt x="163" y="241"/>
                    </a:cubicBezTo>
                    <a:cubicBezTo>
                      <a:pt x="161" y="245"/>
                      <a:pt x="155" y="246"/>
                      <a:pt x="152" y="247"/>
                    </a:cubicBezTo>
                    <a:cubicBezTo>
                      <a:pt x="151" y="247"/>
                      <a:pt x="148" y="249"/>
                      <a:pt x="146" y="251"/>
                    </a:cubicBezTo>
                    <a:cubicBezTo>
                      <a:pt x="144" y="252"/>
                      <a:pt x="143" y="253"/>
                      <a:pt x="142" y="254"/>
                    </a:cubicBezTo>
                    <a:cubicBezTo>
                      <a:pt x="141" y="255"/>
                      <a:pt x="141" y="255"/>
                      <a:pt x="141" y="256"/>
                    </a:cubicBezTo>
                    <a:cubicBezTo>
                      <a:pt x="140" y="258"/>
                      <a:pt x="141" y="259"/>
                      <a:pt x="143" y="261"/>
                    </a:cubicBezTo>
                    <a:cubicBezTo>
                      <a:pt x="147" y="265"/>
                      <a:pt x="149" y="268"/>
                      <a:pt x="148" y="272"/>
                    </a:cubicBezTo>
                    <a:cubicBezTo>
                      <a:pt x="148" y="275"/>
                      <a:pt x="143" y="275"/>
                      <a:pt x="142" y="275"/>
                    </a:cubicBezTo>
                    <a:cubicBezTo>
                      <a:pt x="141" y="275"/>
                      <a:pt x="133" y="275"/>
                      <a:pt x="131" y="272"/>
                    </a:cubicBezTo>
                    <a:cubicBezTo>
                      <a:pt x="130" y="271"/>
                      <a:pt x="126" y="270"/>
                      <a:pt x="123" y="270"/>
                    </a:cubicBezTo>
                    <a:cubicBezTo>
                      <a:pt x="122" y="270"/>
                      <a:pt x="122" y="270"/>
                      <a:pt x="121" y="270"/>
                    </a:cubicBezTo>
                    <a:cubicBezTo>
                      <a:pt x="121" y="270"/>
                      <a:pt x="121" y="270"/>
                      <a:pt x="121" y="270"/>
                    </a:cubicBezTo>
                    <a:cubicBezTo>
                      <a:pt x="119" y="270"/>
                      <a:pt x="117" y="268"/>
                      <a:pt x="114" y="266"/>
                    </a:cubicBezTo>
                    <a:cubicBezTo>
                      <a:pt x="112" y="264"/>
                      <a:pt x="109" y="262"/>
                      <a:pt x="108" y="262"/>
                    </a:cubicBezTo>
                    <a:cubicBezTo>
                      <a:pt x="108" y="262"/>
                      <a:pt x="108" y="262"/>
                      <a:pt x="108" y="262"/>
                    </a:cubicBezTo>
                    <a:cubicBezTo>
                      <a:pt x="106" y="262"/>
                      <a:pt x="104" y="265"/>
                      <a:pt x="103" y="267"/>
                    </a:cubicBezTo>
                    <a:cubicBezTo>
                      <a:pt x="101" y="267"/>
                      <a:pt x="101" y="267"/>
                      <a:pt x="101" y="267"/>
                    </a:cubicBezTo>
                    <a:cubicBezTo>
                      <a:pt x="101" y="267"/>
                      <a:pt x="101" y="267"/>
                      <a:pt x="101" y="267"/>
                    </a:cubicBezTo>
                    <a:cubicBezTo>
                      <a:pt x="103" y="267"/>
                      <a:pt x="103" y="267"/>
                      <a:pt x="103" y="267"/>
                    </a:cubicBezTo>
                    <a:cubicBezTo>
                      <a:pt x="103" y="267"/>
                      <a:pt x="104" y="268"/>
                      <a:pt x="104" y="268"/>
                    </a:cubicBezTo>
                    <a:close/>
                    <a:moveTo>
                      <a:pt x="849" y="490"/>
                    </a:moveTo>
                    <a:cubicBezTo>
                      <a:pt x="850" y="489"/>
                      <a:pt x="852" y="488"/>
                      <a:pt x="855" y="487"/>
                    </a:cubicBezTo>
                    <a:cubicBezTo>
                      <a:pt x="860" y="485"/>
                      <a:pt x="868" y="482"/>
                      <a:pt x="871" y="477"/>
                    </a:cubicBezTo>
                    <a:cubicBezTo>
                      <a:pt x="873" y="472"/>
                      <a:pt x="879" y="468"/>
                      <a:pt x="884" y="464"/>
                    </a:cubicBezTo>
                    <a:cubicBezTo>
                      <a:pt x="890" y="459"/>
                      <a:pt x="897" y="455"/>
                      <a:pt x="901" y="448"/>
                    </a:cubicBezTo>
                    <a:cubicBezTo>
                      <a:pt x="903" y="445"/>
                      <a:pt x="905" y="441"/>
                      <a:pt x="907" y="437"/>
                    </a:cubicBezTo>
                    <a:cubicBezTo>
                      <a:pt x="911" y="429"/>
                      <a:pt x="913" y="424"/>
                      <a:pt x="917" y="424"/>
                    </a:cubicBezTo>
                    <a:cubicBezTo>
                      <a:pt x="917" y="424"/>
                      <a:pt x="917" y="424"/>
                      <a:pt x="917" y="424"/>
                    </a:cubicBezTo>
                    <a:cubicBezTo>
                      <a:pt x="918" y="425"/>
                      <a:pt x="919" y="425"/>
                      <a:pt x="920" y="427"/>
                    </a:cubicBezTo>
                    <a:cubicBezTo>
                      <a:pt x="921" y="434"/>
                      <a:pt x="915" y="460"/>
                      <a:pt x="906" y="468"/>
                    </a:cubicBezTo>
                    <a:cubicBezTo>
                      <a:pt x="901" y="472"/>
                      <a:pt x="895" y="475"/>
                      <a:pt x="889" y="477"/>
                    </a:cubicBezTo>
                    <a:cubicBezTo>
                      <a:pt x="884" y="479"/>
                      <a:pt x="878" y="481"/>
                      <a:pt x="878" y="484"/>
                    </a:cubicBezTo>
                    <a:cubicBezTo>
                      <a:pt x="878" y="491"/>
                      <a:pt x="862" y="494"/>
                      <a:pt x="855" y="494"/>
                    </a:cubicBezTo>
                    <a:cubicBezTo>
                      <a:pt x="852" y="494"/>
                      <a:pt x="850" y="494"/>
                      <a:pt x="849" y="493"/>
                    </a:cubicBezTo>
                    <a:cubicBezTo>
                      <a:pt x="849" y="492"/>
                      <a:pt x="849" y="491"/>
                      <a:pt x="849" y="4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6" name="Freeform 1148">
                <a:extLst>
                  <a:ext uri="{FF2B5EF4-FFF2-40B4-BE49-F238E27FC236}">
                    <a16:creationId xmlns:a16="http://schemas.microsoft.com/office/drawing/2014/main" id="{52D48A2A-BDB5-A948-ACEA-16E800909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1671"/>
                <a:ext cx="25" cy="109"/>
              </a:xfrm>
              <a:custGeom>
                <a:avLst/>
                <a:gdLst>
                  <a:gd name="T0" fmla="*/ 5 w 26"/>
                  <a:gd name="T1" fmla="*/ 42 h 114"/>
                  <a:gd name="T2" fmla="*/ 5 w 26"/>
                  <a:gd name="T3" fmla="*/ 65 h 114"/>
                  <a:gd name="T4" fmla="*/ 4 w 26"/>
                  <a:gd name="T5" fmla="*/ 85 h 114"/>
                  <a:gd name="T6" fmla="*/ 3 w 26"/>
                  <a:gd name="T7" fmla="*/ 105 h 114"/>
                  <a:gd name="T8" fmla="*/ 2 w 26"/>
                  <a:gd name="T9" fmla="*/ 114 h 114"/>
                  <a:gd name="T10" fmla="*/ 7 w 26"/>
                  <a:gd name="T11" fmla="*/ 109 h 114"/>
                  <a:gd name="T12" fmla="*/ 11 w 26"/>
                  <a:gd name="T13" fmla="*/ 109 h 114"/>
                  <a:gd name="T14" fmla="*/ 6 w 26"/>
                  <a:gd name="T15" fmla="*/ 96 h 114"/>
                  <a:gd name="T16" fmla="*/ 7 w 26"/>
                  <a:gd name="T17" fmla="*/ 85 h 114"/>
                  <a:gd name="T18" fmla="*/ 9 w 26"/>
                  <a:gd name="T19" fmla="*/ 77 h 114"/>
                  <a:gd name="T20" fmla="*/ 16 w 26"/>
                  <a:gd name="T21" fmla="*/ 70 h 114"/>
                  <a:gd name="T22" fmla="*/ 25 w 26"/>
                  <a:gd name="T23" fmla="*/ 74 h 114"/>
                  <a:gd name="T24" fmla="*/ 26 w 26"/>
                  <a:gd name="T25" fmla="*/ 75 h 114"/>
                  <a:gd name="T26" fmla="*/ 26 w 26"/>
                  <a:gd name="T27" fmla="*/ 75 h 114"/>
                  <a:gd name="T28" fmla="*/ 20 w 26"/>
                  <a:gd name="T29" fmla="*/ 57 h 114"/>
                  <a:gd name="T30" fmla="*/ 14 w 26"/>
                  <a:gd name="T31" fmla="*/ 35 h 114"/>
                  <a:gd name="T32" fmla="*/ 14 w 26"/>
                  <a:gd name="T33" fmla="*/ 21 h 114"/>
                  <a:gd name="T34" fmla="*/ 13 w 26"/>
                  <a:gd name="T35" fmla="*/ 12 h 114"/>
                  <a:gd name="T36" fmla="*/ 7 w 26"/>
                  <a:gd name="T37" fmla="*/ 0 h 114"/>
                  <a:gd name="T38" fmla="*/ 7 w 26"/>
                  <a:gd name="T39" fmla="*/ 2 h 114"/>
                  <a:gd name="T40" fmla="*/ 2 w 26"/>
                  <a:gd name="T41" fmla="*/ 10 h 114"/>
                  <a:gd name="T42" fmla="*/ 1 w 26"/>
                  <a:gd name="T43" fmla="*/ 10 h 114"/>
                  <a:gd name="T44" fmla="*/ 1 w 26"/>
                  <a:gd name="T45" fmla="*/ 13 h 114"/>
                  <a:gd name="T46" fmla="*/ 1 w 26"/>
                  <a:gd name="T47" fmla="*/ 21 h 114"/>
                  <a:gd name="T48" fmla="*/ 5 w 26"/>
                  <a:gd name="T49" fmla="*/ 4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114">
                    <a:moveTo>
                      <a:pt x="5" y="42"/>
                    </a:moveTo>
                    <a:cubicBezTo>
                      <a:pt x="6" y="45"/>
                      <a:pt x="6" y="53"/>
                      <a:pt x="5" y="65"/>
                    </a:cubicBezTo>
                    <a:cubicBezTo>
                      <a:pt x="4" y="73"/>
                      <a:pt x="3" y="83"/>
                      <a:pt x="4" y="85"/>
                    </a:cubicBezTo>
                    <a:cubicBezTo>
                      <a:pt x="5" y="89"/>
                      <a:pt x="5" y="95"/>
                      <a:pt x="3" y="105"/>
                    </a:cubicBezTo>
                    <a:cubicBezTo>
                      <a:pt x="2" y="108"/>
                      <a:pt x="2" y="111"/>
                      <a:pt x="2" y="114"/>
                    </a:cubicBezTo>
                    <a:cubicBezTo>
                      <a:pt x="2" y="112"/>
                      <a:pt x="4" y="109"/>
                      <a:pt x="7" y="109"/>
                    </a:cubicBezTo>
                    <a:cubicBezTo>
                      <a:pt x="9" y="108"/>
                      <a:pt x="10" y="109"/>
                      <a:pt x="11" y="109"/>
                    </a:cubicBezTo>
                    <a:cubicBezTo>
                      <a:pt x="9" y="107"/>
                      <a:pt x="7" y="102"/>
                      <a:pt x="6" y="96"/>
                    </a:cubicBezTo>
                    <a:cubicBezTo>
                      <a:pt x="4" y="93"/>
                      <a:pt x="6" y="89"/>
                      <a:pt x="7" y="85"/>
                    </a:cubicBezTo>
                    <a:cubicBezTo>
                      <a:pt x="8" y="83"/>
                      <a:pt x="9" y="80"/>
                      <a:pt x="9" y="77"/>
                    </a:cubicBezTo>
                    <a:cubicBezTo>
                      <a:pt x="9" y="73"/>
                      <a:pt x="12" y="70"/>
                      <a:pt x="16" y="70"/>
                    </a:cubicBezTo>
                    <a:cubicBezTo>
                      <a:pt x="19" y="70"/>
                      <a:pt x="23" y="72"/>
                      <a:pt x="25" y="74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5" y="73"/>
                      <a:pt x="23" y="67"/>
                      <a:pt x="20" y="57"/>
                    </a:cubicBezTo>
                    <a:cubicBezTo>
                      <a:pt x="18" y="49"/>
                      <a:pt x="16" y="39"/>
                      <a:pt x="14" y="35"/>
                    </a:cubicBezTo>
                    <a:cubicBezTo>
                      <a:pt x="12" y="30"/>
                      <a:pt x="13" y="25"/>
                      <a:pt x="14" y="21"/>
                    </a:cubicBezTo>
                    <a:cubicBezTo>
                      <a:pt x="15" y="16"/>
                      <a:pt x="16" y="13"/>
                      <a:pt x="13" y="12"/>
                    </a:cubicBezTo>
                    <a:cubicBezTo>
                      <a:pt x="9" y="8"/>
                      <a:pt x="8" y="4"/>
                      <a:pt x="7" y="0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5"/>
                      <a:pt x="7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2" y="15"/>
                      <a:pt x="2" y="18"/>
                      <a:pt x="1" y="21"/>
                    </a:cubicBezTo>
                    <a:cubicBezTo>
                      <a:pt x="0" y="27"/>
                      <a:pt x="2" y="36"/>
                      <a:pt x="5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7" name="Freeform 1149">
                <a:extLst>
                  <a:ext uri="{FF2B5EF4-FFF2-40B4-BE49-F238E27FC236}">
                    <a16:creationId xmlns:a16="http://schemas.microsoft.com/office/drawing/2014/main" id="{DB3AF73B-F58D-1142-B224-3941C5462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256"/>
                <a:ext cx="190" cy="130"/>
              </a:xfrm>
              <a:custGeom>
                <a:avLst/>
                <a:gdLst>
                  <a:gd name="T0" fmla="*/ 10 w 199"/>
                  <a:gd name="T1" fmla="*/ 115 h 136"/>
                  <a:gd name="T2" fmla="*/ 13 w 199"/>
                  <a:gd name="T3" fmla="*/ 121 h 136"/>
                  <a:gd name="T4" fmla="*/ 15 w 199"/>
                  <a:gd name="T5" fmla="*/ 124 h 136"/>
                  <a:gd name="T6" fmla="*/ 15 w 199"/>
                  <a:gd name="T7" fmla="*/ 119 h 136"/>
                  <a:gd name="T8" fmla="*/ 28 w 199"/>
                  <a:gd name="T9" fmla="*/ 124 h 136"/>
                  <a:gd name="T10" fmla="*/ 26 w 199"/>
                  <a:gd name="T11" fmla="*/ 130 h 136"/>
                  <a:gd name="T12" fmla="*/ 47 w 199"/>
                  <a:gd name="T13" fmla="*/ 134 h 136"/>
                  <a:gd name="T14" fmla="*/ 67 w 199"/>
                  <a:gd name="T15" fmla="*/ 135 h 136"/>
                  <a:gd name="T16" fmla="*/ 52 w 199"/>
                  <a:gd name="T17" fmla="*/ 123 h 136"/>
                  <a:gd name="T18" fmla="*/ 49 w 199"/>
                  <a:gd name="T19" fmla="*/ 96 h 136"/>
                  <a:gd name="T20" fmla="*/ 58 w 199"/>
                  <a:gd name="T21" fmla="*/ 83 h 136"/>
                  <a:gd name="T22" fmla="*/ 69 w 199"/>
                  <a:gd name="T23" fmla="*/ 71 h 136"/>
                  <a:gd name="T24" fmla="*/ 70 w 199"/>
                  <a:gd name="T25" fmla="*/ 69 h 136"/>
                  <a:gd name="T26" fmla="*/ 79 w 199"/>
                  <a:gd name="T27" fmla="*/ 60 h 136"/>
                  <a:gd name="T28" fmla="*/ 80 w 199"/>
                  <a:gd name="T29" fmla="*/ 52 h 136"/>
                  <a:gd name="T30" fmla="*/ 91 w 199"/>
                  <a:gd name="T31" fmla="*/ 49 h 136"/>
                  <a:gd name="T32" fmla="*/ 106 w 199"/>
                  <a:gd name="T33" fmla="*/ 43 h 136"/>
                  <a:gd name="T34" fmla="*/ 199 w 199"/>
                  <a:gd name="T35" fmla="*/ 4 h 136"/>
                  <a:gd name="T36" fmla="*/ 191 w 199"/>
                  <a:gd name="T37" fmla="*/ 0 h 136"/>
                  <a:gd name="T38" fmla="*/ 154 w 199"/>
                  <a:gd name="T39" fmla="*/ 11 h 136"/>
                  <a:gd name="T40" fmla="*/ 131 w 199"/>
                  <a:gd name="T41" fmla="*/ 17 h 136"/>
                  <a:gd name="T42" fmla="*/ 114 w 199"/>
                  <a:gd name="T43" fmla="*/ 16 h 136"/>
                  <a:gd name="T44" fmla="*/ 107 w 199"/>
                  <a:gd name="T45" fmla="*/ 19 h 136"/>
                  <a:gd name="T46" fmla="*/ 93 w 199"/>
                  <a:gd name="T47" fmla="*/ 23 h 136"/>
                  <a:gd name="T48" fmla="*/ 80 w 199"/>
                  <a:gd name="T49" fmla="*/ 28 h 136"/>
                  <a:gd name="T50" fmla="*/ 72 w 199"/>
                  <a:gd name="T51" fmla="*/ 33 h 136"/>
                  <a:gd name="T52" fmla="*/ 59 w 199"/>
                  <a:gd name="T53" fmla="*/ 37 h 136"/>
                  <a:gd name="T54" fmla="*/ 59 w 199"/>
                  <a:gd name="T55" fmla="*/ 42 h 136"/>
                  <a:gd name="T56" fmla="*/ 55 w 199"/>
                  <a:gd name="T57" fmla="*/ 50 h 136"/>
                  <a:gd name="T58" fmla="*/ 54 w 199"/>
                  <a:gd name="T59" fmla="*/ 52 h 136"/>
                  <a:gd name="T60" fmla="*/ 49 w 199"/>
                  <a:gd name="T61" fmla="*/ 57 h 136"/>
                  <a:gd name="T62" fmla="*/ 39 w 199"/>
                  <a:gd name="T63" fmla="*/ 65 h 136"/>
                  <a:gd name="T64" fmla="*/ 35 w 199"/>
                  <a:gd name="T65" fmla="*/ 68 h 136"/>
                  <a:gd name="T66" fmla="*/ 41 w 199"/>
                  <a:gd name="T67" fmla="*/ 71 h 136"/>
                  <a:gd name="T68" fmla="*/ 36 w 199"/>
                  <a:gd name="T69" fmla="*/ 77 h 136"/>
                  <a:gd name="T70" fmla="*/ 28 w 199"/>
                  <a:gd name="T71" fmla="*/ 83 h 136"/>
                  <a:gd name="T72" fmla="*/ 24 w 199"/>
                  <a:gd name="T73" fmla="*/ 88 h 136"/>
                  <a:gd name="T74" fmla="*/ 21 w 199"/>
                  <a:gd name="T75" fmla="*/ 96 h 136"/>
                  <a:gd name="T76" fmla="*/ 15 w 199"/>
                  <a:gd name="T77" fmla="*/ 103 h 136"/>
                  <a:gd name="T78" fmla="*/ 1 w 199"/>
                  <a:gd name="T79" fmla="*/ 110 h 136"/>
                  <a:gd name="T80" fmla="*/ 8 w 199"/>
                  <a:gd name="T81" fmla="*/ 1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9" h="136">
                    <a:moveTo>
                      <a:pt x="8" y="114"/>
                    </a:moveTo>
                    <a:cubicBezTo>
                      <a:pt x="9" y="115"/>
                      <a:pt x="9" y="115"/>
                      <a:pt x="10" y="115"/>
                    </a:cubicBezTo>
                    <a:cubicBezTo>
                      <a:pt x="11" y="115"/>
                      <a:pt x="13" y="115"/>
                      <a:pt x="14" y="116"/>
                    </a:cubicBezTo>
                    <a:cubicBezTo>
                      <a:pt x="15" y="118"/>
                      <a:pt x="14" y="119"/>
                      <a:pt x="13" y="121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14" y="124"/>
                      <a:pt x="15" y="124"/>
                      <a:pt x="15" y="124"/>
                    </a:cubicBezTo>
                    <a:cubicBezTo>
                      <a:pt x="15" y="124"/>
                      <a:pt x="15" y="123"/>
                      <a:pt x="15" y="122"/>
                    </a:cubicBezTo>
                    <a:cubicBezTo>
                      <a:pt x="14" y="120"/>
                      <a:pt x="14" y="119"/>
                      <a:pt x="15" y="119"/>
                    </a:cubicBezTo>
                    <a:cubicBezTo>
                      <a:pt x="15" y="118"/>
                      <a:pt x="16" y="117"/>
                      <a:pt x="17" y="117"/>
                    </a:cubicBezTo>
                    <a:cubicBezTo>
                      <a:pt x="21" y="117"/>
                      <a:pt x="27" y="120"/>
                      <a:pt x="28" y="124"/>
                    </a:cubicBezTo>
                    <a:cubicBezTo>
                      <a:pt x="29" y="126"/>
                      <a:pt x="28" y="128"/>
                      <a:pt x="27" y="129"/>
                    </a:cubicBezTo>
                    <a:cubicBezTo>
                      <a:pt x="26" y="129"/>
                      <a:pt x="26" y="130"/>
                      <a:pt x="26" y="130"/>
                    </a:cubicBezTo>
                    <a:cubicBezTo>
                      <a:pt x="27" y="131"/>
                      <a:pt x="34" y="133"/>
                      <a:pt x="40" y="134"/>
                    </a:cubicBezTo>
                    <a:cubicBezTo>
                      <a:pt x="41" y="134"/>
                      <a:pt x="44" y="134"/>
                      <a:pt x="47" y="134"/>
                    </a:cubicBezTo>
                    <a:cubicBezTo>
                      <a:pt x="52" y="135"/>
                      <a:pt x="58" y="136"/>
                      <a:pt x="62" y="136"/>
                    </a:cubicBezTo>
                    <a:cubicBezTo>
                      <a:pt x="66" y="136"/>
                      <a:pt x="67" y="135"/>
                      <a:pt x="67" y="135"/>
                    </a:cubicBezTo>
                    <a:cubicBezTo>
                      <a:pt x="67" y="135"/>
                      <a:pt x="64" y="133"/>
                      <a:pt x="62" y="131"/>
                    </a:cubicBezTo>
                    <a:cubicBezTo>
                      <a:pt x="59" y="129"/>
                      <a:pt x="56" y="127"/>
                      <a:pt x="52" y="123"/>
                    </a:cubicBezTo>
                    <a:cubicBezTo>
                      <a:pt x="48" y="119"/>
                      <a:pt x="43" y="111"/>
                      <a:pt x="44" y="104"/>
                    </a:cubicBezTo>
                    <a:cubicBezTo>
                      <a:pt x="44" y="100"/>
                      <a:pt x="46" y="98"/>
                      <a:pt x="49" y="96"/>
                    </a:cubicBezTo>
                    <a:cubicBezTo>
                      <a:pt x="52" y="94"/>
                      <a:pt x="52" y="93"/>
                      <a:pt x="52" y="91"/>
                    </a:cubicBezTo>
                    <a:cubicBezTo>
                      <a:pt x="53" y="88"/>
                      <a:pt x="53" y="86"/>
                      <a:pt x="58" y="83"/>
                    </a:cubicBezTo>
                    <a:cubicBezTo>
                      <a:pt x="61" y="81"/>
                      <a:pt x="62" y="78"/>
                      <a:pt x="62" y="76"/>
                    </a:cubicBezTo>
                    <a:cubicBezTo>
                      <a:pt x="63" y="74"/>
                      <a:pt x="64" y="71"/>
                      <a:pt x="69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0"/>
                      <a:pt x="70" y="70"/>
                      <a:pt x="70" y="69"/>
                    </a:cubicBezTo>
                    <a:cubicBezTo>
                      <a:pt x="70" y="68"/>
                      <a:pt x="69" y="64"/>
                      <a:pt x="74" y="63"/>
                    </a:cubicBezTo>
                    <a:cubicBezTo>
                      <a:pt x="76" y="63"/>
                      <a:pt x="78" y="62"/>
                      <a:pt x="79" y="60"/>
                    </a:cubicBezTo>
                    <a:cubicBezTo>
                      <a:pt x="80" y="58"/>
                      <a:pt x="80" y="56"/>
                      <a:pt x="80" y="55"/>
                    </a:cubicBezTo>
                    <a:cubicBezTo>
                      <a:pt x="79" y="54"/>
                      <a:pt x="80" y="53"/>
                      <a:pt x="80" y="52"/>
                    </a:cubicBezTo>
                    <a:cubicBezTo>
                      <a:pt x="81" y="51"/>
                      <a:pt x="83" y="51"/>
                      <a:pt x="85" y="51"/>
                    </a:cubicBezTo>
                    <a:cubicBezTo>
                      <a:pt x="87" y="51"/>
                      <a:pt x="90" y="51"/>
                      <a:pt x="91" y="49"/>
                    </a:cubicBezTo>
                    <a:cubicBezTo>
                      <a:pt x="93" y="47"/>
                      <a:pt x="96" y="46"/>
                      <a:pt x="99" y="46"/>
                    </a:cubicBezTo>
                    <a:cubicBezTo>
                      <a:pt x="102" y="45"/>
                      <a:pt x="105" y="45"/>
                      <a:pt x="106" y="43"/>
                    </a:cubicBezTo>
                    <a:cubicBezTo>
                      <a:pt x="109" y="35"/>
                      <a:pt x="152" y="22"/>
                      <a:pt x="170" y="18"/>
                    </a:cubicBezTo>
                    <a:cubicBezTo>
                      <a:pt x="188" y="14"/>
                      <a:pt x="198" y="8"/>
                      <a:pt x="199" y="4"/>
                    </a:cubicBezTo>
                    <a:cubicBezTo>
                      <a:pt x="199" y="3"/>
                      <a:pt x="199" y="3"/>
                      <a:pt x="198" y="1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2" y="0"/>
                      <a:pt x="169" y="5"/>
                      <a:pt x="166" y="8"/>
                    </a:cubicBezTo>
                    <a:cubicBezTo>
                      <a:pt x="162" y="11"/>
                      <a:pt x="158" y="11"/>
                      <a:pt x="154" y="11"/>
                    </a:cubicBezTo>
                    <a:cubicBezTo>
                      <a:pt x="152" y="11"/>
                      <a:pt x="149" y="12"/>
                      <a:pt x="147" y="13"/>
                    </a:cubicBezTo>
                    <a:cubicBezTo>
                      <a:pt x="144" y="15"/>
                      <a:pt x="137" y="17"/>
                      <a:pt x="131" y="17"/>
                    </a:cubicBezTo>
                    <a:cubicBezTo>
                      <a:pt x="128" y="17"/>
                      <a:pt x="125" y="16"/>
                      <a:pt x="123" y="15"/>
                    </a:cubicBezTo>
                    <a:cubicBezTo>
                      <a:pt x="120" y="13"/>
                      <a:pt x="117" y="15"/>
                      <a:pt x="114" y="16"/>
                    </a:cubicBezTo>
                    <a:cubicBezTo>
                      <a:pt x="112" y="18"/>
                      <a:pt x="109" y="19"/>
                      <a:pt x="107" y="19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5" y="19"/>
                      <a:pt x="103" y="20"/>
                      <a:pt x="101" y="21"/>
                    </a:cubicBezTo>
                    <a:cubicBezTo>
                      <a:pt x="99" y="22"/>
                      <a:pt x="96" y="23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88" y="23"/>
                      <a:pt x="81" y="26"/>
                      <a:pt x="80" y="28"/>
                    </a:cubicBezTo>
                    <a:cubicBezTo>
                      <a:pt x="80" y="30"/>
                      <a:pt x="77" y="31"/>
                      <a:pt x="75" y="31"/>
                    </a:cubicBezTo>
                    <a:cubicBezTo>
                      <a:pt x="74" y="32"/>
                      <a:pt x="72" y="32"/>
                      <a:pt x="72" y="33"/>
                    </a:cubicBezTo>
                    <a:cubicBezTo>
                      <a:pt x="72" y="36"/>
                      <a:pt x="67" y="39"/>
                      <a:pt x="63" y="39"/>
                    </a:cubicBezTo>
                    <a:cubicBezTo>
                      <a:pt x="62" y="39"/>
                      <a:pt x="60" y="39"/>
                      <a:pt x="59" y="37"/>
                    </a:cubicBezTo>
                    <a:cubicBezTo>
                      <a:pt x="58" y="37"/>
                      <a:pt x="58" y="37"/>
                      <a:pt x="57" y="38"/>
                    </a:cubicBezTo>
                    <a:cubicBezTo>
                      <a:pt x="57" y="39"/>
                      <a:pt x="57" y="41"/>
                      <a:pt x="59" y="42"/>
                    </a:cubicBezTo>
                    <a:cubicBezTo>
                      <a:pt x="60" y="43"/>
                      <a:pt x="61" y="45"/>
                      <a:pt x="60" y="46"/>
                    </a:cubicBezTo>
                    <a:cubicBezTo>
                      <a:pt x="60" y="48"/>
                      <a:pt x="57" y="49"/>
                      <a:pt x="55" y="50"/>
                    </a:cubicBezTo>
                    <a:cubicBezTo>
                      <a:pt x="54" y="50"/>
                      <a:pt x="54" y="51"/>
                      <a:pt x="53" y="51"/>
                    </a:cubicBezTo>
                    <a:cubicBezTo>
                      <a:pt x="54" y="51"/>
                      <a:pt x="54" y="52"/>
                      <a:pt x="54" y="52"/>
                    </a:cubicBezTo>
                    <a:cubicBezTo>
                      <a:pt x="53" y="54"/>
                      <a:pt x="52" y="55"/>
                      <a:pt x="51" y="56"/>
                    </a:cubicBezTo>
                    <a:cubicBezTo>
                      <a:pt x="50" y="56"/>
                      <a:pt x="50" y="57"/>
                      <a:pt x="49" y="57"/>
                    </a:cubicBezTo>
                    <a:cubicBezTo>
                      <a:pt x="50" y="58"/>
                      <a:pt x="50" y="60"/>
                      <a:pt x="50" y="61"/>
                    </a:cubicBezTo>
                    <a:cubicBezTo>
                      <a:pt x="48" y="63"/>
                      <a:pt x="44" y="64"/>
                      <a:pt x="39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6" y="66"/>
                      <a:pt x="35" y="67"/>
                      <a:pt x="35" y="68"/>
                    </a:cubicBezTo>
                    <a:cubicBezTo>
                      <a:pt x="35" y="69"/>
                      <a:pt x="36" y="69"/>
                      <a:pt x="37" y="69"/>
                    </a:cubicBezTo>
                    <a:cubicBezTo>
                      <a:pt x="39" y="69"/>
                      <a:pt x="40" y="69"/>
                      <a:pt x="41" y="71"/>
                    </a:cubicBezTo>
                    <a:cubicBezTo>
                      <a:pt x="41" y="73"/>
                      <a:pt x="40" y="74"/>
                      <a:pt x="39" y="74"/>
                    </a:cubicBezTo>
                    <a:cubicBezTo>
                      <a:pt x="37" y="75"/>
                      <a:pt x="36" y="76"/>
                      <a:pt x="36" y="77"/>
                    </a:cubicBezTo>
                    <a:cubicBezTo>
                      <a:pt x="36" y="79"/>
                      <a:pt x="35" y="80"/>
                      <a:pt x="35" y="81"/>
                    </a:cubicBezTo>
                    <a:cubicBezTo>
                      <a:pt x="33" y="82"/>
                      <a:pt x="31" y="83"/>
                      <a:pt x="28" y="83"/>
                    </a:cubicBezTo>
                    <a:cubicBezTo>
                      <a:pt x="27" y="83"/>
                      <a:pt x="26" y="83"/>
                      <a:pt x="26" y="83"/>
                    </a:cubicBezTo>
                    <a:cubicBezTo>
                      <a:pt x="26" y="85"/>
                      <a:pt x="25" y="86"/>
                      <a:pt x="24" y="88"/>
                    </a:cubicBezTo>
                    <a:cubicBezTo>
                      <a:pt x="23" y="89"/>
                      <a:pt x="21" y="90"/>
                      <a:pt x="17" y="90"/>
                    </a:cubicBezTo>
                    <a:cubicBezTo>
                      <a:pt x="19" y="92"/>
                      <a:pt x="21" y="93"/>
                      <a:pt x="21" y="96"/>
                    </a:cubicBezTo>
                    <a:cubicBezTo>
                      <a:pt x="22" y="99"/>
                      <a:pt x="19" y="100"/>
                      <a:pt x="17" y="100"/>
                    </a:cubicBezTo>
                    <a:cubicBezTo>
                      <a:pt x="15" y="101"/>
                      <a:pt x="15" y="101"/>
                      <a:pt x="15" y="103"/>
                    </a:cubicBezTo>
                    <a:cubicBezTo>
                      <a:pt x="14" y="107"/>
                      <a:pt x="10" y="107"/>
                      <a:pt x="7" y="108"/>
                    </a:cubicBezTo>
                    <a:cubicBezTo>
                      <a:pt x="3" y="108"/>
                      <a:pt x="1" y="108"/>
                      <a:pt x="1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2" y="114"/>
                      <a:pt x="5" y="114"/>
                      <a:pt x="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8" name="Freeform 1150">
                <a:extLst>
                  <a:ext uri="{FF2B5EF4-FFF2-40B4-BE49-F238E27FC236}">
                    <a16:creationId xmlns:a16="http://schemas.microsoft.com/office/drawing/2014/main" id="{CCDF679A-1D69-2041-83A8-18C33D472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2328"/>
                <a:ext cx="106" cy="89"/>
              </a:xfrm>
              <a:custGeom>
                <a:avLst/>
                <a:gdLst>
                  <a:gd name="T0" fmla="*/ 74 w 111"/>
                  <a:gd name="T1" fmla="*/ 14 h 93"/>
                  <a:gd name="T2" fmla="*/ 70 w 111"/>
                  <a:gd name="T3" fmla="*/ 18 h 93"/>
                  <a:gd name="T4" fmla="*/ 64 w 111"/>
                  <a:gd name="T5" fmla="*/ 23 h 93"/>
                  <a:gd name="T6" fmla="*/ 58 w 111"/>
                  <a:gd name="T7" fmla="*/ 27 h 93"/>
                  <a:gd name="T8" fmla="*/ 46 w 111"/>
                  <a:gd name="T9" fmla="*/ 34 h 93"/>
                  <a:gd name="T10" fmla="*/ 45 w 111"/>
                  <a:gd name="T11" fmla="*/ 35 h 93"/>
                  <a:gd name="T12" fmla="*/ 35 w 111"/>
                  <a:gd name="T13" fmla="*/ 16 h 93"/>
                  <a:gd name="T14" fmla="*/ 32 w 111"/>
                  <a:gd name="T15" fmla="*/ 6 h 93"/>
                  <a:gd name="T16" fmla="*/ 15 w 111"/>
                  <a:gd name="T17" fmla="*/ 0 h 93"/>
                  <a:gd name="T18" fmla="*/ 10 w 111"/>
                  <a:gd name="T19" fmla="*/ 2 h 93"/>
                  <a:gd name="T20" fmla="*/ 3 w 111"/>
                  <a:gd name="T21" fmla="*/ 7 h 93"/>
                  <a:gd name="T22" fmla="*/ 0 w 111"/>
                  <a:gd name="T23" fmla="*/ 9 h 93"/>
                  <a:gd name="T24" fmla="*/ 0 w 111"/>
                  <a:gd name="T25" fmla="*/ 10 h 93"/>
                  <a:gd name="T26" fmla="*/ 2 w 111"/>
                  <a:gd name="T27" fmla="*/ 10 h 93"/>
                  <a:gd name="T28" fmla="*/ 4 w 111"/>
                  <a:gd name="T29" fmla="*/ 10 h 93"/>
                  <a:gd name="T30" fmla="*/ 11 w 111"/>
                  <a:gd name="T31" fmla="*/ 16 h 93"/>
                  <a:gd name="T32" fmla="*/ 13 w 111"/>
                  <a:gd name="T33" fmla="*/ 18 h 93"/>
                  <a:gd name="T34" fmla="*/ 17 w 111"/>
                  <a:gd name="T35" fmla="*/ 20 h 93"/>
                  <a:gd name="T36" fmla="*/ 25 w 111"/>
                  <a:gd name="T37" fmla="*/ 19 h 93"/>
                  <a:gd name="T38" fmla="*/ 29 w 111"/>
                  <a:gd name="T39" fmla="*/ 18 h 93"/>
                  <a:gd name="T40" fmla="*/ 29 w 111"/>
                  <a:gd name="T41" fmla="*/ 18 h 93"/>
                  <a:gd name="T42" fmla="*/ 34 w 111"/>
                  <a:gd name="T43" fmla="*/ 22 h 93"/>
                  <a:gd name="T44" fmla="*/ 27 w 111"/>
                  <a:gd name="T45" fmla="*/ 25 h 93"/>
                  <a:gd name="T46" fmla="*/ 23 w 111"/>
                  <a:gd name="T47" fmla="*/ 26 h 93"/>
                  <a:gd name="T48" fmla="*/ 18 w 111"/>
                  <a:gd name="T49" fmla="*/ 27 h 93"/>
                  <a:gd name="T50" fmla="*/ 14 w 111"/>
                  <a:gd name="T51" fmla="*/ 27 h 93"/>
                  <a:gd name="T52" fmla="*/ 20 w 111"/>
                  <a:gd name="T53" fmla="*/ 37 h 93"/>
                  <a:gd name="T54" fmla="*/ 22 w 111"/>
                  <a:gd name="T55" fmla="*/ 39 h 93"/>
                  <a:gd name="T56" fmla="*/ 24 w 111"/>
                  <a:gd name="T57" fmla="*/ 37 h 93"/>
                  <a:gd name="T58" fmla="*/ 27 w 111"/>
                  <a:gd name="T59" fmla="*/ 33 h 93"/>
                  <a:gd name="T60" fmla="*/ 31 w 111"/>
                  <a:gd name="T61" fmla="*/ 35 h 93"/>
                  <a:gd name="T62" fmla="*/ 38 w 111"/>
                  <a:gd name="T63" fmla="*/ 38 h 93"/>
                  <a:gd name="T64" fmla="*/ 44 w 111"/>
                  <a:gd name="T65" fmla="*/ 42 h 93"/>
                  <a:gd name="T66" fmla="*/ 48 w 111"/>
                  <a:gd name="T67" fmla="*/ 44 h 93"/>
                  <a:gd name="T68" fmla="*/ 81 w 111"/>
                  <a:gd name="T69" fmla="*/ 55 h 93"/>
                  <a:gd name="T70" fmla="*/ 86 w 111"/>
                  <a:gd name="T71" fmla="*/ 64 h 93"/>
                  <a:gd name="T72" fmla="*/ 87 w 111"/>
                  <a:gd name="T73" fmla="*/ 68 h 93"/>
                  <a:gd name="T74" fmla="*/ 91 w 111"/>
                  <a:gd name="T75" fmla="*/ 79 h 93"/>
                  <a:gd name="T76" fmla="*/ 85 w 111"/>
                  <a:gd name="T77" fmla="*/ 82 h 93"/>
                  <a:gd name="T78" fmla="*/ 77 w 111"/>
                  <a:gd name="T79" fmla="*/ 86 h 93"/>
                  <a:gd name="T80" fmla="*/ 76 w 111"/>
                  <a:gd name="T81" fmla="*/ 87 h 93"/>
                  <a:gd name="T82" fmla="*/ 79 w 111"/>
                  <a:gd name="T83" fmla="*/ 88 h 93"/>
                  <a:gd name="T84" fmla="*/ 93 w 111"/>
                  <a:gd name="T85" fmla="*/ 86 h 93"/>
                  <a:gd name="T86" fmla="*/ 101 w 111"/>
                  <a:gd name="T87" fmla="*/ 85 h 93"/>
                  <a:gd name="T88" fmla="*/ 108 w 111"/>
                  <a:gd name="T89" fmla="*/ 90 h 93"/>
                  <a:gd name="T90" fmla="*/ 111 w 111"/>
                  <a:gd name="T91" fmla="*/ 93 h 93"/>
                  <a:gd name="T92" fmla="*/ 111 w 111"/>
                  <a:gd name="T93" fmla="*/ 27 h 93"/>
                  <a:gd name="T94" fmla="*/ 94 w 111"/>
                  <a:gd name="T95" fmla="*/ 21 h 93"/>
                  <a:gd name="T96" fmla="*/ 74 w 111"/>
                  <a:gd name="T97" fmla="*/ 1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3">
                    <a:moveTo>
                      <a:pt x="74" y="14"/>
                    </a:moveTo>
                    <a:cubicBezTo>
                      <a:pt x="73" y="14"/>
                      <a:pt x="72" y="15"/>
                      <a:pt x="70" y="18"/>
                    </a:cubicBezTo>
                    <a:cubicBezTo>
                      <a:pt x="69" y="20"/>
                      <a:pt x="67" y="23"/>
                      <a:pt x="64" y="23"/>
                    </a:cubicBezTo>
                    <a:cubicBezTo>
                      <a:pt x="63" y="23"/>
                      <a:pt x="60" y="25"/>
                      <a:pt x="58" y="27"/>
                    </a:cubicBezTo>
                    <a:cubicBezTo>
                      <a:pt x="55" y="30"/>
                      <a:pt x="51" y="33"/>
                      <a:pt x="46" y="34"/>
                    </a:cubicBezTo>
                    <a:cubicBezTo>
                      <a:pt x="46" y="35"/>
                      <a:pt x="45" y="35"/>
                      <a:pt x="45" y="35"/>
                    </a:cubicBezTo>
                    <a:cubicBezTo>
                      <a:pt x="39" y="35"/>
                      <a:pt x="37" y="25"/>
                      <a:pt x="35" y="16"/>
                    </a:cubicBezTo>
                    <a:cubicBezTo>
                      <a:pt x="34" y="12"/>
                      <a:pt x="33" y="7"/>
                      <a:pt x="32" y="6"/>
                    </a:cubicBezTo>
                    <a:cubicBezTo>
                      <a:pt x="30" y="3"/>
                      <a:pt x="22" y="0"/>
                      <a:pt x="15" y="0"/>
                    </a:cubicBezTo>
                    <a:cubicBezTo>
                      <a:pt x="12" y="0"/>
                      <a:pt x="10" y="1"/>
                      <a:pt x="10" y="2"/>
                    </a:cubicBezTo>
                    <a:cubicBezTo>
                      <a:pt x="9" y="6"/>
                      <a:pt x="5" y="7"/>
                      <a:pt x="3" y="7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9" y="10"/>
                      <a:pt x="10" y="13"/>
                      <a:pt x="11" y="16"/>
                    </a:cubicBezTo>
                    <a:cubicBezTo>
                      <a:pt x="12" y="17"/>
                      <a:pt x="12" y="17"/>
                      <a:pt x="13" y="18"/>
                    </a:cubicBezTo>
                    <a:cubicBezTo>
                      <a:pt x="13" y="19"/>
                      <a:pt x="13" y="20"/>
                      <a:pt x="17" y="20"/>
                    </a:cubicBezTo>
                    <a:cubicBezTo>
                      <a:pt x="20" y="20"/>
                      <a:pt x="23" y="19"/>
                      <a:pt x="25" y="19"/>
                    </a:cubicBezTo>
                    <a:cubicBezTo>
                      <a:pt x="27" y="18"/>
                      <a:pt x="28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2" y="18"/>
                      <a:pt x="34" y="20"/>
                      <a:pt x="34" y="22"/>
                    </a:cubicBezTo>
                    <a:cubicBezTo>
                      <a:pt x="34" y="25"/>
                      <a:pt x="31" y="27"/>
                      <a:pt x="27" y="25"/>
                    </a:cubicBezTo>
                    <a:cubicBezTo>
                      <a:pt x="25" y="25"/>
                      <a:pt x="24" y="25"/>
                      <a:pt x="23" y="26"/>
                    </a:cubicBezTo>
                    <a:cubicBezTo>
                      <a:pt x="22" y="27"/>
                      <a:pt x="20" y="28"/>
                      <a:pt x="18" y="27"/>
                    </a:cubicBezTo>
                    <a:cubicBezTo>
                      <a:pt x="17" y="27"/>
                      <a:pt x="15" y="27"/>
                      <a:pt x="14" y="27"/>
                    </a:cubicBezTo>
                    <a:cubicBezTo>
                      <a:pt x="17" y="29"/>
                      <a:pt x="20" y="32"/>
                      <a:pt x="20" y="37"/>
                    </a:cubicBezTo>
                    <a:cubicBezTo>
                      <a:pt x="20" y="37"/>
                      <a:pt x="20" y="39"/>
                      <a:pt x="22" y="39"/>
                    </a:cubicBezTo>
                    <a:cubicBezTo>
                      <a:pt x="23" y="39"/>
                      <a:pt x="24" y="38"/>
                      <a:pt x="24" y="37"/>
                    </a:cubicBezTo>
                    <a:cubicBezTo>
                      <a:pt x="24" y="33"/>
                      <a:pt x="26" y="33"/>
                      <a:pt x="27" y="33"/>
                    </a:cubicBezTo>
                    <a:cubicBezTo>
                      <a:pt x="28" y="33"/>
                      <a:pt x="29" y="34"/>
                      <a:pt x="31" y="35"/>
                    </a:cubicBezTo>
                    <a:cubicBezTo>
                      <a:pt x="33" y="36"/>
                      <a:pt x="35" y="38"/>
                      <a:pt x="38" y="38"/>
                    </a:cubicBezTo>
                    <a:cubicBezTo>
                      <a:pt x="42" y="39"/>
                      <a:pt x="44" y="41"/>
                      <a:pt x="44" y="42"/>
                    </a:cubicBezTo>
                    <a:cubicBezTo>
                      <a:pt x="45" y="43"/>
                      <a:pt x="45" y="43"/>
                      <a:pt x="48" y="44"/>
                    </a:cubicBezTo>
                    <a:cubicBezTo>
                      <a:pt x="56" y="44"/>
                      <a:pt x="73" y="50"/>
                      <a:pt x="81" y="55"/>
                    </a:cubicBezTo>
                    <a:cubicBezTo>
                      <a:pt x="85" y="58"/>
                      <a:pt x="85" y="61"/>
                      <a:pt x="86" y="64"/>
                    </a:cubicBezTo>
                    <a:cubicBezTo>
                      <a:pt x="86" y="65"/>
                      <a:pt x="86" y="67"/>
                      <a:pt x="87" y="68"/>
                    </a:cubicBezTo>
                    <a:cubicBezTo>
                      <a:pt x="91" y="72"/>
                      <a:pt x="92" y="76"/>
                      <a:pt x="91" y="79"/>
                    </a:cubicBezTo>
                    <a:cubicBezTo>
                      <a:pt x="90" y="80"/>
                      <a:pt x="89" y="82"/>
                      <a:pt x="85" y="82"/>
                    </a:cubicBezTo>
                    <a:cubicBezTo>
                      <a:pt x="82" y="82"/>
                      <a:pt x="78" y="84"/>
                      <a:pt x="77" y="86"/>
                    </a:cubicBezTo>
                    <a:cubicBezTo>
                      <a:pt x="77" y="87"/>
                      <a:pt x="76" y="87"/>
                      <a:pt x="76" y="87"/>
                    </a:cubicBezTo>
                    <a:cubicBezTo>
                      <a:pt x="77" y="87"/>
                      <a:pt x="77" y="88"/>
                      <a:pt x="79" y="88"/>
                    </a:cubicBezTo>
                    <a:cubicBezTo>
                      <a:pt x="83" y="88"/>
                      <a:pt x="88" y="87"/>
                      <a:pt x="93" y="86"/>
                    </a:cubicBezTo>
                    <a:cubicBezTo>
                      <a:pt x="96" y="86"/>
                      <a:pt x="99" y="85"/>
                      <a:pt x="101" y="85"/>
                    </a:cubicBezTo>
                    <a:cubicBezTo>
                      <a:pt x="103" y="85"/>
                      <a:pt x="105" y="87"/>
                      <a:pt x="108" y="90"/>
                    </a:cubicBezTo>
                    <a:cubicBezTo>
                      <a:pt x="109" y="91"/>
                      <a:pt x="110" y="92"/>
                      <a:pt x="111" y="93"/>
                    </a:cubicBezTo>
                    <a:cubicBezTo>
                      <a:pt x="111" y="27"/>
                      <a:pt x="111" y="27"/>
                      <a:pt x="111" y="27"/>
                    </a:cubicBezTo>
                    <a:cubicBezTo>
                      <a:pt x="105" y="25"/>
                      <a:pt x="100" y="23"/>
                      <a:pt x="94" y="21"/>
                    </a:cubicBezTo>
                    <a:cubicBezTo>
                      <a:pt x="86" y="17"/>
                      <a:pt x="77" y="14"/>
                      <a:pt x="7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9" name="Freeform 1151">
                <a:extLst>
                  <a:ext uri="{FF2B5EF4-FFF2-40B4-BE49-F238E27FC236}">
                    <a16:creationId xmlns:a16="http://schemas.microsoft.com/office/drawing/2014/main" id="{E92E2796-4578-5B40-8638-86F8F7A04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9" y="2355"/>
                <a:ext cx="26" cy="9"/>
              </a:xfrm>
              <a:custGeom>
                <a:avLst/>
                <a:gdLst>
                  <a:gd name="T0" fmla="*/ 0 w 28"/>
                  <a:gd name="T1" fmla="*/ 3 h 9"/>
                  <a:gd name="T2" fmla="*/ 5 w 28"/>
                  <a:gd name="T3" fmla="*/ 4 h 9"/>
                  <a:gd name="T4" fmla="*/ 9 w 28"/>
                  <a:gd name="T5" fmla="*/ 4 h 9"/>
                  <a:gd name="T6" fmla="*/ 14 w 28"/>
                  <a:gd name="T7" fmla="*/ 4 h 9"/>
                  <a:gd name="T8" fmla="*/ 24 w 28"/>
                  <a:gd name="T9" fmla="*/ 7 h 9"/>
                  <a:gd name="T10" fmla="*/ 28 w 28"/>
                  <a:gd name="T11" fmla="*/ 9 h 9"/>
                  <a:gd name="T12" fmla="*/ 27 w 28"/>
                  <a:gd name="T13" fmla="*/ 7 h 9"/>
                  <a:gd name="T14" fmla="*/ 20 w 28"/>
                  <a:gd name="T15" fmla="*/ 1 h 9"/>
                  <a:gd name="T16" fmla="*/ 12 w 28"/>
                  <a:gd name="T17" fmla="*/ 0 h 9"/>
                  <a:gd name="T18" fmla="*/ 0 w 28"/>
                  <a:gd name="T1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9">
                    <a:moveTo>
                      <a:pt x="0" y="3"/>
                    </a:moveTo>
                    <a:cubicBezTo>
                      <a:pt x="0" y="3"/>
                      <a:pt x="1" y="4"/>
                      <a:pt x="5" y="4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10" y="4"/>
                      <a:pt x="12" y="4"/>
                      <a:pt x="14" y="4"/>
                    </a:cubicBezTo>
                    <a:cubicBezTo>
                      <a:pt x="18" y="4"/>
                      <a:pt x="22" y="5"/>
                      <a:pt x="24" y="7"/>
                    </a:cubicBezTo>
                    <a:cubicBezTo>
                      <a:pt x="26" y="8"/>
                      <a:pt x="27" y="8"/>
                      <a:pt x="28" y="9"/>
                    </a:cubicBezTo>
                    <a:cubicBezTo>
                      <a:pt x="28" y="8"/>
                      <a:pt x="27" y="8"/>
                      <a:pt x="27" y="7"/>
                    </a:cubicBezTo>
                    <a:cubicBezTo>
                      <a:pt x="27" y="6"/>
                      <a:pt x="25" y="3"/>
                      <a:pt x="20" y="1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5" y="0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" name="Freeform 1152">
                <a:extLst>
                  <a:ext uri="{FF2B5EF4-FFF2-40B4-BE49-F238E27FC236}">
                    <a16:creationId xmlns:a16="http://schemas.microsoft.com/office/drawing/2014/main" id="{68F76A01-977D-F94A-BB77-F88702739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" y="2263"/>
                <a:ext cx="120" cy="121"/>
              </a:xfrm>
              <a:custGeom>
                <a:avLst/>
                <a:gdLst>
                  <a:gd name="T0" fmla="*/ 116 w 125"/>
                  <a:gd name="T1" fmla="*/ 112 h 126"/>
                  <a:gd name="T2" fmla="*/ 117 w 125"/>
                  <a:gd name="T3" fmla="*/ 103 h 126"/>
                  <a:gd name="T4" fmla="*/ 118 w 125"/>
                  <a:gd name="T5" fmla="*/ 100 h 126"/>
                  <a:gd name="T6" fmla="*/ 124 w 125"/>
                  <a:gd name="T7" fmla="*/ 95 h 126"/>
                  <a:gd name="T8" fmla="*/ 124 w 125"/>
                  <a:gd name="T9" fmla="*/ 92 h 126"/>
                  <a:gd name="T10" fmla="*/ 121 w 125"/>
                  <a:gd name="T11" fmla="*/ 88 h 126"/>
                  <a:gd name="T12" fmla="*/ 115 w 125"/>
                  <a:gd name="T13" fmla="*/ 83 h 126"/>
                  <a:gd name="T14" fmla="*/ 113 w 125"/>
                  <a:gd name="T15" fmla="*/ 84 h 126"/>
                  <a:gd name="T16" fmla="*/ 114 w 125"/>
                  <a:gd name="T17" fmla="*/ 84 h 126"/>
                  <a:gd name="T18" fmla="*/ 120 w 125"/>
                  <a:gd name="T19" fmla="*/ 88 h 126"/>
                  <a:gd name="T20" fmla="*/ 120 w 125"/>
                  <a:gd name="T21" fmla="*/ 92 h 126"/>
                  <a:gd name="T22" fmla="*/ 118 w 125"/>
                  <a:gd name="T23" fmla="*/ 94 h 126"/>
                  <a:gd name="T24" fmla="*/ 115 w 125"/>
                  <a:gd name="T25" fmla="*/ 93 h 126"/>
                  <a:gd name="T26" fmla="*/ 112 w 125"/>
                  <a:gd name="T27" fmla="*/ 92 h 126"/>
                  <a:gd name="T28" fmla="*/ 111 w 125"/>
                  <a:gd name="T29" fmla="*/ 92 h 126"/>
                  <a:gd name="T30" fmla="*/ 106 w 125"/>
                  <a:gd name="T31" fmla="*/ 88 h 126"/>
                  <a:gd name="T32" fmla="*/ 104 w 125"/>
                  <a:gd name="T33" fmla="*/ 86 h 126"/>
                  <a:gd name="T34" fmla="*/ 98 w 125"/>
                  <a:gd name="T35" fmla="*/ 79 h 126"/>
                  <a:gd name="T36" fmla="*/ 94 w 125"/>
                  <a:gd name="T37" fmla="*/ 76 h 126"/>
                  <a:gd name="T38" fmla="*/ 88 w 125"/>
                  <a:gd name="T39" fmla="*/ 72 h 126"/>
                  <a:gd name="T40" fmla="*/ 91 w 125"/>
                  <a:gd name="T41" fmla="*/ 64 h 126"/>
                  <a:gd name="T42" fmla="*/ 89 w 125"/>
                  <a:gd name="T43" fmla="*/ 62 h 126"/>
                  <a:gd name="T44" fmla="*/ 84 w 125"/>
                  <a:gd name="T45" fmla="*/ 55 h 126"/>
                  <a:gd name="T46" fmla="*/ 83 w 125"/>
                  <a:gd name="T47" fmla="*/ 54 h 126"/>
                  <a:gd name="T48" fmla="*/ 78 w 125"/>
                  <a:gd name="T49" fmla="*/ 50 h 126"/>
                  <a:gd name="T50" fmla="*/ 78 w 125"/>
                  <a:gd name="T51" fmla="*/ 50 h 126"/>
                  <a:gd name="T52" fmla="*/ 78 w 125"/>
                  <a:gd name="T53" fmla="*/ 49 h 126"/>
                  <a:gd name="T54" fmla="*/ 73 w 125"/>
                  <a:gd name="T55" fmla="*/ 46 h 126"/>
                  <a:gd name="T56" fmla="*/ 71 w 125"/>
                  <a:gd name="T57" fmla="*/ 45 h 126"/>
                  <a:gd name="T58" fmla="*/ 70 w 125"/>
                  <a:gd name="T59" fmla="*/ 45 h 126"/>
                  <a:gd name="T60" fmla="*/ 66 w 125"/>
                  <a:gd name="T61" fmla="*/ 43 h 126"/>
                  <a:gd name="T62" fmla="*/ 60 w 125"/>
                  <a:gd name="T63" fmla="*/ 39 h 126"/>
                  <a:gd name="T64" fmla="*/ 48 w 125"/>
                  <a:gd name="T65" fmla="*/ 29 h 126"/>
                  <a:gd name="T66" fmla="*/ 40 w 125"/>
                  <a:gd name="T67" fmla="*/ 22 h 126"/>
                  <a:gd name="T68" fmla="*/ 29 w 125"/>
                  <a:gd name="T69" fmla="*/ 12 h 126"/>
                  <a:gd name="T70" fmla="*/ 16 w 125"/>
                  <a:gd name="T71" fmla="*/ 5 h 126"/>
                  <a:gd name="T72" fmla="*/ 14 w 125"/>
                  <a:gd name="T73" fmla="*/ 5 h 126"/>
                  <a:gd name="T74" fmla="*/ 14 w 125"/>
                  <a:gd name="T75" fmla="*/ 5 h 126"/>
                  <a:gd name="T76" fmla="*/ 3 w 125"/>
                  <a:gd name="T77" fmla="*/ 1 h 126"/>
                  <a:gd name="T78" fmla="*/ 1 w 125"/>
                  <a:gd name="T79" fmla="*/ 0 h 126"/>
                  <a:gd name="T80" fmla="*/ 16 w 125"/>
                  <a:gd name="T81" fmla="*/ 19 h 126"/>
                  <a:gd name="T82" fmla="*/ 23 w 125"/>
                  <a:gd name="T83" fmla="*/ 27 h 126"/>
                  <a:gd name="T84" fmla="*/ 30 w 125"/>
                  <a:gd name="T85" fmla="*/ 35 h 126"/>
                  <a:gd name="T86" fmla="*/ 39 w 125"/>
                  <a:gd name="T87" fmla="*/ 49 h 126"/>
                  <a:gd name="T88" fmla="*/ 43 w 125"/>
                  <a:gd name="T89" fmla="*/ 57 h 126"/>
                  <a:gd name="T90" fmla="*/ 62 w 125"/>
                  <a:gd name="T91" fmla="*/ 85 h 126"/>
                  <a:gd name="T92" fmla="*/ 70 w 125"/>
                  <a:gd name="T93" fmla="*/ 96 h 126"/>
                  <a:gd name="T94" fmla="*/ 78 w 125"/>
                  <a:gd name="T95" fmla="*/ 104 h 126"/>
                  <a:gd name="T96" fmla="*/ 92 w 125"/>
                  <a:gd name="T97" fmla="*/ 116 h 126"/>
                  <a:gd name="T98" fmla="*/ 98 w 125"/>
                  <a:gd name="T99" fmla="*/ 121 h 126"/>
                  <a:gd name="T100" fmla="*/ 100 w 125"/>
                  <a:gd name="T101" fmla="*/ 124 h 126"/>
                  <a:gd name="T102" fmla="*/ 101 w 125"/>
                  <a:gd name="T103" fmla="*/ 126 h 126"/>
                  <a:gd name="T104" fmla="*/ 105 w 125"/>
                  <a:gd name="T105" fmla="*/ 125 h 126"/>
                  <a:gd name="T106" fmla="*/ 111 w 125"/>
                  <a:gd name="T107" fmla="*/ 126 h 126"/>
                  <a:gd name="T108" fmla="*/ 114 w 125"/>
                  <a:gd name="T109" fmla="*/ 126 h 126"/>
                  <a:gd name="T110" fmla="*/ 116 w 125"/>
                  <a:gd name="T111" fmla="*/ 1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" h="126">
                    <a:moveTo>
                      <a:pt x="116" y="112"/>
                    </a:moveTo>
                    <a:cubicBezTo>
                      <a:pt x="116" y="109"/>
                      <a:pt x="117" y="105"/>
                      <a:pt x="117" y="103"/>
                    </a:cubicBezTo>
                    <a:cubicBezTo>
                      <a:pt x="117" y="102"/>
                      <a:pt x="118" y="101"/>
                      <a:pt x="118" y="100"/>
                    </a:cubicBezTo>
                    <a:cubicBezTo>
                      <a:pt x="118" y="96"/>
                      <a:pt x="120" y="94"/>
                      <a:pt x="124" y="95"/>
                    </a:cubicBezTo>
                    <a:cubicBezTo>
                      <a:pt x="125" y="94"/>
                      <a:pt x="124" y="93"/>
                      <a:pt x="124" y="92"/>
                    </a:cubicBezTo>
                    <a:cubicBezTo>
                      <a:pt x="123" y="92"/>
                      <a:pt x="122" y="90"/>
                      <a:pt x="121" y="88"/>
                    </a:cubicBezTo>
                    <a:cubicBezTo>
                      <a:pt x="119" y="85"/>
                      <a:pt x="118" y="83"/>
                      <a:pt x="115" y="83"/>
                    </a:cubicBezTo>
                    <a:cubicBezTo>
                      <a:pt x="114" y="83"/>
                      <a:pt x="113" y="84"/>
                      <a:pt x="113" y="84"/>
                    </a:cubicBezTo>
                    <a:cubicBezTo>
                      <a:pt x="113" y="84"/>
                      <a:pt x="114" y="84"/>
                      <a:pt x="114" y="84"/>
                    </a:cubicBezTo>
                    <a:cubicBezTo>
                      <a:pt x="117" y="84"/>
                      <a:pt x="119" y="86"/>
                      <a:pt x="120" y="88"/>
                    </a:cubicBezTo>
                    <a:cubicBezTo>
                      <a:pt x="121" y="89"/>
                      <a:pt x="121" y="91"/>
                      <a:pt x="120" y="92"/>
                    </a:cubicBezTo>
                    <a:cubicBezTo>
                      <a:pt x="120" y="94"/>
                      <a:pt x="118" y="94"/>
                      <a:pt x="118" y="94"/>
                    </a:cubicBezTo>
                    <a:cubicBezTo>
                      <a:pt x="117" y="94"/>
                      <a:pt x="116" y="94"/>
                      <a:pt x="115" y="93"/>
                    </a:cubicBezTo>
                    <a:cubicBezTo>
                      <a:pt x="114" y="92"/>
                      <a:pt x="113" y="92"/>
                      <a:pt x="112" y="92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108" y="92"/>
                      <a:pt x="107" y="89"/>
                      <a:pt x="106" y="88"/>
                    </a:cubicBezTo>
                    <a:cubicBezTo>
                      <a:pt x="106" y="86"/>
                      <a:pt x="106" y="86"/>
                      <a:pt x="104" y="86"/>
                    </a:cubicBezTo>
                    <a:cubicBezTo>
                      <a:pt x="100" y="85"/>
                      <a:pt x="99" y="82"/>
                      <a:pt x="98" y="79"/>
                    </a:cubicBezTo>
                    <a:cubicBezTo>
                      <a:pt x="97" y="77"/>
                      <a:pt x="96" y="76"/>
                      <a:pt x="94" y="76"/>
                    </a:cubicBezTo>
                    <a:cubicBezTo>
                      <a:pt x="90" y="76"/>
                      <a:pt x="88" y="73"/>
                      <a:pt x="88" y="72"/>
                    </a:cubicBezTo>
                    <a:cubicBezTo>
                      <a:pt x="87" y="70"/>
                      <a:pt x="88" y="66"/>
                      <a:pt x="91" y="64"/>
                    </a:cubicBezTo>
                    <a:cubicBezTo>
                      <a:pt x="91" y="63"/>
                      <a:pt x="89" y="62"/>
                      <a:pt x="89" y="62"/>
                    </a:cubicBezTo>
                    <a:cubicBezTo>
                      <a:pt x="87" y="60"/>
                      <a:pt x="84" y="58"/>
                      <a:pt x="84" y="55"/>
                    </a:cubicBezTo>
                    <a:cubicBezTo>
                      <a:pt x="84" y="55"/>
                      <a:pt x="83" y="55"/>
                      <a:pt x="83" y="54"/>
                    </a:cubicBezTo>
                    <a:cubicBezTo>
                      <a:pt x="81" y="54"/>
                      <a:pt x="78" y="5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50"/>
                      <a:pt x="78" y="50"/>
                      <a:pt x="78" y="49"/>
                    </a:cubicBezTo>
                    <a:cubicBezTo>
                      <a:pt x="77" y="49"/>
                      <a:pt x="75" y="48"/>
                      <a:pt x="73" y="46"/>
                    </a:cubicBezTo>
                    <a:cubicBezTo>
                      <a:pt x="72" y="45"/>
                      <a:pt x="72" y="45"/>
                      <a:pt x="71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9" y="45"/>
                      <a:pt x="67" y="44"/>
                      <a:pt x="66" y="43"/>
                    </a:cubicBezTo>
                    <a:cubicBezTo>
                      <a:pt x="64" y="40"/>
                      <a:pt x="61" y="39"/>
                      <a:pt x="60" y="39"/>
                    </a:cubicBezTo>
                    <a:cubicBezTo>
                      <a:pt x="56" y="41"/>
                      <a:pt x="50" y="35"/>
                      <a:pt x="48" y="29"/>
                    </a:cubicBezTo>
                    <a:cubicBezTo>
                      <a:pt x="47" y="27"/>
                      <a:pt x="43" y="24"/>
                      <a:pt x="40" y="22"/>
                    </a:cubicBezTo>
                    <a:cubicBezTo>
                      <a:pt x="35" y="19"/>
                      <a:pt x="30" y="15"/>
                      <a:pt x="29" y="12"/>
                    </a:cubicBezTo>
                    <a:cubicBezTo>
                      <a:pt x="27" y="9"/>
                      <a:pt x="25" y="5"/>
                      <a:pt x="16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9" y="5"/>
                      <a:pt x="5" y="3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4"/>
                      <a:pt x="10" y="15"/>
                      <a:pt x="16" y="19"/>
                    </a:cubicBezTo>
                    <a:cubicBezTo>
                      <a:pt x="19" y="21"/>
                      <a:pt x="21" y="24"/>
                      <a:pt x="23" y="27"/>
                    </a:cubicBezTo>
                    <a:cubicBezTo>
                      <a:pt x="25" y="31"/>
                      <a:pt x="27" y="34"/>
                      <a:pt x="30" y="35"/>
                    </a:cubicBezTo>
                    <a:cubicBezTo>
                      <a:pt x="35" y="35"/>
                      <a:pt x="37" y="42"/>
                      <a:pt x="39" y="49"/>
                    </a:cubicBezTo>
                    <a:cubicBezTo>
                      <a:pt x="40" y="51"/>
                      <a:pt x="42" y="57"/>
                      <a:pt x="43" y="57"/>
                    </a:cubicBezTo>
                    <a:cubicBezTo>
                      <a:pt x="49" y="59"/>
                      <a:pt x="60" y="76"/>
                      <a:pt x="62" y="85"/>
                    </a:cubicBezTo>
                    <a:cubicBezTo>
                      <a:pt x="63" y="89"/>
                      <a:pt x="67" y="93"/>
                      <a:pt x="70" y="96"/>
                    </a:cubicBezTo>
                    <a:cubicBezTo>
                      <a:pt x="73" y="98"/>
                      <a:pt x="76" y="101"/>
                      <a:pt x="78" y="104"/>
                    </a:cubicBezTo>
                    <a:cubicBezTo>
                      <a:pt x="80" y="107"/>
                      <a:pt x="87" y="112"/>
                      <a:pt x="92" y="116"/>
                    </a:cubicBezTo>
                    <a:cubicBezTo>
                      <a:pt x="95" y="118"/>
                      <a:pt x="97" y="120"/>
                      <a:pt x="98" y="121"/>
                    </a:cubicBezTo>
                    <a:cubicBezTo>
                      <a:pt x="99" y="122"/>
                      <a:pt x="99" y="123"/>
                      <a:pt x="100" y="124"/>
                    </a:cubicBezTo>
                    <a:cubicBezTo>
                      <a:pt x="100" y="125"/>
                      <a:pt x="101" y="125"/>
                      <a:pt x="101" y="126"/>
                    </a:cubicBezTo>
                    <a:cubicBezTo>
                      <a:pt x="102" y="125"/>
                      <a:pt x="103" y="125"/>
                      <a:pt x="105" y="125"/>
                    </a:cubicBezTo>
                    <a:cubicBezTo>
                      <a:pt x="107" y="125"/>
                      <a:pt x="109" y="125"/>
                      <a:pt x="111" y="126"/>
                    </a:cubicBezTo>
                    <a:cubicBezTo>
                      <a:pt x="112" y="126"/>
                      <a:pt x="113" y="126"/>
                      <a:pt x="114" y="126"/>
                    </a:cubicBezTo>
                    <a:cubicBezTo>
                      <a:pt x="115" y="125"/>
                      <a:pt x="116" y="117"/>
                      <a:pt x="116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" name="Freeform 1153">
                <a:extLst>
                  <a:ext uri="{FF2B5EF4-FFF2-40B4-BE49-F238E27FC236}">
                    <a16:creationId xmlns:a16="http://schemas.microsoft.com/office/drawing/2014/main" id="{A2C4926B-555B-D34F-B8D6-A6D66B422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" y="2413"/>
                <a:ext cx="27" cy="8"/>
              </a:xfrm>
              <a:custGeom>
                <a:avLst/>
                <a:gdLst>
                  <a:gd name="T0" fmla="*/ 3 w 29"/>
                  <a:gd name="T1" fmla="*/ 2 h 8"/>
                  <a:gd name="T2" fmla="*/ 2 w 29"/>
                  <a:gd name="T3" fmla="*/ 1 h 8"/>
                  <a:gd name="T4" fmla="*/ 0 w 29"/>
                  <a:gd name="T5" fmla="*/ 3 h 8"/>
                  <a:gd name="T6" fmla="*/ 0 w 29"/>
                  <a:gd name="T7" fmla="*/ 5 h 8"/>
                  <a:gd name="T8" fmla="*/ 9 w 29"/>
                  <a:gd name="T9" fmla="*/ 8 h 8"/>
                  <a:gd name="T10" fmla="*/ 9 w 29"/>
                  <a:gd name="T11" fmla="*/ 8 h 8"/>
                  <a:gd name="T12" fmla="*/ 14 w 29"/>
                  <a:gd name="T13" fmla="*/ 7 h 8"/>
                  <a:gd name="T14" fmla="*/ 25 w 29"/>
                  <a:gd name="T15" fmla="*/ 4 h 8"/>
                  <a:gd name="T16" fmla="*/ 29 w 29"/>
                  <a:gd name="T17" fmla="*/ 3 h 8"/>
                  <a:gd name="T18" fmla="*/ 18 w 29"/>
                  <a:gd name="T19" fmla="*/ 0 h 8"/>
                  <a:gd name="T20" fmla="*/ 16 w 29"/>
                  <a:gd name="T21" fmla="*/ 0 h 8"/>
                  <a:gd name="T22" fmla="*/ 9 w 29"/>
                  <a:gd name="T23" fmla="*/ 3 h 8"/>
                  <a:gd name="T24" fmla="*/ 3 w 29"/>
                  <a:gd name="T2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8">
                    <a:moveTo>
                      <a:pt x="3" y="2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5"/>
                      <a:pt x="4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1" y="8"/>
                      <a:pt x="12" y="8"/>
                      <a:pt x="14" y="7"/>
                    </a:cubicBezTo>
                    <a:cubicBezTo>
                      <a:pt x="19" y="5"/>
                      <a:pt x="22" y="5"/>
                      <a:pt x="25" y="4"/>
                    </a:cubicBezTo>
                    <a:cubicBezTo>
                      <a:pt x="28" y="4"/>
                      <a:pt x="29" y="4"/>
                      <a:pt x="29" y="3"/>
                    </a:cubicBezTo>
                    <a:cubicBezTo>
                      <a:pt x="29" y="2"/>
                      <a:pt x="22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2"/>
                      <a:pt x="12" y="3"/>
                      <a:pt x="9" y="3"/>
                    </a:cubicBezTo>
                    <a:cubicBezTo>
                      <a:pt x="7" y="3"/>
                      <a:pt x="5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2" name="Freeform 1154">
                <a:extLst>
                  <a:ext uri="{FF2B5EF4-FFF2-40B4-BE49-F238E27FC236}">
                    <a16:creationId xmlns:a16="http://schemas.microsoft.com/office/drawing/2014/main" id="{D579CB71-178A-DE4D-AC95-053A006A5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1" y="2304"/>
                <a:ext cx="13" cy="22"/>
              </a:xfrm>
              <a:custGeom>
                <a:avLst/>
                <a:gdLst>
                  <a:gd name="T0" fmla="*/ 13 w 14"/>
                  <a:gd name="T1" fmla="*/ 8 h 23"/>
                  <a:gd name="T2" fmla="*/ 13 w 14"/>
                  <a:gd name="T3" fmla="*/ 8 h 23"/>
                  <a:gd name="T4" fmla="*/ 12 w 14"/>
                  <a:gd name="T5" fmla="*/ 8 h 23"/>
                  <a:gd name="T6" fmla="*/ 11 w 14"/>
                  <a:gd name="T7" fmla="*/ 8 h 23"/>
                  <a:gd name="T8" fmla="*/ 7 w 14"/>
                  <a:gd name="T9" fmla="*/ 7 h 23"/>
                  <a:gd name="T10" fmla="*/ 6 w 14"/>
                  <a:gd name="T11" fmla="*/ 5 h 23"/>
                  <a:gd name="T12" fmla="*/ 4 w 14"/>
                  <a:gd name="T13" fmla="*/ 0 h 23"/>
                  <a:gd name="T14" fmla="*/ 2 w 14"/>
                  <a:gd name="T15" fmla="*/ 2 h 23"/>
                  <a:gd name="T16" fmla="*/ 2 w 14"/>
                  <a:gd name="T17" fmla="*/ 17 h 23"/>
                  <a:gd name="T18" fmla="*/ 6 w 14"/>
                  <a:gd name="T19" fmla="*/ 23 h 23"/>
                  <a:gd name="T20" fmla="*/ 5 w 14"/>
                  <a:gd name="T21" fmla="*/ 22 h 23"/>
                  <a:gd name="T22" fmla="*/ 6 w 14"/>
                  <a:gd name="T23" fmla="*/ 16 h 23"/>
                  <a:gd name="T24" fmla="*/ 11 w 14"/>
                  <a:gd name="T25" fmla="*/ 14 h 23"/>
                  <a:gd name="T26" fmla="*/ 14 w 14"/>
                  <a:gd name="T27" fmla="*/ 14 h 23"/>
                  <a:gd name="T28" fmla="*/ 13 w 14"/>
                  <a:gd name="T29" fmla="*/ 12 h 23"/>
                  <a:gd name="T30" fmla="*/ 13 w 14"/>
                  <a:gd name="T3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3"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8"/>
                      <a:pt x="9" y="8"/>
                      <a:pt x="7" y="7"/>
                    </a:cubicBezTo>
                    <a:cubicBezTo>
                      <a:pt x="7" y="7"/>
                      <a:pt x="6" y="6"/>
                      <a:pt x="6" y="5"/>
                    </a:cubicBezTo>
                    <a:cubicBezTo>
                      <a:pt x="6" y="3"/>
                      <a:pt x="5" y="0"/>
                      <a:pt x="4" y="0"/>
                    </a:cubicBezTo>
                    <a:cubicBezTo>
                      <a:pt x="4" y="0"/>
                      <a:pt x="3" y="0"/>
                      <a:pt x="2" y="2"/>
                    </a:cubicBezTo>
                    <a:cubicBezTo>
                      <a:pt x="0" y="5"/>
                      <a:pt x="0" y="12"/>
                      <a:pt x="2" y="17"/>
                    </a:cubicBezTo>
                    <a:cubicBezTo>
                      <a:pt x="3" y="20"/>
                      <a:pt x="5" y="22"/>
                      <a:pt x="6" y="23"/>
                    </a:cubicBezTo>
                    <a:cubicBezTo>
                      <a:pt x="6" y="22"/>
                      <a:pt x="5" y="22"/>
                      <a:pt x="5" y="22"/>
                    </a:cubicBezTo>
                    <a:cubicBezTo>
                      <a:pt x="5" y="20"/>
                      <a:pt x="5" y="17"/>
                      <a:pt x="6" y="16"/>
                    </a:cubicBezTo>
                    <a:cubicBezTo>
                      <a:pt x="7" y="15"/>
                      <a:pt x="9" y="14"/>
                      <a:pt x="11" y="14"/>
                    </a:cubicBezTo>
                    <a:cubicBezTo>
                      <a:pt x="13" y="14"/>
                      <a:pt x="14" y="14"/>
                      <a:pt x="14" y="14"/>
                    </a:cubicBezTo>
                    <a:cubicBezTo>
                      <a:pt x="14" y="14"/>
                      <a:pt x="13" y="13"/>
                      <a:pt x="13" y="12"/>
                    </a:cubicBezTo>
                    <a:cubicBezTo>
                      <a:pt x="13" y="11"/>
                      <a:pt x="13" y="9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3" name="Freeform 1155">
                <a:extLst>
                  <a:ext uri="{FF2B5EF4-FFF2-40B4-BE49-F238E27FC236}">
                    <a16:creationId xmlns:a16="http://schemas.microsoft.com/office/drawing/2014/main" id="{12EB9353-7181-5F4E-90E9-3EBA784D1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6" y="2329"/>
                <a:ext cx="47" cy="55"/>
              </a:xfrm>
              <a:custGeom>
                <a:avLst/>
                <a:gdLst>
                  <a:gd name="T0" fmla="*/ 10 w 49"/>
                  <a:gd name="T1" fmla="*/ 3 h 57"/>
                  <a:gd name="T2" fmla="*/ 8 w 49"/>
                  <a:gd name="T3" fmla="*/ 9 h 57"/>
                  <a:gd name="T4" fmla="*/ 2 w 49"/>
                  <a:gd name="T5" fmla="*/ 24 h 57"/>
                  <a:gd name="T6" fmla="*/ 0 w 49"/>
                  <a:gd name="T7" fmla="*/ 30 h 57"/>
                  <a:gd name="T8" fmla="*/ 8 w 49"/>
                  <a:gd name="T9" fmla="*/ 32 h 57"/>
                  <a:gd name="T10" fmla="*/ 12 w 49"/>
                  <a:gd name="T11" fmla="*/ 34 h 57"/>
                  <a:gd name="T12" fmla="*/ 13 w 49"/>
                  <a:gd name="T13" fmla="*/ 46 h 57"/>
                  <a:gd name="T14" fmla="*/ 12 w 49"/>
                  <a:gd name="T15" fmla="*/ 57 h 57"/>
                  <a:gd name="T16" fmla="*/ 17 w 49"/>
                  <a:gd name="T17" fmla="*/ 51 h 57"/>
                  <a:gd name="T18" fmla="*/ 17 w 49"/>
                  <a:gd name="T19" fmla="*/ 49 h 57"/>
                  <a:gd name="T20" fmla="*/ 15 w 49"/>
                  <a:gd name="T21" fmla="*/ 27 h 57"/>
                  <a:gd name="T22" fmla="*/ 19 w 49"/>
                  <a:gd name="T23" fmla="*/ 24 h 57"/>
                  <a:gd name="T24" fmla="*/ 26 w 49"/>
                  <a:gd name="T25" fmla="*/ 27 h 57"/>
                  <a:gd name="T26" fmla="*/ 26 w 49"/>
                  <a:gd name="T27" fmla="*/ 33 h 57"/>
                  <a:gd name="T28" fmla="*/ 27 w 49"/>
                  <a:gd name="T29" fmla="*/ 36 h 57"/>
                  <a:gd name="T30" fmla="*/ 31 w 49"/>
                  <a:gd name="T31" fmla="*/ 43 h 57"/>
                  <a:gd name="T32" fmla="*/ 32 w 49"/>
                  <a:gd name="T33" fmla="*/ 45 h 57"/>
                  <a:gd name="T34" fmla="*/ 32 w 49"/>
                  <a:gd name="T35" fmla="*/ 45 h 57"/>
                  <a:gd name="T36" fmla="*/ 36 w 49"/>
                  <a:gd name="T37" fmla="*/ 44 h 57"/>
                  <a:gd name="T38" fmla="*/ 39 w 49"/>
                  <a:gd name="T39" fmla="*/ 43 h 57"/>
                  <a:gd name="T40" fmla="*/ 41 w 49"/>
                  <a:gd name="T41" fmla="*/ 41 h 57"/>
                  <a:gd name="T42" fmla="*/ 39 w 49"/>
                  <a:gd name="T43" fmla="*/ 37 h 57"/>
                  <a:gd name="T44" fmla="*/ 38 w 49"/>
                  <a:gd name="T45" fmla="*/ 29 h 57"/>
                  <a:gd name="T46" fmla="*/ 37 w 49"/>
                  <a:gd name="T47" fmla="*/ 25 h 57"/>
                  <a:gd name="T48" fmla="*/ 30 w 49"/>
                  <a:gd name="T49" fmla="*/ 15 h 57"/>
                  <a:gd name="T50" fmla="*/ 34 w 49"/>
                  <a:gd name="T51" fmla="*/ 12 h 57"/>
                  <a:gd name="T52" fmla="*/ 49 w 49"/>
                  <a:gd name="T53" fmla="*/ 2 h 57"/>
                  <a:gd name="T54" fmla="*/ 47 w 49"/>
                  <a:gd name="T55" fmla="*/ 2 h 57"/>
                  <a:gd name="T56" fmla="*/ 30 w 49"/>
                  <a:gd name="T57" fmla="*/ 8 h 57"/>
                  <a:gd name="T58" fmla="*/ 25 w 49"/>
                  <a:gd name="T59" fmla="*/ 12 h 57"/>
                  <a:gd name="T60" fmla="*/ 16 w 49"/>
                  <a:gd name="T61" fmla="*/ 7 h 57"/>
                  <a:gd name="T62" fmla="*/ 12 w 49"/>
                  <a:gd name="T63" fmla="*/ 0 h 57"/>
                  <a:gd name="T64" fmla="*/ 10 w 49"/>
                  <a:gd name="T65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57">
                    <a:moveTo>
                      <a:pt x="10" y="3"/>
                    </a:moveTo>
                    <a:cubicBezTo>
                      <a:pt x="10" y="3"/>
                      <a:pt x="9" y="6"/>
                      <a:pt x="8" y="9"/>
                    </a:cubicBezTo>
                    <a:cubicBezTo>
                      <a:pt x="7" y="13"/>
                      <a:pt x="5" y="18"/>
                      <a:pt x="2" y="24"/>
                    </a:cubicBezTo>
                    <a:cubicBezTo>
                      <a:pt x="0" y="26"/>
                      <a:pt x="0" y="28"/>
                      <a:pt x="0" y="30"/>
                    </a:cubicBezTo>
                    <a:cubicBezTo>
                      <a:pt x="1" y="31"/>
                      <a:pt x="4" y="32"/>
                      <a:pt x="8" y="32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4" y="37"/>
                      <a:pt x="13" y="43"/>
                      <a:pt x="13" y="46"/>
                    </a:cubicBezTo>
                    <a:cubicBezTo>
                      <a:pt x="11" y="53"/>
                      <a:pt x="11" y="56"/>
                      <a:pt x="12" y="57"/>
                    </a:cubicBezTo>
                    <a:cubicBezTo>
                      <a:pt x="14" y="56"/>
                      <a:pt x="17" y="53"/>
                      <a:pt x="17" y="51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2" y="46"/>
                      <a:pt x="13" y="30"/>
                      <a:pt x="15" y="27"/>
                    </a:cubicBezTo>
                    <a:cubicBezTo>
                      <a:pt x="15" y="25"/>
                      <a:pt x="17" y="24"/>
                      <a:pt x="19" y="24"/>
                    </a:cubicBezTo>
                    <a:cubicBezTo>
                      <a:pt x="22" y="24"/>
                      <a:pt x="24" y="25"/>
                      <a:pt x="26" y="27"/>
                    </a:cubicBezTo>
                    <a:cubicBezTo>
                      <a:pt x="27" y="29"/>
                      <a:pt x="27" y="31"/>
                      <a:pt x="26" y="33"/>
                    </a:cubicBezTo>
                    <a:cubicBezTo>
                      <a:pt x="25" y="34"/>
                      <a:pt x="25" y="34"/>
                      <a:pt x="27" y="36"/>
                    </a:cubicBezTo>
                    <a:cubicBezTo>
                      <a:pt x="29" y="37"/>
                      <a:pt x="31" y="39"/>
                      <a:pt x="31" y="43"/>
                    </a:cubicBezTo>
                    <a:cubicBezTo>
                      <a:pt x="31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3" y="45"/>
                      <a:pt x="35" y="44"/>
                      <a:pt x="36" y="44"/>
                    </a:cubicBezTo>
                    <a:cubicBezTo>
                      <a:pt x="37" y="43"/>
                      <a:pt x="38" y="43"/>
                      <a:pt x="39" y="43"/>
                    </a:cubicBezTo>
                    <a:cubicBezTo>
                      <a:pt x="41" y="42"/>
                      <a:pt x="41" y="42"/>
                      <a:pt x="41" y="41"/>
                    </a:cubicBezTo>
                    <a:cubicBezTo>
                      <a:pt x="41" y="41"/>
                      <a:pt x="42" y="40"/>
                      <a:pt x="39" y="37"/>
                    </a:cubicBezTo>
                    <a:cubicBezTo>
                      <a:pt x="37" y="35"/>
                      <a:pt x="37" y="31"/>
                      <a:pt x="38" y="29"/>
                    </a:cubicBezTo>
                    <a:cubicBezTo>
                      <a:pt x="38" y="26"/>
                      <a:pt x="38" y="26"/>
                      <a:pt x="37" y="25"/>
                    </a:cubicBezTo>
                    <a:cubicBezTo>
                      <a:pt x="33" y="22"/>
                      <a:pt x="30" y="18"/>
                      <a:pt x="30" y="15"/>
                    </a:cubicBezTo>
                    <a:cubicBezTo>
                      <a:pt x="30" y="14"/>
                      <a:pt x="31" y="12"/>
                      <a:pt x="34" y="12"/>
                    </a:cubicBezTo>
                    <a:cubicBezTo>
                      <a:pt x="38" y="11"/>
                      <a:pt x="48" y="5"/>
                      <a:pt x="49" y="2"/>
                    </a:cubicBezTo>
                    <a:cubicBezTo>
                      <a:pt x="49" y="2"/>
                      <a:pt x="48" y="2"/>
                      <a:pt x="47" y="2"/>
                    </a:cubicBezTo>
                    <a:cubicBezTo>
                      <a:pt x="41" y="2"/>
                      <a:pt x="31" y="6"/>
                      <a:pt x="30" y="8"/>
                    </a:cubicBezTo>
                    <a:cubicBezTo>
                      <a:pt x="30" y="11"/>
                      <a:pt x="28" y="12"/>
                      <a:pt x="25" y="12"/>
                    </a:cubicBezTo>
                    <a:cubicBezTo>
                      <a:pt x="22" y="12"/>
                      <a:pt x="18" y="10"/>
                      <a:pt x="16" y="7"/>
                    </a:cubicBezTo>
                    <a:cubicBezTo>
                      <a:pt x="14" y="5"/>
                      <a:pt x="13" y="3"/>
                      <a:pt x="12" y="0"/>
                    </a:cubicBezTo>
                    <a:cubicBezTo>
                      <a:pt x="12" y="1"/>
                      <a:pt x="11" y="2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4" name="Freeform 1156">
                <a:extLst>
                  <a:ext uri="{FF2B5EF4-FFF2-40B4-BE49-F238E27FC236}">
                    <a16:creationId xmlns:a16="http://schemas.microsoft.com/office/drawing/2014/main" id="{73EE82BE-C8C8-C64F-9D46-62B55F340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0" y="2308"/>
                <a:ext cx="51" cy="15"/>
              </a:xfrm>
              <a:custGeom>
                <a:avLst/>
                <a:gdLst>
                  <a:gd name="T0" fmla="*/ 26 w 54"/>
                  <a:gd name="T1" fmla="*/ 7 h 15"/>
                  <a:gd name="T2" fmla="*/ 39 w 54"/>
                  <a:gd name="T3" fmla="*/ 9 h 15"/>
                  <a:gd name="T4" fmla="*/ 54 w 54"/>
                  <a:gd name="T5" fmla="*/ 0 h 15"/>
                  <a:gd name="T6" fmla="*/ 49 w 54"/>
                  <a:gd name="T7" fmla="*/ 4 h 15"/>
                  <a:gd name="T8" fmla="*/ 46 w 54"/>
                  <a:gd name="T9" fmla="*/ 5 h 15"/>
                  <a:gd name="T10" fmla="*/ 39 w 54"/>
                  <a:gd name="T11" fmla="*/ 7 h 15"/>
                  <a:gd name="T12" fmla="*/ 16 w 54"/>
                  <a:gd name="T13" fmla="*/ 2 h 15"/>
                  <a:gd name="T14" fmla="*/ 14 w 54"/>
                  <a:gd name="T15" fmla="*/ 2 h 15"/>
                  <a:gd name="T16" fmla="*/ 10 w 54"/>
                  <a:gd name="T17" fmla="*/ 4 h 15"/>
                  <a:gd name="T18" fmla="*/ 4 w 54"/>
                  <a:gd name="T19" fmla="*/ 8 h 15"/>
                  <a:gd name="T20" fmla="*/ 0 w 54"/>
                  <a:gd name="T21" fmla="*/ 15 h 15"/>
                  <a:gd name="T22" fmla="*/ 26 w 54"/>
                  <a:gd name="T2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5">
                    <a:moveTo>
                      <a:pt x="26" y="7"/>
                    </a:moveTo>
                    <a:cubicBezTo>
                      <a:pt x="31" y="7"/>
                      <a:pt x="36" y="8"/>
                      <a:pt x="39" y="9"/>
                    </a:cubicBezTo>
                    <a:cubicBezTo>
                      <a:pt x="44" y="11"/>
                      <a:pt x="51" y="6"/>
                      <a:pt x="54" y="0"/>
                    </a:cubicBezTo>
                    <a:cubicBezTo>
                      <a:pt x="52" y="1"/>
                      <a:pt x="50" y="3"/>
                      <a:pt x="49" y="4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5" y="6"/>
                      <a:pt x="42" y="7"/>
                      <a:pt x="39" y="7"/>
                    </a:cubicBezTo>
                    <a:cubicBezTo>
                      <a:pt x="30" y="7"/>
                      <a:pt x="20" y="4"/>
                      <a:pt x="16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3" y="2"/>
                      <a:pt x="12" y="3"/>
                      <a:pt x="10" y="4"/>
                    </a:cubicBezTo>
                    <a:cubicBezTo>
                      <a:pt x="9" y="6"/>
                      <a:pt x="7" y="8"/>
                      <a:pt x="4" y="8"/>
                    </a:cubicBezTo>
                    <a:cubicBezTo>
                      <a:pt x="2" y="9"/>
                      <a:pt x="1" y="12"/>
                      <a:pt x="0" y="15"/>
                    </a:cubicBezTo>
                    <a:cubicBezTo>
                      <a:pt x="5" y="9"/>
                      <a:pt x="18" y="7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5" name="Freeform 1157">
                <a:extLst>
                  <a:ext uri="{FF2B5EF4-FFF2-40B4-BE49-F238E27FC236}">
                    <a16:creationId xmlns:a16="http://schemas.microsoft.com/office/drawing/2014/main" id="{C531E164-AC06-9E49-90AD-316F5CE15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278"/>
                <a:ext cx="106" cy="87"/>
              </a:xfrm>
              <a:custGeom>
                <a:avLst/>
                <a:gdLst>
                  <a:gd name="T0" fmla="*/ 1 w 111"/>
                  <a:gd name="T1" fmla="*/ 38 h 91"/>
                  <a:gd name="T2" fmla="*/ 7 w 111"/>
                  <a:gd name="T3" fmla="*/ 55 h 91"/>
                  <a:gd name="T4" fmla="*/ 17 w 111"/>
                  <a:gd name="T5" fmla="*/ 67 h 91"/>
                  <a:gd name="T6" fmla="*/ 25 w 111"/>
                  <a:gd name="T7" fmla="*/ 80 h 91"/>
                  <a:gd name="T8" fmla="*/ 36 w 111"/>
                  <a:gd name="T9" fmla="*/ 85 h 91"/>
                  <a:gd name="T10" fmla="*/ 43 w 111"/>
                  <a:gd name="T11" fmla="*/ 84 h 91"/>
                  <a:gd name="T12" fmla="*/ 66 w 111"/>
                  <a:gd name="T13" fmla="*/ 91 h 91"/>
                  <a:gd name="T14" fmla="*/ 67 w 111"/>
                  <a:gd name="T15" fmla="*/ 91 h 91"/>
                  <a:gd name="T16" fmla="*/ 80 w 111"/>
                  <a:gd name="T17" fmla="*/ 87 h 91"/>
                  <a:gd name="T18" fmla="*/ 88 w 111"/>
                  <a:gd name="T19" fmla="*/ 62 h 91"/>
                  <a:gd name="T20" fmla="*/ 106 w 111"/>
                  <a:gd name="T21" fmla="*/ 37 h 91"/>
                  <a:gd name="T22" fmla="*/ 104 w 111"/>
                  <a:gd name="T23" fmla="*/ 29 h 91"/>
                  <a:gd name="T24" fmla="*/ 100 w 111"/>
                  <a:gd name="T25" fmla="*/ 20 h 91"/>
                  <a:gd name="T26" fmla="*/ 97 w 111"/>
                  <a:gd name="T27" fmla="*/ 7 h 91"/>
                  <a:gd name="T28" fmla="*/ 96 w 111"/>
                  <a:gd name="T29" fmla="*/ 0 h 91"/>
                  <a:gd name="T30" fmla="*/ 95 w 111"/>
                  <a:gd name="T31" fmla="*/ 0 h 91"/>
                  <a:gd name="T32" fmla="*/ 93 w 111"/>
                  <a:gd name="T33" fmla="*/ 0 h 91"/>
                  <a:gd name="T34" fmla="*/ 80 w 111"/>
                  <a:gd name="T35" fmla="*/ 2 h 91"/>
                  <a:gd name="T36" fmla="*/ 76 w 111"/>
                  <a:gd name="T37" fmla="*/ 13 h 91"/>
                  <a:gd name="T38" fmla="*/ 73 w 111"/>
                  <a:gd name="T39" fmla="*/ 14 h 91"/>
                  <a:gd name="T40" fmla="*/ 69 w 111"/>
                  <a:gd name="T41" fmla="*/ 25 h 91"/>
                  <a:gd name="T42" fmla="*/ 64 w 111"/>
                  <a:gd name="T43" fmla="*/ 32 h 91"/>
                  <a:gd name="T44" fmla="*/ 58 w 111"/>
                  <a:gd name="T45" fmla="*/ 34 h 91"/>
                  <a:gd name="T46" fmla="*/ 47 w 111"/>
                  <a:gd name="T47" fmla="*/ 32 h 91"/>
                  <a:gd name="T48" fmla="*/ 36 w 111"/>
                  <a:gd name="T49" fmla="*/ 37 h 91"/>
                  <a:gd name="T50" fmla="*/ 28 w 111"/>
                  <a:gd name="T51" fmla="*/ 37 h 91"/>
                  <a:gd name="T52" fmla="*/ 22 w 111"/>
                  <a:gd name="T53" fmla="*/ 38 h 91"/>
                  <a:gd name="T54" fmla="*/ 14 w 111"/>
                  <a:gd name="T55" fmla="*/ 36 h 91"/>
                  <a:gd name="T56" fmla="*/ 11 w 111"/>
                  <a:gd name="T57" fmla="*/ 34 h 91"/>
                  <a:gd name="T58" fmla="*/ 10 w 111"/>
                  <a:gd name="T59" fmla="*/ 33 h 91"/>
                  <a:gd name="T60" fmla="*/ 10 w 111"/>
                  <a:gd name="T61" fmla="*/ 33 h 91"/>
                  <a:gd name="T62" fmla="*/ 9 w 111"/>
                  <a:gd name="T63" fmla="*/ 32 h 91"/>
                  <a:gd name="T64" fmla="*/ 8 w 111"/>
                  <a:gd name="T65" fmla="*/ 31 h 91"/>
                  <a:gd name="T66" fmla="*/ 8 w 111"/>
                  <a:gd name="T67" fmla="*/ 30 h 91"/>
                  <a:gd name="T68" fmla="*/ 7 w 111"/>
                  <a:gd name="T69" fmla="*/ 28 h 91"/>
                  <a:gd name="T70" fmla="*/ 7 w 111"/>
                  <a:gd name="T71" fmla="*/ 27 h 91"/>
                  <a:gd name="T72" fmla="*/ 1 w 111"/>
                  <a:gd name="T73" fmla="*/ 3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91">
                    <a:moveTo>
                      <a:pt x="1" y="34"/>
                    </a:moveTo>
                    <a:cubicBezTo>
                      <a:pt x="0" y="36"/>
                      <a:pt x="0" y="38"/>
                      <a:pt x="1" y="38"/>
                    </a:cubicBezTo>
                    <a:cubicBezTo>
                      <a:pt x="4" y="42"/>
                      <a:pt x="5" y="46"/>
                      <a:pt x="6" y="50"/>
                    </a:cubicBezTo>
                    <a:cubicBezTo>
                      <a:pt x="6" y="52"/>
                      <a:pt x="6" y="53"/>
                      <a:pt x="7" y="55"/>
                    </a:cubicBezTo>
                    <a:cubicBezTo>
                      <a:pt x="8" y="55"/>
                      <a:pt x="9" y="56"/>
                      <a:pt x="10" y="57"/>
                    </a:cubicBezTo>
                    <a:cubicBezTo>
                      <a:pt x="13" y="59"/>
                      <a:pt x="17" y="61"/>
                      <a:pt x="17" y="67"/>
                    </a:cubicBezTo>
                    <a:cubicBezTo>
                      <a:pt x="17" y="73"/>
                      <a:pt x="22" y="80"/>
                      <a:pt x="24" y="80"/>
                    </a:cubicBezTo>
                    <a:cubicBezTo>
                      <a:pt x="24" y="80"/>
                      <a:pt x="24" y="80"/>
                      <a:pt x="25" y="80"/>
                    </a:cubicBezTo>
                    <a:cubicBezTo>
                      <a:pt x="26" y="79"/>
                      <a:pt x="27" y="79"/>
                      <a:pt x="29" y="79"/>
                    </a:cubicBezTo>
                    <a:cubicBezTo>
                      <a:pt x="33" y="79"/>
                      <a:pt x="36" y="83"/>
                      <a:pt x="36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5"/>
                      <a:pt x="41" y="84"/>
                      <a:pt x="43" y="84"/>
                    </a:cubicBezTo>
                    <a:cubicBezTo>
                      <a:pt x="46" y="83"/>
                      <a:pt x="48" y="82"/>
                      <a:pt x="50" y="83"/>
                    </a:cubicBezTo>
                    <a:cubicBezTo>
                      <a:pt x="58" y="84"/>
                      <a:pt x="65" y="86"/>
                      <a:pt x="66" y="91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6" y="91"/>
                      <a:pt x="66" y="91"/>
                      <a:pt x="67" y="91"/>
                    </a:cubicBezTo>
                    <a:cubicBezTo>
                      <a:pt x="69" y="91"/>
                      <a:pt x="73" y="89"/>
                      <a:pt x="77" y="88"/>
                    </a:cubicBezTo>
                    <a:cubicBezTo>
                      <a:pt x="78" y="87"/>
                      <a:pt x="79" y="87"/>
                      <a:pt x="80" y="87"/>
                    </a:cubicBezTo>
                    <a:cubicBezTo>
                      <a:pt x="82" y="86"/>
                      <a:pt x="82" y="80"/>
                      <a:pt x="83" y="76"/>
                    </a:cubicBezTo>
                    <a:cubicBezTo>
                      <a:pt x="84" y="70"/>
                      <a:pt x="84" y="64"/>
                      <a:pt x="88" y="62"/>
                    </a:cubicBezTo>
                    <a:cubicBezTo>
                      <a:pt x="94" y="58"/>
                      <a:pt x="94" y="52"/>
                      <a:pt x="94" y="46"/>
                    </a:cubicBezTo>
                    <a:cubicBezTo>
                      <a:pt x="93" y="40"/>
                      <a:pt x="101" y="38"/>
                      <a:pt x="106" y="37"/>
                    </a:cubicBezTo>
                    <a:cubicBezTo>
                      <a:pt x="108" y="36"/>
                      <a:pt x="111" y="36"/>
                      <a:pt x="111" y="35"/>
                    </a:cubicBezTo>
                    <a:cubicBezTo>
                      <a:pt x="111" y="34"/>
                      <a:pt x="109" y="31"/>
                      <a:pt x="104" y="29"/>
                    </a:cubicBezTo>
                    <a:cubicBezTo>
                      <a:pt x="101" y="28"/>
                      <a:pt x="101" y="25"/>
                      <a:pt x="101" y="23"/>
                    </a:cubicBezTo>
                    <a:cubicBezTo>
                      <a:pt x="101" y="21"/>
                      <a:pt x="101" y="21"/>
                      <a:pt x="100" y="20"/>
                    </a:cubicBezTo>
                    <a:cubicBezTo>
                      <a:pt x="99" y="19"/>
                      <a:pt x="93" y="13"/>
                      <a:pt x="94" y="9"/>
                    </a:cubicBezTo>
                    <a:cubicBezTo>
                      <a:pt x="94" y="8"/>
                      <a:pt x="95" y="7"/>
                      <a:pt x="97" y="7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6" y="4"/>
                      <a:pt x="95" y="2"/>
                      <a:pt x="96" y="0"/>
                    </a:cubicBezTo>
                    <a:cubicBezTo>
                      <a:pt x="96" y="0"/>
                      <a:pt x="96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4" y="0"/>
                      <a:pt x="93" y="0"/>
                      <a:pt x="93" y="0"/>
                    </a:cubicBezTo>
                    <a:cubicBezTo>
                      <a:pt x="92" y="0"/>
                      <a:pt x="91" y="0"/>
                      <a:pt x="90" y="0"/>
                    </a:cubicBezTo>
                    <a:cubicBezTo>
                      <a:pt x="88" y="0"/>
                      <a:pt x="82" y="0"/>
                      <a:pt x="80" y="2"/>
                    </a:cubicBezTo>
                    <a:cubicBezTo>
                      <a:pt x="80" y="3"/>
                      <a:pt x="79" y="3"/>
                      <a:pt x="79" y="5"/>
                    </a:cubicBezTo>
                    <a:cubicBezTo>
                      <a:pt x="80" y="10"/>
                      <a:pt x="78" y="12"/>
                      <a:pt x="76" y="13"/>
                    </a:cubicBezTo>
                    <a:cubicBezTo>
                      <a:pt x="75" y="13"/>
                      <a:pt x="75" y="13"/>
                      <a:pt x="74" y="14"/>
                    </a:cubicBezTo>
                    <a:cubicBezTo>
                      <a:pt x="74" y="14"/>
                      <a:pt x="73" y="14"/>
                      <a:pt x="73" y="14"/>
                    </a:cubicBezTo>
                    <a:cubicBezTo>
                      <a:pt x="73" y="18"/>
                      <a:pt x="72" y="19"/>
                      <a:pt x="71" y="21"/>
                    </a:cubicBezTo>
                    <a:cubicBezTo>
                      <a:pt x="70" y="22"/>
                      <a:pt x="69" y="23"/>
                      <a:pt x="69" y="25"/>
                    </a:cubicBezTo>
                    <a:cubicBezTo>
                      <a:pt x="70" y="27"/>
                      <a:pt x="69" y="29"/>
                      <a:pt x="69" y="30"/>
                    </a:cubicBezTo>
                    <a:cubicBezTo>
                      <a:pt x="68" y="31"/>
                      <a:pt x="66" y="32"/>
                      <a:pt x="64" y="32"/>
                    </a:cubicBezTo>
                    <a:cubicBezTo>
                      <a:pt x="63" y="32"/>
                      <a:pt x="61" y="33"/>
                      <a:pt x="60" y="33"/>
                    </a:cubicBezTo>
                    <a:cubicBezTo>
                      <a:pt x="59" y="34"/>
                      <a:pt x="59" y="34"/>
                      <a:pt x="58" y="34"/>
                    </a:cubicBezTo>
                    <a:cubicBezTo>
                      <a:pt x="54" y="36"/>
                      <a:pt x="52" y="35"/>
                      <a:pt x="50" y="34"/>
                    </a:cubicBezTo>
                    <a:cubicBezTo>
                      <a:pt x="50" y="33"/>
                      <a:pt x="49" y="32"/>
                      <a:pt x="47" y="32"/>
                    </a:cubicBezTo>
                    <a:cubicBezTo>
                      <a:pt x="43" y="32"/>
                      <a:pt x="42" y="33"/>
                      <a:pt x="40" y="35"/>
                    </a:cubicBezTo>
                    <a:cubicBezTo>
                      <a:pt x="39" y="35"/>
                      <a:pt x="38" y="36"/>
                      <a:pt x="36" y="37"/>
                    </a:cubicBezTo>
                    <a:cubicBezTo>
                      <a:pt x="35" y="37"/>
                      <a:pt x="33" y="37"/>
                      <a:pt x="31" y="37"/>
                    </a:cubicBezTo>
                    <a:cubicBezTo>
                      <a:pt x="30" y="37"/>
                      <a:pt x="29" y="37"/>
                      <a:pt x="28" y="37"/>
                    </a:cubicBezTo>
                    <a:cubicBezTo>
                      <a:pt x="27" y="37"/>
                      <a:pt x="27" y="37"/>
                      <a:pt x="26" y="37"/>
                    </a:cubicBezTo>
                    <a:cubicBezTo>
                      <a:pt x="23" y="37"/>
                      <a:pt x="22" y="38"/>
                      <a:pt x="22" y="38"/>
                    </a:cubicBezTo>
                    <a:cubicBezTo>
                      <a:pt x="21" y="38"/>
                      <a:pt x="20" y="39"/>
                      <a:pt x="20" y="39"/>
                    </a:cubicBezTo>
                    <a:cubicBezTo>
                      <a:pt x="18" y="39"/>
                      <a:pt x="16" y="37"/>
                      <a:pt x="14" y="36"/>
                    </a:cubicBezTo>
                    <a:cubicBezTo>
                      <a:pt x="13" y="35"/>
                      <a:pt x="12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8" y="32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7" y="29"/>
                    </a:cubicBezTo>
                    <a:cubicBezTo>
                      <a:pt x="7" y="29"/>
                      <a:pt x="7" y="29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6" y="26"/>
                      <a:pt x="6" y="26"/>
                    </a:cubicBezTo>
                    <a:cubicBezTo>
                      <a:pt x="5" y="27"/>
                      <a:pt x="2" y="30"/>
                      <a:pt x="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6" name="Freeform 1158">
                <a:extLst>
                  <a:ext uri="{FF2B5EF4-FFF2-40B4-BE49-F238E27FC236}">
                    <a16:creationId xmlns:a16="http://schemas.microsoft.com/office/drawing/2014/main" id="{0B816E4A-C52F-E644-A542-B78C478FB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2389"/>
                <a:ext cx="104" cy="26"/>
              </a:xfrm>
              <a:custGeom>
                <a:avLst/>
                <a:gdLst>
                  <a:gd name="T0" fmla="*/ 94 w 109"/>
                  <a:gd name="T1" fmla="*/ 27 h 28"/>
                  <a:gd name="T2" fmla="*/ 95 w 109"/>
                  <a:gd name="T3" fmla="*/ 27 h 28"/>
                  <a:gd name="T4" fmla="*/ 98 w 109"/>
                  <a:gd name="T5" fmla="*/ 25 h 28"/>
                  <a:gd name="T6" fmla="*/ 102 w 109"/>
                  <a:gd name="T7" fmla="*/ 27 h 28"/>
                  <a:gd name="T8" fmla="*/ 106 w 109"/>
                  <a:gd name="T9" fmla="*/ 28 h 28"/>
                  <a:gd name="T10" fmla="*/ 109 w 109"/>
                  <a:gd name="T11" fmla="*/ 27 h 28"/>
                  <a:gd name="T12" fmla="*/ 106 w 109"/>
                  <a:gd name="T13" fmla="*/ 26 h 28"/>
                  <a:gd name="T14" fmla="*/ 97 w 109"/>
                  <a:gd name="T15" fmla="*/ 22 h 28"/>
                  <a:gd name="T16" fmla="*/ 93 w 109"/>
                  <a:gd name="T17" fmla="*/ 22 h 28"/>
                  <a:gd name="T18" fmla="*/ 90 w 109"/>
                  <a:gd name="T19" fmla="*/ 22 h 28"/>
                  <a:gd name="T20" fmla="*/ 87 w 109"/>
                  <a:gd name="T21" fmla="*/ 22 h 28"/>
                  <a:gd name="T22" fmla="*/ 78 w 109"/>
                  <a:gd name="T23" fmla="*/ 20 h 28"/>
                  <a:gd name="T24" fmla="*/ 75 w 109"/>
                  <a:gd name="T25" fmla="*/ 17 h 28"/>
                  <a:gd name="T26" fmla="*/ 84 w 109"/>
                  <a:gd name="T27" fmla="*/ 12 h 28"/>
                  <a:gd name="T28" fmla="*/ 86 w 109"/>
                  <a:gd name="T29" fmla="*/ 11 h 28"/>
                  <a:gd name="T30" fmla="*/ 78 w 109"/>
                  <a:gd name="T31" fmla="*/ 12 h 28"/>
                  <a:gd name="T32" fmla="*/ 73 w 109"/>
                  <a:gd name="T33" fmla="*/ 13 h 28"/>
                  <a:gd name="T34" fmla="*/ 59 w 109"/>
                  <a:gd name="T35" fmla="*/ 10 h 28"/>
                  <a:gd name="T36" fmla="*/ 56 w 109"/>
                  <a:gd name="T37" fmla="*/ 9 h 28"/>
                  <a:gd name="T38" fmla="*/ 51 w 109"/>
                  <a:gd name="T39" fmla="*/ 12 h 28"/>
                  <a:gd name="T40" fmla="*/ 29 w 109"/>
                  <a:gd name="T41" fmla="*/ 4 h 28"/>
                  <a:gd name="T42" fmla="*/ 12 w 109"/>
                  <a:gd name="T43" fmla="*/ 0 h 28"/>
                  <a:gd name="T44" fmla="*/ 5 w 109"/>
                  <a:gd name="T45" fmla="*/ 2 h 28"/>
                  <a:gd name="T46" fmla="*/ 0 w 109"/>
                  <a:gd name="T47" fmla="*/ 7 h 28"/>
                  <a:gd name="T48" fmla="*/ 0 w 109"/>
                  <a:gd name="T49" fmla="*/ 7 h 28"/>
                  <a:gd name="T50" fmla="*/ 1 w 109"/>
                  <a:gd name="T51" fmla="*/ 8 h 28"/>
                  <a:gd name="T52" fmla="*/ 3 w 109"/>
                  <a:gd name="T53" fmla="*/ 8 h 28"/>
                  <a:gd name="T54" fmla="*/ 6 w 109"/>
                  <a:gd name="T55" fmla="*/ 8 h 28"/>
                  <a:gd name="T56" fmla="*/ 11 w 109"/>
                  <a:gd name="T57" fmla="*/ 11 h 28"/>
                  <a:gd name="T58" fmla="*/ 13 w 109"/>
                  <a:gd name="T59" fmla="*/ 14 h 28"/>
                  <a:gd name="T60" fmla="*/ 17 w 109"/>
                  <a:gd name="T61" fmla="*/ 15 h 28"/>
                  <a:gd name="T62" fmla="*/ 29 w 109"/>
                  <a:gd name="T63" fmla="*/ 17 h 28"/>
                  <a:gd name="T64" fmla="*/ 31 w 109"/>
                  <a:gd name="T65" fmla="*/ 17 h 28"/>
                  <a:gd name="T66" fmla="*/ 36 w 109"/>
                  <a:gd name="T67" fmla="*/ 14 h 28"/>
                  <a:gd name="T68" fmla="*/ 55 w 109"/>
                  <a:gd name="T69" fmla="*/ 21 h 28"/>
                  <a:gd name="T70" fmla="*/ 81 w 109"/>
                  <a:gd name="T71" fmla="*/ 26 h 28"/>
                  <a:gd name="T72" fmla="*/ 90 w 109"/>
                  <a:gd name="T73" fmla="*/ 27 h 28"/>
                  <a:gd name="T74" fmla="*/ 94 w 109"/>
                  <a:gd name="T7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9" h="28">
                    <a:moveTo>
                      <a:pt x="94" y="27"/>
                    </a:moveTo>
                    <a:cubicBezTo>
                      <a:pt x="95" y="27"/>
                      <a:pt x="95" y="27"/>
                      <a:pt x="95" y="27"/>
                    </a:cubicBezTo>
                    <a:cubicBezTo>
                      <a:pt x="96" y="26"/>
                      <a:pt x="97" y="25"/>
                      <a:pt x="98" y="25"/>
                    </a:cubicBezTo>
                    <a:cubicBezTo>
                      <a:pt x="99" y="25"/>
                      <a:pt x="101" y="26"/>
                      <a:pt x="102" y="27"/>
                    </a:cubicBezTo>
                    <a:cubicBezTo>
                      <a:pt x="103" y="27"/>
                      <a:pt x="104" y="28"/>
                      <a:pt x="106" y="28"/>
                    </a:cubicBezTo>
                    <a:cubicBezTo>
                      <a:pt x="107" y="28"/>
                      <a:pt x="108" y="28"/>
                      <a:pt x="109" y="27"/>
                    </a:cubicBezTo>
                    <a:cubicBezTo>
                      <a:pt x="108" y="27"/>
                      <a:pt x="106" y="27"/>
                      <a:pt x="106" y="26"/>
                    </a:cubicBezTo>
                    <a:cubicBezTo>
                      <a:pt x="101" y="26"/>
                      <a:pt x="97" y="25"/>
                      <a:pt x="97" y="22"/>
                    </a:cubicBezTo>
                    <a:cubicBezTo>
                      <a:pt x="97" y="22"/>
                      <a:pt x="96" y="22"/>
                      <a:pt x="93" y="22"/>
                    </a:cubicBezTo>
                    <a:cubicBezTo>
                      <a:pt x="92" y="22"/>
                      <a:pt x="91" y="22"/>
                      <a:pt x="90" y="22"/>
                    </a:cubicBezTo>
                    <a:cubicBezTo>
                      <a:pt x="89" y="22"/>
                      <a:pt x="88" y="22"/>
                      <a:pt x="87" y="22"/>
                    </a:cubicBezTo>
                    <a:cubicBezTo>
                      <a:pt x="84" y="22"/>
                      <a:pt x="81" y="22"/>
                      <a:pt x="78" y="20"/>
                    </a:cubicBezTo>
                    <a:cubicBezTo>
                      <a:pt x="76" y="20"/>
                      <a:pt x="75" y="18"/>
                      <a:pt x="75" y="17"/>
                    </a:cubicBezTo>
                    <a:cubicBezTo>
                      <a:pt x="75" y="14"/>
                      <a:pt x="79" y="13"/>
                      <a:pt x="84" y="12"/>
                    </a:cubicBezTo>
                    <a:cubicBezTo>
                      <a:pt x="85" y="11"/>
                      <a:pt x="85" y="11"/>
                      <a:pt x="86" y="11"/>
                    </a:cubicBezTo>
                    <a:cubicBezTo>
                      <a:pt x="84" y="11"/>
                      <a:pt x="81" y="12"/>
                      <a:pt x="78" y="12"/>
                    </a:cubicBezTo>
                    <a:cubicBezTo>
                      <a:pt x="76" y="13"/>
                      <a:pt x="74" y="13"/>
                      <a:pt x="73" y="13"/>
                    </a:cubicBezTo>
                    <a:cubicBezTo>
                      <a:pt x="68" y="13"/>
                      <a:pt x="63" y="11"/>
                      <a:pt x="59" y="10"/>
                    </a:cubicBezTo>
                    <a:cubicBezTo>
                      <a:pt x="58" y="10"/>
                      <a:pt x="57" y="9"/>
                      <a:pt x="56" y="9"/>
                    </a:cubicBezTo>
                    <a:cubicBezTo>
                      <a:pt x="55" y="10"/>
                      <a:pt x="54" y="12"/>
                      <a:pt x="51" y="12"/>
                    </a:cubicBezTo>
                    <a:cubicBezTo>
                      <a:pt x="45" y="12"/>
                      <a:pt x="32" y="7"/>
                      <a:pt x="29" y="4"/>
                    </a:cubicBezTo>
                    <a:cubicBezTo>
                      <a:pt x="26" y="2"/>
                      <a:pt x="19" y="0"/>
                      <a:pt x="12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3" y="6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9" y="8"/>
                      <a:pt x="10" y="10"/>
                      <a:pt x="11" y="11"/>
                    </a:cubicBezTo>
                    <a:cubicBezTo>
                      <a:pt x="11" y="13"/>
                      <a:pt x="12" y="14"/>
                      <a:pt x="13" y="14"/>
                    </a:cubicBezTo>
                    <a:cubicBezTo>
                      <a:pt x="14" y="14"/>
                      <a:pt x="15" y="14"/>
                      <a:pt x="17" y="15"/>
                    </a:cubicBezTo>
                    <a:cubicBezTo>
                      <a:pt x="21" y="16"/>
                      <a:pt x="26" y="17"/>
                      <a:pt x="29" y="17"/>
                    </a:cubicBezTo>
                    <a:cubicBezTo>
                      <a:pt x="30" y="17"/>
                      <a:pt x="31" y="17"/>
                      <a:pt x="31" y="17"/>
                    </a:cubicBezTo>
                    <a:cubicBezTo>
                      <a:pt x="31" y="15"/>
                      <a:pt x="33" y="14"/>
                      <a:pt x="36" y="14"/>
                    </a:cubicBezTo>
                    <a:cubicBezTo>
                      <a:pt x="41" y="14"/>
                      <a:pt x="50" y="17"/>
                      <a:pt x="55" y="21"/>
                    </a:cubicBezTo>
                    <a:cubicBezTo>
                      <a:pt x="61" y="26"/>
                      <a:pt x="75" y="27"/>
                      <a:pt x="81" y="26"/>
                    </a:cubicBezTo>
                    <a:cubicBezTo>
                      <a:pt x="84" y="25"/>
                      <a:pt x="88" y="26"/>
                      <a:pt x="90" y="27"/>
                    </a:cubicBezTo>
                    <a:cubicBezTo>
                      <a:pt x="92" y="27"/>
                      <a:pt x="93" y="27"/>
                      <a:pt x="9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</p:grpSp>
        <p:grpSp>
          <p:nvGrpSpPr>
            <p:cNvPr id="87" name="Group 1161">
              <a:extLst>
                <a:ext uri="{FF2B5EF4-FFF2-40B4-BE49-F238E27FC236}">
                  <a16:creationId xmlns:a16="http://schemas.microsoft.com/office/drawing/2014/main" id="{33CE0F8F-9FAD-3942-AE29-99173FACF1F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9174" y="2525027"/>
              <a:ext cx="650903" cy="526058"/>
              <a:chOff x="3077" y="2363"/>
              <a:chExt cx="467" cy="390"/>
            </a:xfrm>
            <a:grpFill/>
          </p:grpSpPr>
          <p:sp>
            <p:nvSpPr>
              <p:cNvPr id="88" name="Freeform 1162">
                <a:extLst>
                  <a:ext uri="{FF2B5EF4-FFF2-40B4-BE49-F238E27FC236}">
                    <a16:creationId xmlns:a16="http://schemas.microsoft.com/office/drawing/2014/main" id="{8A999963-5D41-E140-9875-7255D51AA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2500"/>
                <a:ext cx="10" cy="17"/>
              </a:xfrm>
              <a:custGeom>
                <a:avLst/>
                <a:gdLst>
                  <a:gd name="T0" fmla="*/ 3 w 11"/>
                  <a:gd name="T1" fmla="*/ 15 h 17"/>
                  <a:gd name="T2" fmla="*/ 3 w 11"/>
                  <a:gd name="T3" fmla="*/ 14 h 17"/>
                  <a:gd name="T4" fmla="*/ 4 w 11"/>
                  <a:gd name="T5" fmla="*/ 13 h 17"/>
                  <a:gd name="T6" fmla="*/ 5 w 11"/>
                  <a:gd name="T7" fmla="*/ 12 h 17"/>
                  <a:gd name="T8" fmla="*/ 5 w 11"/>
                  <a:gd name="T9" fmla="*/ 11 h 17"/>
                  <a:gd name="T10" fmla="*/ 6 w 11"/>
                  <a:gd name="T11" fmla="*/ 10 h 17"/>
                  <a:gd name="T12" fmla="*/ 6 w 11"/>
                  <a:gd name="T13" fmla="*/ 10 h 17"/>
                  <a:gd name="T14" fmla="*/ 7 w 11"/>
                  <a:gd name="T15" fmla="*/ 9 h 17"/>
                  <a:gd name="T16" fmla="*/ 7 w 11"/>
                  <a:gd name="T17" fmla="*/ 8 h 17"/>
                  <a:gd name="T18" fmla="*/ 8 w 11"/>
                  <a:gd name="T19" fmla="*/ 8 h 17"/>
                  <a:gd name="T20" fmla="*/ 8 w 11"/>
                  <a:gd name="T21" fmla="*/ 7 h 17"/>
                  <a:gd name="T22" fmla="*/ 9 w 11"/>
                  <a:gd name="T23" fmla="*/ 6 h 17"/>
                  <a:gd name="T24" fmla="*/ 10 w 11"/>
                  <a:gd name="T25" fmla="*/ 6 h 17"/>
                  <a:gd name="T26" fmla="*/ 10 w 11"/>
                  <a:gd name="T27" fmla="*/ 5 h 17"/>
                  <a:gd name="T28" fmla="*/ 11 w 11"/>
                  <a:gd name="T29" fmla="*/ 3 h 17"/>
                  <a:gd name="T30" fmla="*/ 10 w 11"/>
                  <a:gd name="T31" fmla="*/ 2 h 17"/>
                  <a:gd name="T32" fmla="*/ 10 w 11"/>
                  <a:gd name="T33" fmla="*/ 2 h 17"/>
                  <a:gd name="T34" fmla="*/ 10 w 11"/>
                  <a:gd name="T35" fmla="*/ 1 h 17"/>
                  <a:gd name="T36" fmla="*/ 9 w 11"/>
                  <a:gd name="T37" fmla="*/ 1 h 17"/>
                  <a:gd name="T38" fmla="*/ 9 w 11"/>
                  <a:gd name="T39" fmla="*/ 1 h 17"/>
                  <a:gd name="T40" fmla="*/ 8 w 11"/>
                  <a:gd name="T41" fmla="*/ 1 h 17"/>
                  <a:gd name="T42" fmla="*/ 8 w 11"/>
                  <a:gd name="T43" fmla="*/ 1 h 17"/>
                  <a:gd name="T44" fmla="*/ 7 w 11"/>
                  <a:gd name="T45" fmla="*/ 0 h 17"/>
                  <a:gd name="T46" fmla="*/ 7 w 11"/>
                  <a:gd name="T47" fmla="*/ 0 h 17"/>
                  <a:gd name="T48" fmla="*/ 3 w 11"/>
                  <a:gd name="T49" fmla="*/ 10 h 17"/>
                  <a:gd name="T50" fmla="*/ 0 w 11"/>
                  <a:gd name="T51" fmla="*/ 16 h 17"/>
                  <a:gd name="T52" fmla="*/ 2 w 11"/>
                  <a:gd name="T53" fmla="*/ 17 h 17"/>
                  <a:gd name="T54" fmla="*/ 2 w 11"/>
                  <a:gd name="T55" fmla="*/ 16 h 17"/>
                  <a:gd name="T56" fmla="*/ 2 w 11"/>
                  <a:gd name="T57" fmla="*/ 16 h 17"/>
                  <a:gd name="T58" fmla="*/ 3 w 11"/>
                  <a:gd name="T5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" h="17">
                    <a:moveTo>
                      <a:pt x="3" y="15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5" y="6"/>
                      <a:pt x="3" y="10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9" name="Freeform 1163">
                <a:extLst>
                  <a:ext uri="{FF2B5EF4-FFF2-40B4-BE49-F238E27FC236}">
                    <a16:creationId xmlns:a16="http://schemas.microsoft.com/office/drawing/2014/main" id="{DBB9A479-B96E-F940-8F99-09D280AB9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2471"/>
                <a:ext cx="67" cy="54"/>
              </a:xfrm>
              <a:custGeom>
                <a:avLst/>
                <a:gdLst>
                  <a:gd name="T0" fmla="*/ 1 w 70"/>
                  <a:gd name="T1" fmla="*/ 53 h 57"/>
                  <a:gd name="T2" fmla="*/ 19 w 70"/>
                  <a:gd name="T3" fmla="*/ 52 h 57"/>
                  <a:gd name="T4" fmla="*/ 33 w 70"/>
                  <a:gd name="T5" fmla="*/ 45 h 57"/>
                  <a:gd name="T6" fmla="*/ 57 w 70"/>
                  <a:gd name="T7" fmla="*/ 33 h 57"/>
                  <a:gd name="T8" fmla="*/ 60 w 70"/>
                  <a:gd name="T9" fmla="*/ 17 h 57"/>
                  <a:gd name="T10" fmla="*/ 59 w 70"/>
                  <a:gd name="T11" fmla="*/ 9 h 57"/>
                  <a:gd name="T12" fmla="*/ 65 w 70"/>
                  <a:gd name="T13" fmla="*/ 3 h 57"/>
                  <a:gd name="T14" fmla="*/ 67 w 70"/>
                  <a:gd name="T15" fmla="*/ 2 h 57"/>
                  <a:gd name="T16" fmla="*/ 70 w 70"/>
                  <a:gd name="T17" fmla="*/ 0 h 57"/>
                  <a:gd name="T18" fmla="*/ 69 w 70"/>
                  <a:gd name="T19" fmla="*/ 0 h 57"/>
                  <a:gd name="T20" fmla="*/ 68 w 70"/>
                  <a:gd name="T21" fmla="*/ 1 h 57"/>
                  <a:gd name="T22" fmla="*/ 67 w 70"/>
                  <a:gd name="T23" fmla="*/ 1 h 57"/>
                  <a:gd name="T24" fmla="*/ 52 w 70"/>
                  <a:gd name="T25" fmla="*/ 3 h 57"/>
                  <a:gd name="T26" fmla="*/ 37 w 70"/>
                  <a:gd name="T27" fmla="*/ 6 h 57"/>
                  <a:gd name="T28" fmla="*/ 28 w 70"/>
                  <a:gd name="T29" fmla="*/ 5 h 57"/>
                  <a:gd name="T30" fmla="*/ 27 w 70"/>
                  <a:gd name="T31" fmla="*/ 5 h 57"/>
                  <a:gd name="T32" fmla="*/ 22 w 70"/>
                  <a:gd name="T33" fmla="*/ 7 h 57"/>
                  <a:gd name="T34" fmla="*/ 11 w 70"/>
                  <a:gd name="T35" fmla="*/ 6 h 57"/>
                  <a:gd name="T36" fmla="*/ 10 w 70"/>
                  <a:gd name="T37" fmla="*/ 8 h 57"/>
                  <a:gd name="T38" fmla="*/ 10 w 70"/>
                  <a:gd name="T39" fmla="*/ 10 h 57"/>
                  <a:gd name="T40" fmla="*/ 10 w 70"/>
                  <a:gd name="T41" fmla="*/ 11 h 57"/>
                  <a:gd name="T42" fmla="*/ 9 w 70"/>
                  <a:gd name="T43" fmla="*/ 12 h 57"/>
                  <a:gd name="T44" fmla="*/ 9 w 70"/>
                  <a:gd name="T45" fmla="*/ 13 h 57"/>
                  <a:gd name="T46" fmla="*/ 8 w 70"/>
                  <a:gd name="T47" fmla="*/ 15 h 57"/>
                  <a:gd name="T48" fmla="*/ 6 w 70"/>
                  <a:gd name="T49" fmla="*/ 16 h 57"/>
                  <a:gd name="T50" fmla="*/ 5 w 70"/>
                  <a:gd name="T51" fmla="*/ 17 h 57"/>
                  <a:gd name="T52" fmla="*/ 3 w 70"/>
                  <a:gd name="T53" fmla="*/ 17 h 57"/>
                  <a:gd name="T54" fmla="*/ 3 w 70"/>
                  <a:gd name="T55" fmla="*/ 27 h 57"/>
                  <a:gd name="T56" fmla="*/ 3 w 70"/>
                  <a:gd name="T57" fmla="*/ 28 h 57"/>
                  <a:gd name="T58" fmla="*/ 5 w 70"/>
                  <a:gd name="T59" fmla="*/ 28 h 57"/>
                  <a:gd name="T60" fmla="*/ 6 w 70"/>
                  <a:gd name="T61" fmla="*/ 28 h 57"/>
                  <a:gd name="T62" fmla="*/ 7 w 70"/>
                  <a:gd name="T63" fmla="*/ 29 h 57"/>
                  <a:gd name="T64" fmla="*/ 8 w 70"/>
                  <a:gd name="T65" fmla="*/ 30 h 57"/>
                  <a:gd name="T66" fmla="*/ 8 w 70"/>
                  <a:gd name="T67" fmla="*/ 30 h 57"/>
                  <a:gd name="T68" fmla="*/ 9 w 70"/>
                  <a:gd name="T69" fmla="*/ 31 h 57"/>
                  <a:gd name="T70" fmla="*/ 9 w 70"/>
                  <a:gd name="T71" fmla="*/ 32 h 57"/>
                  <a:gd name="T72" fmla="*/ 7 w 70"/>
                  <a:gd name="T73" fmla="*/ 40 h 57"/>
                  <a:gd name="T74" fmla="*/ 6 w 70"/>
                  <a:gd name="T75" fmla="*/ 41 h 57"/>
                  <a:gd name="T76" fmla="*/ 5 w 70"/>
                  <a:gd name="T77" fmla="*/ 42 h 57"/>
                  <a:gd name="T78" fmla="*/ 4 w 70"/>
                  <a:gd name="T79" fmla="*/ 44 h 57"/>
                  <a:gd name="T80" fmla="*/ 3 w 70"/>
                  <a:gd name="T81" fmla="*/ 45 h 57"/>
                  <a:gd name="T82" fmla="*/ 2 w 70"/>
                  <a:gd name="T83" fmla="*/ 47 h 57"/>
                  <a:gd name="T84" fmla="*/ 0 w 70"/>
                  <a:gd name="T85" fmla="*/ 49 h 57"/>
                  <a:gd name="T86" fmla="*/ 0 w 70"/>
                  <a:gd name="T87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0" h="57">
                    <a:moveTo>
                      <a:pt x="0" y="50"/>
                    </a:moveTo>
                    <a:cubicBezTo>
                      <a:pt x="1" y="53"/>
                      <a:pt x="1" y="53"/>
                      <a:pt x="1" y="53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11" y="56"/>
                      <a:pt x="17" y="52"/>
                      <a:pt x="19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1"/>
                      <a:pt x="24" y="50"/>
                      <a:pt x="33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44" y="40"/>
                      <a:pt x="55" y="34"/>
                      <a:pt x="57" y="33"/>
                    </a:cubicBezTo>
                    <a:cubicBezTo>
                      <a:pt x="58" y="31"/>
                      <a:pt x="59" y="29"/>
                      <a:pt x="59" y="28"/>
                    </a:cubicBezTo>
                    <a:cubicBezTo>
                      <a:pt x="59" y="26"/>
                      <a:pt x="58" y="21"/>
                      <a:pt x="60" y="17"/>
                    </a:cubicBezTo>
                    <a:cubicBezTo>
                      <a:pt x="61" y="17"/>
                      <a:pt x="60" y="16"/>
                      <a:pt x="60" y="15"/>
                    </a:cubicBezTo>
                    <a:cubicBezTo>
                      <a:pt x="59" y="14"/>
                      <a:pt x="58" y="11"/>
                      <a:pt x="59" y="9"/>
                    </a:cubicBezTo>
                    <a:cubicBezTo>
                      <a:pt x="60" y="6"/>
                      <a:pt x="63" y="4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6" y="3"/>
                      <a:pt x="66" y="3"/>
                    </a:cubicBezTo>
                    <a:cubicBezTo>
                      <a:pt x="66" y="3"/>
                      <a:pt x="67" y="2"/>
                      <a:pt x="67" y="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8" y="1"/>
                      <a:pt x="68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5" y="1"/>
                      <a:pt x="61" y="2"/>
                      <a:pt x="58" y="2"/>
                    </a:cubicBezTo>
                    <a:cubicBezTo>
                      <a:pt x="55" y="1"/>
                      <a:pt x="54" y="2"/>
                      <a:pt x="52" y="3"/>
                    </a:cubicBezTo>
                    <a:cubicBezTo>
                      <a:pt x="49" y="5"/>
                      <a:pt x="47" y="6"/>
                      <a:pt x="43" y="6"/>
                    </a:cubicBezTo>
                    <a:cubicBezTo>
                      <a:pt x="40" y="6"/>
                      <a:pt x="38" y="6"/>
                      <a:pt x="37" y="6"/>
                    </a:cubicBezTo>
                    <a:cubicBezTo>
                      <a:pt x="35" y="7"/>
                      <a:pt x="34" y="7"/>
                      <a:pt x="33" y="7"/>
                    </a:cubicBezTo>
                    <a:cubicBezTo>
                      <a:pt x="32" y="7"/>
                      <a:pt x="30" y="7"/>
                      <a:pt x="28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5"/>
                      <a:pt x="27" y="5"/>
                    </a:cubicBezTo>
                    <a:cubicBezTo>
                      <a:pt x="26" y="6"/>
                      <a:pt x="25" y="6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2" y="8"/>
                      <a:pt x="22" y="8"/>
                      <a:pt x="21" y="8"/>
                    </a:cubicBezTo>
                    <a:cubicBezTo>
                      <a:pt x="17" y="9"/>
                      <a:pt x="14" y="9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7" y="15"/>
                      <a:pt x="7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5" y="22"/>
                      <a:pt x="4" y="25"/>
                      <a:pt x="3" y="27"/>
                    </a:cubicBezTo>
                    <a:cubicBezTo>
                      <a:pt x="3" y="27"/>
                      <a:pt x="3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8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ubicBezTo>
                      <a:pt x="10" y="35"/>
                      <a:pt x="9" y="38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7"/>
                    </a:cubicBezTo>
                    <a:cubicBezTo>
                      <a:pt x="1" y="47"/>
                      <a:pt x="1" y="47"/>
                      <a:pt x="1" y="48"/>
                    </a:cubicBezTo>
                    <a:cubicBezTo>
                      <a:pt x="1" y="48"/>
                      <a:pt x="1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0" name="Freeform 1164">
                <a:extLst>
                  <a:ext uri="{FF2B5EF4-FFF2-40B4-BE49-F238E27FC236}">
                    <a16:creationId xmlns:a16="http://schemas.microsoft.com/office/drawing/2014/main" id="{AEAF3FAF-9E4B-F143-B197-0DA663BC6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2530"/>
                <a:ext cx="9" cy="24"/>
              </a:xfrm>
              <a:custGeom>
                <a:avLst/>
                <a:gdLst>
                  <a:gd name="T0" fmla="*/ 5 w 9"/>
                  <a:gd name="T1" fmla="*/ 25 h 25"/>
                  <a:gd name="T2" fmla="*/ 6 w 9"/>
                  <a:gd name="T3" fmla="*/ 23 h 25"/>
                  <a:gd name="T4" fmla="*/ 6 w 9"/>
                  <a:gd name="T5" fmla="*/ 22 h 25"/>
                  <a:gd name="T6" fmla="*/ 6 w 9"/>
                  <a:gd name="T7" fmla="*/ 20 h 25"/>
                  <a:gd name="T8" fmla="*/ 6 w 9"/>
                  <a:gd name="T9" fmla="*/ 20 h 25"/>
                  <a:gd name="T10" fmla="*/ 7 w 9"/>
                  <a:gd name="T11" fmla="*/ 18 h 25"/>
                  <a:gd name="T12" fmla="*/ 7 w 9"/>
                  <a:gd name="T13" fmla="*/ 18 h 25"/>
                  <a:gd name="T14" fmla="*/ 7 w 9"/>
                  <a:gd name="T15" fmla="*/ 17 h 25"/>
                  <a:gd name="T16" fmla="*/ 8 w 9"/>
                  <a:gd name="T17" fmla="*/ 16 h 25"/>
                  <a:gd name="T18" fmla="*/ 8 w 9"/>
                  <a:gd name="T19" fmla="*/ 15 h 25"/>
                  <a:gd name="T20" fmla="*/ 8 w 9"/>
                  <a:gd name="T21" fmla="*/ 15 h 25"/>
                  <a:gd name="T22" fmla="*/ 9 w 9"/>
                  <a:gd name="T23" fmla="*/ 12 h 25"/>
                  <a:gd name="T24" fmla="*/ 8 w 9"/>
                  <a:gd name="T25" fmla="*/ 11 h 25"/>
                  <a:gd name="T26" fmla="*/ 7 w 9"/>
                  <a:gd name="T27" fmla="*/ 10 h 25"/>
                  <a:gd name="T28" fmla="*/ 7 w 9"/>
                  <a:gd name="T29" fmla="*/ 8 h 25"/>
                  <a:gd name="T30" fmla="*/ 6 w 9"/>
                  <a:gd name="T31" fmla="*/ 7 h 25"/>
                  <a:gd name="T32" fmla="*/ 6 w 9"/>
                  <a:gd name="T33" fmla="*/ 6 h 25"/>
                  <a:gd name="T34" fmla="*/ 5 w 9"/>
                  <a:gd name="T35" fmla="*/ 5 h 25"/>
                  <a:gd name="T36" fmla="*/ 5 w 9"/>
                  <a:gd name="T37" fmla="*/ 4 h 25"/>
                  <a:gd name="T38" fmla="*/ 5 w 9"/>
                  <a:gd name="T39" fmla="*/ 4 h 25"/>
                  <a:gd name="T40" fmla="*/ 5 w 9"/>
                  <a:gd name="T41" fmla="*/ 3 h 25"/>
                  <a:gd name="T42" fmla="*/ 5 w 9"/>
                  <a:gd name="T43" fmla="*/ 3 h 25"/>
                  <a:gd name="T44" fmla="*/ 5 w 9"/>
                  <a:gd name="T45" fmla="*/ 2 h 25"/>
                  <a:gd name="T46" fmla="*/ 5 w 9"/>
                  <a:gd name="T47" fmla="*/ 1 h 25"/>
                  <a:gd name="T48" fmla="*/ 5 w 9"/>
                  <a:gd name="T49" fmla="*/ 1 h 25"/>
                  <a:gd name="T50" fmla="*/ 5 w 9"/>
                  <a:gd name="T51" fmla="*/ 0 h 25"/>
                  <a:gd name="T52" fmla="*/ 0 w 9"/>
                  <a:gd name="T53" fmla="*/ 11 h 25"/>
                  <a:gd name="T54" fmla="*/ 1 w 9"/>
                  <a:gd name="T55" fmla="*/ 14 h 25"/>
                  <a:gd name="T56" fmla="*/ 5 w 9"/>
                  <a:gd name="T57" fmla="*/ 25 h 25"/>
                  <a:gd name="T58" fmla="*/ 5 w 9"/>
                  <a:gd name="T59" fmla="*/ 25 h 25"/>
                  <a:gd name="T60" fmla="*/ 5 w 9"/>
                  <a:gd name="T6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" h="25">
                    <a:moveTo>
                      <a:pt x="5" y="25"/>
                    </a:moveTo>
                    <a:cubicBezTo>
                      <a:pt x="6" y="24"/>
                      <a:pt x="6" y="23"/>
                      <a:pt x="6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4"/>
                      <a:pt x="9" y="14"/>
                      <a:pt x="9" y="12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5"/>
                      <a:pt x="1" y="9"/>
                      <a:pt x="0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1" name="Freeform 1165">
                <a:extLst>
                  <a:ext uri="{FF2B5EF4-FFF2-40B4-BE49-F238E27FC236}">
                    <a16:creationId xmlns:a16="http://schemas.microsoft.com/office/drawing/2014/main" id="{653D3387-60CC-D84F-8345-A00280819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519"/>
                <a:ext cx="5" cy="6"/>
              </a:xfrm>
              <a:custGeom>
                <a:avLst/>
                <a:gdLst>
                  <a:gd name="T0" fmla="*/ 1 w 5"/>
                  <a:gd name="T1" fmla="*/ 7 h 7"/>
                  <a:gd name="T2" fmla="*/ 2 w 5"/>
                  <a:gd name="T3" fmla="*/ 6 h 7"/>
                  <a:gd name="T4" fmla="*/ 2 w 5"/>
                  <a:gd name="T5" fmla="*/ 6 h 7"/>
                  <a:gd name="T6" fmla="*/ 3 w 5"/>
                  <a:gd name="T7" fmla="*/ 6 h 7"/>
                  <a:gd name="T8" fmla="*/ 4 w 5"/>
                  <a:gd name="T9" fmla="*/ 6 h 7"/>
                  <a:gd name="T10" fmla="*/ 4 w 5"/>
                  <a:gd name="T11" fmla="*/ 6 h 7"/>
                  <a:gd name="T12" fmla="*/ 4 w 5"/>
                  <a:gd name="T13" fmla="*/ 5 h 7"/>
                  <a:gd name="T14" fmla="*/ 4 w 5"/>
                  <a:gd name="T15" fmla="*/ 4 h 7"/>
                  <a:gd name="T16" fmla="*/ 4 w 5"/>
                  <a:gd name="T17" fmla="*/ 3 h 7"/>
                  <a:gd name="T18" fmla="*/ 5 w 5"/>
                  <a:gd name="T19" fmla="*/ 2 h 7"/>
                  <a:gd name="T20" fmla="*/ 5 w 5"/>
                  <a:gd name="T21" fmla="*/ 1 h 7"/>
                  <a:gd name="T22" fmla="*/ 2 w 5"/>
                  <a:gd name="T23" fmla="*/ 0 h 7"/>
                  <a:gd name="T24" fmla="*/ 1 w 5"/>
                  <a:gd name="T25" fmla="*/ 3 h 7"/>
                  <a:gd name="T26" fmla="*/ 0 w 5"/>
                  <a:gd name="T27" fmla="*/ 7 h 7"/>
                  <a:gd name="T28" fmla="*/ 0 w 5"/>
                  <a:gd name="T29" fmla="*/ 7 h 7"/>
                  <a:gd name="T30" fmla="*/ 1 w 5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2" name="Freeform 1166">
                <a:extLst>
                  <a:ext uri="{FF2B5EF4-FFF2-40B4-BE49-F238E27FC236}">
                    <a16:creationId xmlns:a16="http://schemas.microsoft.com/office/drawing/2014/main" id="{F64FA1E1-6F0A-0442-AB9A-68B6F2F44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2519"/>
                <a:ext cx="41" cy="45"/>
              </a:xfrm>
              <a:custGeom>
                <a:avLst/>
                <a:gdLst>
                  <a:gd name="T0" fmla="*/ 28 w 43"/>
                  <a:gd name="T1" fmla="*/ 6 h 47"/>
                  <a:gd name="T2" fmla="*/ 17 w 43"/>
                  <a:gd name="T3" fmla="*/ 12 h 47"/>
                  <a:gd name="T4" fmla="*/ 7 w 43"/>
                  <a:gd name="T5" fmla="*/ 8 h 47"/>
                  <a:gd name="T6" fmla="*/ 7 w 43"/>
                  <a:gd name="T7" fmla="*/ 10 h 47"/>
                  <a:gd name="T8" fmla="*/ 6 w 43"/>
                  <a:gd name="T9" fmla="*/ 10 h 47"/>
                  <a:gd name="T10" fmla="*/ 6 w 43"/>
                  <a:gd name="T11" fmla="*/ 16 h 47"/>
                  <a:gd name="T12" fmla="*/ 6 w 43"/>
                  <a:gd name="T13" fmla="*/ 20 h 47"/>
                  <a:gd name="T14" fmla="*/ 5 w 43"/>
                  <a:gd name="T15" fmla="*/ 22 h 47"/>
                  <a:gd name="T16" fmla="*/ 5 w 43"/>
                  <a:gd name="T17" fmla="*/ 23 h 47"/>
                  <a:gd name="T18" fmla="*/ 4 w 43"/>
                  <a:gd name="T19" fmla="*/ 27 h 47"/>
                  <a:gd name="T20" fmla="*/ 4 w 43"/>
                  <a:gd name="T21" fmla="*/ 28 h 47"/>
                  <a:gd name="T22" fmla="*/ 4 w 43"/>
                  <a:gd name="T23" fmla="*/ 29 h 47"/>
                  <a:gd name="T24" fmla="*/ 3 w 43"/>
                  <a:gd name="T25" fmla="*/ 30 h 47"/>
                  <a:gd name="T26" fmla="*/ 3 w 43"/>
                  <a:gd name="T27" fmla="*/ 31 h 47"/>
                  <a:gd name="T28" fmla="*/ 2 w 43"/>
                  <a:gd name="T29" fmla="*/ 32 h 47"/>
                  <a:gd name="T30" fmla="*/ 2 w 43"/>
                  <a:gd name="T31" fmla="*/ 34 h 47"/>
                  <a:gd name="T32" fmla="*/ 2 w 43"/>
                  <a:gd name="T33" fmla="*/ 36 h 47"/>
                  <a:gd name="T34" fmla="*/ 1 w 43"/>
                  <a:gd name="T35" fmla="*/ 38 h 47"/>
                  <a:gd name="T36" fmla="*/ 1 w 43"/>
                  <a:gd name="T37" fmla="*/ 41 h 47"/>
                  <a:gd name="T38" fmla="*/ 0 w 43"/>
                  <a:gd name="T39" fmla="*/ 44 h 47"/>
                  <a:gd name="T40" fmla="*/ 2 w 43"/>
                  <a:gd name="T41" fmla="*/ 45 h 47"/>
                  <a:gd name="T42" fmla="*/ 4 w 43"/>
                  <a:gd name="T43" fmla="*/ 46 h 47"/>
                  <a:gd name="T44" fmla="*/ 5 w 43"/>
                  <a:gd name="T45" fmla="*/ 46 h 47"/>
                  <a:gd name="T46" fmla="*/ 6 w 43"/>
                  <a:gd name="T47" fmla="*/ 47 h 47"/>
                  <a:gd name="T48" fmla="*/ 7 w 43"/>
                  <a:gd name="T49" fmla="*/ 47 h 47"/>
                  <a:gd name="T50" fmla="*/ 8 w 43"/>
                  <a:gd name="T51" fmla="*/ 47 h 47"/>
                  <a:gd name="T52" fmla="*/ 8 w 43"/>
                  <a:gd name="T53" fmla="*/ 47 h 47"/>
                  <a:gd name="T54" fmla="*/ 14 w 43"/>
                  <a:gd name="T55" fmla="*/ 44 h 47"/>
                  <a:gd name="T56" fmla="*/ 15 w 43"/>
                  <a:gd name="T57" fmla="*/ 43 h 47"/>
                  <a:gd name="T58" fmla="*/ 15 w 43"/>
                  <a:gd name="T59" fmla="*/ 43 h 47"/>
                  <a:gd name="T60" fmla="*/ 27 w 43"/>
                  <a:gd name="T61" fmla="*/ 35 h 47"/>
                  <a:gd name="T62" fmla="*/ 22 w 43"/>
                  <a:gd name="T63" fmla="*/ 26 h 47"/>
                  <a:gd name="T64" fmla="*/ 33 w 43"/>
                  <a:gd name="T65" fmla="*/ 15 h 47"/>
                  <a:gd name="T66" fmla="*/ 41 w 43"/>
                  <a:gd name="T67" fmla="*/ 13 h 47"/>
                  <a:gd name="T68" fmla="*/ 42 w 43"/>
                  <a:gd name="T69" fmla="*/ 12 h 47"/>
                  <a:gd name="T70" fmla="*/ 43 w 43"/>
                  <a:gd name="T71" fmla="*/ 12 h 47"/>
                  <a:gd name="T72" fmla="*/ 43 w 43"/>
                  <a:gd name="T73" fmla="*/ 10 h 47"/>
                  <a:gd name="T74" fmla="*/ 42 w 43"/>
                  <a:gd name="T75" fmla="*/ 7 h 47"/>
                  <a:gd name="T76" fmla="*/ 42 w 43"/>
                  <a:gd name="T77" fmla="*/ 5 h 47"/>
                  <a:gd name="T78" fmla="*/ 41 w 43"/>
                  <a:gd name="T79" fmla="*/ 1 h 47"/>
                  <a:gd name="T80" fmla="*/ 41 w 43"/>
                  <a:gd name="T8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" h="47">
                    <a:moveTo>
                      <a:pt x="37" y="2"/>
                    </a:moveTo>
                    <a:cubicBezTo>
                      <a:pt x="30" y="6"/>
                      <a:pt x="29" y="6"/>
                      <a:pt x="28" y="6"/>
                    </a:cubicBezTo>
                    <a:cubicBezTo>
                      <a:pt x="26" y="6"/>
                      <a:pt x="21" y="9"/>
                      <a:pt x="18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8"/>
                      <a:pt x="6" y="19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2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2" y="36"/>
                      <a:pt x="2" y="37"/>
                      <a:pt x="1" y="37"/>
                    </a:cubicBezTo>
                    <a:cubicBezTo>
                      <a:pt x="1" y="37"/>
                      <a:pt x="1" y="38"/>
                      <a:pt x="1" y="38"/>
                    </a:cubicBezTo>
                    <a:cubicBezTo>
                      <a:pt x="1" y="39"/>
                      <a:pt x="1" y="39"/>
                      <a:pt x="1" y="40"/>
                    </a:cubicBezTo>
                    <a:cubicBezTo>
                      <a:pt x="1" y="40"/>
                      <a:pt x="1" y="41"/>
                      <a:pt x="1" y="41"/>
                    </a:cubicBezTo>
                    <a:cubicBezTo>
                      <a:pt x="1" y="42"/>
                      <a:pt x="1" y="42"/>
                      <a:pt x="0" y="43"/>
                    </a:cubicBezTo>
                    <a:cubicBezTo>
                      <a:pt x="0" y="43"/>
                      <a:pt x="0" y="43"/>
                      <a:pt x="0" y="44"/>
                    </a:cubicBezTo>
                    <a:cubicBezTo>
                      <a:pt x="1" y="44"/>
                      <a:pt x="1" y="44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46"/>
                      <a:pt x="6" y="46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1" y="47"/>
                      <a:pt x="13" y="45"/>
                      <a:pt x="14" y="44"/>
                    </a:cubicBezTo>
                    <a:cubicBezTo>
                      <a:pt x="14" y="44"/>
                      <a:pt x="14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37"/>
                      <a:pt x="22" y="37"/>
                      <a:pt x="24" y="37"/>
                    </a:cubicBezTo>
                    <a:cubicBezTo>
                      <a:pt x="25" y="37"/>
                      <a:pt x="26" y="37"/>
                      <a:pt x="27" y="35"/>
                    </a:cubicBezTo>
                    <a:cubicBezTo>
                      <a:pt x="27" y="35"/>
                      <a:pt x="28" y="34"/>
                      <a:pt x="29" y="33"/>
                    </a:cubicBezTo>
                    <a:cubicBezTo>
                      <a:pt x="28" y="31"/>
                      <a:pt x="23" y="27"/>
                      <a:pt x="22" y="26"/>
                    </a:cubicBezTo>
                    <a:cubicBezTo>
                      <a:pt x="20" y="26"/>
                      <a:pt x="20" y="24"/>
                      <a:pt x="20" y="23"/>
                    </a:cubicBezTo>
                    <a:cubicBezTo>
                      <a:pt x="20" y="20"/>
                      <a:pt x="26" y="16"/>
                      <a:pt x="33" y="15"/>
                    </a:cubicBezTo>
                    <a:cubicBezTo>
                      <a:pt x="38" y="15"/>
                      <a:pt x="39" y="14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3" y="12"/>
                      <a:pt x="43" y="12"/>
                    </a:cubicBezTo>
                    <a:cubicBezTo>
                      <a:pt x="43" y="12"/>
                      <a:pt x="43" y="11"/>
                      <a:pt x="43" y="11"/>
                    </a:cubicBezTo>
                    <a:cubicBezTo>
                      <a:pt x="43" y="11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2" y="8"/>
                    </a:cubicBezTo>
                    <a:cubicBezTo>
                      <a:pt x="42" y="8"/>
                      <a:pt x="42" y="7"/>
                      <a:pt x="42" y="7"/>
                    </a:cubicBezTo>
                    <a:cubicBezTo>
                      <a:pt x="42" y="7"/>
                      <a:pt x="42" y="6"/>
                      <a:pt x="42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4"/>
                      <a:pt x="41" y="4"/>
                      <a:pt x="41" y="3"/>
                    </a:cubicBezTo>
                    <a:cubicBezTo>
                      <a:pt x="41" y="2"/>
                      <a:pt x="41" y="2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1"/>
                      <a:pt x="38" y="1"/>
                      <a:pt x="3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3" name="Freeform 1167">
                <a:extLst>
                  <a:ext uri="{FF2B5EF4-FFF2-40B4-BE49-F238E27FC236}">
                    <a16:creationId xmlns:a16="http://schemas.microsoft.com/office/drawing/2014/main" id="{3CAE9059-A469-9942-96BA-01D90CFA3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2388"/>
                <a:ext cx="66" cy="30"/>
              </a:xfrm>
              <a:custGeom>
                <a:avLst/>
                <a:gdLst>
                  <a:gd name="T0" fmla="*/ 15 w 69"/>
                  <a:gd name="T1" fmla="*/ 10 h 31"/>
                  <a:gd name="T2" fmla="*/ 17 w 69"/>
                  <a:gd name="T3" fmla="*/ 15 h 31"/>
                  <a:gd name="T4" fmla="*/ 19 w 69"/>
                  <a:gd name="T5" fmla="*/ 22 h 31"/>
                  <a:gd name="T6" fmla="*/ 18 w 69"/>
                  <a:gd name="T7" fmla="*/ 24 h 31"/>
                  <a:gd name="T8" fmla="*/ 21 w 69"/>
                  <a:gd name="T9" fmla="*/ 24 h 31"/>
                  <a:gd name="T10" fmla="*/ 25 w 69"/>
                  <a:gd name="T11" fmla="*/ 23 h 31"/>
                  <a:gd name="T12" fmla="*/ 28 w 69"/>
                  <a:gd name="T13" fmla="*/ 23 h 31"/>
                  <a:gd name="T14" fmla="*/ 31 w 69"/>
                  <a:gd name="T15" fmla="*/ 24 h 31"/>
                  <a:gd name="T16" fmla="*/ 34 w 69"/>
                  <a:gd name="T17" fmla="*/ 28 h 31"/>
                  <a:gd name="T18" fmla="*/ 34 w 69"/>
                  <a:gd name="T19" fmla="*/ 28 h 31"/>
                  <a:gd name="T20" fmla="*/ 35 w 69"/>
                  <a:gd name="T21" fmla="*/ 30 h 31"/>
                  <a:gd name="T22" fmla="*/ 36 w 69"/>
                  <a:gd name="T23" fmla="*/ 30 h 31"/>
                  <a:gd name="T24" fmla="*/ 39 w 69"/>
                  <a:gd name="T25" fmla="*/ 29 h 31"/>
                  <a:gd name="T26" fmla="*/ 46 w 69"/>
                  <a:gd name="T27" fmla="*/ 28 h 31"/>
                  <a:gd name="T28" fmla="*/ 49 w 69"/>
                  <a:gd name="T29" fmla="*/ 28 h 31"/>
                  <a:gd name="T30" fmla="*/ 50 w 69"/>
                  <a:gd name="T31" fmla="*/ 28 h 31"/>
                  <a:gd name="T32" fmla="*/ 53 w 69"/>
                  <a:gd name="T33" fmla="*/ 28 h 31"/>
                  <a:gd name="T34" fmla="*/ 54 w 69"/>
                  <a:gd name="T35" fmla="*/ 28 h 31"/>
                  <a:gd name="T36" fmla="*/ 57 w 69"/>
                  <a:gd name="T37" fmla="*/ 26 h 31"/>
                  <a:gd name="T38" fmla="*/ 64 w 69"/>
                  <a:gd name="T39" fmla="*/ 29 h 31"/>
                  <a:gd name="T40" fmla="*/ 68 w 69"/>
                  <a:gd name="T41" fmla="*/ 31 h 31"/>
                  <a:gd name="T42" fmla="*/ 69 w 69"/>
                  <a:gd name="T43" fmla="*/ 30 h 31"/>
                  <a:gd name="T44" fmla="*/ 69 w 69"/>
                  <a:gd name="T45" fmla="*/ 30 h 31"/>
                  <a:gd name="T46" fmla="*/ 66 w 69"/>
                  <a:gd name="T47" fmla="*/ 28 h 31"/>
                  <a:gd name="T48" fmla="*/ 66 w 69"/>
                  <a:gd name="T49" fmla="*/ 27 h 31"/>
                  <a:gd name="T50" fmla="*/ 66 w 69"/>
                  <a:gd name="T51" fmla="*/ 26 h 31"/>
                  <a:gd name="T52" fmla="*/ 66 w 69"/>
                  <a:gd name="T53" fmla="*/ 25 h 31"/>
                  <a:gd name="T54" fmla="*/ 66 w 69"/>
                  <a:gd name="T55" fmla="*/ 25 h 31"/>
                  <a:gd name="T56" fmla="*/ 67 w 69"/>
                  <a:gd name="T57" fmla="*/ 24 h 31"/>
                  <a:gd name="T58" fmla="*/ 67 w 69"/>
                  <a:gd name="T59" fmla="*/ 24 h 31"/>
                  <a:gd name="T60" fmla="*/ 67 w 69"/>
                  <a:gd name="T61" fmla="*/ 23 h 31"/>
                  <a:gd name="T62" fmla="*/ 67 w 69"/>
                  <a:gd name="T63" fmla="*/ 23 h 31"/>
                  <a:gd name="T64" fmla="*/ 67 w 69"/>
                  <a:gd name="T65" fmla="*/ 23 h 31"/>
                  <a:gd name="T66" fmla="*/ 64 w 69"/>
                  <a:gd name="T67" fmla="*/ 21 h 31"/>
                  <a:gd name="T68" fmla="*/ 63 w 69"/>
                  <a:gd name="T69" fmla="*/ 21 h 31"/>
                  <a:gd name="T70" fmla="*/ 60 w 69"/>
                  <a:gd name="T71" fmla="*/ 16 h 31"/>
                  <a:gd name="T72" fmla="*/ 59 w 69"/>
                  <a:gd name="T73" fmla="*/ 14 h 31"/>
                  <a:gd name="T74" fmla="*/ 57 w 69"/>
                  <a:gd name="T75" fmla="*/ 13 h 31"/>
                  <a:gd name="T76" fmla="*/ 56 w 69"/>
                  <a:gd name="T77" fmla="*/ 12 h 31"/>
                  <a:gd name="T78" fmla="*/ 46 w 69"/>
                  <a:gd name="T79" fmla="*/ 14 h 31"/>
                  <a:gd name="T80" fmla="*/ 44 w 69"/>
                  <a:gd name="T81" fmla="*/ 14 h 31"/>
                  <a:gd name="T82" fmla="*/ 39 w 69"/>
                  <a:gd name="T83" fmla="*/ 12 h 31"/>
                  <a:gd name="T84" fmla="*/ 39 w 69"/>
                  <a:gd name="T85" fmla="*/ 11 h 31"/>
                  <a:gd name="T86" fmla="*/ 37 w 69"/>
                  <a:gd name="T87" fmla="*/ 10 h 31"/>
                  <a:gd name="T88" fmla="*/ 30 w 69"/>
                  <a:gd name="T89" fmla="*/ 7 h 31"/>
                  <a:gd name="T90" fmla="*/ 29 w 69"/>
                  <a:gd name="T91" fmla="*/ 5 h 31"/>
                  <a:gd name="T92" fmla="*/ 27 w 69"/>
                  <a:gd name="T93" fmla="*/ 5 h 31"/>
                  <a:gd name="T94" fmla="*/ 23 w 69"/>
                  <a:gd name="T95" fmla="*/ 5 h 31"/>
                  <a:gd name="T96" fmla="*/ 19 w 69"/>
                  <a:gd name="T97" fmla="*/ 5 h 31"/>
                  <a:gd name="T98" fmla="*/ 12 w 69"/>
                  <a:gd name="T99" fmla="*/ 4 h 31"/>
                  <a:gd name="T100" fmla="*/ 1 w 69"/>
                  <a:gd name="T101" fmla="*/ 0 h 31"/>
                  <a:gd name="T102" fmla="*/ 0 w 69"/>
                  <a:gd name="T103" fmla="*/ 0 h 31"/>
                  <a:gd name="T104" fmla="*/ 3 w 69"/>
                  <a:gd name="T105" fmla="*/ 1 h 31"/>
                  <a:gd name="T106" fmla="*/ 15 w 69"/>
                  <a:gd name="T107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31">
                    <a:moveTo>
                      <a:pt x="15" y="10"/>
                    </a:moveTo>
                    <a:cubicBezTo>
                      <a:pt x="15" y="13"/>
                      <a:pt x="16" y="14"/>
                      <a:pt x="17" y="15"/>
                    </a:cubicBezTo>
                    <a:cubicBezTo>
                      <a:pt x="19" y="16"/>
                      <a:pt x="20" y="18"/>
                      <a:pt x="19" y="22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4"/>
                      <a:pt x="20" y="24"/>
                      <a:pt x="21" y="24"/>
                    </a:cubicBezTo>
                    <a:cubicBezTo>
                      <a:pt x="24" y="24"/>
                      <a:pt x="25" y="24"/>
                      <a:pt x="25" y="23"/>
                    </a:cubicBezTo>
                    <a:cubicBezTo>
                      <a:pt x="26" y="23"/>
                      <a:pt x="27" y="23"/>
                      <a:pt x="28" y="23"/>
                    </a:cubicBezTo>
                    <a:cubicBezTo>
                      <a:pt x="29" y="23"/>
                      <a:pt x="30" y="23"/>
                      <a:pt x="31" y="24"/>
                    </a:cubicBezTo>
                    <a:cubicBezTo>
                      <a:pt x="32" y="25"/>
                      <a:pt x="33" y="26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9"/>
                      <a:pt x="35" y="29"/>
                      <a:pt x="35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7" y="30"/>
                      <a:pt x="38" y="30"/>
                      <a:pt x="39" y="29"/>
                    </a:cubicBezTo>
                    <a:cubicBezTo>
                      <a:pt x="41" y="29"/>
                      <a:pt x="43" y="28"/>
                      <a:pt x="46" y="28"/>
                    </a:cubicBezTo>
                    <a:cubicBezTo>
                      <a:pt x="47" y="28"/>
                      <a:pt x="48" y="28"/>
                      <a:pt x="49" y="28"/>
                    </a:cubicBezTo>
                    <a:cubicBezTo>
                      <a:pt x="49" y="28"/>
                      <a:pt x="49" y="28"/>
                      <a:pt x="50" y="28"/>
                    </a:cubicBezTo>
                    <a:cubicBezTo>
                      <a:pt x="51" y="28"/>
                      <a:pt x="52" y="28"/>
                      <a:pt x="53" y="28"/>
                    </a:cubicBezTo>
                    <a:cubicBezTo>
                      <a:pt x="53" y="28"/>
                      <a:pt x="53" y="28"/>
                      <a:pt x="54" y="28"/>
                    </a:cubicBezTo>
                    <a:cubicBezTo>
                      <a:pt x="54" y="27"/>
                      <a:pt x="55" y="26"/>
                      <a:pt x="57" y="26"/>
                    </a:cubicBezTo>
                    <a:cubicBezTo>
                      <a:pt x="59" y="26"/>
                      <a:pt x="63" y="28"/>
                      <a:pt x="64" y="29"/>
                    </a:cubicBezTo>
                    <a:cubicBezTo>
                      <a:pt x="65" y="30"/>
                      <a:pt x="67" y="31"/>
                      <a:pt x="68" y="31"/>
                    </a:cubicBezTo>
                    <a:cubicBezTo>
                      <a:pt x="69" y="31"/>
                      <a:pt x="69" y="31"/>
                      <a:pt x="69" y="30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8" y="29"/>
                      <a:pt x="67" y="29"/>
                      <a:pt x="66" y="28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2"/>
                      <a:pt x="64" y="21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1" y="21"/>
                      <a:pt x="61" y="19"/>
                      <a:pt x="60" y="16"/>
                    </a:cubicBezTo>
                    <a:cubicBezTo>
                      <a:pt x="60" y="16"/>
                      <a:pt x="60" y="14"/>
                      <a:pt x="59" y="14"/>
                    </a:cubicBezTo>
                    <a:cubicBezTo>
                      <a:pt x="58" y="14"/>
                      <a:pt x="57" y="13"/>
                      <a:pt x="57" y="13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7" y="12"/>
                      <a:pt x="46" y="13"/>
                      <a:pt x="46" y="14"/>
                    </a:cubicBezTo>
                    <a:cubicBezTo>
                      <a:pt x="45" y="14"/>
                      <a:pt x="44" y="14"/>
                      <a:pt x="44" y="14"/>
                    </a:cubicBezTo>
                    <a:cubicBezTo>
                      <a:pt x="42" y="14"/>
                      <a:pt x="41" y="13"/>
                      <a:pt x="39" y="12"/>
                    </a:cubicBezTo>
                    <a:cubicBezTo>
                      <a:pt x="39" y="12"/>
                      <a:pt x="39" y="12"/>
                      <a:pt x="39" y="11"/>
                    </a:cubicBezTo>
                    <a:cubicBezTo>
                      <a:pt x="38" y="11"/>
                      <a:pt x="38" y="10"/>
                      <a:pt x="37" y="10"/>
                    </a:cubicBezTo>
                    <a:cubicBezTo>
                      <a:pt x="35" y="10"/>
                      <a:pt x="32" y="9"/>
                      <a:pt x="30" y="7"/>
                    </a:cubicBezTo>
                    <a:cubicBezTo>
                      <a:pt x="30" y="6"/>
                      <a:pt x="29" y="6"/>
                      <a:pt x="29" y="5"/>
                    </a:cubicBezTo>
                    <a:cubicBezTo>
                      <a:pt x="29" y="5"/>
                      <a:pt x="28" y="5"/>
                      <a:pt x="27" y="5"/>
                    </a:cubicBezTo>
                    <a:cubicBezTo>
                      <a:pt x="26" y="5"/>
                      <a:pt x="25" y="5"/>
                      <a:pt x="23" y="5"/>
                    </a:cubicBezTo>
                    <a:cubicBezTo>
                      <a:pt x="22" y="5"/>
                      <a:pt x="20" y="5"/>
                      <a:pt x="19" y="5"/>
                    </a:cubicBezTo>
                    <a:cubicBezTo>
                      <a:pt x="15" y="5"/>
                      <a:pt x="13" y="5"/>
                      <a:pt x="12" y="4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8" y="3"/>
                      <a:pt x="13" y="4"/>
                      <a:pt x="1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4" name="Freeform 1169">
                <a:extLst>
                  <a:ext uri="{FF2B5EF4-FFF2-40B4-BE49-F238E27FC236}">
                    <a16:creationId xmlns:a16="http://schemas.microsoft.com/office/drawing/2014/main" id="{E772B627-901E-8A4D-BD3A-A34F7A198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2533"/>
                <a:ext cx="224" cy="179"/>
              </a:xfrm>
              <a:custGeom>
                <a:avLst/>
                <a:gdLst>
                  <a:gd name="T0" fmla="*/ 124 w 234"/>
                  <a:gd name="T1" fmla="*/ 38 h 186"/>
                  <a:gd name="T2" fmla="*/ 121 w 234"/>
                  <a:gd name="T3" fmla="*/ 38 h 186"/>
                  <a:gd name="T4" fmla="*/ 79 w 234"/>
                  <a:gd name="T5" fmla="*/ 13 h 186"/>
                  <a:gd name="T6" fmla="*/ 60 w 234"/>
                  <a:gd name="T7" fmla="*/ 2 h 186"/>
                  <a:gd name="T8" fmla="*/ 55 w 234"/>
                  <a:gd name="T9" fmla="*/ 0 h 186"/>
                  <a:gd name="T10" fmla="*/ 51 w 234"/>
                  <a:gd name="T11" fmla="*/ 1 h 186"/>
                  <a:gd name="T12" fmla="*/ 45 w 234"/>
                  <a:gd name="T13" fmla="*/ 2 h 186"/>
                  <a:gd name="T14" fmla="*/ 36 w 234"/>
                  <a:gd name="T15" fmla="*/ 18 h 186"/>
                  <a:gd name="T16" fmla="*/ 27 w 234"/>
                  <a:gd name="T17" fmla="*/ 26 h 186"/>
                  <a:gd name="T18" fmla="*/ 22 w 234"/>
                  <a:gd name="T19" fmla="*/ 30 h 186"/>
                  <a:gd name="T20" fmla="*/ 20 w 234"/>
                  <a:gd name="T21" fmla="*/ 32 h 186"/>
                  <a:gd name="T22" fmla="*/ 13 w 234"/>
                  <a:gd name="T23" fmla="*/ 36 h 186"/>
                  <a:gd name="T24" fmla="*/ 11 w 234"/>
                  <a:gd name="T25" fmla="*/ 36 h 186"/>
                  <a:gd name="T26" fmla="*/ 10 w 234"/>
                  <a:gd name="T27" fmla="*/ 36 h 186"/>
                  <a:gd name="T28" fmla="*/ 9 w 234"/>
                  <a:gd name="T29" fmla="*/ 36 h 186"/>
                  <a:gd name="T30" fmla="*/ 7 w 234"/>
                  <a:gd name="T31" fmla="*/ 35 h 186"/>
                  <a:gd name="T32" fmla="*/ 5 w 234"/>
                  <a:gd name="T33" fmla="*/ 34 h 186"/>
                  <a:gd name="T34" fmla="*/ 3 w 234"/>
                  <a:gd name="T35" fmla="*/ 33 h 186"/>
                  <a:gd name="T36" fmla="*/ 1 w 234"/>
                  <a:gd name="T37" fmla="*/ 33 h 186"/>
                  <a:gd name="T38" fmla="*/ 1 w 234"/>
                  <a:gd name="T39" fmla="*/ 47 h 186"/>
                  <a:gd name="T40" fmla="*/ 28 w 234"/>
                  <a:gd name="T41" fmla="*/ 85 h 186"/>
                  <a:gd name="T42" fmla="*/ 46 w 234"/>
                  <a:gd name="T43" fmla="*/ 108 h 186"/>
                  <a:gd name="T44" fmla="*/ 58 w 234"/>
                  <a:gd name="T45" fmla="*/ 140 h 186"/>
                  <a:gd name="T46" fmla="*/ 85 w 234"/>
                  <a:gd name="T47" fmla="*/ 179 h 186"/>
                  <a:gd name="T48" fmla="*/ 89 w 234"/>
                  <a:gd name="T49" fmla="*/ 186 h 186"/>
                  <a:gd name="T50" fmla="*/ 91 w 234"/>
                  <a:gd name="T51" fmla="*/ 185 h 186"/>
                  <a:gd name="T52" fmla="*/ 97 w 234"/>
                  <a:gd name="T53" fmla="*/ 174 h 186"/>
                  <a:gd name="T54" fmla="*/ 109 w 234"/>
                  <a:gd name="T55" fmla="*/ 175 h 186"/>
                  <a:gd name="T56" fmla="*/ 136 w 234"/>
                  <a:gd name="T57" fmla="*/ 179 h 186"/>
                  <a:gd name="T58" fmla="*/ 159 w 234"/>
                  <a:gd name="T59" fmla="*/ 161 h 186"/>
                  <a:gd name="T60" fmla="*/ 193 w 234"/>
                  <a:gd name="T61" fmla="*/ 156 h 186"/>
                  <a:gd name="T62" fmla="*/ 222 w 234"/>
                  <a:gd name="T63" fmla="*/ 147 h 186"/>
                  <a:gd name="T64" fmla="*/ 226 w 234"/>
                  <a:gd name="T65" fmla="*/ 145 h 186"/>
                  <a:gd name="T66" fmla="*/ 232 w 234"/>
                  <a:gd name="T67" fmla="*/ 129 h 186"/>
                  <a:gd name="T68" fmla="*/ 230 w 234"/>
                  <a:gd name="T69" fmla="*/ 117 h 186"/>
                  <a:gd name="T70" fmla="*/ 229 w 234"/>
                  <a:gd name="T71" fmla="*/ 117 h 186"/>
                  <a:gd name="T72" fmla="*/ 227 w 234"/>
                  <a:gd name="T73" fmla="*/ 117 h 186"/>
                  <a:gd name="T74" fmla="*/ 225 w 234"/>
                  <a:gd name="T75" fmla="*/ 117 h 186"/>
                  <a:gd name="T76" fmla="*/ 211 w 234"/>
                  <a:gd name="T77" fmla="*/ 115 h 186"/>
                  <a:gd name="T78" fmla="*/ 207 w 234"/>
                  <a:gd name="T79" fmla="*/ 115 h 186"/>
                  <a:gd name="T80" fmla="*/ 200 w 234"/>
                  <a:gd name="T81" fmla="*/ 113 h 186"/>
                  <a:gd name="T82" fmla="*/ 198 w 234"/>
                  <a:gd name="T83" fmla="*/ 111 h 186"/>
                  <a:gd name="T84" fmla="*/ 195 w 234"/>
                  <a:gd name="T85" fmla="*/ 109 h 186"/>
                  <a:gd name="T86" fmla="*/ 193 w 234"/>
                  <a:gd name="T87" fmla="*/ 106 h 186"/>
                  <a:gd name="T88" fmla="*/ 192 w 234"/>
                  <a:gd name="T89" fmla="*/ 103 h 186"/>
                  <a:gd name="T90" fmla="*/ 187 w 234"/>
                  <a:gd name="T91" fmla="*/ 95 h 186"/>
                  <a:gd name="T92" fmla="*/ 185 w 234"/>
                  <a:gd name="T93" fmla="*/ 94 h 186"/>
                  <a:gd name="T94" fmla="*/ 183 w 234"/>
                  <a:gd name="T95" fmla="*/ 94 h 186"/>
                  <a:gd name="T96" fmla="*/ 181 w 234"/>
                  <a:gd name="T97" fmla="*/ 92 h 186"/>
                  <a:gd name="T98" fmla="*/ 179 w 234"/>
                  <a:gd name="T99" fmla="*/ 90 h 186"/>
                  <a:gd name="T100" fmla="*/ 177 w 234"/>
                  <a:gd name="T101" fmla="*/ 87 h 186"/>
                  <a:gd name="T102" fmla="*/ 167 w 234"/>
                  <a:gd name="T103" fmla="*/ 63 h 186"/>
                  <a:gd name="T104" fmla="*/ 154 w 234"/>
                  <a:gd name="T105" fmla="*/ 46 h 186"/>
                  <a:gd name="T106" fmla="*/ 132 w 234"/>
                  <a:gd name="T107" fmla="*/ 3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4" h="186">
                    <a:moveTo>
                      <a:pt x="132" y="39"/>
                    </a:moveTo>
                    <a:cubicBezTo>
                      <a:pt x="129" y="39"/>
                      <a:pt x="126" y="39"/>
                      <a:pt x="125" y="38"/>
                    </a:cubicBezTo>
                    <a:cubicBezTo>
                      <a:pt x="125" y="38"/>
                      <a:pt x="125" y="38"/>
                      <a:pt x="124" y="38"/>
                    </a:cubicBezTo>
                    <a:cubicBezTo>
                      <a:pt x="124" y="38"/>
                      <a:pt x="123" y="38"/>
                      <a:pt x="122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121" y="38"/>
                      <a:pt x="120" y="38"/>
                      <a:pt x="120" y="38"/>
                    </a:cubicBezTo>
                    <a:cubicBezTo>
                      <a:pt x="117" y="38"/>
                      <a:pt x="110" y="37"/>
                      <a:pt x="106" y="33"/>
                    </a:cubicBezTo>
                    <a:cubicBezTo>
                      <a:pt x="101" y="29"/>
                      <a:pt x="82" y="15"/>
                      <a:pt x="79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6" y="12"/>
                      <a:pt x="74" y="11"/>
                      <a:pt x="72" y="9"/>
                    </a:cubicBezTo>
                    <a:cubicBezTo>
                      <a:pt x="69" y="7"/>
                      <a:pt x="63" y="3"/>
                      <a:pt x="60" y="2"/>
                    </a:cubicBezTo>
                    <a:cubicBezTo>
                      <a:pt x="59" y="1"/>
                      <a:pt x="58" y="1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3" y="0"/>
                      <a:pt x="52" y="1"/>
                    </a:cubicBezTo>
                    <a:cubicBezTo>
                      <a:pt x="52" y="1"/>
                      <a:pt x="52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7" y="1"/>
                      <a:pt x="46" y="1"/>
                      <a:pt x="45" y="2"/>
                    </a:cubicBezTo>
                    <a:cubicBezTo>
                      <a:pt x="44" y="3"/>
                      <a:pt x="42" y="4"/>
                      <a:pt x="37" y="4"/>
                    </a:cubicBezTo>
                    <a:cubicBezTo>
                      <a:pt x="31" y="4"/>
                      <a:pt x="28" y="7"/>
                      <a:pt x="27" y="8"/>
                    </a:cubicBezTo>
                    <a:cubicBezTo>
                      <a:pt x="30" y="10"/>
                      <a:pt x="36" y="15"/>
                      <a:pt x="36" y="18"/>
                    </a:cubicBezTo>
                    <a:cubicBezTo>
                      <a:pt x="36" y="19"/>
                      <a:pt x="36" y="20"/>
                      <a:pt x="35" y="21"/>
                    </a:cubicBezTo>
                    <a:cubicBezTo>
                      <a:pt x="34" y="21"/>
                      <a:pt x="34" y="22"/>
                      <a:pt x="33" y="23"/>
                    </a:cubicBezTo>
                    <a:cubicBezTo>
                      <a:pt x="32" y="24"/>
                      <a:pt x="30" y="26"/>
                      <a:pt x="27" y="26"/>
                    </a:cubicBezTo>
                    <a:cubicBezTo>
                      <a:pt x="22" y="26"/>
                      <a:pt x="22" y="27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30"/>
                    </a:cubicBezTo>
                    <a:cubicBezTo>
                      <a:pt x="21" y="30"/>
                      <a:pt x="21" y="30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0" y="31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5"/>
                      <a:pt x="15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8" y="36"/>
                    </a:cubicBezTo>
                    <a:cubicBezTo>
                      <a:pt x="8" y="36"/>
                      <a:pt x="8" y="35"/>
                      <a:pt x="8" y="35"/>
                    </a:cubicBezTo>
                    <a:cubicBezTo>
                      <a:pt x="8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4"/>
                      <a:pt x="4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1" y="38"/>
                      <a:pt x="1" y="40"/>
                    </a:cubicBezTo>
                    <a:cubicBezTo>
                      <a:pt x="1" y="42"/>
                      <a:pt x="1" y="46"/>
                      <a:pt x="1" y="47"/>
                    </a:cubicBezTo>
                    <a:cubicBezTo>
                      <a:pt x="3" y="47"/>
                      <a:pt x="4" y="49"/>
                      <a:pt x="6" y="51"/>
                    </a:cubicBezTo>
                    <a:cubicBezTo>
                      <a:pt x="7" y="53"/>
                      <a:pt x="9" y="56"/>
                      <a:pt x="11" y="58"/>
                    </a:cubicBezTo>
                    <a:cubicBezTo>
                      <a:pt x="16" y="63"/>
                      <a:pt x="28" y="80"/>
                      <a:pt x="28" y="85"/>
                    </a:cubicBezTo>
                    <a:cubicBezTo>
                      <a:pt x="28" y="87"/>
                      <a:pt x="29" y="91"/>
                      <a:pt x="36" y="96"/>
                    </a:cubicBezTo>
                    <a:cubicBezTo>
                      <a:pt x="40" y="99"/>
                      <a:pt x="42" y="102"/>
                      <a:pt x="43" y="105"/>
                    </a:cubicBezTo>
                    <a:cubicBezTo>
                      <a:pt x="44" y="106"/>
                      <a:pt x="45" y="108"/>
                      <a:pt x="46" y="108"/>
                    </a:cubicBezTo>
                    <a:cubicBezTo>
                      <a:pt x="49" y="111"/>
                      <a:pt x="49" y="115"/>
                      <a:pt x="49" y="119"/>
                    </a:cubicBezTo>
                    <a:cubicBezTo>
                      <a:pt x="49" y="120"/>
                      <a:pt x="49" y="121"/>
                      <a:pt x="49" y="123"/>
                    </a:cubicBezTo>
                    <a:cubicBezTo>
                      <a:pt x="50" y="129"/>
                      <a:pt x="52" y="137"/>
                      <a:pt x="58" y="140"/>
                    </a:cubicBezTo>
                    <a:cubicBezTo>
                      <a:pt x="65" y="144"/>
                      <a:pt x="69" y="149"/>
                      <a:pt x="71" y="156"/>
                    </a:cubicBezTo>
                    <a:cubicBezTo>
                      <a:pt x="74" y="163"/>
                      <a:pt x="78" y="169"/>
                      <a:pt x="81" y="172"/>
                    </a:cubicBezTo>
                    <a:cubicBezTo>
                      <a:pt x="84" y="175"/>
                      <a:pt x="84" y="177"/>
                      <a:pt x="85" y="179"/>
                    </a:cubicBezTo>
                    <a:cubicBezTo>
                      <a:pt x="85" y="180"/>
                      <a:pt x="85" y="180"/>
                      <a:pt x="85" y="181"/>
                    </a:cubicBezTo>
                    <a:cubicBezTo>
                      <a:pt x="86" y="182"/>
                      <a:pt x="87" y="184"/>
                      <a:pt x="88" y="186"/>
                    </a:cubicBezTo>
                    <a:cubicBezTo>
                      <a:pt x="89" y="186"/>
                      <a:pt x="89" y="186"/>
                      <a:pt x="89" y="186"/>
                    </a:cubicBezTo>
                    <a:cubicBezTo>
                      <a:pt x="89" y="186"/>
                      <a:pt x="90" y="186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1" y="185"/>
                      <a:pt x="91" y="185"/>
                    </a:cubicBezTo>
                    <a:cubicBezTo>
                      <a:pt x="91" y="185"/>
                      <a:pt x="91" y="184"/>
                      <a:pt x="90" y="184"/>
                    </a:cubicBezTo>
                    <a:cubicBezTo>
                      <a:pt x="90" y="182"/>
                      <a:pt x="90" y="180"/>
                      <a:pt x="91" y="179"/>
                    </a:cubicBezTo>
                    <a:cubicBezTo>
                      <a:pt x="92" y="177"/>
                      <a:pt x="94" y="175"/>
                      <a:pt x="97" y="174"/>
                    </a:cubicBezTo>
                    <a:cubicBezTo>
                      <a:pt x="98" y="173"/>
                      <a:pt x="99" y="174"/>
                      <a:pt x="101" y="174"/>
                    </a:cubicBezTo>
                    <a:cubicBezTo>
                      <a:pt x="102" y="175"/>
                      <a:pt x="103" y="175"/>
                      <a:pt x="105" y="175"/>
                    </a:cubicBezTo>
                    <a:cubicBezTo>
                      <a:pt x="106" y="175"/>
                      <a:pt x="107" y="175"/>
                      <a:pt x="109" y="175"/>
                    </a:cubicBezTo>
                    <a:cubicBezTo>
                      <a:pt x="109" y="175"/>
                      <a:pt x="118" y="175"/>
                      <a:pt x="120" y="177"/>
                    </a:cubicBezTo>
                    <a:cubicBezTo>
                      <a:pt x="121" y="177"/>
                      <a:pt x="123" y="177"/>
                      <a:pt x="125" y="177"/>
                    </a:cubicBezTo>
                    <a:cubicBezTo>
                      <a:pt x="130" y="177"/>
                      <a:pt x="134" y="178"/>
                      <a:pt x="136" y="179"/>
                    </a:cubicBezTo>
                    <a:cubicBezTo>
                      <a:pt x="137" y="180"/>
                      <a:pt x="138" y="180"/>
                      <a:pt x="138" y="180"/>
                    </a:cubicBezTo>
                    <a:cubicBezTo>
                      <a:pt x="140" y="180"/>
                      <a:pt x="141" y="178"/>
                      <a:pt x="141" y="177"/>
                    </a:cubicBezTo>
                    <a:cubicBezTo>
                      <a:pt x="143" y="172"/>
                      <a:pt x="158" y="162"/>
                      <a:pt x="159" y="161"/>
                    </a:cubicBezTo>
                    <a:cubicBezTo>
                      <a:pt x="161" y="160"/>
                      <a:pt x="163" y="160"/>
                      <a:pt x="169" y="160"/>
                    </a:cubicBezTo>
                    <a:cubicBezTo>
                      <a:pt x="174" y="160"/>
                      <a:pt x="179" y="160"/>
                      <a:pt x="182" y="160"/>
                    </a:cubicBezTo>
                    <a:cubicBezTo>
                      <a:pt x="184" y="159"/>
                      <a:pt x="187" y="158"/>
                      <a:pt x="193" y="156"/>
                    </a:cubicBezTo>
                    <a:cubicBezTo>
                      <a:pt x="195" y="156"/>
                      <a:pt x="196" y="155"/>
                      <a:pt x="198" y="155"/>
                    </a:cubicBezTo>
                    <a:cubicBezTo>
                      <a:pt x="207" y="152"/>
                      <a:pt x="217" y="149"/>
                      <a:pt x="222" y="147"/>
                    </a:cubicBezTo>
                    <a:cubicBezTo>
                      <a:pt x="222" y="147"/>
                      <a:pt x="222" y="147"/>
                      <a:pt x="222" y="147"/>
                    </a:cubicBezTo>
                    <a:cubicBezTo>
                      <a:pt x="223" y="146"/>
                      <a:pt x="224" y="146"/>
                      <a:pt x="224" y="146"/>
                    </a:cubicBezTo>
                    <a:cubicBezTo>
                      <a:pt x="224" y="146"/>
                      <a:pt x="225" y="146"/>
                      <a:pt x="225" y="146"/>
                    </a:cubicBezTo>
                    <a:cubicBezTo>
                      <a:pt x="225" y="146"/>
                      <a:pt x="225" y="146"/>
                      <a:pt x="226" y="145"/>
                    </a:cubicBezTo>
                    <a:cubicBezTo>
                      <a:pt x="226" y="145"/>
                      <a:pt x="226" y="145"/>
                      <a:pt x="226" y="145"/>
                    </a:cubicBezTo>
                    <a:cubicBezTo>
                      <a:pt x="226" y="145"/>
                      <a:pt x="227" y="145"/>
                      <a:pt x="227" y="145"/>
                    </a:cubicBezTo>
                    <a:cubicBezTo>
                      <a:pt x="228" y="144"/>
                      <a:pt x="230" y="135"/>
                      <a:pt x="232" y="129"/>
                    </a:cubicBezTo>
                    <a:cubicBezTo>
                      <a:pt x="233" y="127"/>
                      <a:pt x="233" y="126"/>
                      <a:pt x="233" y="125"/>
                    </a:cubicBezTo>
                    <a:cubicBezTo>
                      <a:pt x="234" y="124"/>
                      <a:pt x="234" y="123"/>
                      <a:pt x="234" y="123"/>
                    </a:cubicBezTo>
                    <a:cubicBezTo>
                      <a:pt x="234" y="121"/>
                      <a:pt x="231" y="117"/>
                      <a:pt x="230" y="117"/>
                    </a:cubicBezTo>
                    <a:cubicBezTo>
                      <a:pt x="230" y="117"/>
                      <a:pt x="230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4" y="117"/>
                      <a:pt x="224" y="117"/>
                      <a:pt x="223" y="117"/>
                    </a:cubicBezTo>
                    <a:cubicBezTo>
                      <a:pt x="220" y="116"/>
                      <a:pt x="215" y="116"/>
                      <a:pt x="211" y="115"/>
                    </a:cubicBezTo>
                    <a:cubicBezTo>
                      <a:pt x="211" y="115"/>
                      <a:pt x="211" y="115"/>
                      <a:pt x="211" y="115"/>
                    </a:cubicBezTo>
                    <a:cubicBezTo>
                      <a:pt x="210" y="115"/>
                      <a:pt x="210" y="115"/>
                      <a:pt x="209" y="115"/>
                    </a:cubicBezTo>
                    <a:cubicBezTo>
                      <a:pt x="209" y="115"/>
                      <a:pt x="208" y="115"/>
                      <a:pt x="208" y="115"/>
                    </a:cubicBezTo>
                    <a:cubicBezTo>
                      <a:pt x="208" y="115"/>
                      <a:pt x="207" y="115"/>
                      <a:pt x="207" y="115"/>
                    </a:cubicBezTo>
                    <a:cubicBezTo>
                      <a:pt x="204" y="114"/>
                      <a:pt x="201" y="114"/>
                      <a:pt x="200" y="114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199" y="113"/>
                      <a:pt x="199" y="113"/>
                      <a:pt x="199" y="113"/>
                    </a:cubicBezTo>
                    <a:cubicBezTo>
                      <a:pt x="199" y="112"/>
                      <a:pt x="199" y="112"/>
                      <a:pt x="198" y="112"/>
                    </a:cubicBezTo>
                    <a:cubicBezTo>
                      <a:pt x="198" y="112"/>
                      <a:pt x="198" y="112"/>
                      <a:pt x="198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7" y="110"/>
                      <a:pt x="197" y="110"/>
                      <a:pt x="196" y="110"/>
                    </a:cubicBezTo>
                    <a:cubicBezTo>
                      <a:pt x="196" y="110"/>
                      <a:pt x="196" y="109"/>
                      <a:pt x="195" y="109"/>
                    </a:cubicBezTo>
                    <a:cubicBezTo>
                      <a:pt x="195" y="109"/>
                      <a:pt x="195" y="109"/>
                      <a:pt x="195" y="108"/>
                    </a:cubicBezTo>
                    <a:cubicBezTo>
                      <a:pt x="195" y="108"/>
                      <a:pt x="194" y="108"/>
                      <a:pt x="194" y="107"/>
                    </a:cubicBezTo>
                    <a:cubicBezTo>
                      <a:pt x="194" y="107"/>
                      <a:pt x="194" y="107"/>
                      <a:pt x="193" y="106"/>
                    </a:cubicBezTo>
                    <a:cubicBezTo>
                      <a:pt x="193" y="106"/>
                      <a:pt x="193" y="106"/>
                      <a:pt x="193" y="105"/>
                    </a:cubicBezTo>
                    <a:cubicBezTo>
                      <a:pt x="193" y="105"/>
                      <a:pt x="192" y="105"/>
                      <a:pt x="192" y="104"/>
                    </a:cubicBezTo>
                    <a:cubicBezTo>
                      <a:pt x="192" y="104"/>
                      <a:pt x="192" y="103"/>
                      <a:pt x="192" y="103"/>
                    </a:cubicBezTo>
                    <a:cubicBezTo>
                      <a:pt x="192" y="103"/>
                      <a:pt x="192" y="102"/>
                      <a:pt x="191" y="102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0" y="99"/>
                      <a:pt x="188" y="97"/>
                      <a:pt x="187" y="95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86" y="95"/>
                      <a:pt x="186" y="95"/>
                      <a:pt x="186" y="95"/>
                    </a:cubicBezTo>
                    <a:cubicBezTo>
                      <a:pt x="186" y="95"/>
                      <a:pt x="186" y="94"/>
                      <a:pt x="185" y="94"/>
                    </a:cubicBezTo>
                    <a:cubicBezTo>
                      <a:pt x="185" y="94"/>
                      <a:pt x="185" y="94"/>
                      <a:pt x="185" y="94"/>
                    </a:cubicBezTo>
                    <a:cubicBezTo>
                      <a:pt x="184" y="94"/>
                      <a:pt x="184" y="94"/>
                      <a:pt x="184" y="94"/>
                    </a:cubicBezTo>
                    <a:cubicBezTo>
                      <a:pt x="184" y="94"/>
                      <a:pt x="184" y="94"/>
                      <a:pt x="183" y="94"/>
                    </a:cubicBezTo>
                    <a:cubicBezTo>
                      <a:pt x="183" y="94"/>
                      <a:pt x="183" y="94"/>
                      <a:pt x="182" y="93"/>
                    </a:cubicBezTo>
                    <a:cubicBezTo>
                      <a:pt x="182" y="93"/>
                      <a:pt x="182" y="93"/>
                      <a:pt x="182" y="93"/>
                    </a:cubicBezTo>
                    <a:cubicBezTo>
                      <a:pt x="182" y="93"/>
                      <a:pt x="181" y="93"/>
                      <a:pt x="181" y="92"/>
                    </a:cubicBezTo>
                    <a:cubicBezTo>
                      <a:pt x="181" y="92"/>
                      <a:pt x="181" y="92"/>
                      <a:pt x="180" y="92"/>
                    </a:cubicBezTo>
                    <a:cubicBezTo>
                      <a:pt x="180" y="92"/>
                      <a:pt x="180" y="91"/>
                      <a:pt x="179" y="91"/>
                    </a:cubicBezTo>
                    <a:cubicBezTo>
                      <a:pt x="179" y="91"/>
                      <a:pt x="179" y="91"/>
                      <a:pt x="179" y="90"/>
                    </a:cubicBezTo>
                    <a:cubicBezTo>
                      <a:pt x="179" y="90"/>
                      <a:pt x="178" y="90"/>
                      <a:pt x="178" y="89"/>
                    </a:cubicBezTo>
                    <a:cubicBezTo>
                      <a:pt x="178" y="89"/>
                      <a:pt x="178" y="89"/>
                      <a:pt x="178" y="88"/>
                    </a:cubicBezTo>
                    <a:cubicBezTo>
                      <a:pt x="178" y="88"/>
                      <a:pt x="177" y="88"/>
                      <a:pt x="177" y="87"/>
                    </a:cubicBezTo>
                    <a:cubicBezTo>
                      <a:pt x="175" y="85"/>
                      <a:pt x="171" y="80"/>
                      <a:pt x="171" y="76"/>
                    </a:cubicBezTo>
                    <a:cubicBezTo>
                      <a:pt x="170" y="74"/>
                      <a:pt x="171" y="73"/>
                      <a:pt x="171" y="73"/>
                    </a:cubicBezTo>
                    <a:cubicBezTo>
                      <a:pt x="173" y="71"/>
                      <a:pt x="170" y="66"/>
                      <a:pt x="167" y="63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59" y="57"/>
                      <a:pt x="155" y="52"/>
                      <a:pt x="154" y="49"/>
                    </a:cubicBezTo>
                    <a:cubicBezTo>
                      <a:pt x="154" y="48"/>
                      <a:pt x="154" y="47"/>
                      <a:pt x="154" y="46"/>
                    </a:cubicBezTo>
                    <a:cubicBezTo>
                      <a:pt x="145" y="45"/>
                      <a:pt x="145" y="45"/>
                      <a:pt x="145" y="45"/>
                    </a:cubicBezTo>
                    <a:cubicBezTo>
                      <a:pt x="139" y="40"/>
                      <a:pt x="139" y="40"/>
                      <a:pt x="139" y="40"/>
                    </a:cubicBezTo>
                    <a:lnTo>
                      <a:pt x="13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5" name="Freeform 1170">
                <a:extLst>
                  <a:ext uri="{FF2B5EF4-FFF2-40B4-BE49-F238E27FC236}">
                    <a16:creationId xmlns:a16="http://schemas.microsoft.com/office/drawing/2014/main" id="{4E3F1311-59C3-3B48-86F2-E119EDADB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2619"/>
                <a:ext cx="81" cy="91"/>
              </a:xfrm>
              <a:custGeom>
                <a:avLst/>
                <a:gdLst>
                  <a:gd name="T0" fmla="*/ 35 w 85"/>
                  <a:gd name="T1" fmla="*/ 24 h 95"/>
                  <a:gd name="T2" fmla="*/ 36 w 85"/>
                  <a:gd name="T3" fmla="*/ 24 h 95"/>
                  <a:gd name="T4" fmla="*/ 37 w 85"/>
                  <a:gd name="T5" fmla="*/ 25 h 95"/>
                  <a:gd name="T6" fmla="*/ 37 w 85"/>
                  <a:gd name="T7" fmla="*/ 25 h 95"/>
                  <a:gd name="T8" fmla="*/ 38 w 85"/>
                  <a:gd name="T9" fmla="*/ 26 h 95"/>
                  <a:gd name="T10" fmla="*/ 38 w 85"/>
                  <a:gd name="T11" fmla="*/ 27 h 95"/>
                  <a:gd name="T12" fmla="*/ 39 w 85"/>
                  <a:gd name="T13" fmla="*/ 27 h 95"/>
                  <a:gd name="T14" fmla="*/ 40 w 85"/>
                  <a:gd name="T15" fmla="*/ 28 h 95"/>
                  <a:gd name="T16" fmla="*/ 40 w 85"/>
                  <a:gd name="T17" fmla="*/ 29 h 95"/>
                  <a:gd name="T18" fmla="*/ 40 w 85"/>
                  <a:gd name="T19" fmla="*/ 30 h 95"/>
                  <a:gd name="T20" fmla="*/ 41 w 85"/>
                  <a:gd name="T21" fmla="*/ 31 h 95"/>
                  <a:gd name="T22" fmla="*/ 41 w 85"/>
                  <a:gd name="T23" fmla="*/ 31 h 95"/>
                  <a:gd name="T24" fmla="*/ 41 w 85"/>
                  <a:gd name="T25" fmla="*/ 32 h 95"/>
                  <a:gd name="T26" fmla="*/ 42 w 85"/>
                  <a:gd name="T27" fmla="*/ 33 h 95"/>
                  <a:gd name="T28" fmla="*/ 42 w 85"/>
                  <a:gd name="T29" fmla="*/ 34 h 95"/>
                  <a:gd name="T30" fmla="*/ 33 w 85"/>
                  <a:gd name="T31" fmla="*/ 59 h 95"/>
                  <a:gd name="T32" fmla="*/ 32 w 85"/>
                  <a:gd name="T33" fmla="*/ 60 h 95"/>
                  <a:gd name="T34" fmla="*/ 32 w 85"/>
                  <a:gd name="T35" fmla="*/ 60 h 95"/>
                  <a:gd name="T36" fmla="*/ 31 w 85"/>
                  <a:gd name="T37" fmla="*/ 60 h 95"/>
                  <a:gd name="T38" fmla="*/ 30 w 85"/>
                  <a:gd name="T39" fmla="*/ 60 h 95"/>
                  <a:gd name="T40" fmla="*/ 26 w 85"/>
                  <a:gd name="T41" fmla="*/ 62 h 95"/>
                  <a:gd name="T42" fmla="*/ 25 w 85"/>
                  <a:gd name="T43" fmla="*/ 62 h 95"/>
                  <a:gd name="T44" fmla="*/ 23 w 85"/>
                  <a:gd name="T45" fmla="*/ 63 h 95"/>
                  <a:gd name="T46" fmla="*/ 22 w 85"/>
                  <a:gd name="T47" fmla="*/ 64 h 95"/>
                  <a:gd name="T48" fmla="*/ 19 w 85"/>
                  <a:gd name="T49" fmla="*/ 65 h 95"/>
                  <a:gd name="T50" fmla="*/ 19 w 85"/>
                  <a:gd name="T51" fmla="*/ 65 h 95"/>
                  <a:gd name="T52" fmla="*/ 0 w 85"/>
                  <a:gd name="T53" fmla="*/ 71 h 95"/>
                  <a:gd name="T54" fmla="*/ 10 w 85"/>
                  <a:gd name="T55" fmla="*/ 91 h 95"/>
                  <a:gd name="T56" fmla="*/ 11 w 85"/>
                  <a:gd name="T57" fmla="*/ 93 h 95"/>
                  <a:gd name="T58" fmla="*/ 11 w 85"/>
                  <a:gd name="T59" fmla="*/ 93 h 95"/>
                  <a:gd name="T60" fmla="*/ 12 w 85"/>
                  <a:gd name="T61" fmla="*/ 95 h 95"/>
                  <a:gd name="T62" fmla="*/ 13 w 85"/>
                  <a:gd name="T63" fmla="*/ 95 h 95"/>
                  <a:gd name="T64" fmla="*/ 26 w 85"/>
                  <a:gd name="T65" fmla="*/ 92 h 95"/>
                  <a:gd name="T66" fmla="*/ 32 w 85"/>
                  <a:gd name="T67" fmla="*/ 91 h 95"/>
                  <a:gd name="T68" fmla="*/ 33 w 85"/>
                  <a:gd name="T69" fmla="*/ 90 h 95"/>
                  <a:gd name="T70" fmla="*/ 35 w 85"/>
                  <a:gd name="T71" fmla="*/ 83 h 95"/>
                  <a:gd name="T72" fmla="*/ 43 w 85"/>
                  <a:gd name="T73" fmla="*/ 81 h 95"/>
                  <a:gd name="T74" fmla="*/ 46 w 85"/>
                  <a:gd name="T75" fmla="*/ 81 h 95"/>
                  <a:gd name="T76" fmla="*/ 48 w 85"/>
                  <a:gd name="T77" fmla="*/ 81 h 95"/>
                  <a:gd name="T78" fmla="*/ 50 w 85"/>
                  <a:gd name="T79" fmla="*/ 78 h 95"/>
                  <a:gd name="T80" fmla="*/ 56 w 85"/>
                  <a:gd name="T81" fmla="*/ 70 h 95"/>
                  <a:gd name="T82" fmla="*/ 60 w 85"/>
                  <a:gd name="T83" fmla="*/ 69 h 95"/>
                  <a:gd name="T84" fmla="*/ 62 w 85"/>
                  <a:gd name="T85" fmla="*/ 69 h 95"/>
                  <a:gd name="T86" fmla="*/ 67 w 85"/>
                  <a:gd name="T87" fmla="*/ 51 h 95"/>
                  <a:gd name="T88" fmla="*/ 75 w 85"/>
                  <a:gd name="T89" fmla="*/ 47 h 95"/>
                  <a:gd name="T90" fmla="*/ 80 w 85"/>
                  <a:gd name="T91" fmla="*/ 38 h 95"/>
                  <a:gd name="T92" fmla="*/ 84 w 85"/>
                  <a:gd name="T93" fmla="*/ 33 h 95"/>
                  <a:gd name="T94" fmla="*/ 85 w 85"/>
                  <a:gd name="T95" fmla="*/ 30 h 95"/>
                  <a:gd name="T96" fmla="*/ 85 w 85"/>
                  <a:gd name="T97" fmla="*/ 30 h 95"/>
                  <a:gd name="T98" fmla="*/ 74 w 85"/>
                  <a:gd name="T99" fmla="*/ 17 h 95"/>
                  <a:gd name="T100" fmla="*/ 70 w 85"/>
                  <a:gd name="T101" fmla="*/ 16 h 95"/>
                  <a:gd name="T102" fmla="*/ 56 w 85"/>
                  <a:gd name="T103" fmla="*/ 10 h 95"/>
                  <a:gd name="T104" fmla="*/ 49 w 85"/>
                  <a:gd name="T105" fmla="*/ 0 h 95"/>
                  <a:gd name="T106" fmla="*/ 47 w 85"/>
                  <a:gd name="T107" fmla="*/ 1 h 95"/>
                  <a:gd name="T108" fmla="*/ 44 w 85"/>
                  <a:gd name="T109" fmla="*/ 1 h 95"/>
                  <a:gd name="T110" fmla="*/ 44 w 85"/>
                  <a:gd name="T111" fmla="*/ 8 h 95"/>
                  <a:gd name="T112" fmla="*/ 37 w 85"/>
                  <a:gd name="T113" fmla="*/ 18 h 95"/>
                  <a:gd name="T114" fmla="*/ 35 w 85"/>
                  <a:gd name="T115" fmla="*/ 24 h 95"/>
                  <a:gd name="T116" fmla="*/ 35 w 85"/>
                  <a:gd name="T117" fmla="*/ 2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" h="95">
                    <a:moveTo>
                      <a:pt x="35" y="24"/>
                    </a:moveTo>
                    <a:cubicBezTo>
                      <a:pt x="35" y="24"/>
                      <a:pt x="36" y="24"/>
                      <a:pt x="36" y="24"/>
                    </a:cubicBezTo>
                    <a:cubicBezTo>
                      <a:pt x="36" y="25"/>
                      <a:pt x="36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8"/>
                      <a:pt x="39" y="28"/>
                      <a:pt x="40" y="28"/>
                    </a:cubicBezTo>
                    <a:cubicBezTo>
                      <a:pt x="40" y="28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1" y="30"/>
                      <a:pt x="41" y="30"/>
                      <a:pt x="4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3"/>
                      <a:pt x="41" y="33"/>
                      <a:pt x="42" y="33"/>
                    </a:cubicBezTo>
                    <a:cubicBezTo>
                      <a:pt x="42" y="33"/>
                      <a:pt x="42" y="34"/>
                      <a:pt x="42" y="34"/>
                    </a:cubicBezTo>
                    <a:cubicBezTo>
                      <a:pt x="42" y="36"/>
                      <a:pt x="36" y="57"/>
                      <a:pt x="33" y="59"/>
                    </a:cubicBezTo>
                    <a:cubicBezTo>
                      <a:pt x="33" y="59"/>
                      <a:pt x="33" y="59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1" y="60"/>
                      <a:pt x="31" y="60"/>
                    </a:cubicBezTo>
                    <a:cubicBezTo>
                      <a:pt x="31" y="60"/>
                      <a:pt x="31" y="60"/>
                      <a:pt x="30" y="60"/>
                    </a:cubicBezTo>
                    <a:cubicBezTo>
                      <a:pt x="29" y="61"/>
                      <a:pt x="28" y="62"/>
                      <a:pt x="26" y="62"/>
                    </a:cubicBezTo>
                    <a:cubicBezTo>
                      <a:pt x="26" y="62"/>
                      <a:pt x="25" y="62"/>
                      <a:pt x="25" y="62"/>
                    </a:cubicBezTo>
                    <a:cubicBezTo>
                      <a:pt x="24" y="63"/>
                      <a:pt x="24" y="63"/>
                      <a:pt x="23" y="63"/>
                    </a:cubicBezTo>
                    <a:cubicBezTo>
                      <a:pt x="22" y="63"/>
                      <a:pt x="22" y="63"/>
                      <a:pt x="22" y="64"/>
                    </a:cubicBezTo>
                    <a:cubicBezTo>
                      <a:pt x="21" y="64"/>
                      <a:pt x="20" y="64"/>
                      <a:pt x="19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1" y="67"/>
                      <a:pt x="4" y="69"/>
                      <a:pt x="0" y="71"/>
                    </a:cubicBezTo>
                    <a:cubicBezTo>
                      <a:pt x="3" y="76"/>
                      <a:pt x="6" y="83"/>
                      <a:pt x="10" y="91"/>
                    </a:cubicBezTo>
                    <a:cubicBezTo>
                      <a:pt x="10" y="91"/>
                      <a:pt x="11" y="92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4"/>
                      <a:pt x="12" y="94"/>
                      <a:pt x="12" y="95"/>
                    </a:cubicBezTo>
                    <a:cubicBezTo>
                      <a:pt x="12" y="95"/>
                      <a:pt x="13" y="95"/>
                      <a:pt x="13" y="95"/>
                    </a:cubicBezTo>
                    <a:cubicBezTo>
                      <a:pt x="17" y="92"/>
                      <a:pt x="22" y="92"/>
                      <a:pt x="26" y="92"/>
                    </a:cubicBezTo>
                    <a:cubicBezTo>
                      <a:pt x="28" y="92"/>
                      <a:pt x="30" y="92"/>
                      <a:pt x="32" y="91"/>
                    </a:cubicBezTo>
                    <a:cubicBezTo>
                      <a:pt x="33" y="91"/>
                      <a:pt x="33" y="91"/>
                      <a:pt x="33" y="90"/>
                    </a:cubicBezTo>
                    <a:cubicBezTo>
                      <a:pt x="33" y="88"/>
                      <a:pt x="33" y="85"/>
                      <a:pt x="35" y="83"/>
                    </a:cubicBezTo>
                    <a:cubicBezTo>
                      <a:pt x="38" y="81"/>
                      <a:pt x="41" y="81"/>
                      <a:pt x="43" y="81"/>
                    </a:cubicBezTo>
                    <a:cubicBezTo>
                      <a:pt x="44" y="81"/>
                      <a:pt x="45" y="81"/>
                      <a:pt x="46" y="81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49" y="80"/>
                      <a:pt x="49" y="79"/>
                      <a:pt x="50" y="78"/>
                    </a:cubicBezTo>
                    <a:cubicBezTo>
                      <a:pt x="51" y="75"/>
                      <a:pt x="53" y="71"/>
                      <a:pt x="56" y="70"/>
                    </a:cubicBezTo>
                    <a:cubicBezTo>
                      <a:pt x="57" y="70"/>
                      <a:pt x="59" y="69"/>
                      <a:pt x="60" y="69"/>
                    </a:cubicBezTo>
                    <a:cubicBezTo>
                      <a:pt x="60" y="69"/>
                      <a:pt x="62" y="69"/>
                      <a:pt x="62" y="69"/>
                    </a:cubicBezTo>
                    <a:cubicBezTo>
                      <a:pt x="61" y="66"/>
                      <a:pt x="61" y="52"/>
                      <a:pt x="67" y="51"/>
                    </a:cubicBezTo>
                    <a:cubicBezTo>
                      <a:pt x="70" y="51"/>
                      <a:pt x="74" y="48"/>
                      <a:pt x="75" y="47"/>
                    </a:cubicBezTo>
                    <a:cubicBezTo>
                      <a:pt x="75" y="45"/>
                      <a:pt x="76" y="43"/>
                      <a:pt x="80" y="38"/>
                    </a:cubicBezTo>
                    <a:cubicBezTo>
                      <a:pt x="82" y="36"/>
                      <a:pt x="83" y="34"/>
                      <a:pt x="84" y="33"/>
                    </a:cubicBezTo>
                    <a:cubicBezTo>
                      <a:pt x="85" y="31"/>
                      <a:pt x="85" y="30"/>
                      <a:pt x="85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1" y="29"/>
                      <a:pt x="76" y="21"/>
                      <a:pt x="74" y="17"/>
                    </a:cubicBezTo>
                    <a:cubicBezTo>
                      <a:pt x="74" y="16"/>
                      <a:pt x="72" y="16"/>
                      <a:pt x="70" y="16"/>
                    </a:cubicBezTo>
                    <a:cubicBezTo>
                      <a:pt x="66" y="15"/>
                      <a:pt x="61" y="14"/>
                      <a:pt x="56" y="10"/>
                    </a:cubicBezTo>
                    <a:cubicBezTo>
                      <a:pt x="53" y="8"/>
                      <a:pt x="51" y="5"/>
                      <a:pt x="49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6" name="Freeform 1171">
                <a:extLst>
                  <a:ext uri="{FF2B5EF4-FFF2-40B4-BE49-F238E27FC236}">
                    <a16:creationId xmlns:a16="http://schemas.microsoft.com/office/drawing/2014/main" id="{3B8555D8-AD28-FC4A-8DDA-BB89856DB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2607"/>
                <a:ext cx="7" cy="13"/>
              </a:xfrm>
              <a:custGeom>
                <a:avLst/>
                <a:gdLst>
                  <a:gd name="T0" fmla="*/ 6 w 7"/>
                  <a:gd name="T1" fmla="*/ 1 h 13"/>
                  <a:gd name="T2" fmla="*/ 5 w 7"/>
                  <a:gd name="T3" fmla="*/ 0 h 13"/>
                  <a:gd name="T4" fmla="*/ 5 w 7"/>
                  <a:gd name="T5" fmla="*/ 0 h 13"/>
                  <a:gd name="T6" fmla="*/ 0 w 7"/>
                  <a:gd name="T7" fmla="*/ 9 h 13"/>
                  <a:gd name="T8" fmla="*/ 0 w 7"/>
                  <a:gd name="T9" fmla="*/ 10 h 13"/>
                  <a:gd name="T10" fmla="*/ 0 w 7"/>
                  <a:gd name="T11" fmla="*/ 10 h 13"/>
                  <a:gd name="T12" fmla="*/ 0 w 7"/>
                  <a:gd name="T13" fmla="*/ 11 h 13"/>
                  <a:gd name="T14" fmla="*/ 1 w 7"/>
                  <a:gd name="T15" fmla="*/ 12 h 13"/>
                  <a:gd name="T16" fmla="*/ 1 w 7"/>
                  <a:gd name="T17" fmla="*/ 12 h 13"/>
                  <a:gd name="T18" fmla="*/ 3 w 7"/>
                  <a:gd name="T19" fmla="*/ 13 h 13"/>
                  <a:gd name="T20" fmla="*/ 3 w 7"/>
                  <a:gd name="T21" fmla="*/ 13 h 13"/>
                  <a:gd name="T22" fmla="*/ 4 w 7"/>
                  <a:gd name="T23" fmla="*/ 13 h 13"/>
                  <a:gd name="T24" fmla="*/ 5 w 7"/>
                  <a:gd name="T25" fmla="*/ 11 h 13"/>
                  <a:gd name="T26" fmla="*/ 6 w 7"/>
                  <a:gd name="T2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3">
                    <a:moveTo>
                      <a:pt x="6" y="1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7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6" y="9"/>
                      <a:pt x="7" y="4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7" name="Freeform 1172">
                <a:extLst>
                  <a:ext uri="{FF2B5EF4-FFF2-40B4-BE49-F238E27FC236}">
                    <a16:creationId xmlns:a16="http://schemas.microsoft.com/office/drawing/2014/main" id="{ED99C8A9-50CB-0442-8224-94DAC47F6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2604"/>
                <a:ext cx="46" cy="38"/>
              </a:xfrm>
              <a:custGeom>
                <a:avLst/>
                <a:gdLst>
                  <a:gd name="T0" fmla="*/ 34 w 48"/>
                  <a:gd name="T1" fmla="*/ 30 h 39"/>
                  <a:gd name="T2" fmla="*/ 40 w 48"/>
                  <a:gd name="T3" fmla="*/ 22 h 39"/>
                  <a:gd name="T4" fmla="*/ 40 w 48"/>
                  <a:gd name="T5" fmla="*/ 12 h 39"/>
                  <a:gd name="T6" fmla="*/ 46 w 48"/>
                  <a:gd name="T7" fmla="*/ 12 h 39"/>
                  <a:gd name="T8" fmla="*/ 48 w 48"/>
                  <a:gd name="T9" fmla="*/ 11 h 39"/>
                  <a:gd name="T10" fmla="*/ 47 w 48"/>
                  <a:gd name="T11" fmla="*/ 4 h 39"/>
                  <a:gd name="T12" fmla="*/ 47 w 48"/>
                  <a:gd name="T13" fmla="*/ 0 h 39"/>
                  <a:gd name="T14" fmla="*/ 36 w 48"/>
                  <a:gd name="T15" fmla="*/ 14 h 39"/>
                  <a:gd name="T16" fmla="*/ 12 w 48"/>
                  <a:gd name="T17" fmla="*/ 25 h 39"/>
                  <a:gd name="T18" fmla="*/ 9 w 48"/>
                  <a:gd name="T19" fmla="*/ 25 h 39"/>
                  <a:gd name="T20" fmla="*/ 2 w 48"/>
                  <a:gd name="T21" fmla="*/ 27 h 39"/>
                  <a:gd name="T22" fmla="*/ 1 w 48"/>
                  <a:gd name="T23" fmla="*/ 28 h 39"/>
                  <a:gd name="T24" fmla="*/ 0 w 48"/>
                  <a:gd name="T25" fmla="*/ 28 h 39"/>
                  <a:gd name="T26" fmla="*/ 0 w 48"/>
                  <a:gd name="T27" fmla="*/ 29 h 39"/>
                  <a:gd name="T28" fmla="*/ 0 w 48"/>
                  <a:gd name="T29" fmla="*/ 30 h 39"/>
                  <a:gd name="T30" fmla="*/ 1 w 48"/>
                  <a:gd name="T31" fmla="*/ 31 h 39"/>
                  <a:gd name="T32" fmla="*/ 1 w 48"/>
                  <a:gd name="T33" fmla="*/ 31 h 39"/>
                  <a:gd name="T34" fmla="*/ 3 w 48"/>
                  <a:gd name="T35" fmla="*/ 33 h 39"/>
                  <a:gd name="T36" fmla="*/ 3 w 48"/>
                  <a:gd name="T37" fmla="*/ 33 h 39"/>
                  <a:gd name="T38" fmla="*/ 4 w 48"/>
                  <a:gd name="T39" fmla="*/ 34 h 39"/>
                  <a:gd name="T40" fmla="*/ 4 w 48"/>
                  <a:gd name="T41" fmla="*/ 34 h 39"/>
                  <a:gd name="T42" fmla="*/ 5 w 48"/>
                  <a:gd name="T43" fmla="*/ 35 h 39"/>
                  <a:gd name="T44" fmla="*/ 5 w 48"/>
                  <a:gd name="T45" fmla="*/ 35 h 39"/>
                  <a:gd name="T46" fmla="*/ 6 w 48"/>
                  <a:gd name="T47" fmla="*/ 36 h 39"/>
                  <a:gd name="T48" fmla="*/ 6 w 48"/>
                  <a:gd name="T49" fmla="*/ 36 h 39"/>
                  <a:gd name="T50" fmla="*/ 7 w 48"/>
                  <a:gd name="T51" fmla="*/ 36 h 39"/>
                  <a:gd name="T52" fmla="*/ 7 w 48"/>
                  <a:gd name="T53" fmla="*/ 36 h 39"/>
                  <a:gd name="T54" fmla="*/ 7 w 48"/>
                  <a:gd name="T55" fmla="*/ 36 h 39"/>
                  <a:gd name="T56" fmla="*/ 8 w 48"/>
                  <a:gd name="T57" fmla="*/ 36 h 39"/>
                  <a:gd name="T58" fmla="*/ 8 w 48"/>
                  <a:gd name="T59" fmla="*/ 37 h 39"/>
                  <a:gd name="T60" fmla="*/ 9 w 48"/>
                  <a:gd name="T61" fmla="*/ 37 h 39"/>
                  <a:gd name="T62" fmla="*/ 10 w 48"/>
                  <a:gd name="T63" fmla="*/ 37 h 39"/>
                  <a:gd name="T64" fmla="*/ 10 w 48"/>
                  <a:gd name="T65" fmla="*/ 37 h 39"/>
                  <a:gd name="T66" fmla="*/ 11 w 48"/>
                  <a:gd name="T67" fmla="*/ 37 h 39"/>
                  <a:gd name="T68" fmla="*/ 11 w 48"/>
                  <a:gd name="T69" fmla="*/ 37 h 39"/>
                  <a:gd name="T70" fmla="*/ 16 w 48"/>
                  <a:gd name="T71" fmla="*/ 38 h 39"/>
                  <a:gd name="T72" fmla="*/ 16 w 48"/>
                  <a:gd name="T73" fmla="*/ 38 h 39"/>
                  <a:gd name="T74" fmla="*/ 17 w 48"/>
                  <a:gd name="T75" fmla="*/ 38 h 39"/>
                  <a:gd name="T76" fmla="*/ 18 w 48"/>
                  <a:gd name="T77" fmla="*/ 38 h 39"/>
                  <a:gd name="T78" fmla="*/ 19 w 48"/>
                  <a:gd name="T79" fmla="*/ 38 h 39"/>
                  <a:gd name="T80" fmla="*/ 20 w 48"/>
                  <a:gd name="T81" fmla="*/ 38 h 39"/>
                  <a:gd name="T82" fmla="*/ 21 w 48"/>
                  <a:gd name="T83" fmla="*/ 38 h 39"/>
                  <a:gd name="T84" fmla="*/ 22 w 48"/>
                  <a:gd name="T85" fmla="*/ 38 h 39"/>
                  <a:gd name="T86" fmla="*/ 30 w 48"/>
                  <a:gd name="T87" fmla="*/ 39 h 39"/>
                  <a:gd name="T88" fmla="*/ 34 w 48"/>
                  <a:gd name="T8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39">
                    <a:moveTo>
                      <a:pt x="34" y="30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8"/>
                      <a:pt x="48" y="6"/>
                      <a:pt x="47" y="4"/>
                    </a:cubicBezTo>
                    <a:cubicBezTo>
                      <a:pt x="47" y="3"/>
                      <a:pt x="47" y="1"/>
                      <a:pt x="47" y="0"/>
                    </a:cubicBezTo>
                    <a:cubicBezTo>
                      <a:pt x="44" y="2"/>
                      <a:pt x="39" y="9"/>
                      <a:pt x="36" y="14"/>
                    </a:cubicBezTo>
                    <a:cubicBezTo>
                      <a:pt x="32" y="21"/>
                      <a:pt x="21" y="26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5" y="25"/>
                      <a:pt x="3" y="26"/>
                      <a:pt x="2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1" y="30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2" y="32"/>
                      <a:pt x="2" y="32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7"/>
                      <a:pt x="14" y="37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5" y="39"/>
                      <a:pt x="28" y="39"/>
                      <a:pt x="30" y="39"/>
                    </a:cubicBezTo>
                    <a:lnTo>
                      <a:pt x="3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8" name="Freeform 1173">
                <a:extLst>
                  <a:ext uri="{FF2B5EF4-FFF2-40B4-BE49-F238E27FC236}">
                    <a16:creationId xmlns:a16="http://schemas.microsoft.com/office/drawing/2014/main" id="{1C6EB1AD-07DE-2D45-B53F-235234FAC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468"/>
                <a:ext cx="100" cy="99"/>
              </a:xfrm>
              <a:custGeom>
                <a:avLst/>
                <a:gdLst>
                  <a:gd name="T0" fmla="*/ 64 w 105"/>
                  <a:gd name="T1" fmla="*/ 6 h 103"/>
                  <a:gd name="T2" fmla="*/ 63 w 105"/>
                  <a:gd name="T3" fmla="*/ 6 h 103"/>
                  <a:gd name="T4" fmla="*/ 54 w 105"/>
                  <a:gd name="T5" fmla="*/ 2 h 103"/>
                  <a:gd name="T6" fmla="*/ 49 w 105"/>
                  <a:gd name="T7" fmla="*/ 1 h 103"/>
                  <a:gd name="T8" fmla="*/ 43 w 105"/>
                  <a:gd name="T9" fmla="*/ 0 h 103"/>
                  <a:gd name="T10" fmla="*/ 42 w 105"/>
                  <a:gd name="T11" fmla="*/ 1 h 103"/>
                  <a:gd name="T12" fmla="*/ 43 w 105"/>
                  <a:gd name="T13" fmla="*/ 1 h 103"/>
                  <a:gd name="T14" fmla="*/ 43 w 105"/>
                  <a:gd name="T15" fmla="*/ 1 h 103"/>
                  <a:gd name="T16" fmla="*/ 40 w 105"/>
                  <a:gd name="T17" fmla="*/ 4 h 103"/>
                  <a:gd name="T18" fmla="*/ 27 w 105"/>
                  <a:gd name="T19" fmla="*/ 13 h 103"/>
                  <a:gd name="T20" fmla="*/ 28 w 105"/>
                  <a:gd name="T21" fmla="*/ 23 h 103"/>
                  <a:gd name="T22" fmla="*/ 24 w 105"/>
                  <a:gd name="T23" fmla="*/ 38 h 103"/>
                  <a:gd name="T24" fmla="*/ 23 w 105"/>
                  <a:gd name="T25" fmla="*/ 39 h 103"/>
                  <a:gd name="T26" fmla="*/ 0 w 105"/>
                  <a:gd name="T27" fmla="*/ 51 h 103"/>
                  <a:gd name="T28" fmla="*/ 1 w 105"/>
                  <a:gd name="T29" fmla="*/ 53 h 103"/>
                  <a:gd name="T30" fmla="*/ 2 w 105"/>
                  <a:gd name="T31" fmla="*/ 57 h 103"/>
                  <a:gd name="T32" fmla="*/ 2 w 105"/>
                  <a:gd name="T33" fmla="*/ 60 h 103"/>
                  <a:gd name="T34" fmla="*/ 3 w 105"/>
                  <a:gd name="T35" fmla="*/ 63 h 103"/>
                  <a:gd name="T36" fmla="*/ 3 w 105"/>
                  <a:gd name="T37" fmla="*/ 65 h 103"/>
                  <a:gd name="T38" fmla="*/ 5 w 105"/>
                  <a:gd name="T39" fmla="*/ 65 h 103"/>
                  <a:gd name="T40" fmla="*/ 7 w 105"/>
                  <a:gd name="T41" fmla="*/ 64 h 103"/>
                  <a:gd name="T42" fmla="*/ 8 w 105"/>
                  <a:gd name="T43" fmla="*/ 64 h 103"/>
                  <a:gd name="T44" fmla="*/ 11 w 105"/>
                  <a:gd name="T45" fmla="*/ 65 h 103"/>
                  <a:gd name="T46" fmla="*/ 27 w 105"/>
                  <a:gd name="T47" fmla="*/ 74 h 103"/>
                  <a:gd name="T48" fmla="*/ 34 w 105"/>
                  <a:gd name="T49" fmla="*/ 78 h 103"/>
                  <a:gd name="T50" fmla="*/ 73 w 105"/>
                  <a:gd name="T51" fmla="*/ 102 h 103"/>
                  <a:gd name="T52" fmla="*/ 74 w 105"/>
                  <a:gd name="T53" fmla="*/ 102 h 103"/>
                  <a:gd name="T54" fmla="*/ 75 w 105"/>
                  <a:gd name="T55" fmla="*/ 102 h 103"/>
                  <a:gd name="T56" fmla="*/ 77 w 105"/>
                  <a:gd name="T57" fmla="*/ 102 h 103"/>
                  <a:gd name="T58" fmla="*/ 85 w 105"/>
                  <a:gd name="T59" fmla="*/ 103 h 103"/>
                  <a:gd name="T60" fmla="*/ 86 w 105"/>
                  <a:gd name="T61" fmla="*/ 101 h 103"/>
                  <a:gd name="T62" fmla="*/ 87 w 105"/>
                  <a:gd name="T63" fmla="*/ 99 h 103"/>
                  <a:gd name="T64" fmla="*/ 88 w 105"/>
                  <a:gd name="T65" fmla="*/ 97 h 103"/>
                  <a:gd name="T66" fmla="*/ 88 w 105"/>
                  <a:gd name="T67" fmla="*/ 96 h 103"/>
                  <a:gd name="T68" fmla="*/ 89 w 105"/>
                  <a:gd name="T69" fmla="*/ 95 h 103"/>
                  <a:gd name="T70" fmla="*/ 89 w 105"/>
                  <a:gd name="T71" fmla="*/ 95 h 103"/>
                  <a:gd name="T72" fmla="*/ 89 w 105"/>
                  <a:gd name="T73" fmla="*/ 94 h 103"/>
                  <a:gd name="T74" fmla="*/ 90 w 105"/>
                  <a:gd name="T75" fmla="*/ 93 h 103"/>
                  <a:gd name="T76" fmla="*/ 98 w 105"/>
                  <a:gd name="T77" fmla="*/ 89 h 103"/>
                  <a:gd name="T78" fmla="*/ 100 w 105"/>
                  <a:gd name="T79" fmla="*/ 90 h 103"/>
                  <a:gd name="T80" fmla="*/ 102 w 105"/>
                  <a:gd name="T81" fmla="*/ 91 h 103"/>
                  <a:gd name="T82" fmla="*/ 104 w 105"/>
                  <a:gd name="T83" fmla="*/ 93 h 103"/>
                  <a:gd name="T84" fmla="*/ 105 w 105"/>
                  <a:gd name="T85" fmla="*/ 92 h 103"/>
                  <a:gd name="T86" fmla="*/ 103 w 105"/>
                  <a:gd name="T87" fmla="*/ 90 h 103"/>
                  <a:gd name="T88" fmla="*/ 101 w 105"/>
                  <a:gd name="T89" fmla="*/ 88 h 103"/>
                  <a:gd name="T90" fmla="*/ 100 w 105"/>
                  <a:gd name="T91" fmla="*/ 86 h 103"/>
                  <a:gd name="T92" fmla="*/ 100 w 105"/>
                  <a:gd name="T93" fmla="*/ 84 h 103"/>
                  <a:gd name="T94" fmla="*/ 96 w 105"/>
                  <a:gd name="T95" fmla="*/ 77 h 103"/>
                  <a:gd name="T96" fmla="*/ 98 w 105"/>
                  <a:gd name="T97" fmla="*/ 70 h 103"/>
                  <a:gd name="T98" fmla="*/ 93 w 105"/>
                  <a:gd name="T99" fmla="*/ 64 h 103"/>
                  <a:gd name="T100" fmla="*/ 87 w 105"/>
                  <a:gd name="T101" fmla="*/ 62 h 103"/>
                  <a:gd name="T102" fmla="*/ 85 w 105"/>
                  <a:gd name="T103" fmla="*/ 61 h 103"/>
                  <a:gd name="T104" fmla="*/ 83 w 105"/>
                  <a:gd name="T105" fmla="*/ 59 h 103"/>
                  <a:gd name="T106" fmla="*/ 81 w 105"/>
                  <a:gd name="T107" fmla="*/ 58 h 103"/>
                  <a:gd name="T108" fmla="*/ 80 w 105"/>
                  <a:gd name="T109" fmla="*/ 55 h 103"/>
                  <a:gd name="T110" fmla="*/ 79 w 105"/>
                  <a:gd name="T111" fmla="*/ 53 h 103"/>
                  <a:gd name="T112" fmla="*/ 72 w 105"/>
                  <a:gd name="T113" fmla="*/ 41 h 103"/>
                  <a:gd name="T114" fmla="*/ 75 w 105"/>
                  <a:gd name="T115" fmla="*/ 32 h 103"/>
                  <a:gd name="T116" fmla="*/ 78 w 105"/>
                  <a:gd name="T117" fmla="*/ 25 h 103"/>
                  <a:gd name="T118" fmla="*/ 78 w 105"/>
                  <a:gd name="T119" fmla="*/ 21 h 103"/>
                  <a:gd name="T120" fmla="*/ 68 w 105"/>
                  <a:gd name="T121" fmla="*/ 11 h 103"/>
                  <a:gd name="T122" fmla="*/ 65 w 105"/>
                  <a:gd name="T123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" h="103">
                    <a:moveTo>
                      <a:pt x="65" y="6"/>
                    </a:moveTo>
                    <a:cubicBezTo>
                      <a:pt x="65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3" y="6"/>
                    </a:cubicBezTo>
                    <a:cubicBezTo>
                      <a:pt x="62" y="6"/>
                      <a:pt x="60" y="5"/>
                      <a:pt x="58" y="4"/>
                    </a:cubicBezTo>
                    <a:cubicBezTo>
                      <a:pt x="57" y="3"/>
                      <a:pt x="55" y="2"/>
                      <a:pt x="54" y="2"/>
                    </a:cubicBezTo>
                    <a:cubicBezTo>
                      <a:pt x="54" y="2"/>
                      <a:pt x="53" y="3"/>
                      <a:pt x="53" y="3"/>
                    </a:cubicBezTo>
                    <a:cubicBezTo>
                      <a:pt x="51" y="3"/>
                      <a:pt x="50" y="2"/>
                      <a:pt x="49" y="1"/>
                    </a:cubicBezTo>
                    <a:cubicBezTo>
                      <a:pt x="48" y="1"/>
                      <a:pt x="46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28" y="11"/>
                      <a:pt x="27" y="13"/>
                    </a:cubicBezTo>
                    <a:cubicBezTo>
                      <a:pt x="27" y="14"/>
                      <a:pt x="27" y="15"/>
                      <a:pt x="28" y="17"/>
                    </a:cubicBezTo>
                    <a:cubicBezTo>
                      <a:pt x="28" y="19"/>
                      <a:pt x="29" y="21"/>
                      <a:pt x="28" y="23"/>
                    </a:cubicBezTo>
                    <a:cubicBezTo>
                      <a:pt x="27" y="24"/>
                      <a:pt x="27" y="28"/>
                      <a:pt x="27" y="30"/>
                    </a:cubicBezTo>
                    <a:cubicBezTo>
                      <a:pt x="28" y="32"/>
                      <a:pt x="25" y="36"/>
                      <a:pt x="24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18" y="42"/>
                      <a:pt x="9" y="47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3"/>
                      <a:pt x="1" y="53"/>
                    </a:cubicBezTo>
                    <a:cubicBezTo>
                      <a:pt x="1" y="54"/>
                      <a:pt x="1" y="54"/>
                      <a:pt x="1" y="55"/>
                    </a:cubicBezTo>
                    <a:cubicBezTo>
                      <a:pt x="1" y="56"/>
                      <a:pt x="1" y="56"/>
                      <a:pt x="2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1"/>
                      <a:pt x="3" y="61"/>
                    </a:cubicBezTo>
                    <a:cubicBezTo>
                      <a:pt x="3" y="62"/>
                      <a:pt x="3" y="62"/>
                      <a:pt x="3" y="63"/>
                    </a:cubicBezTo>
                    <a:cubicBezTo>
                      <a:pt x="3" y="63"/>
                      <a:pt x="3" y="63"/>
                      <a:pt x="3" y="64"/>
                    </a:cubicBezTo>
                    <a:cubicBezTo>
                      <a:pt x="3" y="64"/>
                      <a:pt x="3" y="64"/>
                      <a:pt x="3" y="65"/>
                    </a:cubicBezTo>
                    <a:cubicBezTo>
                      <a:pt x="4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5"/>
                      <a:pt x="6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5"/>
                      <a:pt x="9" y="65"/>
                      <a:pt x="9" y="65"/>
                    </a:cubicBezTo>
                    <a:cubicBezTo>
                      <a:pt x="9" y="65"/>
                      <a:pt x="10" y="65"/>
                      <a:pt x="11" y="65"/>
                    </a:cubicBezTo>
                    <a:cubicBezTo>
                      <a:pt x="13" y="65"/>
                      <a:pt x="18" y="68"/>
                      <a:pt x="24" y="72"/>
                    </a:cubicBezTo>
                    <a:cubicBezTo>
                      <a:pt x="25" y="73"/>
                      <a:pt x="26" y="73"/>
                      <a:pt x="27" y="74"/>
                    </a:cubicBezTo>
                    <a:cubicBezTo>
                      <a:pt x="30" y="76"/>
                      <a:pt x="33" y="77"/>
                      <a:pt x="34" y="78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40" y="81"/>
                      <a:pt x="57" y="95"/>
                      <a:pt x="61" y="98"/>
                    </a:cubicBezTo>
                    <a:cubicBezTo>
                      <a:pt x="65" y="101"/>
                      <a:pt x="71" y="102"/>
                      <a:pt x="73" y="102"/>
                    </a:cubicBezTo>
                    <a:cubicBezTo>
                      <a:pt x="73" y="102"/>
                      <a:pt x="74" y="102"/>
                      <a:pt x="74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74" y="102"/>
                      <a:pt x="75" y="102"/>
                      <a:pt x="75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6" y="102"/>
                      <a:pt x="76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9" y="103"/>
                      <a:pt x="82" y="103"/>
                      <a:pt x="85" y="103"/>
                    </a:cubicBezTo>
                    <a:cubicBezTo>
                      <a:pt x="85" y="103"/>
                      <a:pt x="85" y="103"/>
                      <a:pt x="85" y="102"/>
                    </a:cubicBezTo>
                    <a:cubicBezTo>
                      <a:pt x="86" y="102"/>
                      <a:pt x="86" y="102"/>
                      <a:pt x="86" y="101"/>
                    </a:cubicBezTo>
                    <a:cubicBezTo>
                      <a:pt x="86" y="101"/>
                      <a:pt x="86" y="100"/>
                      <a:pt x="86" y="100"/>
                    </a:cubicBezTo>
                    <a:cubicBezTo>
                      <a:pt x="87" y="100"/>
                      <a:pt x="87" y="99"/>
                      <a:pt x="87" y="99"/>
                    </a:cubicBezTo>
                    <a:cubicBezTo>
                      <a:pt x="87" y="99"/>
                      <a:pt x="87" y="98"/>
                      <a:pt x="87" y="98"/>
                    </a:cubicBezTo>
                    <a:cubicBezTo>
                      <a:pt x="87" y="98"/>
                      <a:pt x="88" y="97"/>
                      <a:pt x="88" y="97"/>
                    </a:cubicBezTo>
                    <a:cubicBezTo>
                      <a:pt x="88" y="97"/>
                      <a:pt x="88" y="97"/>
                      <a:pt x="88" y="97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88" y="96"/>
                      <a:pt x="88" y="96"/>
                      <a:pt x="89" y="96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90" y="94"/>
                    </a:cubicBezTo>
                    <a:cubicBezTo>
                      <a:pt x="90" y="94"/>
                      <a:pt x="90" y="93"/>
                      <a:pt x="90" y="93"/>
                    </a:cubicBezTo>
                    <a:cubicBezTo>
                      <a:pt x="91" y="92"/>
                      <a:pt x="92" y="90"/>
                      <a:pt x="96" y="89"/>
                    </a:cubicBezTo>
                    <a:cubicBezTo>
                      <a:pt x="97" y="89"/>
                      <a:pt x="97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9" y="90"/>
                      <a:pt x="99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1" y="90"/>
                      <a:pt x="101" y="91"/>
                      <a:pt x="102" y="91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3" y="92"/>
                      <a:pt x="103" y="92"/>
                      <a:pt x="104" y="93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4" y="93"/>
                      <a:pt x="105" y="92"/>
                      <a:pt x="105" y="92"/>
                    </a:cubicBezTo>
                    <a:cubicBezTo>
                      <a:pt x="105" y="92"/>
                      <a:pt x="105" y="92"/>
                      <a:pt x="105" y="92"/>
                    </a:cubicBezTo>
                    <a:cubicBezTo>
                      <a:pt x="104" y="91"/>
                      <a:pt x="104" y="91"/>
                      <a:pt x="103" y="9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2" y="89"/>
                      <a:pt x="102" y="88"/>
                      <a:pt x="101" y="88"/>
                    </a:cubicBezTo>
                    <a:cubicBezTo>
                      <a:pt x="101" y="88"/>
                      <a:pt x="101" y="88"/>
                      <a:pt x="101" y="87"/>
                    </a:cubicBezTo>
                    <a:cubicBezTo>
                      <a:pt x="101" y="87"/>
                      <a:pt x="101" y="86"/>
                      <a:pt x="100" y="86"/>
                    </a:cubicBezTo>
                    <a:cubicBezTo>
                      <a:pt x="100" y="86"/>
                      <a:pt x="100" y="86"/>
                      <a:pt x="100" y="85"/>
                    </a:cubicBezTo>
                    <a:cubicBezTo>
                      <a:pt x="100" y="85"/>
                      <a:pt x="100" y="84"/>
                      <a:pt x="100" y="84"/>
                    </a:cubicBezTo>
                    <a:cubicBezTo>
                      <a:pt x="100" y="83"/>
                      <a:pt x="100" y="82"/>
                      <a:pt x="98" y="80"/>
                    </a:cubicBezTo>
                    <a:cubicBezTo>
                      <a:pt x="97" y="79"/>
                      <a:pt x="96" y="78"/>
                      <a:pt x="96" y="77"/>
                    </a:cubicBezTo>
                    <a:cubicBezTo>
                      <a:pt x="96" y="75"/>
                      <a:pt x="96" y="74"/>
                      <a:pt x="97" y="72"/>
                    </a:cubicBezTo>
                    <a:cubicBezTo>
                      <a:pt x="97" y="72"/>
                      <a:pt x="98" y="71"/>
                      <a:pt x="98" y="70"/>
                    </a:cubicBezTo>
                    <a:cubicBezTo>
                      <a:pt x="97" y="69"/>
                      <a:pt x="96" y="68"/>
                      <a:pt x="96" y="67"/>
                    </a:cubicBezTo>
                    <a:cubicBezTo>
                      <a:pt x="95" y="65"/>
                      <a:pt x="94" y="64"/>
                      <a:pt x="93" y="64"/>
                    </a:cubicBezTo>
                    <a:cubicBezTo>
                      <a:pt x="93" y="64"/>
                      <a:pt x="93" y="64"/>
                      <a:pt x="92" y="64"/>
                    </a:cubicBezTo>
                    <a:cubicBezTo>
                      <a:pt x="91" y="63"/>
                      <a:pt x="89" y="63"/>
                      <a:pt x="87" y="62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4" y="60"/>
                      <a:pt x="83" y="60"/>
                      <a:pt x="83" y="59"/>
                    </a:cubicBezTo>
                    <a:cubicBezTo>
                      <a:pt x="82" y="59"/>
                      <a:pt x="82" y="59"/>
                      <a:pt x="82" y="58"/>
                    </a:cubicBezTo>
                    <a:cubicBezTo>
                      <a:pt x="82" y="58"/>
                      <a:pt x="81" y="58"/>
                      <a:pt x="81" y="58"/>
                    </a:cubicBezTo>
                    <a:cubicBezTo>
                      <a:pt x="81" y="57"/>
                      <a:pt x="80" y="57"/>
                      <a:pt x="80" y="57"/>
                    </a:cubicBezTo>
                    <a:cubicBezTo>
                      <a:pt x="80" y="56"/>
                      <a:pt x="80" y="56"/>
                      <a:pt x="80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4"/>
                      <a:pt x="79" y="54"/>
                      <a:pt x="79" y="53"/>
                    </a:cubicBezTo>
                    <a:cubicBezTo>
                      <a:pt x="79" y="52"/>
                      <a:pt x="78" y="51"/>
                      <a:pt x="75" y="49"/>
                    </a:cubicBezTo>
                    <a:cubicBezTo>
                      <a:pt x="73" y="48"/>
                      <a:pt x="72" y="43"/>
                      <a:pt x="72" y="41"/>
                    </a:cubicBezTo>
                    <a:cubicBezTo>
                      <a:pt x="71" y="38"/>
                      <a:pt x="72" y="36"/>
                      <a:pt x="74" y="36"/>
                    </a:cubicBezTo>
                    <a:cubicBezTo>
                      <a:pt x="74" y="35"/>
                      <a:pt x="74" y="33"/>
                      <a:pt x="75" y="32"/>
                    </a:cubicBezTo>
                    <a:cubicBezTo>
                      <a:pt x="75" y="30"/>
                      <a:pt x="76" y="27"/>
                      <a:pt x="78" y="26"/>
                    </a:cubicBezTo>
                    <a:cubicBezTo>
                      <a:pt x="78" y="26"/>
                      <a:pt x="78" y="26"/>
                      <a:pt x="78" y="25"/>
                    </a:cubicBezTo>
                    <a:cubicBezTo>
                      <a:pt x="78" y="24"/>
                      <a:pt x="78" y="23"/>
                      <a:pt x="78" y="21"/>
                    </a:cubicBezTo>
                    <a:cubicBezTo>
                      <a:pt x="79" y="21"/>
                      <a:pt x="78" y="21"/>
                      <a:pt x="78" y="21"/>
                    </a:cubicBezTo>
                    <a:cubicBezTo>
                      <a:pt x="78" y="20"/>
                      <a:pt x="77" y="20"/>
                      <a:pt x="76" y="20"/>
                    </a:cubicBezTo>
                    <a:cubicBezTo>
                      <a:pt x="72" y="20"/>
                      <a:pt x="68" y="15"/>
                      <a:pt x="68" y="11"/>
                    </a:cubicBezTo>
                    <a:cubicBezTo>
                      <a:pt x="68" y="10"/>
                      <a:pt x="66" y="8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9" name="Freeform 1174">
                <a:extLst>
                  <a:ext uri="{FF2B5EF4-FFF2-40B4-BE49-F238E27FC236}">
                    <a16:creationId xmlns:a16="http://schemas.microsoft.com/office/drawing/2014/main" id="{AA19DA48-4084-2B47-BA5B-E1232753F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2557"/>
                <a:ext cx="15" cy="15"/>
              </a:xfrm>
              <a:custGeom>
                <a:avLst/>
                <a:gdLst>
                  <a:gd name="T0" fmla="*/ 4 w 16"/>
                  <a:gd name="T1" fmla="*/ 11 h 16"/>
                  <a:gd name="T2" fmla="*/ 5 w 16"/>
                  <a:gd name="T3" fmla="*/ 11 h 16"/>
                  <a:gd name="T4" fmla="*/ 5 w 16"/>
                  <a:gd name="T5" fmla="*/ 11 h 16"/>
                  <a:gd name="T6" fmla="*/ 11 w 16"/>
                  <a:gd name="T7" fmla="*/ 16 h 16"/>
                  <a:gd name="T8" fmla="*/ 16 w 16"/>
                  <a:gd name="T9" fmla="*/ 16 h 16"/>
                  <a:gd name="T10" fmla="*/ 15 w 16"/>
                  <a:gd name="T11" fmla="*/ 14 h 16"/>
                  <a:gd name="T12" fmla="*/ 12 w 16"/>
                  <a:gd name="T13" fmla="*/ 4 h 16"/>
                  <a:gd name="T14" fmla="*/ 12 w 16"/>
                  <a:gd name="T15" fmla="*/ 3 h 16"/>
                  <a:gd name="T16" fmla="*/ 12 w 16"/>
                  <a:gd name="T17" fmla="*/ 3 h 16"/>
                  <a:gd name="T18" fmla="*/ 11 w 16"/>
                  <a:gd name="T19" fmla="*/ 2 h 16"/>
                  <a:gd name="T20" fmla="*/ 10 w 16"/>
                  <a:gd name="T21" fmla="*/ 1 h 16"/>
                  <a:gd name="T22" fmla="*/ 10 w 16"/>
                  <a:gd name="T23" fmla="*/ 1 h 16"/>
                  <a:gd name="T24" fmla="*/ 9 w 16"/>
                  <a:gd name="T25" fmla="*/ 1 h 16"/>
                  <a:gd name="T26" fmla="*/ 8 w 16"/>
                  <a:gd name="T27" fmla="*/ 0 h 16"/>
                  <a:gd name="T28" fmla="*/ 7 w 16"/>
                  <a:gd name="T29" fmla="*/ 0 h 16"/>
                  <a:gd name="T30" fmla="*/ 5 w 16"/>
                  <a:gd name="T31" fmla="*/ 2 h 16"/>
                  <a:gd name="T32" fmla="*/ 3 w 16"/>
                  <a:gd name="T33" fmla="*/ 4 h 16"/>
                  <a:gd name="T34" fmla="*/ 3 w 16"/>
                  <a:gd name="T35" fmla="*/ 4 h 16"/>
                  <a:gd name="T36" fmla="*/ 3 w 16"/>
                  <a:gd name="T37" fmla="*/ 4 h 16"/>
                  <a:gd name="T38" fmla="*/ 3 w 16"/>
                  <a:gd name="T39" fmla="*/ 4 h 16"/>
                  <a:gd name="T40" fmla="*/ 3 w 16"/>
                  <a:gd name="T41" fmla="*/ 5 h 16"/>
                  <a:gd name="T42" fmla="*/ 3 w 16"/>
                  <a:gd name="T43" fmla="*/ 5 h 16"/>
                  <a:gd name="T44" fmla="*/ 3 w 16"/>
                  <a:gd name="T45" fmla="*/ 5 h 16"/>
                  <a:gd name="T46" fmla="*/ 2 w 16"/>
                  <a:gd name="T47" fmla="*/ 6 h 16"/>
                  <a:gd name="T48" fmla="*/ 2 w 16"/>
                  <a:gd name="T49" fmla="*/ 6 h 16"/>
                  <a:gd name="T50" fmla="*/ 2 w 16"/>
                  <a:gd name="T51" fmla="*/ 7 h 16"/>
                  <a:gd name="T52" fmla="*/ 1 w 16"/>
                  <a:gd name="T53" fmla="*/ 8 h 16"/>
                  <a:gd name="T54" fmla="*/ 1 w 16"/>
                  <a:gd name="T55" fmla="*/ 9 h 16"/>
                  <a:gd name="T56" fmla="*/ 0 w 16"/>
                  <a:gd name="T57" fmla="*/ 10 h 16"/>
                  <a:gd name="T58" fmla="*/ 0 w 16"/>
                  <a:gd name="T59" fmla="*/ 11 h 16"/>
                  <a:gd name="T60" fmla="*/ 0 w 16"/>
                  <a:gd name="T61" fmla="*/ 11 h 16"/>
                  <a:gd name="T62" fmla="*/ 4 w 16"/>
                  <a:gd name="T6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6">
                    <a:moveTo>
                      <a:pt x="4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5"/>
                      <a:pt x="15" y="14"/>
                    </a:cubicBezTo>
                    <a:cubicBezTo>
                      <a:pt x="13" y="9"/>
                      <a:pt x="12" y="6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9"/>
                      <a:pt x="1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0" name="Freeform 1175">
                <a:extLst>
                  <a:ext uri="{FF2B5EF4-FFF2-40B4-BE49-F238E27FC236}">
                    <a16:creationId xmlns:a16="http://schemas.microsoft.com/office/drawing/2014/main" id="{4CB0E264-6E92-F94B-AFC8-CB57AC967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2363"/>
                <a:ext cx="182" cy="106"/>
              </a:xfrm>
              <a:custGeom>
                <a:avLst/>
                <a:gdLst>
                  <a:gd name="T0" fmla="*/ 3 w 191"/>
                  <a:gd name="T1" fmla="*/ 54 h 110"/>
                  <a:gd name="T2" fmla="*/ 8 w 191"/>
                  <a:gd name="T3" fmla="*/ 54 h 110"/>
                  <a:gd name="T4" fmla="*/ 8 w 191"/>
                  <a:gd name="T5" fmla="*/ 51 h 110"/>
                  <a:gd name="T6" fmla="*/ 22 w 191"/>
                  <a:gd name="T7" fmla="*/ 39 h 110"/>
                  <a:gd name="T8" fmla="*/ 36 w 191"/>
                  <a:gd name="T9" fmla="*/ 39 h 110"/>
                  <a:gd name="T10" fmla="*/ 49 w 191"/>
                  <a:gd name="T11" fmla="*/ 55 h 110"/>
                  <a:gd name="T12" fmla="*/ 69 w 191"/>
                  <a:gd name="T13" fmla="*/ 60 h 110"/>
                  <a:gd name="T14" fmla="*/ 75 w 191"/>
                  <a:gd name="T15" fmla="*/ 73 h 110"/>
                  <a:gd name="T16" fmla="*/ 99 w 191"/>
                  <a:gd name="T17" fmla="*/ 88 h 110"/>
                  <a:gd name="T18" fmla="*/ 110 w 191"/>
                  <a:gd name="T19" fmla="*/ 96 h 110"/>
                  <a:gd name="T20" fmla="*/ 122 w 191"/>
                  <a:gd name="T21" fmla="*/ 106 h 110"/>
                  <a:gd name="T22" fmla="*/ 131 w 191"/>
                  <a:gd name="T23" fmla="*/ 110 h 110"/>
                  <a:gd name="T24" fmla="*/ 134 w 191"/>
                  <a:gd name="T25" fmla="*/ 110 h 110"/>
                  <a:gd name="T26" fmla="*/ 134 w 191"/>
                  <a:gd name="T27" fmla="*/ 106 h 110"/>
                  <a:gd name="T28" fmla="*/ 137 w 191"/>
                  <a:gd name="T29" fmla="*/ 103 h 110"/>
                  <a:gd name="T30" fmla="*/ 137 w 191"/>
                  <a:gd name="T31" fmla="*/ 92 h 110"/>
                  <a:gd name="T32" fmla="*/ 138 w 191"/>
                  <a:gd name="T33" fmla="*/ 78 h 110"/>
                  <a:gd name="T34" fmla="*/ 146 w 191"/>
                  <a:gd name="T35" fmla="*/ 71 h 110"/>
                  <a:gd name="T36" fmla="*/ 159 w 191"/>
                  <a:gd name="T37" fmla="*/ 63 h 110"/>
                  <a:gd name="T38" fmla="*/ 170 w 191"/>
                  <a:gd name="T39" fmla="*/ 63 h 110"/>
                  <a:gd name="T40" fmla="*/ 170 w 191"/>
                  <a:gd name="T41" fmla="*/ 63 h 110"/>
                  <a:gd name="T42" fmla="*/ 170 w 191"/>
                  <a:gd name="T43" fmla="*/ 65 h 110"/>
                  <a:gd name="T44" fmla="*/ 169 w 191"/>
                  <a:gd name="T45" fmla="*/ 66 h 110"/>
                  <a:gd name="T46" fmla="*/ 167 w 191"/>
                  <a:gd name="T47" fmla="*/ 70 h 110"/>
                  <a:gd name="T48" fmla="*/ 170 w 191"/>
                  <a:gd name="T49" fmla="*/ 70 h 110"/>
                  <a:gd name="T50" fmla="*/ 172 w 191"/>
                  <a:gd name="T51" fmla="*/ 70 h 110"/>
                  <a:gd name="T52" fmla="*/ 175 w 191"/>
                  <a:gd name="T53" fmla="*/ 69 h 110"/>
                  <a:gd name="T54" fmla="*/ 181 w 191"/>
                  <a:gd name="T55" fmla="*/ 68 h 110"/>
                  <a:gd name="T56" fmla="*/ 191 w 191"/>
                  <a:gd name="T57" fmla="*/ 64 h 110"/>
                  <a:gd name="T58" fmla="*/ 166 w 191"/>
                  <a:gd name="T59" fmla="*/ 57 h 110"/>
                  <a:gd name="T60" fmla="*/ 164 w 191"/>
                  <a:gd name="T61" fmla="*/ 55 h 110"/>
                  <a:gd name="T62" fmla="*/ 162 w 191"/>
                  <a:gd name="T63" fmla="*/ 54 h 110"/>
                  <a:gd name="T64" fmla="*/ 160 w 191"/>
                  <a:gd name="T65" fmla="*/ 54 h 110"/>
                  <a:gd name="T66" fmla="*/ 142 w 191"/>
                  <a:gd name="T67" fmla="*/ 67 h 110"/>
                  <a:gd name="T68" fmla="*/ 127 w 191"/>
                  <a:gd name="T69" fmla="*/ 59 h 110"/>
                  <a:gd name="T70" fmla="*/ 113 w 191"/>
                  <a:gd name="T71" fmla="*/ 44 h 110"/>
                  <a:gd name="T72" fmla="*/ 106 w 191"/>
                  <a:gd name="T73" fmla="*/ 31 h 110"/>
                  <a:gd name="T74" fmla="*/ 75 w 191"/>
                  <a:gd name="T75" fmla="*/ 28 h 110"/>
                  <a:gd name="T76" fmla="*/ 64 w 191"/>
                  <a:gd name="T77" fmla="*/ 26 h 110"/>
                  <a:gd name="T78" fmla="*/ 62 w 191"/>
                  <a:gd name="T79" fmla="*/ 24 h 110"/>
                  <a:gd name="T80" fmla="*/ 60 w 191"/>
                  <a:gd name="T81" fmla="*/ 21 h 110"/>
                  <a:gd name="T82" fmla="*/ 57 w 191"/>
                  <a:gd name="T83" fmla="*/ 19 h 110"/>
                  <a:gd name="T84" fmla="*/ 54 w 191"/>
                  <a:gd name="T85" fmla="*/ 15 h 110"/>
                  <a:gd name="T86" fmla="*/ 34 w 191"/>
                  <a:gd name="T87" fmla="*/ 14 h 110"/>
                  <a:gd name="T88" fmla="*/ 34 w 191"/>
                  <a:gd name="T89" fmla="*/ 7 h 110"/>
                  <a:gd name="T90" fmla="*/ 27 w 191"/>
                  <a:gd name="T91" fmla="*/ 15 h 110"/>
                  <a:gd name="T92" fmla="*/ 0 w 191"/>
                  <a:gd name="T93" fmla="*/ 5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1" h="110">
                    <a:moveTo>
                      <a:pt x="0" y="53"/>
                    </a:moveTo>
                    <a:cubicBezTo>
                      <a:pt x="1" y="54"/>
                      <a:pt x="2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4" y="54"/>
                      <a:pt x="5" y="55"/>
                      <a:pt x="6" y="5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7" y="55"/>
                      <a:pt x="8" y="55"/>
                      <a:pt x="8" y="54"/>
                    </a:cubicBezTo>
                    <a:cubicBezTo>
                      <a:pt x="8" y="54"/>
                      <a:pt x="8" y="53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4" y="43"/>
                      <a:pt x="18" y="43"/>
                    </a:cubicBezTo>
                    <a:cubicBezTo>
                      <a:pt x="19" y="43"/>
                      <a:pt x="19" y="43"/>
                      <a:pt x="19" y="42"/>
                    </a:cubicBezTo>
                    <a:cubicBezTo>
                      <a:pt x="20" y="41"/>
                      <a:pt x="20" y="39"/>
                      <a:pt x="22" y="39"/>
                    </a:cubicBezTo>
                    <a:cubicBezTo>
                      <a:pt x="23" y="39"/>
                      <a:pt x="25" y="38"/>
                      <a:pt x="25" y="38"/>
                    </a:cubicBezTo>
                    <a:cubicBezTo>
                      <a:pt x="25" y="37"/>
                      <a:pt x="26" y="36"/>
                      <a:pt x="28" y="36"/>
                    </a:cubicBezTo>
                    <a:cubicBezTo>
                      <a:pt x="31" y="36"/>
                      <a:pt x="35" y="38"/>
                      <a:pt x="36" y="39"/>
                    </a:cubicBezTo>
                    <a:cubicBezTo>
                      <a:pt x="37" y="40"/>
                      <a:pt x="40" y="41"/>
                      <a:pt x="43" y="41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8" y="43"/>
                      <a:pt x="49" y="52"/>
                      <a:pt x="49" y="55"/>
                    </a:cubicBezTo>
                    <a:cubicBezTo>
                      <a:pt x="51" y="55"/>
                      <a:pt x="57" y="55"/>
                      <a:pt x="60" y="55"/>
                    </a:cubicBezTo>
                    <a:cubicBezTo>
                      <a:pt x="62" y="55"/>
                      <a:pt x="64" y="56"/>
                      <a:pt x="64" y="56"/>
                    </a:cubicBezTo>
                    <a:cubicBezTo>
                      <a:pt x="67" y="56"/>
                      <a:pt x="68" y="58"/>
                      <a:pt x="69" y="60"/>
                    </a:cubicBezTo>
                    <a:cubicBezTo>
                      <a:pt x="69" y="61"/>
                      <a:pt x="70" y="63"/>
                      <a:pt x="70" y="64"/>
                    </a:cubicBezTo>
                    <a:cubicBezTo>
                      <a:pt x="71" y="64"/>
                      <a:pt x="71" y="65"/>
                      <a:pt x="72" y="66"/>
                    </a:cubicBezTo>
                    <a:cubicBezTo>
                      <a:pt x="74" y="69"/>
                      <a:pt x="75" y="71"/>
                      <a:pt x="75" y="73"/>
                    </a:cubicBezTo>
                    <a:cubicBezTo>
                      <a:pt x="76" y="74"/>
                      <a:pt x="78" y="75"/>
                      <a:pt x="80" y="76"/>
                    </a:cubicBezTo>
                    <a:cubicBezTo>
                      <a:pt x="83" y="78"/>
                      <a:pt x="85" y="80"/>
                      <a:pt x="87" y="81"/>
                    </a:cubicBezTo>
                    <a:cubicBezTo>
                      <a:pt x="88" y="84"/>
                      <a:pt x="93" y="86"/>
                      <a:pt x="99" y="88"/>
                    </a:cubicBezTo>
                    <a:cubicBezTo>
                      <a:pt x="101" y="89"/>
                      <a:pt x="104" y="91"/>
                      <a:pt x="106" y="93"/>
                    </a:cubicBezTo>
                    <a:cubicBezTo>
                      <a:pt x="107" y="94"/>
                      <a:pt x="109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3" y="96"/>
                      <a:pt x="119" y="99"/>
                      <a:pt x="121" y="99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106"/>
                      <a:pt x="122" y="106"/>
                      <a:pt x="122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5" y="106"/>
                      <a:pt x="127" y="107"/>
                      <a:pt x="128" y="108"/>
                    </a:cubicBezTo>
                    <a:cubicBezTo>
                      <a:pt x="129" y="109"/>
                      <a:pt x="130" y="110"/>
                      <a:pt x="131" y="110"/>
                    </a:cubicBezTo>
                    <a:cubicBezTo>
                      <a:pt x="131" y="110"/>
                      <a:pt x="132" y="110"/>
                      <a:pt x="132" y="110"/>
                    </a:cubicBezTo>
                    <a:cubicBezTo>
                      <a:pt x="132" y="110"/>
                      <a:pt x="133" y="110"/>
                      <a:pt x="133" y="110"/>
                    </a:cubicBezTo>
                    <a:cubicBezTo>
                      <a:pt x="133" y="110"/>
                      <a:pt x="133" y="110"/>
                      <a:pt x="134" y="110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34" y="109"/>
                      <a:pt x="134" y="109"/>
                      <a:pt x="134" y="109"/>
                    </a:cubicBezTo>
                    <a:cubicBezTo>
                      <a:pt x="134" y="108"/>
                      <a:pt x="134" y="107"/>
                      <a:pt x="134" y="106"/>
                    </a:cubicBezTo>
                    <a:cubicBezTo>
                      <a:pt x="135" y="106"/>
                      <a:pt x="135" y="106"/>
                      <a:pt x="135" y="105"/>
                    </a:cubicBezTo>
                    <a:cubicBezTo>
                      <a:pt x="135" y="105"/>
                      <a:pt x="136" y="104"/>
                      <a:pt x="136" y="103"/>
                    </a:cubicBezTo>
                    <a:cubicBezTo>
                      <a:pt x="136" y="103"/>
                      <a:pt x="136" y="103"/>
                      <a:pt x="137" y="103"/>
                    </a:cubicBezTo>
                    <a:cubicBezTo>
                      <a:pt x="137" y="102"/>
                      <a:pt x="138" y="101"/>
                      <a:pt x="139" y="100"/>
                    </a:cubicBezTo>
                    <a:cubicBezTo>
                      <a:pt x="139" y="100"/>
                      <a:pt x="139" y="100"/>
                      <a:pt x="138" y="98"/>
                    </a:cubicBezTo>
                    <a:cubicBezTo>
                      <a:pt x="137" y="96"/>
                      <a:pt x="136" y="94"/>
                      <a:pt x="137" y="92"/>
                    </a:cubicBezTo>
                    <a:cubicBezTo>
                      <a:pt x="137" y="91"/>
                      <a:pt x="135" y="90"/>
                      <a:pt x="134" y="89"/>
                    </a:cubicBezTo>
                    <a:cubicBezTo>
                      <a:pt x="132" y="87"/>
                      <a:pt x="129" y="86"/>
                      <a:pt x="130" y="83"/>
                    </a:cubicBezTo>
                    <a:cubicBezTo>
                      <a:pt x="131" y="80"/>
                      <a:pt x="134" y="79"/>
                      <a:pt x="138" y="78"/>
                    </a:cubicBezTo>
                    <a:cubicBezTo>
                      <a:pt x="139" y="78"/>
                      <a:pt x="141" y="78"/>
                      <a:pt x="142" y="77"/>
                    </a:cubicBezTo>
                    <a:cubicBezTo>
                      <a:pt x="142" y="77"/>
                      <a:pt x="142" y="77"/>
                      <a:pt x="142" y="75"/>
                    </a:cubicBezTo>
                    <a:cubicBezTo>
                      <a:pt x="142" y="74"/>
                      <a:pt x="143" y="71"/>
                      <a:pt x="146" y="71"/>
                    </a:cubicBezTo>
                    <a:cubicBezTo>
                      <a:pt x="147" y="71"/>
                      <a:pt x="148" y="70"/>
                      <a:pt x="150" y="66"/>
                    </a:cubicBezTo>
                    <a:cubicBezTo>
                      <a:pt x="150" y="64"/>
                      <a:pt x="152" y="63"/>
                      <a:pt x="156" y="64"/>
                    </a:cubicBezTo>
                    <a:cubicBezTo>
                      <a:pt x="157" y="64"/>
                      <a:pt x="158" y="64"/>
                      <a:pt x="159" y="63"/>
                    </a:cubicBezTo>
                    <a:cubicBezTo>
                      <a:pt x="161" y="62"/>
                      <a:pt x="164" y="60"/>
                      <a:pt x="166" y="60"/>
                    </a:cubicBezTo>
                    <a:cubicBezTo>
                      <a:pt x="168" y="60"/>
                      <a:pt x="169" y="62"/>
                      <a:pt x="169" y="62"/>
                    </a:cubicBezTo>
                    <a:cubicBezTo>
                      <a:pt x="170" y="62"/>
                      <a:pt x="170" y="62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5"/>
                    </a:cubicBezTo>
                    <a:cubicBezTo>
                      <a:pt x="170" y="65"/>
                      <a:pt x="170" y="65"/>
                      <a:pt x="170" y="65"/>
                    </a:cubicBezTo>
                    <a:cubicBezTo>
                      <a:pt x="170" y="65"/>
                      <a:pt x="170" y="66"/>
                      <a:pt x="169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8" y="68"/>
                    </a:cubicBezTo>
                    <a:cubicBezTo>
                      <a:pt x="168" y="69"/>
                      <a:pt x="168" y="70"/>
                      <a:pt x="167" y="70"/>
                    </a:cubicBezTo>
                    <a:cubicBezTo>
                      <a:pt x="168" y="70"/>
                      <a:pt x="168" y="70"/>
                      <a:pt x="168" y="70"/>
                    </a:cubicBezTo>
                    <a:cubicBezTo>
                      <a:pt x="168" y="70"/>
                      <a:pt x="169" y="70"/>
                      <a:pt x="169" y="70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71" y="70"/>
                      <a:pt x="171" y="70"/>
                      <a:pt x="171" y="70"/>
                    </a:cubicBezTo>
                    <a:cubicBezTo>
                      <a:pt x="171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70"/>
                      <a:pt x="173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6" y="68"/>
                      <a:pt x="178" y="68"/>
                      <a:pt x="181" y="68"/>
                    </a:cubicBezTo>
                    <a:cubicBezTo>
                      <a:pt x="182" y="68"/>
                      <a:pt x="183" y="68"/>
                      <a:pt x="184" y="68"/>
                    </a:cubicBezTo>
                    <a:cubicBezTo>
                      <a:pt x="185" y="68"/>
                      <a:pt x="185" y="68"/>
                      <a:pt x="186" y="68"/>
                    </a:cubicBezTo>
                    <a:cubicBezTo>
                      <a:pt x="187" y="65"/>
                      <a:pt x="189" y="64"/>
                      <a:pt x="191" y="64"/>
                    </a:cubicBezTo>
                    <a:cubicBezTo>
                      <a:pt x="186" y="60"/>
                      <a:pt x="181" y="57"/>
                      <a:pt x="178" y="57"/>
                    </a:cubicBezTo>
                    <a:cubicBezTo>
                      <a:pt x="177" y="59"/>
                      <a:pt x="175" y="60"/>
                      <a:pt x="172" y="60"/>
                    </a:cubicBezTo>
                    <a:cubicBezTo>
                      <a:pt x="170" y="60"/>
                      <a:pt x="168" y="59"/>
                      <a:pt x="166" y="5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65" y="56"/>
                      <a:pt x="165" y="56"/>
                      <a:pt x="164" y="55"/>
                    </a:cubicBezTo>
                    <a:cubicBezTo>
                      <a:pt x="164" y="55"/>
                      <a:pt x="164" y="55"/>
                      <a:pt x="164" y="55"/>
                    </a:cubicBezTo>
                    <a:cubicBezTo>
                      <a:pt x="164" y="55"/>
                      <a:pt x="164" y="54"/>
                      <a:pt x="163" y="54"/>
                    </a:cubicBezTo>
                    <a:cubicBezTo>
                      <a:pt x="163" y="54"/>
                      <a:pt x="162" y="54"/>
                      <a:pt x="162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2" y="54"/>
                      <a:pt x="161" y="54"/>
                      <a:pt x="161" y="54"/>
                    </a:cubicBezTo>
                    <a:cubicBezTo>
                      <a:pt x="161" y="54"/>
                      <a:pt x="161" y="54"/>
                      <a:pt x="160" y="54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59" y="54"/>
                      <a:pt x="159" y="54"/>
                      <a:pt x="158" y="55"/>
                    </a:cubicBezTo>
                    <a:cubicBezTo>
                      <a:pt x="151" y="57"/>
                      <a:pt x="148" y="61"/>
                      <a:pt x="148" y="62"/>
                    </a:cubicBezTo>
                    <a:cubicBezTo>
                      <a:pt x="147" y="65"/>
                      <a:pt x="144" y="67"/>
                      <a:pt x="142" y="67"/>
                    </a:cubicBezTo>
                    <a:cubicBezTo>
                      <a:pt x="140" y="67"/>
                      <a:pt x="139" y="66"/>
                      <a:pt x="138" y="64"/>
                    </a:cubicBezTo>
                    <a:cubicBezTo>
                      <a:pt x="138" y="62"/>
                      <a:pt x="133" y="60"/>
                      <a:pt x="130" y="60"/>
                    </a:cubicBezTo>
                    <a:cubicBezTo>
                      <a:pt x="129" y="59"/>
                      <a:pt x="128" y="59"/>
                      <a:pt x="127" y="59"/>
                    </a:cubicBezTo>
                    <a:cubicBezTo>
                      <a:pt x="124" y="59"/>
                      <a:pt x="120" y="59"/>
                      <a:pt x="119" y="55"/>
                    </a:cubicBezTo>
                    <a:cubicBezTo>
                      <a:pt x="119" y="54"/>
                      <a:pt x="118" y="52"/>
                      <a:pt x="117" y="51"/>
                    </a:cubicBezTo>
                    <a:cubicBezTo>
                      <a:pt x="115" y="49"/>
                      <a:pt x="113" y="46"/>
                      <a:pt x="113" y="44"/>
                    </a:cubicBezTo>
                    <a:cubicBezTo>
                      <a:pt x="113" y="43"/>
                      <a:pt x="113" y="41"/>
                      <a:pt x="113" y="40"/>
                    </a:cubicBezTo>
                    <a:cubicBezTo>
                      <a:pt x="113" y="37"/>
                      <a:pt x="113" y="35"/>
                      <a:pt x="112" y="35"/>
                    </a:cubicBezTo>
                    <a:cubicBezTo>
                      <a:pt x="109" y="34"/>
                      <a:pt x="108" y="32"/>
                      <a:pt x="106" y="31"/>
                    </a:cubicBezTo>
                    <a:cubicBezTo>
                      <a:pt x="105" y="29"/>
                      <a:pt x="104" y="28"/>
                      <a:pt x="103" y="28"/>
                    </a:cubicBezTo>
                    <a:cubicBezTo>
                      <a:pt x="82" y="28"/>
                      <a:pt x="81" y="27"/>
                      <a:pt x="80" y="27"/>
                    </a:cubicBezTo>
                    <a:cubicBezTo>
                      <a:pt x="79" y="27"/>
                      <a:pt x="77" y="28"/>
                      <a:pt x="75" y="28"/>
                    </a:cubicBezTo>
                    <a:cubicBezTo>
                      <a:pt x="73" y="28"/>
                      <a:pt x="70" y="29"/>
                      <a:pt x="68" y="29"/>
                    </a:cubicBezTo>
                    <a:cubicBezTo>
                      <a:pt x="65" y="29"/>
                      <a:pt x="64" y="28"/>
                      <a:pt x="64" y="27"/>
                    </a:cubicBezTo>
                    <a:cubicBezTo>
                      <a:pt x="64" y="27"/>
                      <a:pt x="64" y="26"/>
                      <a:pt x="64" y="26"/>
                    </a:cubicBezTo>
                    <a:cubicBezTo>
                      <a:pt x="63" y="26"/>
                      <a:pt x="63" y="26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3"/>
                      <a:pt x="61" y="23"/>
                    </a:cubicBezTo>
                    <a:cubicBezTo>
                      <a:pt x="61" y="23"/>
                      <a:pt x="61" y="23"/>
                      <a:pt x="61" y="22"/>
                    </a:cubicBezTo>
                    <a:cubicBezTo>
                      <a:pt x="60" y="22"/>
                      <a:pt x="60" y="22"/>
                      <a:pt x="60" y="21"/>
                    </a:cubicBezTo>
                    <a:cubicBezTo>
                      <a:pt x="59" y="21"/>
                      <a:pt x="59" y="21"/>
                      <a:pt x="59" y="20"/>
                    </a:cubicBezTo>
                    <a:cubicBezTo>
                      <a:pt x="59" y="20"/>
                      <a:pt x="58" y="20"/>
                      <a:pt x="58" y="19"/>
                    </a:cubicBezTo>
                    <a:cubicBezTo>
                      <a:pt x="58" y="19"/>
                      <a:pt x="57" y="19"/>
                      <a:pt x="57" y="19"/>
                    </a:cubicBezTo>
                    <a:cubicBezTo>
                      <a:pt x="57" y="18"/>
                      <a:pt x="56" y="18"/>
                      <a:pt x="56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6"/>
                      <a:pt x="54" y="16"/>
                      <a:pt x="54" y="15"/>
                    </a:cubicBezTo>
                    <a:cubicBezTo>
                      <a:pt x="53" y="16"/>
                      <a:pt x="52" y="17"/>
                      <a:pt x="51" y="18"/>
                    </a:cubicBezTo>
                    <a:cubicBezTo>
                      <a:pt x="44" y="23"/>
                      <a:pt x="37" y="24"/>
                      <a:pt x="34" y="20"/>
                    </a:cubicBezTo>
                    <a:cubicBezTo>
                      <a:pt x="33" y="19"/>
                      <a:pt x="33" y="17"/>
                      <a:pt x="34" y="14"/>
                    </a:cubicBezTo>
                    <a:cubicBezTo>
                      <a:pt x="36" y="8"/>
                      <a:pt x="36" y="2"/>
                      <a:pt x="35" y="1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1"/>
                      <a:pt x="34" y="5"/>
                      <a:pt x="34" y="7"/>
                    </a:cubicBezTo>
                    <a:cubicBezTo>
                      <a:pt x="33" y="12"/>
                      <a:pt x="33" y="16"/>
                      <a:pt x="30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8" y="16"/>
                      <a:pt x="27" y="15"/>
                    </a:cubicBezTo>
                    <a:cubicBezTo>
                      <a:pt x="25" y="12"/>
                      <a:pt x="24" y="5"/>
                      <a:pt x="25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1" name="Freeform 1176">
                <a:extLst>
                  <a:ext uri="{FF2B5EF4-FFF2-40B4-BE49-F238E27FC236}">
                    <a16:creationId xmlns:a16="http://schemas.microsoft.com/office/drawing/2014/main" id="{60ED10EE-F38B-1C4F-8509-8AC3D467C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2688"/>
                <a:ext cx="110" cy="65"/>
              </a:xfrm>
              <a:custGeom>
                <a:avLst/>
                <a:gdLst>
                  <a:gd name="T0" fmla="*/ 94 w 115"/>
                  <a:gd name="T1" fmla="*/ 2 h 68"/>
                  <a:gd name="T2" fmla="*/ 84 w 115"/>
                  <a:gd name="T3" fmla="*/ 3 h 68"/>
                  <a:gd name="T4" fmla="*/ 80 w 115"/>
                  <a:gd name="T5" fmla="*/ 3 h 68"/>
                  <a:gd name="T6" fmla="*/ 72 w 115"/>
                  <a:gd name="T7" fmla="*/ 4 h 68"/>
                  <a:gd name="T8" fmla="*/ 56 w 115"/>
                  <a:gd name="T9" fmla="*/ 18 h 68"/>
                  <a:gd name="T10" fmla="*/ 49 w 115"/>
                  <a:gd name="T11" fmla="*/ 23 h 68"/>
                  <a:gd name="T12" fmla="*/ 45 w 115"/>
                  <a:gd name="T13" fmla="*/ 21 h 68"/>
                  <a:gd name="T14" fmla="*/ 35 w 115"/>
                  <a:gd name="T15" fmla="*/ 20 h 68"/>
                  <a:gd name="T16" fmla="*/ 29 w 115"/>
                  <a:gd name="T17" fmla="*/ 19 h 68"/>
                  <a:gd name="T18" fmla="*/ 20 w 115"/>
                  <a:gd name="T19" fmla="*/ 18 h 68"/>
                  <a:gd name="T20" fmla="*/ 17 w 115"/>
                  <a:gd name="T21" fmla="*/ 18 h 68"/>
                  <a:gd name="T22" fmla="*/ 10 w 115"/>
                  <a:gd name="T23" fmla="*/ 17 h 68"/>
                  <a:gd name="T24" fmla="*/ 9 w 115"/>
                  <a:gd name="T25" fmla="*/ 17 h 68"/>
                  <a:gd name="T26" fmla="*/ 5 w 115"/>
                  <a:gd name="T27" fmla="*/ 20 h 68"/>
                  <a:gd name="T28" fmla="*/ 5 w 115"/>
                  <a:gd name="T29" fmla="*/ 22 h 68"/>
                  <a:gd name="T30" fmla="*/ 5 w 115"/>
                  <a:gd name="T31" fmla="*/ 26 h 68"/>
                  <a:gd name="T32" fmla="*/ 5 w 115"/>
                  <a:gd name="T33" fmla="*/ 26 h 68"/>
                  <a:gd name="T34" fmla="*/ 5 w 115"/>
                  <a:gd name="T35" fmla="*/ 26 h 68"/>
                  <a:gd name="T36" fmla="*/ 5 w 115"/>
                  <a:gd name="T37" fmla="*/ 26 h 68"/>
                  <a:gd name="T38" fmla="*/ 5 w 115"/>
                  <a:gd name="T39" fmla="*/ 26 h 68"/>
                  <a:gd name="T40" fmla="*/ 5 w 115"/>
                  <a:gd name="T41" fmla="*/ 27 h 68"/>
                  <a:gd name="T42" fmla="*/ 5 w 115"/>
                  <a:gd name="T43" fmla="*/ 27 h 68"/>
                  <a:gd name="T44" fmla="*/ 4 w 115"/>
                  <a:gd name="T45" fmla="*/ 27 h 68"/>
                  <a:gd name="T46" fmla="*/ 4 w 115"/>
                  <a:gd name="T47" fmla="*/ 27 h 68"/>
                  <a:gd name="T48" fmla="*/ 4 w 115"/>
                  <a:gd name="T49" fmla="*/ 27 h 68"/>
                  <a:gd name="T50" fmla="*/ 3 w 115"/>
                  <a:gd name="T51" fmla="*/ 28 h 68"/>
                  <a:gd name="T52" fmla="*/ 3 w 115"/>
                  <a:gd name="T53" fmla="*/ 28 h 68"/>
                  <a:gd name="T54" fmla="*/ 2 w 115"/>
                  <a:gd name="T55" fmla="*/ 28 h 68"/>
                  <a:gd name="T56" fmla="*/ 2 w 115"/>
                  <a:gd name="T57" fmla="*/ 28 h 68"/>
                  <a:gd name="T58" fmla="*/ 1 w 115"/>
                  <a:gd name="T59" fmla="*/ 29 h 68"/>
                  <a:gd name="T60" fmla="*/ 1 w 115"/>
                  <a:gd name="T61" fmla="*/ 35 h 68"/>
                  <a:gd name="T62" fmla="*/ 4 w 115"/>
                  <a:gd name="T63" fmla="*/ 52 h 68"/>
                  <a:gd name="T64" fmla="*/ 7 w 115"/>
                  <a:gd name="T65" fmla="*/ 64 h 68"/>
                  <a:gd name="T66" fmla="*/ 8 w 115"/>
                  <a:gd name="T67" fmla="*/ 68 h 68"/>
                  <a:gd name="T68" fmla="*/ 8 w 115"/>
                  <a:gd name="T69" fmla="*/ 68 h 68"/>
                  <a:gd name="T70" fmla="*/ 12 w 115"/>
                  <a:gd name="T71" fmla="*/ 68 h 68"/>
                  <a:gd name="T72" fmla="*/ 26 w 115"/>
                  <a:gd name="T73" fmla="*/ 65 h 68"/>
                  <a:gd name="T74" fmla="*/ 42 w 115"/>
                  <a:gd name="T75" fmla="*/ 60 h 68"/>
                  <a:gd name="T76" fmla="*/ 52 w 115"/>
                  <a:gd name="T77" fmla="*/ 55 h 68"/>
                  <a:gd name="T78" fmla="*/ 65 w 115"/>
                  <a:gd name="T79" fmla="*/ 53 h 68"/>
                  <a:gd name="T80" fmla="*/ 65 w 115"/>
                  <a:gd name="T81" fmla="*/ 53 h 68"/>
                  <a:gd name="T82" fmla="*/ 72 w 115"/>
                  <a:gd name="T83" fmla="*/ 48 h 68"/>
                  <a:gd name="T84" fmla="*/ 72 w 115"/>
                  <a:gd name="T85" fmla="*/ 47 h 68"/>
                  <a:gd name="T86" fmla="*/ 87 w 115"/>
                  <a:gd name="T87" fmla="*/ 42 h 68"/>
                  <a:gd name="T88" fmla="*/ 97 w 115"/>
                  <a:gd name="T89" fmla="*/ 39 h 68"/>
                  <a:gd name="T90" fmla="*/ 105 w 115"/>
                  <a:gd name="T91" fmla="*/ 32 h 68"/>
                  <a:gd name="T92" fmla="*/ 107 w 115"/>
                  <a:gd name="T93" fmla="*/ 28 h 68"/>
                  <a:gd name="T94" fmla="*/ 113 w 115"/>
                  <a:gd name="T95" fmla="*/ 25 h 68"/>
                  <a:gd name="T96" fmla="*/ 115 w 115"/>
                  <a:gd name="T97" fmla="*/ 25 h 68"/>
                  <a:gd name="T98" fmla="*/ 107 w 115"/>
                  <a:gd name="T99" fmla="*/ 8 h 68"/>
                  <a:gd name="T100" fmla="*/ 106 w 115"/>
                  <a:gd name="T101" fmla="*/ 5 h 68"/>
                  <a:gd name="T102" fmla="*/ 106 w 115"/>
                  <a:gd name="T103" fmla="*/ 5 h 68"/>
                  <a:gd name="T104" fmla="*/ 105 w 115"/>
                  <a:gd name="T105" fmla="*/ 2 h 68"/>
                  <a:gd name="T106" fmla="*/ 104 w 115"/>
                  <a:gd name="T107" fmla="*/ 2 h 68"/>
                  <a:gd name="T108" fmla="*/ 104 w 115"/>
                  <a:gd name="T109" fmla="*/ 0 h 68"/>
                  <a:gd name="T110" fmla="*/ 103 w 115"/>
                  <a:gd name="T111" fmla="*/ 0 h 68"/>
                  <a:gd name="T112" fmla="*/ 94 w 115"/>
                  <a:gd name="T113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" h="68">
                    <a:moveTo>
                      <a:pt x="94" y="2"/>
                    </a:moveTo>
                    <a:cubicBezTo>
                      <a:pt x="91" y="3"/>
                      <a:pt x="88" y="3"/>
                      <a:pt x="84" y="3"/>
                    </a:cubicBezTo>
                    <a:cubicBezTo>
                      <a:pt x="83" y="3"/>
                      <a:pt x="81" y="3"/>
                      <a:pt x="80" y="3"/>
                    </a:cubicBezTo>
                    <a:cubicBezTo>
                      <a:pt x="77" y="3"/>
                      <a:pt x="73" y="3"/>
                      <a:pt x="72" y="4"/>
                    </a:cubicBezTo>
                    <a:cubicBezTo>
                      <a:pt x="70" y="5"/>
                      <a:pt x="57" y="14"/>
                      <a:pt x="56" y="18"/>
                    </a:cubicBezTo>
                    <a:cubicBezTo>
                      <a:pt x="54" y="22"/>
                      <a:pt x="51" y="23"/>
                      <a:pt x="49" y="23"/>
                    </a:cubicBezTo>
                    <a:cubicBezTo>
                      <a:pt x="48" y="23"/>
                      <a:pt x="46" y="22"/>
                      <a:pt x="45" y="21"/>
                    </a:cubicBezTo>
                    <a:cubicBezTo>
                      <a:pt x="44" y="20"/>
                      <a:pt x="38" y="20"/>
                      <a:pt x="35" y="20"/>
                    </a:cubicBezTo>
                    <a:cubicBezTo>
                      <a:pt x="31" y="20"/>
                      <a:pt x="30" y="20"/>
                      <a:pt x="29" y="19"/>
                    </a:cubicBezTo>
                    <a:cubicBezTo>
                      <a:pt x="28" y="18"/>
                      <a:pt x="24" y="18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4" y="18"/>
                      <a:pt x="12" y="18"/>
                      <a:pt x="10" y="17"/>
                    </a:cubicBezTo>
                    <a:cubicBezTo>
                      <a:pt x="10" y="17"/>
                      <a:pt x="9" y="17"/>
                      <a:pt x="9" y="17"/>
                    </a:cubicBezTo>
                    <a:cubicBezTo>
                      <a:pt x="8" y="17"/>
                      <a:pt x="6" y="18"/>
                      <a:pt x="5" y="20"/>
                    </a:cubicBezTo>
                    <a:cubicBezTo>
                      <a:pt x="5" y="20"/>
                      <a:pt x="5" y="21"/>
                      <a:pt x="5" y="22"/>
                    </a:cubicBezTo>
                    <a:cubicBezTo>
                      <a:pt x="6" y="23"/>
                      <a:pt x="6" y="25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2" y="31"/>
                      <a:pt x="2" y="34"/>
                      <a:pt x="1" y="35"/>
                    </a:cubicBezTo>
                    <a:cubicBezTo>
                      <a:pt x="0" y="38"/>
                      <a:pt x="1" y="47"/>
                      <a:pt x="4" y="52"/>
                    </a:cubicBezTo>
                    <a:cubicBezTo>
                      <a:pt x="7" y="55"/>
                      <a:pt x="7" y="60"/>
                      <a:pt x="7" y="64"/>
                    </a:cubicBezTo>
                    <a:cubicBezTo>
                      <a:pt x="8" y="65"/>
                      <a:pt x="8" y="67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10" y="68"/>
                      <a:pt x="12" y="68"/>
                    </a:cubicBezTo>
                    <a:cubicBezTo>
                      <a:pt x="17" y="68"/>
                      <a:pt x="23" y="67"/>
                      <a:pt x="26" y="65"/>
                    </a:cubicBezTo>
                    <a:cubicBezTo>
                      <a:pt x="32" y="61"/>
                      <a:pt x="36" y="60"/>
                      <a:pt x="42" y="60"/>
                    </a:cubicBezTo>
                    <a:cubicBezTo>
                      <a:pt x="46" y="60"/>
                      <a:pt x="51" y="57"/>
                      <a:pt x="52" y="55"/>
                    </a:cubicBezTo>
                    <a:cubicBezTo>
                      <a:pt x="55" y="52"/>
                      <a:pt x="62" y="52"/>
                      <a:pt x="65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53"/>
                      <a:pt x="69" y="50"/>
                      <a:pt x="72" y="48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5" y="45"/>
                      <a:pt x="80" y="43"/>
                      <a:pt x="87" y="42"/>
                    </a:cubicBezTo>
                    <a:cubicBezTo>
                      <a:pt x="90" y="41"/>
                      <a:pt x="94" y="40"/>
                      <a:pt x="97" y="39"/>
                    </a:cubicBezTo>
                    <a:cubicBezTo>
                      <a:pt x="104" y="37"/>
                      <a:pt x="104" y="34"/>
                      <a:pt x="105" y="32"/>
                    </a:cubicBezTo>
                    <a:cubicBezTo>
                      <a:pt x="106" y="31"/>
                      <a:pt x="106" y="29"/>
                      <a:pt x="107" y="28"/>
                    </a:cubicBezTo>
                    <a:cubicBezTo>
                      <a:pt x="109" y="26"/>
                      <a:pt x="111" y="26"/>
                      <a:pt x="113" y="25"/>
                    </a:cubicBezTo>
                    <a:cubicBezTo>
                      <a:pt x="114" y="25"/>
                      <a:pt x="115" y="25"/>
                      <a:pt x="115" y="25"/>
                    </a:cubicBezTo>
                    <a:cubicBezTo>
                      <a:pt x="113" y="19"/>
                      <a:pt x="110" y="13"/>
                      <a:pt x="107" y="8"/>
                    </a:cubicBezTo>
                    <a:cubicBezTo>
                      <a:pt x="107" y="7"/>
                      <a:pt x="106" y="6"/>
                      <a:pt x="106" y="5"/>
                    </a:cubicBezTo>
                    <a:cubicBezTo>
                      <a:pt x="106" y="5"/>
                      <a:pt x="106" y="5"/>
                      <a:pt x="106" y="5"/>
                    </a:cubicBezTo>
                    <a:cubicBezTo>
                      <a:pt x="105" y="4"/>
                      <a:pt x="105" y="3"/>
                      <a:pt x="105" y="2"/>
                    </a:cubicBezTo>
                    <a:cubicBezTo>
                      <a:pt x="105" y="2"/>
                      <a:pt x="104" y="2"/>
                      <a:pt x="104" y="2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0" y="1"/>
                      <a:pt x="96" y="2"/>
                      <a:pt x="9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2" name="Freeform 1177">
                <a:extLst>
                  <a:ext uri="{FF2B5EF4-FFF2-40B4-BE49-F238E27FC236}">
                    <a16:creationId xmlns:a16="http://schemas.microsoft.com/office/drawing/2014/main" id="{D7575D10-34FF-B844-BE4F-1100E9E10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2401"/>
                <a:ext cx="149" cy="93"/>
              </a:xfrm>
              <a:custGeom>
                <a:avLst/>
                <a:gdLst>
                  <a:gd name="T0" fmla="*/ 101 w 155"/>
                  <a:gd name="T1" fmla="*/ 92 h 96"/>
                  <a:gd name="T2" fmla="*/ 110 w 155"/>
                  <a:gd name="T3" fmla="*/ 96 h 96"/>
                  <a:gd name="T4" fmla="*/ 111 w 155"/>
                  <a:gd name="T5" fmla="*/ 96 h 96"/>
                  <a:gd name="T6" fmla="*/ 125 w 155"/>
                  <a:gd name="T7" fmla="*/ 86 h 96"/>
                  <a:gd name="T8" fmla="*/ 138 w 155"/>
                  <a:gd name="T9" fmla="*/ 70 h 96"/>
                  <a:gd name="T10" fmla="*/ 144 w 155"/>
                  <a:gd name="T11" fmla="*/ 68 h 96"/>
                  <a:gd name="T12" fmla="*/ 153 w 155"/>
                  <a:gd name="T13" fmla="*/ 66 h 96"/>
                  <a:gd name="T14" fmla="*/ 155 w 155"/>
                  <a:gd name="T15" fmla="*/ 63 h 96"/>
                  <a:gd name="T16" fmla="*/ 140 w 155"/>
                  <a:gd name="T17" fmla="*/ 56 h 96"/>
                  <a:gd name="T18" fmla="*/ 115 w 155"/>
                  <a:gd name="T19" fmla="*/ 40 h 96"/>
                  <a:gd name="T20" fmla="*/ 102 w 155"/>
                  <a:gd name="T21" fmla="*/ 22 h 96"/>
                  <a:gd name="T22" fmla="*/ 82 w 155"/>
                  <a:gd name="T23" fmla="*/ 16 h 96"/>
                  <a:gd name="T24" fmla="*/ 70 w 155"/>
                  <a:gd name="T25" fmla="*/ 2 h 96"/>
                  <a:gd name="T26" fmla="*/ 60 w 155"/>
                  <a:gd name="T27" fmla="*/ 3 h 96"/>
                  <a:gd name="T28" fmla="*/ 55 w 155"/>
                  <a:gd name="T29" fmla="*/ 7 h 96"/>
                  <a:gd name="T30" fmla="*/ 49 w 155"/>
                  <a:gd name="T31" fmla="*/ 12 h 96"/>
                  <a:gd name="T32" fmla="*/ 48 w 155"/>
                  <a:gd name="T33" fmla="*/ 16 h 96"/>
                  <a:gd name="T34" fmla="*/ 39 w 155"/>
                  <a:gd name="T35" fmla="*/ 18 h 96"/>
                  <a:gd name="T36" fmla="*/ 35 w 155"/>
                  <a:gd name="T37" fmla="*/ 17 h 96"/>
                  <a:gd name="T38" fmla="*/ 32 w 155"/>
                  <a:gd name="T39" fmla="*/ 18 h 96"/>
                  <a:gd name="T40" fmla="*/ 13 w 155"/>
                  <a:gd name="T41" fmla="*/ 4 h 96"/>
                  <a:gd name="T42" fmla="*/ 9 w 155"/>
                  <a:gd name="T43" fmla="*/ 4 h 96"/>
                  <a:gd name="T44" fmla="*/ 16 w 155"/>
                  <a:gd name="T45" fmla="*/ 15 h 96"/>
                  <a:gd name="T46" fmla="*/ 21 w 155"/>
                  <a:gd name="T47" fmla="*/ 25 h 96"/>
                  <a:gd name="T48" fmla="*/ 7 w 155"/>
                  <a:gd name="T49" fmla="*/ 26 h 96"/>
                  <a:gd name="T50" fmla="*/ 1 w 155"/>
                  <a:gd name="T51" fmla="*/ 27 h 96"/>
                  <a:gd name="T52" fmla="*/ 2 w 155"/>
                  <a:gd name="T53" fmla="*/ 33 h 96"/>
                  <a:gd name="T54" fmla="*/ 11 w 155"/>
                  <a:gd name="T55" fmla="*/ 44 h 96"/>
                  <a:gd name="T56" fmla="*/ 13 w 155"/>
                  <a:gd name="T57" fmla="*/ 66 h 96"/>
                  <a:gd name="T58" fmla="*/ 14 w 155"/>
                  <a:gd name="T59" fmla="*/ 67 h 96"/>
                  <a:gd name="T60" fmla="*/ 16 w 155"/>
                  <a:gd name="T61" fmla="*/ 66 h 96"/>
                  <a:gd name="T62" fmla="*/ 18 w 155"/>
                  <a:gd name="T63" fmla="*/ 66 h 96"/>
                  <a:gd name="T64" fmla="*/ 18 w 155"/>
                  <a:gd name="T65" fmla="*/ 66 h 96"/>
                  <a:gd name="T66" fmla="*/ 19 w 155"/>
                  <a:gd name="T67" fmla="*/ 66 h 96"/>
                  <a:gd name="T68" fmla="*/ 33 w 155"/>
                  <a:gd name="T69" fmla="*/ 58 h 96"/>
                  <a:gd name="T70" fmla="*/ 44 w 155"/>
                  <a:gd name="T71" fmla="*/ 55 h 96"/>
                  <a:gd name="T72" fmla="*/ 63 w 155"/>
                  <a:gd name="T73" fmla="*/ 62 h 96"/>
                  <a:gd name="T74" fmla="*/ 77 w 155"/>
                  <a:gd name="T75" fmla="*/ 69 h 96"/>
                  <a:gd name="T76" fmla="*/ 87 w 155"/>
                  <a:gd name="T77" fmla="*/ 77 h 96"/>
                  <a:gd name="T78" fmla="*/ 97 w 155"/>
                  <a:gd name="T79" fmla="*/ 81 h 96"/>
                  <a:gd name="T80" fmla="*/ 98 w 155"/>
                  <a:gd name="T81" fmla="*/ 83 h 96"/>
                  <a:gd name="T82" fmla="*/ 98 w 155"/>
                  <a:gd name="T83" fmla="*/ 85 h 96"/>
                  <a:gd name="T84" fmla="*/ 98 w 155"/>
                  <a:gd name="T85" fmla="*/ 88 h 96"/>
                  <a:gd name="T86" fmla="*/ 99 w 155"/>
                  <a:gd name="T87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5" h="96">
                    <a:moveTo>
                      <a:pt x="100" y="92"/>
                    </a:moveTo>
                    <a:cubicBezTo>
                      <a:pt x="100" y="92"/>
                      <a:pt x="100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2" y="92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105" y="92"/>
                      <a:pt x="109" y="92"/>
                      <a:pt x="110" y="96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6"/>
                      <a:pt x="110" y="96"/>
                    </a:cubicBezTo>
                    <a:cubicBezTo>
                      <a:pt x="110" y="96"/>
                      <a:pt x="111" y="96"/>
                      <a:pt x="111" y="96"/>
                    </a:cubicBezTo>
                    <a:cubicBezTo>
                      <a:pt x="113" y="96"/>
                      <a:pt x="114" y="95"/>
                      <a:pt x="115" y="94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5" y="88"/>
                      <a:pt x="120" y="87"/>
                      <a:pt x="125" y="86"/>
                    </a:cubicBezTo>
                    <a:cubicBezTo>
                      <a:pt x="127" y="85"/>
                      <a:pt x="131" y="84"/>
                      <a:pt x="132" y="83"/>
                    </a:cubicBezTo>
                    <a:cubicBezTo>
                      <a:pt x="132" y="81"/>
                      <a:pt x="132" y="81"/>
                      <a:pt x="132" y="81"/>
                    </a:cubicBezTo>
                    <a:cubicBezTo>
                      <a:pt x="133" y="76"/>
                      <a:pt x="135" y="71"/>
                      <a:pt x="138" y="70"/>
                    </a:cubicBezTo>
                    <a:cubicBezTo>
                      <a:pt x="139" y="70"/>
                      <a:pt x="139" y="70"/>
                      <a:pt x="140" y="70"/>
                    </a:cubicBezTo>
                    <a:cubicBezTo>
                      <a:pt x="140" y="70"/>
                      <a:pt x="141" y="70"/>
                      <a:pt x="141" y="70"/>
                    </a:cubicBezTo>
                    <a:cubicBezTo>
                      <a:pt x="142" y="70"/>
                      <a:pt x="143" y="69"/>
                      <a:pt x="144" y="68"/>
                    </a:cubicBezTo>
                    <a:cubicBezTo>
                      <a:pt x="145" y="66"/>
                      <a:pt x="147" y="65"/>
                      <a:pt x="149" y="65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51" y="65"/>
                      <a:pt x="152" y="65"/>
                      <a:pt x="153" y="66"/>
                    </a:cubicBezTo>
                    <a:cubicBezTo>
                      <a:pt x="154" y="66"/>
                      <a:pt x="155" y="66"/>
                      <a:pt x="155" y="67"/>
                    </a:cubicBezTo>
                    <a:cubicBezTo>
                      <a:pt x="155" y="67"/>
                      <a:pt x="155" y="67"/>
                      <a:pt x="155" y="67"/>
                    </a:cubicBezTo>
                    <a:cubicBezTo>
                      <a:pt x="155" y="63"/>
                      <a:pt x="155" y="63"/>
                      <a:pt x="155" y="63"/>
                    </a:cubicBezTo>
                    <a:cubicBezTo>
                      <a:pt x="152" y="61"/>
                      <a:pt x="149" y="60"/>
                      <a:pt x="14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4" y="60"/>
                      <a:pt x="142" y="58"/>
                      <a:pt x="140" y="56"/>
                    </a:cubicBezTo>
                    <a:cubicBezTo>
                      <a:pt x="138" y="55"/>
                      <a:pt x="136" y="53"/>
                      <a:pt x="134" y="52"/>
                    </a:cubicBezTo>
                    <a:cubicBezTo>
                      <a:pt x="132" y="51"/>
                      <a:pt x="123" y="48"/>
                      <a:pt x="120" y="44"/>
                    </a:cubicBezTo>
                    <a:cubicBezTo>
                      <a:pt x="120" y="43"/>
                      <a:pt x="117" y="41"/>
                      <a:pt x="115" y="40"/>
                    </a:cubicBezTo>
                    <a:cubicBezTo>
                      <a:pt x="112" y="38"/>
                      <a:pt x="110" y="37"/>
                      <a:pt x="109" y="35"/>
                    </a:cubicBezTo>
                    <a:cubicBezTo>
                      <a:pt x="108" y="33"/>
                      <a:pt x="106" y="29"/>
                      <a:pt x="104" y="26"/>
                    </a:cubicBezTo>
                    <a:cubicBezTo>
                      <a:pt x="103" y="25"/>
                      <a:pt x="102" y="23"/>
                      <a:pt x="102" y="22"/>
                    </a:cubicBezTo>
                    <a:cubicBezTo>
                      <a:pt x="102" y="21"/>
                      <a:pt x="101" y="20"/>
                      <a:pt x="101" y="20"/>
                    </a:cubicBezTo>
                    <a:cubicBezTo>
                      <a:pt x="100" y="19"/>
                      <a:pt x="99" y="19"/>
                      <a:pt x="97" y="19"/>
                    </a:cubicBezTo>
                    <a:cubicBezTo>
                      <a:pt x="86" y="19"/>
                      <a:pt x="82" y="19"/>
                      <a:pt x="82" y="16"/>
                    </a:cubicBezTo>
                    <a:cubicBezTo>
                      <a:pt x="82" y="13"/>
                      <a:pt x="81" y="6"/>
                      <a:pt x="80" y="6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6" y="5"/>
                      <a:pt x="72" y="4"/>
                      <a:pt x="70" y="2"/>
                    </a:cubicBezTo>
                    <a:cubicBezTo>
                      <a:pt x="69" y="1"/>
                      <a:pt x="67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4" y="2"/>
                      <a:pt x="62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4"/>
                      <a:pt x="59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2" y="7"/>
                      <a:pt x="49" y="10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5"/>
                      <a:pt x="48" y="16"/>
                    </a:cubicBezTo>
                    <a:cubicBezTo>
                      <a:pt x="48" y="16"/>
                      <a:pt x="48" y="17"/>
                      <a:pt x="48" y="17"/>
                    </a:cubicBezTo>
                    <a:cubicBezTo>
                      <a:pt x="46" y="18"/>
                      <a:pt x="45" y="19"/>
                      <a:pt x="43" y="19"/>
                    </a:cubicBezTo>
                    <a:cubicBezTo>
                      <a:pt x="42" y="18"/>
                      <a:pt x="40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8"/>
                      <a:pt x="36" y="17"/>
                      <a:pt x="36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3" y="18"/>
                      <a:pt x="32" y="18"/>
                    </a:cubicBezTo>
                    <a:cubicBezTo>
                      <a:pt x="31" y="18"/>
                      <a:pt x="29" y="17"/>
                      <a:pt x="27" y="16"/>
                    </a:cubicBezTo>
                    <a:cubicBezTo>
                      <a:pt x="27" y="15"/>
                      <a:pt x="26" y="15"/>
                      <a:pt x="26" y="14"/>
                    </a:cubicBezTo>
                    <a:cubicBezTo>
                      <a:pt x="21" y="8"/>
                      <a:pt x="16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5"/>
                      <a:pt x="14" y="10"/>
                      <a:pt x="15" y="12"/>
                    </a:cubicBezTo>
                    <a:cubicBezTo>
                      <a:pt x="15" y="13"/>
                      <a:pt x="15" y="14"/>
                      <a:pt x="16" y="15"/>
                    </a:cubicBezTo>
                    <a:cubicBezTo>
                      <a:pt x="20" y="15"/>
                      <a:pt x="25" y="20"/>
                      <a:pt x="25" y="22"/>
                    </a:cubicBezTo>
                    <a:cubicBezTo>
                      <a:pt x="24" y="24"/>
                      <a:pt x="23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2" y="28"/>
                      <a:pt x="9" y="27"/>
                    </a:cubicBezTo>
                    <a:cubicBezTo>
                      <a:pt x="8" y="27"/>
                      <a:pt x="7" y="27"/>
                      <a:pt x="7" y="26"/>
                    </a:cubicBezTo>
                    <a:cubicBezTo>
                      <a:pt x="5" y="26"/>
                      <a:pt x="3" y="25"/>
                      <a:pt x="2" y="25"/>
                    </a:cubicBezTo>
                    <a:cubicBezTo>
                      <a:pt x="2" y="25"/>
                      <a:pt x="2" y="25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9"/>
                      <a:pt x="0" y="32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5" y="33"/>
                      <a:pt x="7" y="34"/>
                      <a:pt x="7" y="35"/>
                    </a:cubicBezTo>
                    <a:cubicBezTo>
                      <a:pt x="8" y="37"/>
                      <a:pt x="7" y="39"/>
                      <a:pt x="6" y="41"/>
                    </a:cubicBezTo>
                    <a:cubicBezTo>
                      <a:pt x="9" y="41"/>
                      <a:pt x="10" y="43"/>
                      <a:pt x="11" y="44"/>
                    </a:cubicBezTo>
                    <a:cubicBezTo>
                      <a:pt x="11" y="45"/>
                      <a:pt x="11" y="46"/>
                      <a:pt x="12" y="46"/>
                    </a:cubicBezTo>
                    <a:cubicBezTo>
                      <a:pt x="13" y="48"/>
                      <a:pt x="14" y="50"/>
                      <a:pt x="13" y="54"/>
                    </a:cubicBezTo>
                    <a:cubicBezTo>
                      <a:pt x="12" y="57"/>
                      <a:pt x="13" y="62"/>
                      <a:pt x="13" y="66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4" y="67"/>
                      <a:pt x="14" y="67"/>
                    </a:cubicBezTo>
                    <a:cubicBezTo>
                      <a:pt x="14" y="67"/>
                      <a:pt x="15" y="67"/>
                      <a:pt x="15" y="67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4"/>
                      <a:pt x="26" y="58"/>
                      <a:pt x="30" y="58"/>
                    </a:cubicBezTo>
                    <a:cubicBezTo>
                      <a:pt x="31" y="58"/>
                      <a:pt x="32" y="58"/>
                      <a:pt x="33" y="58"/>
                    </a:cubicBezTo>
                    <a:cubicBezTo>
                      <a:pt x="34" y="58"/>
                      <a:pt x="35" y="58"/>
                      <a:pt x="35" y="58"/>
                    </a:cubicBezTo>
                    <a:cubicBezTo>
                      <a:pt x="36" y="58"/>
                      <a:pt x="37" y="58"/>
                      <a:pt x="37" y="58"/>
                    </a:cubicBezTo>
                    <a:cubicBezTo>
                      <a:pt x="38" y="56"/>
                      <a:pt x="41" y="55"/>
                      <a:pt x="44" y="55"/>
                    </a:cubicBezTo>
                    <a:cubicBezTo>
                      <a:pt x="45" y="55"/>
                      <a:pt x="51" y="56"/>
                      <a:pt x="53" y="58"/>
                    </a:cubicBezTo>
                    <a:cubicBezTo>
                      <a:pt x="54" y="59"/>
                      <a:pt x="59" y="61"/>
                      <a:pt x="60" y="61"/>
                    </a:cubicBezTo>
                    <a:cubicBezTo>
                      <a:pt x="61" y="61"/>
                      <a:pt x="62" y="62"/>
                      <a:pt x="63" y="62"/>
                    </a:cubicBezTo>
                    <a:cubicBezTo>
                      <a:pt x="63" y="63"/>
                      <a:pt x="64" y="64"/>
                      <a:pt x="65" y="64"/>
                    </a:cubicBezTo>
                    <a:cubicBezTo>
                      <a:pt x="65" y="64"/>
                      <a:pt x="66" y="64"/>
                      <a:pt x="66" y="64"/>
                    </a:cubicBezTo>
                    <a:cubicBezTo>
                      <a:pt x="69" y="64"/>
                      <a:pt x="77" y="64"/>
                      <a:pt x="77" y="69"/>
                    </a:cubicBezTo>
                    <a:cubicBezTo>
                      <a:pt x="77" y="69"/>
                      <a:pt x="78" y="71"/>
                      <a:pt x="80" y="71"/>
                    </a:cubicBezTo>
                    <a:cubicBezTo>
                      <a:pt x="82" y="71"/>
                      <a:pt x="84" y="73"/>
                      <a:pt x="85" y="75"/>
                    </a:cubicBezTo>
                    <a:cubicBezTo>
                      <a:pt x="86" y="75"/>
                      <a:pt x="87" y="77"/>
                      <a:pt x="87" y="77"/>
                    </a:cubicBezTo>
                    <a:cubicBezTo>
                      <a:pt x="88" y="77"/>
                      <a:pt x="89" y="77"/>
                      <a:pt x="90" y="77"/>
                    </a:cubicBezTo>
                    <a:cubicBezTo>
                      <a:pt x="92" y="77"/>
                      <a:pt x="97" y="77"/>
                      <a:pt x="97" y="80"/>
                    </a:cubicBezTo>
                    <a:cubicBezTo>
                      <a:pt x="97" y="80"/>
                      <a:pt x="97" y="81"/>
                      <a:pt x="97" y="81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97" y="82"/>
                      <a:pt x="97" y="82"/>
                      <a:pt x="97" y="82"/>
                    </a:cubicBezTo>
                    <a:cubicBezTo>
                      <a:pt x="98" y="82"/>
                      <a:pt x="98" y="82"/>
                      <a:pt x="98" y="83"/>
                    </a:cubicBezTo>
                    <a:cubicBezTo>
                      <a:pt x="98" y="83"/>
                      <a:pt x="98" y="83"/>
                      <a:pt x="98" y="84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98" y="86"/>
                      <a:pt x="98" y="87"/>
                      <a:pt x="98" y="87"/>
                    </a:cubicBezTo>
                    <a:cubicBezTo>
                      <a:pt x="98" y="87"/>
                      <a:pt x="98" y="88"/>
                      <a:pt x="98" y="88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9" y="90"/>
                      <a:pt x="99" y="91"/>
                      <a:pt x="99" y="92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9" y="92"/>
                      <a:pt x="99" y="92"/>
                      <a:pt x="100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3" name="Freeform 1178">
                <a:extLst>
                  <a:ext uri="{FF2B5EF4-FFF2-40B4-BE49-F238E27FC236}">
                    <a16:creationId xmlns:a16="http://schemas.microsoft.com/office/drawing/2014/main" id="{9396225B-9830-3049-8950-8373C626A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" y="2437"/>
                <a:ext cx="207" cy="177"/>
              </a:xfrm>
              <a:custGeom>
                <a:avLst/>
                <a:gdLst>
                  <a:gd name="T0" fmla="*/ 188 w 216"/>
                  <a:gd name="T1" fmla="*/ 129 h 184"/>
                  <a:gd name="T2" fmla="*/ 187 w 216"/>
                  <a:gd name="T3" fmla="*/ 127 h 184"/>
                  <a:gd name="T4" fmla="*/ 199 w 216"/>
                  <a:gd name="T5" fmla="*/ 112 h 184"/>
                  <a:gd name="T6" fmla="*/ 186 w 216"/>
                  <a:gd name="T7" fmla="*/ 94 h 184"/>
                  <a:gd name="T8" fmla="*/ 188 w 216"/>
                  <a:gd name="T9" fmla="*/ 71 h 184"/>
                  <a:gd name="T10" fmla="*/ 192 w 216"/>
                  <a:gd name="T11" fmla="*/ 60 h 184"/>
                  <a:gd name="T12" fmla="*/ 193 w 216"/>
                  <a:gd name="T13" fmla="*/ 57 h 184"/>
                  <a:gd name="T14" fmla="*/ 194 w 216"/>
                  <a:gd name="T15" fmla="*/ 56 h 184"/>
                  <a:gd name="T16" fmla="*/ 193 w 216"/>
                  <a:gd name="T17" fmla="*/ 53 h 184"/>
                  <a:gd name="T18" fmla="*/ 193 w 216"/>
                  <a:gd name="T19" fmla="*/ 49 h 184"/>
                  <a:gd name="T20" fmla="*/ 193 w 216"/>
                  <a:gd name="T21" fmla="*/ 46 h 184"/>
                  <a:gd name="T22" fmla="*/ 187 w 216"/>
                  <a:gd name="T23" fmla="*/ 44 h 184"/>
                  <a:gd name="T24" fmla="*/ 179 w 216"/>
                  <a:gd name="T25" fmla="*/ 38 h 184"/>
                  <a:gd name="T26" fmla="*/ 159 w 216"/>
                  <a:gd name="T27" fmla="*/ 28 h 184"/>
                  <a:gd name="T28" fmla="*/ 139 w 216"/>
                  <a:gd name="T29" fmla="*/ 23 h 184"/>
                  <a:gd name="T30" fmla="*/ 121 w 216"/>
                  <a:gd name="T31" fmla="*/ 31 h 184"/>
                  <a:gd name="T32" fmla="*/ 120 w 216"/>
                  <a:gd name="T33" fmla="*/ 32 h 184"/>
                  <a:gd name="T34" fmla="*/ 118 w 216"/>
                  <a:gd name="T35" fmla="*/ 33 h 184"/>
                  <a:gd name="T36" fmla="*/ 115 w 216"/>
                  <a:gd name="T37" fmla="*/ 33 h 184"/>
                  <a:gd name="T38" fmla="*/ 111 w 216"/>
                  <a:gd name="T39" fmla="*/ 39 h 184"/>
                  <a:gd name="T40" fmla="*/ 65 w 216"/>
                  <a:gd name="T41" fmla="*/ 33 h 184"/>
                  <a:gd name="T42" fmla="*/ 47 w 216"/>
                  <a:gd name="T43" fmla="*/ 17 h 184"/>
                  <a:gd name="T44" fmla="*/ 44 w 216"/>
                  <a:gd name="T45" fmla="*/ 16 h 184"/>
                  <a:gd name="T46" fmla="*/ 42 w 216"/>
                  <a:gd name="T47" fmla="*/ 14 h 184"/>
                  <a:gd name="T48" fmla="*/ 42 w 216"/>
                  <a:gd name="T49" fmla="*/ 3 h 184"/>
                  <a:gd name="T50" fmla="*/ 31 w 216"/>
                  <a:gd name="T51" fmla="*/ 10 h 184"/>
                  <a:gd name="T52" fmla="*/ 28 w 216"/>
                  <a:gd name="T53" fmla="*/ 11 h 184"/>
                  <a:gd name="T54" fmla="*/ 26 w 216"/>
                  <a:gd name="T55" fmla="*/ 12 h 184"/>
                  <a:gd name="T56" fmla="*/ 22 w 216"/>
                  <a:gd name="T57" fmla="*/ 13 h 184"/>
                  <a:gd name="T58" fmla="*/ 20 w 216"/>
                  <a:gd name="T59" fmla="*/ 13 h 184"/>
                  <a:gd name="T60" fmla="*/ 11 w 216"/>
                  <a:gd name="T61" fmla="*/ 10 h 184"/>
                  <a:gd name="T62" fmla="*/ 5 w 216"/>
                  <a:gd name="T63" fmla="*/ 2 h 184"/>
                  <a:gd name="T64" fmla="*/ 4 w 216"/>
                  <a:gd name="T65" fmla="*/ 0 h 184"/>
                  <a:gd name="T66" fmla="*/ 3 w 216"/>
                  <a:gd name="T67" fmla="*/ 0 h 184"/>
                  <a:gd name="T68" fmla="*/ 2 w 216"/>
                  <a:gd name="T69" fmla="*/ 19 h 184"/>
                  <a:gd name="T70" fmla="*/ 7 w 216"/>
                  <a:gd name="T71" fmla="*/ 31 h 184"/>
                  <a:gd name="T72" fmla="*/ 8 w 216"/>
                  <a:gd name="T73" fmla="*/ 34 h 184"/>
                  <a:gd name="T74" fmla="*/ 12 w 216"/>
                  <a:gd name="T75" fmla="*/ 43 h 184"/>
                  <a:gd name="T76" fmla="*/ 22 w 216"/>
                  <a:gd name="T77" fmla="*/ 57 h 184"/>
                  <a:gd name="T78" fmla="*/ 16 w 216"/>
                  <a:gd name="T79" fmla="*/ 71 h 184"/>
                  <a:gd name="T80" fmla="*/ 39 w 216"/>
                  <a:gd name="T81" fmla="*/ 97 h 184"/>
                  <a:gd name="T82" fmla="*/ 40 w 216"/>
                  <a:gd name="T83" fmla="*/ 108 h 184"/>
                  <a:gd name="T84" fmla="*/ 44 w 216"/>
                  <a:gd name="T85" fmla="*/ 117 h 184"/>
                  <a:gd name="T86" fmla="*/ 46 w 216"/>
                  <a:gd name="T87" fmla="*/ 119 h 184"/>
                  <a:gd name="T88" fmla="*/ 47 w 216"/>
                  <a:gd name="T89" fmla="*/ 121 h 184"/>
                  <a:gd name="T90" fmla="*/ 49 w 216"/>
                  <a:gd name="T91" fmla="*/ 122 h 184"/>
                  <a:gd name="T92" fmla="*/ 55 w 216"/>
                  <a:gd name="T93" fmla="*/ 120 h 184"/>
                  <a:gd name="T94" fmla="*/ 78 w 216"/>
                  <a:gd name="T95" fmla="*/ 140 h 184"/>
                  <a:gd name="T96" fmla="*/ 97 w 216"/>
                  <a:gd name="T97" fmla="*/ 156 h 184"/>
                  <a:gd name="T98" fmla="*/ 140 w 216"/>
                  <a:gd name="T99" fmla="*/ 160 h 184"/>
                  <a:gd name="T100" fmla="*/ 188 w 216"/>
                  <a:gd name="T101" fmla="*/ 183 h 184"/>
                  <a:gd name="T102" fmla="*/ 216 w 216"/>
                  <a:gd name="T103" fmla="*/ 166 h 184"/>
                  <a:gd name="T104" fmla="*/ 195 w 216"/>
                  <a:gd name="T105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" h="184">
                    <a:moveTo>
                      <a:pt x="192" y="134"/>
                    </a:moveTo>
                    <a:cubicBezTo>
                      <a:pt x="191" y="133"/>
                      <a:pt x="190" y="133"/>
                      <a:pt x="190" y="132"/>
                    </a:cubicBezTo>
                    <a:cubicBezTo>
                      <a:pt x="187" y="129"/>
                      <a:pt x="187" y="129"/>
                      <a:pt x="187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7" y="128"/>
                      <a:pt x="187" y="128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8" y="126"/>
                      <a:pt x="189" y="125"/>
                      <a:pt x="190" y="123"/>
                    </a:cubicBezTo>
                    <a:cubicBezTo>
                      <a:pt x="191" y="123"/>
                      <a:pt x="192" y="122"/>
                      <a:pt x="192" y="121"/>
                    </a:cubicBezTo>
                    <a:cubicBezTo>
                      <a:pt x="195" y="119"/>
                      <a:pt x="200" y="114"/>
                      <a:pt x="199" y="112"/>
                    </a:cubicBezTo>
                    <a:cubicBezTo>
                      <a:pt x="198" y="110"/>
                      <a:pt x="195" y="110"/>
                      <a:pt x="193" y="109"/>
                    </a:cubicBezTo>
                    <a:cubicBezTo>
                      <a:pt x="191" y="109"/>
                      <a:pt x="189" y="108"/>
                      <a:pt x="188" y="107"/>
                    </a:cubicBezTo>
                    <a:cubicBezTo>
                      <a:pt x="188" y="106"/>
                      <a:pt x="188" y="104"/>
                      <a:pt x="188" y="102"/>
                    </a:cubicBezTo>
                    <a:cubicBezTo>
                      <a:pt x="188" y="100"/>
                      <a:pt x="187" y="96"/>
                      <a:pt x="186" y="94"/>
                    </a:cubicBezTo>
                    <a:cubicBezTo>
                      <a:pt x="185" y="90"/>
                      <a:pt x="186" y="87"/>
                      <a:pt x="186" y="85"/>
                    </a:cubicBezTo>
                    <a:cubicBezTo>
                      <a:pt x="186" y="84"/>
                      <a:pt x="187" y="82"/>
                      <a:pt x="186" y="82"/>
                    </a:cubicBezTo>
                    <a:cubicBezTo>
                      <a:pt x="185" y="79"/>
                      <a:pt x="186" y="75"/>
                      <a:pt x="187" y="72"/>
                    </a:cubicBezTo>
                    <a:cubicBezTo>
                      <a:pt x="187" y="71"/>
                      <a:pt x="187" y="71"/>
                      <a:pt x="188" y="71"/>
                    </a:cubicBezTo>
                    <a:cubicBezTo>
                      <a:pt x="188" y="70"/>
                      <a:pt x="189" y="69"/>
                      <a:pt x="189" y="68"/>
                    </a:cubicBezTo>
                    <a:cubicBezTo>
                      <a:pt x="191" y="66"/>
                      <a:pt x="192" y="64"/>
                      <a:pt x="192" y="62"/>
                    </a:cubicBezTo>
                    <a:cubicBezTo>
                      <a:pt x="192" y="62"/>
                      <a:pt x="192" y="61"/>
                      <a:pt x="192" y="61"/>
                    </a:cubicBezTo>
                    <a:cubicBezTo>
                      <a:pt x="192" y="60"/>
                      <a:pt x="192" y="60"/>
                      <a:pt x="192" y="60"/>
                    </a:cubicBezTo>
                    <a:cubicBezTo>
                      <a:pt x="192" y="60"/>
                      <a:pt x="192" y="59"/>
                      <a:pt x="192" y="59"/>
                    </a:cubicBezTo>
                    <a:cubicBezTo>
                      <a:pt x="192" y="59"/>
                      <a:pt x="192" y="59"/>
                      <a:pt x="193" y="58"/>
                    </a:cubicBezTo>
                    <a:cubicBezTo>
                      <a:pt x="193" y="58"/>
                      <a:pt x="193" y="58"/>
                      <a:pt x="193" y="58"/>
                    </a:cubicBezTo>
                    <a:cubicBezTo>
                      <a:pt x="193" y="57"/>
                      <a:pt x="193" y="57"/>
                      <a:pt x="193" y="57"/>
                    </a:cubicBezTo>
                    <a:cubicBezTo>
                      <a:pt x="193" y="57"/>
                      <a:pt x="194" y="57"/>
                      <a:pt x="194" y="57"/>
                    </a:cubicBezTo>
                    <a:cubicBezTo>
                      <a:pt x="194" y="57"/>
                      <a:pt x="194" y="57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5"/>
                    </a:cubicBezTo>
                    <a:cubicBezTo>
                      <a:pt x="194" y="55"/>
                      <a:pt x="194" y="55"/>
                      <a:pt x="194" y="54"/>
                    </a:cubicBezTo>
                    <a:cubicBezTo>
                      <a:pt x="194" y="54"/>
                      <a:pt x="194" y="54"/>
                      <a:pt x="194" y="54"/>
                    </a:cubicBezTo>
                    <a:cubicBezTo>
                      <a:pt x="193" y="53"/>
                      <a:pt x="193" y="53"/>
                      <a:pt x="193" y="53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3" y="51"/>
                      <a:pt x="193" y="51"/>
                      <a:pt x="193" y="51"/>
                    </a:cubicBezTo>
                    <a:cubicBezTo>
                      <a:pt x="193" y="50"/>
                      <a:pt x="193" y="50"/>
                      <a:pt x="193" y="50"/>
                    </a:cubicBezTo>
                    <a:cubicBezTo>
                      <a:pt x="193" y="50"/>
                      <a:pt x="193" y="49"/>
                      <a:pt x="193" y="49"/>
                    </a:cubicBezTo>
                    <a:cubicBezTo>
                      <a:pt x="193" y="49"/>
                      <a:pt x="193" y="48"/>
                      <a:pt x="193" y="48"/>
                    </a:cubicBezTo>
                    <a:cubicBezTo>
                      <a:pt x="193" y="48"/>
                      <a:pt x="193" y="47"/>
                      <a:pt x="193" y="47"/>
                    </a:cubicBezTo>
                    <a:cubicBezTo>
                      <a:pt x="193" y="47"/>
                      <a:pt x="193" y="47"/>
                      <a:pt x="193" y="47"/>
                    </a:cubicBezTo>
                    <a:cubicBezTo>
                      <a:pt x="193" y="46"/>
                      <a:pt x="193" y="46"/>
                      <a:pt x="193" y="46"/>
                    </a:cubicBezTo>
                    <a:cubicBezTo>
                      <a:pt x="193" y="45"/>
                      <a:pt x="192" y="45"/>
                      <a:pt x="192" y="45"/>
                    </a:cubicBezTo>
                    <a:cubicBezTo>
                      <a:pt x="192" y="45"/>
                      <a:pt x="192" y="44"/>
                      <a:pt x="192" y="44"/>
                    </a:cubicBezTo>
                    <a:cubicBezTo>
                      <a:pt x="192" y="44"/>
                      <a:pt x="191" y="44"/>
                      <a:pt x="189" y="44"/>
                    </a:cubicBezTo>
                    <a:cubicBezTo>
                      <a:pt x="188" y="44"/>
                      <a:pt x="187" y="44"/>
                      <a:pt x="187" y="44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84" y="44"/>
                      <a:pt x="182" y="42"/>
                      <a:pt x="181" y="40"/>
                    </a:cubicBezTo>
                    <a:cubicBezTo>
                      <a:pt x="180" y="39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5" y="38"/>
                      <a:pt x="172" y="35"/>
                      <a:pt x="172" y="32"/>
                    </a:cubicBezTo>
                    <a:cubicBezTo>
                      <a:pt x="171" y="31"/>
                      <a:pt x="168" y="31"/>
                      <a:pt x="165" y="31"/>
                    </a:cubicBezTo>
                    <a:cubicBezTo>
                      <a:pt x="165" y="31"/>
                      <a:pt x="165" y="31"/>
                      <a:pt x="164" y="31"/>
                    </a:cubicBezTo>
                    <a:cubicBezTo>
                      <a:pt x="161" y="31"/>
                      <a:pt x="160" y="29"/>
                      <a:pt x="159" y="28"/>
                    </a:cubicBezTo>
                    <a:cubicBezTo>
                      <a:pt x="159" y="28"/>
                      <a:pt x="158" y="28"/>
                      <a:pt x="158" y="28"/>
                    </a:cubicBezTo>
                    <a:cubicBezTo>
                      <a:pt x="156" y="28"/>
                      <a:pt x="151" y="26"/>
                      <a:pt x="149" y="24"/>
                    </a:cubicBezTo>
                    <a:cubicBezTo>
                      <a:pt x="148" y="23"/>
                      <a:pt x="146" y="22"/>
                      <a:pt x="143" y="22"/>
                    </a:cubicBezTo>
                    <a:cubicBezTo>
                      <a:pt x="141" y="22"/>
                      <a:pt x="139" y="23"/>
                      <a:pt x="139" y="23"/>
                    </a:cubicBezTo>
                    <a:cubicBezTo>
                      <a:pt x="137" y="25"/>
                      <a:pt x="135" y="25"/>
                      <a:pt x="134" y="25"/>
                    </a:cubicBezTo>
                    <a:cubicBezTo>
                      <a:pt x="133" y="25"/>
                      <a:pt x="133" y="25"/>
                      <a:pt x="132" y="25"/>
                    </a:cubicBezTo>
                    <a:cubicBezTo>
                      <a:pt x="131" y="25"/>
                      <a:pt x="130" y="25"/>
                      <a:pt x="129" y="25"/>
                    </a:cubicBezTo>
                    <a:cubicBezTo>
                      <a:pt x="128" y="25"/>
                      <a:pt x="123" y="29"/>
                      <a:pt x="121" y="31"/>
                    </a:cubicBezTo>
                    <a:cubicBezTo>
                      <a:pt x="121" y="31"/>
                      <a:pt x="121" y="31"/>
                      <a:pt x="121" y="32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19" y="32"/>
                    </a:cubicBezTo>
                    <a:cubicBezTo>
                      <a:pt x="119" y="32"/>
                      <a:pt x="119" y="32"/>
                      <a:pt x="119" y="33"/>
                    </a:cubicBezTo>
                    <a:cubicBezTo>
                      <a:pt x="119" y="33"/>
                      <a:pt x="119" y="33"/>
                      <a:pt x="118" y="33"/>
                    </a:cubicBezTo>
                    <a:cubicBezTo>
                      <a:pt x="118" y="33"/>
                      <a:pt x="118" y="33"/>
                      <a:pt x="118" y="33"/>
                    </a:cubicBezTo>
                    <a:cubicBezTo>
                      <a:pt x="118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4" y="33"/>
                      <a:pt x="114" y="34"/>
                      <a:pt x="114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6"/>
                      <a:pt x="112" y="38"/>
                      <a:pt x="111" y="39"/>
                    </a:cubicBezTo>
                    <a:cubicBezTo>
                      <a:pt x="109" y="43"/>
                      <a:pt x="92" y="45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0" y="45"/>
                      <a:pt x="77" y="41"/>
                      <a:pt x="74" y="38"/>
                    </a:cubicBezTo>
                    <a:cubicBezTo>
                      <a:pt x="71" y="35"/>
                      <a:pt x="69" y="33"/>
                      <a:pt x="65" y="33"/>
                    </a:cubicBezTo>
                    <a:cubicBezTo>
                      <a:pt x="56" y="33"/>
                      <a:pt x="50" y="26"/>
                      <a:pt x="49" y="19"/>
                    </a:cubicBez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7"/>
                    </a:cubicBezTo>
                    <a:cubicBezTo>
                      <a:pt x="47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5" y="17"/>
                    </a:cubicBezTo>
                    <a:cubicBezTo>
                      <a:pt x="45" y="17"/>
                      <a:pt x="45" y="16"/>
                      <a:pt x="45" y="16"/>
                    </a:cubicBezTo>
                    <a:cubicBezTo>
                      <a:pt x="45" y="16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2"/>
                      <a:pt x="41" y="11"/>
                      <a:pt x="41" y="11"/>
                    </a:cubicBezTo>
                    <a:cubicBezTo>
                      <a:pt x="42" y="9"/>
                      <a:pt x="43" y="4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0" y="4"/>
                      <a:pt x="39" y="5"/>
                      <a:pt x="37" y="6"/>
                    </a:cubicBezTo>
                    <a:cubicBezTo>
                      <a:pt x="35" y="7"/>
                      <a:pt x="33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5" y="12"/>
                      <a:pt x="14" y="12"/>
                    </a:cubicBezTo>
                    <a:cubicBezTo>
                      <a:pt x="12" y="12"/>
                      <a:pt x="11" y="11"/>
                      <a:pt x="11" y="10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7" y="7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3" y="5"/>
                      <a:pt x="1" y="6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3" y="14"/>
                      <a:pt x="3" y="16"/>
                      <a:pt x="2" y="19"/>
                    </a:cubicBezTo>
                    <a:cubicBezTo>
                      <a:pt x="2" y="20"/>
                      <a:pt x="2" y="23"/>
                      <a:pt x="2" y="24"/>
                    </a:cubicBezTo>
                    <a:cubicBezTo>
                      <a:pt x="3" y="25"/>
                      <a:pt x="5" y="27"/>
                      <a:pt x="6" y="29"/>
                    </a:cubicBezTo>
                    <a:cubicBezTo>
                      <a:pt x="6" y="30"/>
                      <a:pt x="7" y="30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6"/>
                      <a:pt x="9" y="36"/>
                    </a:cubicBezTo>
                    <a:cubicBezTo>
                      <a:pt x="10" y="38"/>
                      <a:pt x="12" y="41"/>
                      <a:pt x="12" y="43"/>
                    </a:cubicBezTo>
                    <a:cubicBezTo>
                      <a:pt x="12" y="45"/>
                      <a:pt x="15" y="48"/>
                      <a:pt x="16" y="48"/>
                    </a:cubicBezTo>
                    <a:cubicBezTo>
                      <a:pt x="18" y="48"/>
                      <a:pt x="20" y="48"/>
                      <a:pt x="22" y="50"/>
                    </a:cubicBezTo>
                    <a:cubicBezTo>
                      <a:pt x="23" y="51"/>
                      <a:pt x="23" y="53"/>
                      <a:pt x="22" y="54"/>
                    </a:cubicBezTo>
                    <a:cubicBezTo>
                      <a:pt x="22" y="55"/>
                      <a:pt x="22" y="56"/>
                      <a:pt x="22" y="57"/>
                    </a:cubicBezTo>
                    <a:cubicBezTo>
                      <a:pt x="22" y="59"/>
                      <a:pt x="23" y="60"/>
                      <a:pt x="22" y="61"/>
                    </a:cubicBezTo>
                    <a:cubicBezTo>
                      <a:pt x="21" y="62"/>
                      <a:pt x="20" y="62"/>
                      <a:pt x="19" y="62"/>
                    </a:cubicBezTo>
                    <a:cubicBezTo>
                      <a:pt x="19" y="63"/>
                      <a:pt x="19" y="64"/>
                      <a:pt x="18" y="65"/>
                    </a:cubicBezTo>
                    <a:cubicBezTo>
                      <a:pt x="18" y="68"/>
                      <a:pt x="17" y="70"/>
                      <a:pt x="16" y="71"/>
                    </a:cubicBezTo>
                    <a:cubicBezTo>
                      <a:pt x="15" y="72"/>
                      <a:pt x="16" y="77"/>
                      <a:pt x="17" y="78"/>
                    </a:cubicBezTo>
                    <a:cubicBezTo>
                      <a:pt x="23" y="81"/>
                      <a:pt x="24" y="84"/>
                      <a:pt x="23" y="86"/>
                    </a:cubicBezTo>
                    <a:cubicBezTo>
                      <a:pt x="24" y="88"/>
                      <a:pt x="31" y="92"/>
                      <a:pt x="34" y="92"/>
                    </a:cubicBezTo>
                    <a:cubicBezTo>
                      <a:pt x="37" y="93"/>
                      <a:pt x="38" y="95"/>
                      <a:pt x="39" y="97"/>
                    </a:cubicBezTo>
                    <a:cubicBezTo>
                      <a:pt x="40" y="98"/>
                      <a:pt x="40" y="99"/>
                      <a:pt x="40" y="99"/>
                    </a:cubicBezTo>
                    <a:cubicBezTo>
                      <a:pt x="42" y="101"/>
                      <a:pt x="41" y="104"/>
                      <a:pt x="41" y="106"/>
                    </a:cubicBezTo>
                    <a:cubicBezTo>
                      <a:pt x="41" y="106"/>
                      <a:pt x="41" y="106"/>
                      <a:pt x="40" y="106"/>
                    </a:cubicBezTo>
                    <a:cubicBezTo>
                      <a:pt x="40" y="107"/>
                      <a:pt x="40" y="108"/>
                      <a:pt x="40" y="108"/>
                    </a:cubicBezTo>
                    <a:cubicBezTo>
                      <a:pt x="40" y="108"/>
                      <a:pt x="41" y="109"/>
                      <a:pt x="41" y="110"/>
                    </a:cubicBezTo>
                    <a:cubicBezTo>
                      <a:pt x="43" y="111"/>
                      <a:pt x="45" y="113"/>
                      <a:pt x="44" y="116"/>
                    </a:cubicBezTo>
                    <a:cubicBezTo>
                      <a:pt x="44" y="116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5" y="117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9"/>
                      <a:pt x="46" y="119"/>
                      <a:pt x="46" y="119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6" y="120"/>
                      <a:pt x="46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120"/>
                      <a:pt x="47" y="121"/>
                      <a:pt x="47" y="121"/>
                    </a:cubicBezTo>
                    <a:cubicBezTo>
                      <a:pt x="47" y="121"/>
                      <a:pt x="48" y="121"/>
                      <a:pt x="48" y="121"/>
                    </a:cubicBezTo>
                    <a:cubicBezTo>
                      <a:pt x="48" y="121"/>
                      <a:pt x="48" y="121"/>
                      <a:pt x="48" y="122"/>
                    </a:cubicBezTo>
                    <a:cubicBezTo>
                      <a:pt x="48" y="122"/>
                      <a:pt x="48" y="122"/>
                      <a:pt x="49" y="122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2"/>
                      <a:pt x="49" y="123"/>
                      <a:pt x="49" y="123"/>
                    </a:cubicBezTo>
                    <a:cubicBezTo>
                      <a:pt x="50" y="122"/>
                      <a:pt x="51" y="122"/>
                      <a:pt x="51" y="122"/>
                    </a:cubicBezTo>
                    <a:cubicBezTo>
                      <a:pt x="52" y="122"/>
                      <a:pt x="52" y="122"/>
                      <a:pt x="53" y="122"/>
                    </a:cubicBezTo>
                    <a:cubicBezTo>
                      <a:pt x="53" y="121"/>
                      <a:pt x="54" y="120"/>
                      <a:pt x="55" y="120"/>
                    </a:cubicBezTo>
                    <a:cubicBezTo>
                      <a:pt x="56" y="120"/>
                      <a:pt x="57" y="121"/>
                      <a:pt x="58" y="122"/>
                    </a:cubicBezTo>
                    <a:cubicBezTo>
                      <a:pt x="58" y="122"/>
                      <a:pt x="60" y="122"/>
                      <a:pt x="61" y="121"/>
                    </a:cubicBezTo>
                    <a:cubicBezTo>
                      <a:pt x="62" y="121"/>
                      <a:pt x="63" y="121"/>
                      <a:pt x="64" y="121"/>
                    </a:cubicBezTo>
                    <a:cubicBezTo>
                      <a:pt x="65" y="121"/>
                      <a:pt x="68" y="121"/>
                      <a:pt x="78" y="140"/>
                    </a:cubicBezTo>
                    <a:cubicBezTo>
                      <a:pt x="78" y="141"/>
                      <a:pt x="79" y="142"/>
                      <a:pt x="79" y="144"/>
                    </a:cubicBezTo>
                    <a:cubicBezTo>
                      <a:pt x="81" y="146"/>
                      <a:pt x="81" y="148"/>
                      <a:pt x="83" y="149"/>
                    </a:cubicBezTo>
                    <a:cubicBezTo>
                      <a:pt x="84" y="150"/>
                      <a:pt x="86" y="150"/>
                      <a:pt x="87" y="151"/>
                    </a:cubicBezTo>
                    <a:cubicBezTo>
                      <a:pt x="90" y="151"/>
                      <a:pt x="94" y="152"/>
                      <a:pt x="97" y="156"/>
                    </a:cubicBezTo>
                    <a:cubicBezTo>
                      <a:pt x="102" y="161"/>
                      <a:pt x="116" y="165"/>
                      <a:pt x="122" y="165"/>
                    </a:cubicBezTo>
                    <a:cubicBezTo>
                      <a:pt x="124" y="165"/>
                      <a:pt x="126" y="164"/>
                      <a:pt x="128" y="163"/>
                    </a:cubicBezTo>
                    <a:cubicBezTo>
                      <a:pt x="131" y="162"/>
                      <a:pt x="134" y="160"/>
                      <a:pt x="138" y="160"/>
                    </a:cubicBezTo>
                    <a:cubicBezTo>
                      <a:pt x="138" y="160"/>
                      <a:pt x="139" y="160"/>
                      <a:pt x="140" y="160"/>
                    </a:cubicBezTo>
                    <a:cubicBezTo>
                      <a:pt x="146" y="162"/>
                      <a:pt x="148" y="167"/>
                      <a:pt x="148" y="171"/>
                    </a:cubicBezTo>
                    <a:cubicBezTo>
                      <a:pt x="149" y="173"/>
                      <a:pt x="149" y="175"/>
                      <a:pt x="150" y="176"/>
                    </a:cubicBezTo>
                    <a:cubicBezTo>
                      <a:pt x="152" y="178"/>
                      <a:pt x="167" y="180"/>
                      <a:pt x="176" y="181"/>
                    </a:cubicBezTo>
                    <a:cubicBezTo>
                      <a:pt x="182" y="182"/>
                      <a:pt x="186" y="182"/>
                      <a:pt x="188" y="183"/>
                    </a:cubicBezTo>
                    <a:cubicBezTo>
                      <a:pt x="190" y="183"/>
                      <a:pt x="193" y="183"/>
                      <a:pt x="197" y="184"/>
                    </a:cubicBezTo>
                    <a:cubicBezTo>
                      <a:pt x="197" y="183"/>
                      <a:pt x="197" y="183"/>
                      <a:pt x="197" y="183"/>
                    </a:cubicBezTo>
                    <a:cubicBezTo>
                      <a:pt x="197" y="177"/>
                      <a:pt x="201" y="172"/>
                      <a:pt x="205" y="169"/>
                    </a:cubicBezTo>
                    <a:cubicBezTo>
                      <a:pt x="209" y="168"/>
                      <a:pt x="212" y="167"/>
                      <a:pt x="216" y="166"/>
                    </a:cubicBezTo>
                    <a:cubicBezTo>
                      <a:pt x="216" y="165"/>
                      <a:pt x="214" y="162"/>
                      <a:pt x="213" y="162"/>
                    </a:cubicBezTo>
                    <a:cubicBezTo>
                      <a:pt x="211" y="161"/>
                      <a:pt x="211" y="158"/>
                      <a:pt x="210" y="155"/>
                    </a:cubicBezTo>
                    <a:cubicBezTo>
                      <a:pt x="210" y="152"/>
                      <a:pt x="210" y="150"/>
                      <a:pt x="208" y="149"/>
                    </a:cubicBezTo>
                    <a:cubicBezTo>
                      <a:pt x="201" y="146"/>
                      <a:pt x="197" y="142"/>
                      <a:pt x="195" y="138"/>
                    </a:cubicBezTo>
                    <a:cubicBezTo>
                      <a:pt x="195" y="137"/>
                      <a:pt x="193" y="135"/>
                      <a:pt x="192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4" name="Freeform 1179">
                <a:extLst>
                  <a:ext uri="{FF2B5EF4-FFF2-40B4-BE49-F238E27FC236}">
                    <a16:creationId xmlns:a16="http://schemas.microsoft.com/office/drawing/2014/main" id="{845BE39F-0878-FA4E-B837-A917C157E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425"/>
                <a:ext cx="77" cy="51"/>
              </a:xfrm>
              <a:custGeom>
                <a:avLst/>
                <a:gdLst>
                  <a:gd name="T0" fmla="*/ 64 w 81"/>
                  <a:gd name="T1" fmla="*/ 20 h 54"/>
                  <a:gd name="T2" fmla="*/ 61 w 81"/>
                  <a:gd name="T3" fmla="*/ 21 h 54"/>
                  <a:gd name="T4" fmla="*/ 59 w 81"/>
                  <a:gd name="T5" fmla="*/ 21 h 54"/>
                  <a:gd name="T6" fmla="*/ 56 w 81"/>
                  <a:gd name="T7" fmla="*/ 21 h 54"/>
                  <a:gd name="T8" fmla="*/ 53 w 81"/>
                  <a:gd name="T9" fmla="*/ 20 h 54"/>
                  <a:gd name="T10" fmla="*/ 51 w 81"/>
                  <a:gd name="T11" fmla="*/ 20 h 54"/>
                  <a:gd name="T12" fmla="*/ 43 w 81"/>
                  <a:gd name="T13" fmla="*/ 18 h 54"/>
                  <a:gd name="T14" fmla="*/ 34 w 81"/>
                  <a:gd name="T15" fmla="*/ 18 h 54"/>
                  <a:gd name="T16" fmla="*/ 31 w 81"/>
                  <a:gd name="T17" fmla="*/ 17 h 54"/>
                  <a:gd name="T18" fmla="*/ 24 w 81"/>
                  <a:gd name="T19" fmla="*/ 18 h 54"/>
                  <a:gd name="T20" fmla="*/ 21 w 81"/>
                  <a:gd name="T21" fmla="*/ 18 h 54"/>
                  <a:gd name="T22" fmla="*/ 20 w 81"/>
                  <a:gd name="T23" fmla="*/ 18 h 54"/>
                  <a:gd name="T24" fmla="*/ 18 w 81"/>
                  <a:gd name="T25" fmla="*/ 18 h 54"/>
                  <a:gd name="T26" fmla="*/ 17 w 81"/>
                  <a:gd name="T27" fmla="*/ 17 h 54"/>
                  <a:gd name="T28" fmla="*/ 18 w 81"/>
                  <a:gd name="T29" fmla="*/ 11 h 54"/>
                  <a:gd name="T30" fmla="*/ 27 w 81"/>
                  <a:gd name="T31" fmla="*/ 6 h 54"/>
                  <a:gd name="T32" fmla="*/ 29 w 81"/>
                  <a:gd name="T33" fmla="*/ 7 h 54"/>
                  <a:gd name="T34" fmla="*/ 30 w 81"/>
                  <a:gd name="T35" fmla="*/ 5 h 54"/>
                  <a:gd name="T36" fmla="*/ 31 w 81"/>
                  <a:gd name="T37" fmla="*/ 3 h 54"/>
                  <a:gd name="T38" fmla="*/ 31 w 81"/>
                  <a:gd name="T39" fmla="*/ 1 h 54"/>
                  <a:gd name="T40" fmla="*/ 27 w 81"/>
                  <a:gd name="T41" fmla="*/ 3 h 54"/>
                  <a:gd name="T42" fmla="*/ 21 w 81"/>
                  <a:gd name="T43" fmla="*/ 4 h 54"/>
                  <a:gd name="T44" fmla="*/ 12 w 81"/>
                  <a:gd name="T45" fmla="*/ 11 h 54"/>
                  <a:gd name="T46" fmla="*/ 9 w 81"/>
                  <a:gd name="T47" fmla="*/ 17 h 54"/>
                  <a:gd name="T48" fmla="*/ 0 w 81"/>
                  <a:gd name="T49" fmla="*/ 20 h 54"/>
                  <a:gd name="T50" fmla="*/ 7 w 81"/>
                  <a:gd name="T51" fmla="*/ 28 h 54"/>
                  <a:gd name="T52" fmla="*/ 7 w 81"/>
                  <a:gd name="T53" fmla="*/ 39 h 54"/>
                  <a:gd name="T54" fmla="*/ 6 w 81"/>
                  <a:gd name="T55" fmla="*/ 40 h 54"/>
                  <a:gd name="T56" fmla="*/ 6 w 81"/>
                  <a:gd name="T57" fmla="*/ 41 h 54"/>
                  <a:gd name="T58" fmla="*/ 5 w 81"/>
                  <a:gd name="T59" fmla="*/ 42 h 54"/>
                  <a:gd name="T60" fmla="*/ 4 w 81"/>
                  <a:gd name="T61" fmla="*/ 43 h 54"/>
                  <a:gd name="T62" fmla="*/ 4 w 81"/>
                  <a:gd name="T63" fmla="*/ 45 h 54"/>
                  <a:gd name="T64" fmla="*/ 4 w 81"/>
                  <a:gd name="T65" fmla="*/ 46 h 54"/>
                  <a:gd name="T66" fmla="*/ 3 w 81"/>
                  <a:gd name="T67" fmla="*/ 48 h 54"/>
                  <a:gd name="T68" fmla="*/ 4 w 81"/>
                  <a:gd name="T69" fmla="*/ 49 h 54"/>
                  <a:gd name="T70" fmla="*/ 4 w 81"/>
                  <a:gd name="T71" fmla="*/ 49 h 54"/>
                  <a:gd name="T72" fmla="*/ 9 w 81"/>
                  <a:gd name="T73" fmla="*/ 47 h 54"/>
                  <a:gd name="T74" fmla="*/ 15 w 81"/>
                  <a:gd name="T75" fmla="*/ 47 h 54"/>
                  <a:gd name="T76" fmla="*/ 23 w 81"/>
                  <a:gd name="T77" fmla="*/ 42 h 54"/>
                  <a:gd name="T78" fmla="*/ 39 w 81"/>
                  <a:gd name="T79" fmla="*/ 30 h 54"/>
                  <a:gd name="T80" fmla="*/ 43 w 81"/>
                  <a:gd name="T81" fmla="*/ 36 h 54"/>
                  <a:gd name="T82" fmla="*/ 46 w 81"/>
                  <a:gd name="T83" fmla="*/ 49 h 54"/>
                  <a:gd name="T84" fmla="*/ 49 w 81"/>
                  <a:gd name="T85" fmla="*/ 53 h 54"/>
                  <a:gd name="T86" fmla="*/ 52 w 81"/>
                  <a:gd name="T87" fmla="*/ 52 h 54"/>
                  <a:gd name="T88" fmla="*/ 55 w 81"/>
                  <a:gd name="T89" fmla="*/ 51 h 54"/>
                  <a:gd name="T90" fmla="*/ 69 w 81"/>
                  <a:gd name="T91" fmla="*/ 43 h 54"/>
                  <a:gd name="T92" fmla="*/ 69 w 81"/>
                  <a:gd name="T93" fmla="*/ 43 h 54"/>
                  <a:gd name="T94" fmla="*/ 71 w 81"/>
                  <a:gd name="T95" fmla="*/ 46 h 54"/>
                  <a:gd name="T96" fmla="*/ 73 w 81"/>
                  <a:gd name="T97" fmla="*/ 46 h 54"/>
                  <a:gd name="T98" fmla="*/ 73 w 81"/>
                  <a:gd name="T99" fmla="*/ 46 h 54"/>
                  <a:gd name="T100" fmla="*/ 76 w 81"/>
                  <a:gd name="T101" fmla="*/ 46 h 54"/>
                  <a:gd name="T102" fmla="*/ 77 w 81"/>
                  <a:gd name="T103" fmla="*/ 47 h 54"/>
                  <a:gd name="T104" fmla="*/ 79 w 81"/>
                  <a:gd name="T105" fmla="*/ 47 h 54"/>
                  <a:gd name="T106" fmla="*/ 81 w 81"/>
                  <a:gd name="T107" fmla="*/ 48 h 54"/>
                  <a:gd name="T108" fmla="*/ 70 w 81"/>
                  <a:gd name="T109" fmla="*/ 29 h 54"/>
                  <a:gd name="T110" fmla="*/ 68 w 81"/>
                  <a:gd name="T111" fmla="*/ 24 h 54"/>
                  <a:gd name="T112" fmla="*/ 66 w 81"/>
                  <a:gd name="T113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" h="54">
                    <a:moveTo>
                      <a:pt x="65" y="20"/>
                    </a:moveTo>
                    <a:cubicBezTo>
                      <a:pt x="65" y="20"/>
                      <a:pt x="65" y="20"/>
                      <a:pt x="64" y="20"/>
                    </a:cubicBezTo>
                    <a:cubicBezTo>
                      <a:pt x="64" y="20"/>
                      <a:pt x="63" y="20"/>
                      <a:pt x="62" y="21"/>
                    </a:cubicBezTo>
                    <a:cubicBezTo>
                      <a:pt x="62" y="21"/>
                      <a:pt x="62" y="21"/>
                      <a:pt x="61" y="21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21"/>
                      <a:pt x="57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5" y="21"/>
                      <a:pt x="54" y="21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2" y="20"/>
                      <a:pt x="51" y="20"/>
                    </a:cubicBezTo>
                    <a:cubicBezTo>
                      <a:pt x="50" y="21"/>
                      <a:pt x="49" y="21"/>
                      <a:pt x="49" y="21"/>
                    </a:cubicBezTo>
                    <a:cubicBezTo>
                      <a:pt x="48" y="21"/>
                      <a:pt x="45" y="21"/>
                      <a:pt x="43" y="18"/>
                    </a:cubicBezTo>
                    <a:cubicBezTo>
                      <a:pt x="42" y="18"/>
                      <a:pt x="41" y="18"/>
                      <a:pt x="41" y="18"/>
                    </a:cubicBezTo>
                    <a:cubicBezTo>
                      <a:pt x="39" y="19"/>
                      <a:pt x="36" y="19"/>
                      <a:pt x="34" y="18"/>
                    </a:cubicBezTo>
                    <a:cubicBezTo>
                      <a:pt x="34" y="18"/>
                      <a:pt x="33" y="18"/>
                      <a:pt x="33" y="18"/>
                    </a:cubicBezTo>
                    <a:cubicBezTo>
                      <a:pt x="33" y="18"/>
                      <a:pt x="32" y="18"/>
                      <a:pt x="31" y="17"/>
                    </a:cubicBezTo>
                    <a:cubicBezTo>
                      <a:pt x="30" y="17"/>
                      <a:pt x="30" y="17"/>
                      <a:pt x="29" y="17"/>
                    </a:cubicBezTo>
                    <a:cubicBezTo>
                      <a:pt x="28" y="17"/>
                      <a:pt x="26" y="18"/>
                      <a:pt x="24" y="18"/>
                    </a:cubicBezTo>
                    <a:cubicBezTo>
                      <a:pt x="23" y="18"/>
                      <a:pt x="22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6"/>
                      <a:pt x="16" y="15"/>
                    </a:cubicBezTo>
                    <a:cubicBezTo>
                      <a:pt x="16" y="14"/>
                      <a:pt x="17" y="13"/>
                      <a:pt x="18" y="11"/>
                    </a:cubicBezTo>
                    <a:cubicBezTo>
                      <a:pt x="20" y="9"/>
                      <a:pt x="23" y="7"/>
                      <a:pt x="25" y="6"/>
                    </a:cubicBezTo>
                    <a:cubicBezTo>
                      <a:pt x="26" y="6"/>
                      <a:pt x="26" y="6"/>
                      <a:pt x="27" y="6"/>
                    </a:cubicBezTo>
                    <a:cubicBezTo>
                      <a:pt x="27" y="6"/>
                      <a:pt x="28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5"/>
                      <a:pt x="30" y="5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1" y="1"/>
                    </a:cubicBezTo>
                    <a:cubicBezTo>
                      <a:pt x="32" y="1"/>
                      <a:pt x="32" y="1"/>
                      <a:pt x="32" y="0"/>
                    </a:cubicBezTo>
                    <a:cubicBezTo>
                      <a:pt x="31" y="1"/>
                      <a:pt x="29" y="1"/>
                      <a:pt x="27" y="3"/>
                    </a:cubicBezTo>
                    <a:cubicBezTo>
                      <a:pt x="26" y="4"/>
                      <a:pt x="24" y="4"/>
                      <a:pt x="23" y="4"/>
                    </a:cubicBezTo>
                    <a:cubicBezTo>
                      <a:pt x="23" y="4"/>
                      <a:pt x="22" y="4"/>
                      <a:pt x="21" y="4"/>
                    </a:cubicBezTo>
                    <a:cubicBezTo>
                      <a:pt x="20" y="3"/>
                      <a:pt x="19" y="4"/>
                      <a:pt x="19" y="4"/>
                    </a:cubicBezTo>
                    <a:cubicBezTo>
                      <a:pt x="19" y="6"/>
                      <a:pt x="17" y="11"/>
                      <a:pt x="12" y="11"/>
                    </a:cubicBezTo>
                    <a:cubicBezTo>
                      <a:pt x="12" y="11"/>
                      <a:pt x="12" y="12"/>
                      <a:pt x="12" y="12"/>
                    </a:cubicBezTo>
                    <a:cubicBezTo>
                      <a:pt x="12" y="13"/>
                      <a:pt x="12" y="16"/>
                      <a:pt x="9" y="17"/>
                    </a:cubicBezTo>
                    <a:cubicBezTo>
                      <a:pt x="8" y="18"/>
                      <a:pt x="6" y="18"/>
                      <a:pt x="5" y="18"/>
                    </a:cubicBezTo>
                    <a:cubicBezTo>
                      <a:pt x="3" y="18"/>
                      <a:pt x="0" y="19"/>
                      <a:pt x="0" y="20"/>
                    </a:cubicBezTo>
                    <a:cubicBezTo>
                      <a:pt x="0" y="20"/>
                      <a:pt x="1" y="21"/>
                      <a:pt x="2" y="22"/>
                    </a:cubicBezTo>
                    <a:cubicBezTo>
                      <a:pt x="4" y="23"/>
                      <a:pt x="7" y="25"/>
                      <a:pt x="7" y="28"/>
                    </a:cubicBezTo>
                    <a:cubicBezTo>
                      <a:pt x="7" y="29"/>
                      <a:pt x="7" y="31"/>
                      <a:pt x="8" y="32"/>
                    </a:cubicBezTo>
                    <a:cubicBezTo>
                      <a:pt x="9" y="34"/>
                      <a:pt x="10" y="37"/>
                      <a:pt x="7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6" y="40"/>
                      <a:pt x="6" y="40"/>
                    </a:cubicBezTo>
                    <a:cubicBezTo>
                      <a:pt x="6" y="40"/>
                      <a:pt x="6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5" y="41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3"/>
                    </a:cubicBezTo>
                    <a:cubicBezTo>
                      <a:pt x="5" y="43"/>
                      <a:pt x="4" y="43"/>
                      <a:pt x="4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7"/>
                      <a:pt x="3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6" y="48"/>
                      <a:pt x="8" y="47"/>
                      <a:pt x="9" y="47"/>
                    </a:cubicBezTo>
                    <a:cubicBezTo>
                      <a:pt x="10" y="47"/>
                      <a:pt x="11" y="47"/>
                      <a:pt x="12" y="47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4"/>
                      <a:pt x="20" y="43"/>
                      <a:pt x="23" y="42"/>
                    </a:cubicBezTo>
                    <a:cubicBezTo>
                      <a:pt x="24" y="42"/>
                      <a:pt x="26" y="42"/>
                      <a:pt x="27" y="41"/>
                    </a:cubicBezTo>
                    <a:cubicBezTo>
                      <a:pt x="27" y="37"/>
                      <a:pt x="34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3" y="30"/>
                      <a:pt x="43" y="34"/>
                      <a:pt x="43" y="36"/>
                    </a:cubicBezTo>
                    <a:cubicBezTo>
                      <a:pt x="43" y="38"/>
                      <a:pt x="43" y="39"/>
                      <a:pt x="44" y="40"/>
                    </a:cubicBezTo>
                    <a:cubicBezTo>
                      <a:pt x="49" y="41"/>
                      <a:pt x="47" y="46"/>
                      <a:pt x="46" y="49"/>
                    </a:cubicBezTo>
                    <a:cubicBezTo>
                      <a:pt x="46" y="51"/>
                      <a:pt x="45" y="53"/>
                      <a:pt x="46" y="53"/>
                    </a:cubicBezTo>
                    <a:cubicBezTo>
                      <a:pt x="46" y="54"/>
                      <a:pt x="47" y="54"/>
                      <a:pt x="49" y="53"/>
                    </a:cubicBezTo>
                    <a:cubicBezTo>
                      <a:pt x="49" y="53"/>
                      <a:pt x="49" y="53"/>
                      <a:pt x="50" y="53"/>
                    </a:cubicBezTo>
                    <a:cubicBezTo>
                      <a:pt x="50" y="53"/>
                      <a:pt x="51" y="52"/>
                      <a:pt x="52" y="52"/>
                    </a:cubicBezTo>
                    <a:cubicBezTo>
                      <a:pt x="53" y="52"/>
                      <a:pt x="54" y="51"/>
                      <a:pt x="54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1" y="45"/>
                      <a:pt x="66" y="42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4"/>
                      <a:pt x="71" y="45"/>
                      <a:pt x="71" y="45"/>
                    </a:cubicBezTo>
                    <a:cubicBezTo>
                      <a:pt x="71" y="45"/>
                      <a:pt x="71" y="46"/>
                      <a:pt x="71" y="46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2" y="46"/>
                      <a:pt x="72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4" y="46"/>
                      <a:pt x="75" y="46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7" y="47"/>
                      <a:pt x="77" y="47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5"/>
                      <a:pt x="80" y="38"/>
                      <a:pt x="79" y="35"/>
                    </a:cubicBezTo>
                    <a:cubicBezTo>
                      <a:pt x="79" y="34"/>
                      <a:pt x="75" y="31"/>
                      <a:pt x="70" y="29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0"/>
                      <a:pt x="67" y="20"/>
                      <a:pt x="66" y="20"/>
                    </a:cubicBezTo>
                    <a:cubicBezTo>
                      <a:pt x="66" y="20"/>
                      <a:pt x="66" y="20"/>
                      <a:pt x="6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5" name="Freeform 1180">
                <a:extLst>
                  <a:ext uri="{FF2B5EF4-FFF2-40B4-BE49-F238E27FC236}">
                    <a16:creationId xmlns:a16="http://schemas.microsoft.com/office/drawing/2014/main" id="{5757DD25-209E-844E-9FD6-C592C3915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2419"/>
                <a:ext cx="29" cy="27"/>
              </a:xfrm>
              <a:custGeom>
                <a:avLst/>
                <a:gdLst>
                  <a:gd name="T0" fmla="*/ 31 w 31"/>
                  <a:gd name="T1" fmla="*/ 27 h 28"/>
                  <a:gd name="T2" fmla="*/ 31 w 31"/>
                  <a:gd name="T3" fmla="*/ 27 h 28"/>
                  <a:gd name="T4" fmla="*/ 31 w 31"/>
                  <a:gd name="T5" fmla="*/ 27 h 28"/>
                  <a:gd name="T6" fmla="*/ 31 w 31"/>
                  <a:gd name="T7" fmla="*/ 25 h 28"/>
                  <a:gd name="T8" fmla="*/ 30 w 31"/>
                  <a:gd name="T9" fmla="*/ 25 h 28"/>
                  <a:gd name="T10" fmla="*/ 30 w 31"/>
                  <a:gd name="T11" fmla="*/ 24 h 28"/>
                  <a:gd name="T12" fmla="*/ 30 w 31"/>
                  <a:gd name="T13" fmla="*/ 24 h 28"/>
                  <a:gd name="T14" fmla="*/ 30 w 31"/>
                  <a:gd name="T15" fmla="*/ 23 h 28"/>
                  <a:gd name="T16" fmla="*/ 28 w 31"/>
                  <a:gd name="T17" fmla="*/ 21 h 28"/>
                  <a:gd name="T18" fmla="*/ 23 w 31"/>
                  <a:gd name="T19" fmla="*/ 15 h 28"/>
                  <a:gd name="T20" fmla="*/ 21 w 31"/>
                  <a:gd name="T21" fmla="*/ 11 h 28"/>
                  <a:gd name="T22" fmla="*/ 19 w 31"/>
                  <a:gd name="T23" fmla="*/ 5 h 28"/>
                  <a:gd name="T24" fmla="*/ 17 w 31"/>
                  <a:gd name="T25" fmla="*/ 2 h 28"/>
                  <a:gd name="T26" fmla="*/ 17 w 31"/>
                  <a:gd name="T27" fmla="*/ 1 h 28"/>
                  <a:gd name="T28" fmla="*/ 16 w 31"/>
                  <a:gd name="T29" fmla="*/ 1 h 28"/>
                  <a:gd name="T30" fmla="*/ 15 w 31"/>
                  <a:gd name="T31" fmla="*/ 0 h 28"/>
                  <a:gd name="T32" fmla="*/ 13 w 31"/>
                  <a:gd name="T33" fmla="*/ 0 h 28"/>
                  <a:gd name="T34" fmla="*/ 12 w 31"/>
                  <a:gd name="T35" fmla="*/ 0 h 28"/>
                  <a:gd name="T36" fmla="*/ 11 w 31"/>
                  <a:gd name="T37" fmla="*/ 0 h 28"/>
                  <a:gd name="T38" fmla="*/ 10 w 31"/>
                  <a:gd name="T39" fmla="*/ 0 h 28"/>
                  <a:gd name="T40" fmla="*/ 8 w 31"/>
                  <a:gd name="T41" fmla="*/ 0 h 28"/>
                  <a:gd name="T42" fmla="*/ 2 w 31"/>
                  <a:gd name="T43" fmla="*/ 1 h 28"/>
                  <a:gd name="T44" fmla="*/ 0 w 31"/>
                  <a:gd name="T45" fmla="*/ 2 h 28"/>
                  <a:gd name="T46" fmla="*/ 0 w 31"/>
                  <a:gd name="T47" fmla="*/ 2 h 28"/>
                  <a:gd name="T48" fmla="*/ 0 w 31"/>
                  <a:gd name="T49" fmla="*/ 4 h 28"/>
                  <a:gd name="T50" fmla="*/ 1 w 31"/>
                  <a:gd name="T51" fmla="*/ 8 h 28"/>
                  <a:gd name="T52" fmla="*/ 1 w 31"/>
                  <a:gd name="T53" fmla="*/ 9 h 28"/>
                  <a:gd name="T54" fmla="*/ 3 w 31"/>
                  <a:gd name="T55" fmla="*/ 10 h 28"/>
                  <a:gd name="T56" fmla="*/ 5 w 31"/>
                  <a:gd name="T57" fmla="*/ 10 h 28"/>
                  <a:gd name="T58" fmla="*/ 6 w 31"/>
                  <a:gd name="T59" fmla="*/ 10 h 28"/>
                  <a:gd name="T60" fmla="*/ 9 w 31"/>
                  <a:gd name="T61" fmla="*/ 11 h 28"/>
                  <a:gd name="T62" fmla="*/ 9 w 31"/>
                  <a:gd name="T63" fmla="*/ 12 h 28"/>
                  <a:gd name="T64" fmla="*/ 9 w 31"/>
                  <a:gd name="T65" fmla="*/ 12 h 28"/>
                  <a:gd name="T66" fmla="*/ 10 w 31"/>
                  <a:gd name="T67" fmla="*/ 12 h 28"/>
                  <a:gd name="T68" fmla="*/ 10 w 31"/>
                  <a:gd name="T69" fmla="*/ 13 h 28"/>
                  <a:gd name="T70" fmla="*/ 10 w 31"/>
                  <a:gd name="T71" fmla="*/ 13 h 28"/>
                  <a:gd name="T72" fmla="*/ 11 w 31"/>
                  <a:gd name="T73" fmla="*/ 14 h 28"/>
                  <a:gd name="T74" fmla="*/ 11 w 31"/>
                  <a:gd name="T75" fmla="*/ 15 h 28"/>
                  <a:gd name="T76" fmla="*/ 11 w 31"/>
                  <a:gd name="T77" fmla="*/ 15 h 28"/>
                  <a:gd name="T78" fmla="*/ 11 w 31"/>
                  <a:gd name="T79" fmla="*/ 15 h 28"/>
                  <a:gd name="T80" fmla="*/ 11 w 31"/>
                  <a:gd name="T81" fmla="*/ 15 h 28"/>
                  <a:gd name="T82" fmla="*/ 13 w 31"/>
                  <a:gd name="T83" fmla="*/ 15 h 28"/>
                  <a:gd name="T84" fmla="*/ 13 w 31"/>
                  <a:gd name="T85" fmla="*/ 16 h 28"/>
                  <a:gd name="T86" fmla="*/ 14 w 31"/>
                  <a:gd name="T87" fmla="*/ 16 h 28"/>
                  <a:gd name="T88" fmla="*/ 14 w 31"/>
                  <a:gd name="T89" fmla="*/ 16 h 28"/>
                  <a:gd name="T90" fmla="*/ 14 w 31"/>
                  <a:gd name="T91" fmla="*/ 17 h 28"/>
                  <a:gd name="T92" fmla="*/ 15 w 31"/>
                  <a:gd name="T93" fmla="*/ 17 h 28"/>
                  <a:gd name="T94" fmla="*/ 15 w 31"/>
                  <a:gd name="T95" fmla="*/ 18 h 28"/>
                  <a:gd name="T96" fmla="*/ 15 w 31"/>
                  <a:gd name="T97" fmla="*/ 18 h 28"/>
                  <a:gd name="T98" fmla="*/ 17 w 31"/>
                  <a:gd name="T99" fmla="*/ 18 h 28"/>
                  <a:gd name="T100" fmla="*/ 17 w 31"/>
                  <a:gd name="T101" fmla="*/ 19 h 28"/>
                  <a:gd name="T102" fmla="*/ 19 w 31"/>
                  <a:gd name="T103" fmla="*/ 20 h 28"/>
                  <a:gd name="T104" fmla="*/ 20 w 31"/>
                  <a:gd name="T105" fmla="*/ 20 h 28"/>
                  <a:gd name="T106" fmla="*/ 21 w 31"/>
                  <a:gd name="T107" fmla="*/ 20 h 28"/>
                  <a:gd name="T108" fmla="*/ 26 w 31"/>
                  <a:gd name="T109" fmla="*/ 23 h 28"/>
                  <a:gd name="T110" fmla="*/ 28 w 31"/>
                  <a:gd name="T111" fmla="*/ 25 h 28"/>
                  <a:gd name="T112" fmla="*/ 28 w 31"/>
                  <a:gd name="T113" fmla="*/ 25 h 28"/>
                  <a:gd name="T114" fmla="*/ 29 w 31"/>
                  <a:gd name="T115" fmla="*/ 26 h 28"/>
                  <a:gd name="T116" fmla="*/ 29 w 31"/>
                  <a:gd name="T117" fmla="*/ 27 h 28"/>
                  <a:gd name="T118" fmla="*/ 29 w 31"/>
                  <a:gd name="T119" fmla="*/ 28 h 28"/>
                  <a:gd name="T120" fmla="*/ 31 w 31"/>
                  <a:gd name="T12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" h="28">
                    <a:moveTo>
                      <a:pt x="31" y="27"/>
                    </a:move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1" y="26"/>
                      <a:pt x="31" y="25"/>
                    </a:cubicBezTo>
                    <a:cubicBezTo>
                      <a:pt x="31" y="25"/>
                      <a:pt x="30" y="25"/>
                      <a:pt x="30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29" y="21"/>
                      <a:pt x="28" y="21"/>
                    </a:cubicBezTo>
                    <a:cubicBezTo>
                      <a:pt x="26" y="19"/>
                      <a:pt x="23" y="17"/>
                      <a:pt x="23" y="15"/>
                    </a:cubicBezTo>
                    <a:cubicBezTo>
                      <a:pt x="23" y="14"/>
                      <a:pt x="22" y="12"/>
                      <a:pt x="21" y="11"/>
                    </a:cubicBezTo>
                    <a:cubicBezTo>
                      <a:pt x="20" y="9"/>
                      <a:pt x="19" y="7"/>
                      <a:pt x="19" y="5"/>
                    </a:cubicBezTo>
                    <a:cubicBezTo>
                      <a:pt x="19" y="5"/>
                      <a:pt x="18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6" y="0"/>
                      <a:pt x="4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8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7"/>
                      <a:pt x="14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9" y="19"/>
                      <a:pt x="19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3" y="20"/>
                      <a:pt x="25" y="21"/>
                      <a:pt x="26" y="23"/>
                    </a:cubicBezTo>
                    <a:cubicBezTo>
                      <a:pt x="27" y="23"/>
                      <a:pt x="27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6"/>
                      <a:pt x="29" y="26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27"/>
                      <a:pt x="29" y="27"/>
                      <a:pt x="29" y="28"/>
                    </a:cubicBezTo>
                    <a:cubicBezTo>
                      <a:pt x="30" y="28"/>
                      <a:pt x="31" y="28"/>
                      <a:pt x="3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6" name="Freeform 1181">
                <a:extLst>
                  <a:ext uri="{FF2B5EF4-FFF2-40B4-BE49-F238E27FC236}">
                    <a16:creationId xmlns:a16="http://schemas.microsoft.com/office/drawing/2014/main" id="{5F9D73CC-BFC9-2848-B6AC-9D866F024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7" y="2412"/>
                <a:ext cx="46" cy="38"/>
              </a:xfrm>
              <a:custGeom>
                <a:avLst/>
                <a:gdLst>
                  <a:gd name="T0" fmla="*/ 13 w 48"/>
                  <a:gd name="T1" fmla="*/ 0 h 40"/>
                  <a:gd name="T2" fmla="*/ 12 w 48"/>
                  <a:gd name="T3" fmla="*/ 1 h 40"/>
                  <a:gd name="T4" fmla="*/ 13 w 48"/>
                  <a:gd name="T5" fmla="*/ 2 h 40"/>
                  <a:gd name="T6" fmla="*/ 16 w 48"/>
                  <a:gd name="T7" fmla="*/ 6 h 40"/>
                  <a:gd name="T8" fmla="*/ 15 w 48"/>
                  <a:gd name="T9" fmla="*/ 8 h 40"/>
                  <a:gd name="T10" fmla="*/ 10 w 48"/>
                  <a:gd name="T11" fmla="*/ 10 h 40"/>
                  <a:gd name="T12" fmla="*/ 4 w 48"/>
                  <a:gd name="T13" fmla="*/ 7 h 40"/>
                  <a:gd name="T14" fmla="*/ 3 w 48"/>
                  <a:gd name="T15" fmla="*/ 7 h 40"/>
                  <a:gd name="T16" fmla="*/ 3 w 48"/>
                  <a:gd name="T17" fmla="*/ 6 h 40"/>
                  <a:gd name="T18" fmla="*/ 2 w 48"/>
                  <a:gd name="T19" fmla="*/ 6 h 40"/>
                  <a:gd name="T20" fmla="*/ 1 w 48"/>
                  <a:gd name="T21" fmla="*/ 6 h 40"/>
                  <a:gd name="T22" fmla="*/ 1 w 48"/>
                  <a:gd name="T23" fmla="*/ 5 h 40"/>
                  <a:gd name="T24" fmla="*/ 0 w 48"/>
                  <a:gd name="T25" fmla="*/ 5 h 40"/>
                  <a:gd name="T26" fmla="*/ 0 w 48"/>
                  <a:gd name="T27" fmla="*/ 5 h 40"/>
                  <a:gd name="T28" fmla="*/ 0 w 48"/>
                  <a:gd name="T29" fmla="*/ 5 h 40"/>
                  <a:gd name="T30" fmla="*/ 1 w 48"/>
                  <a:gd name="T31" fmla="*/ 7 h 40"/>
                  <a:gd name="T32" fmla="*/ 3 w 48"/>
                  <a:gd name="T33" fmla="*/ 13 h 40"/>
                  <a:gd name="T34" fmla="*/ 4 w 48"/>
                  <a:gd name="T35" fmla="*/ 15 h 40"/>
                  <a:gd name="T36" fmla="*/ 5 w 48"/>
                  <a:gd name="T37" fmla="*/ 16 h 40"/>
                  <a:gd name="T38" fmla="*/ 7 w 48"/>
                  <a:gd name="T39" fmla="*/ 22 h 40"/>
                  <a:gd name="T40" fmla="*/ 10 w 48"/>
                  <a:gd name="T41" fmla="*/ 25 h 40"/>
                  <a:gd name="T42" fmla="*/ 14 w 48"/>
                  <a:gd name="T43" fmla="*/ 30 h 40"/>
                  <a:gd name="T44" fmla="*/ 14 w 48"/>
                  <a:gd name="T45" fmla="*/ 30 h 40"/>
                  <a:gd name="T46" fmla="*/ 14 w 48"/>
                  <a:gd name="T47" fmla="*/ 30 h 40"/>
                  <a:gd name="T48" fmla="*/ 14 w 48"/>
                  <a:gd name="T49" fmla="*/ 31 h 40"/>
                  <a:gd name="T50" fmla="*/ 14 w 48"/>
                  <a:gd name="T51" fmla="*/ 31 h 40"/>
                  <a:gd name="T52" fmla="*/ 15 w 48"/>
                  <a:gd name="T53" fmla="*/ 32 h 40"/>
                  <a:gd name="T54" fmla="*/ 15 w 48"/>
                  <a:gd name="T55" fmla="*/ 33 h 40"/>
                  <a:gd name="T56" fmla="*/ 15 w 48"/>
                  <a:gd name="T57" fmla="*/ 33 h 40"/>
                  <a:gd name="T58" fmla="*/ 22 w 48"/>
                  <a:gd name="T59" fmla="*/ 29 h 40"/>
                  <a:gd name="T60" fmla="*/ 27 w 48"/>
                  <a:gd name="T61" fmla="*/ 25 h 40"/>
                  <a:gd name="T62" fmla="*/ 32 w 48"/>
                  <a:gd name="T63" fmla="*/ 27 h 40"/>
                  <a:gd name="T64" fmla="*/ 32 w 48"/>
                  <a:gd name="T65" fmla="*/ 38 h 40"/>
                  <a:gd name="T66" fmla="*/ 33 w 48"/>
                  <a:gd name="T67" fmla="*/ 38 h 40"/>
                  <a:gd name="T68" fmla="*/ 33 w 48"/>
                  <a:gd name="T69" fmla="*/ 38 h 40"/>
                  <a:gd name="T70" fmla="*/ 34 w 48"/>
                  <a:gd name="T71" fmla="*/ 39 h 40"/>
                  <a:gd name="T72" fmla="*/ 35 w 48"/>
                  <a:gd name="T73" fmla="*/ 39 h 40"/>
                  <a:gd name="T74" fmla="*/ 36 w 48"/>
                  <a:gd name="T75" fmla="*/ 40 h 40"/>
                  <a:gd name="T76" fmla="*/ 39 w 48"/>
                  <a:gd name="T77" fmla="*/ 35 h 40"/>
                  <a:gd name="T78" fmla="*/ 45 w 48"/>
                  <a:gd name="T79" fmla="*/ 14 h 40"/>
                  <a:gd name="T80" fmla="*/ 37 w 48"/>
                  <a:gd name="T81" fmla="*/ 3 h 40"/>
                  <a:gd name="T82" fmla="*/ 36 w 48"/>
                  <a:gd name="T83" fmla="*/ 4 h 40"/>
                  <a:gd name="T84" fmla="*/ 36 w 48"/>
                  <a:gd name="T85" fmla="*/ 4 h 40"/>
                  <a:gd name="T86" fmla="*/ 34 w 48"/>
                  <a:gd name="T87" fmla="*/ 4 h 40"/>
                  <a:gd name="T88" fmla="*/ 34 w 48"/>
                  <a:gd name="T89" fmla="*/ 5 h 40"/>
                  <a:gd name="T90" fmla="*/ 33 w 48"/>
                  <a:gd name="T91" fmla="*/ 5 h 40"/>
                  <a:gd name="T92" fmla="*/ 31 w 48"/>
                  <a:gd name="T93" fmla="*/ 6 h 40"/>
                  <a:gd name="T94" fmla="*/ 28 w 48"/>
                  <a:gd name="T95" fmla="*/ 8 h 40"/>
                  <a:gd name="T96" fmla="*/ 26 w 48"/>
                  <a:gd name="T97" fmla="*/ 7 h 40"/>
                  <a:gd name="T98" fmla="*/ 25 w 48"/>
                  <a:gd name="T99" fmla="*/ 7 h 40"/>
                  <a:gd name="T100" fmla="*/ 24 w 48"/>
                  <a:gd name="T101" fmla="*/ 7 h 40"/>
                  <a:gd name="T102" fmla="*/ 24 w 48"/>
                  <a:gd name="T103" fmla="*/ 7 h 40"/>
                  <a:gd name="T104" fmla="*/ 20 w 48"/>
                  <a:gd name="T105" fmla="*/ 4 h 40"/>
                  <a:gd name="T106" fmla="*/ 16 w 48"/>
                  <a:gd name="T107" fmla="*/ 1 h 40"/>
                  <a:gd name="T108" fmla="*/ 14 w 48"/>
                  <a:gd name="T109" fmla="*/ 0 h 40"/>
                  <a:gd name="T110" fmla="*/ 13 w 48"/>
                  <a:gd name="T111" fmla="*/ 0 h 40"/>
                  <a:gd name="T112" fmla="*/ 13 w 48"/>
                  <a:gd name="T113" fmla="*/ 0 h 40"/>
                  <a:gd name="T114" fmla="*/ 13 w 48"/>
                  <a:gd name="T1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" h="40">
                    <a:moveTo>
                      <a:pt x="13" y="0"/>
                    </a:moveTo>
                    <a:cubicBezTo>
                      <a:pt x="12" y="0"/>
                      <a:pt x="12" y="1"/>
                      <a:pt x="12" y="1"/>
                    </a:cubicBezTo>
                    <a:cubicBezTo>
                      <a:pt x="12" y="1"/>
                      <a:pt x="13" y="2"/>
                      <a:pt x="13" y="2"/>
                    </a:cubicBezTo>
                    <a:cubicBezTo>
                      <a:pt x="15" y="3"/>
                      <a:pt x="16" y="4"/>
                      <a:pt x="16" y="6"/>
                    </a:cubicBezTo>
                    <a:cubicBezTo>
                      <a:pt x="16" y="6"/>
                      <a:pt x="16" y="7"/>
                      <a:pt x="15" y="8"/>
                    </a:cubicBezTo>
                    <a:cubicBezTo>
                      <a:pt x="14" y="9"/>
                      <a:pt x="12" y="10"/>
                      <a:pt x="10" y="10"/>
                    </a:cubicBezTo>
                    <a:cubicBezTo>
                      <a:pt x="8" y="10"/>
                      <a:pt x="5" y="9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2" y="9"/>
                      <a:pt x="4" y="11"/>
                      <a:pt x="3" y="13"/>
                    </a:cubicBezTo>
                    <a:cubicBezTo>
                      <a:pt x="3" y="13"/>
                      <a:pt x="3" y="14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6" y="17"/>
                      <a:pt x="7" y="19"/>
                      <a:pt x="7" y="22"/>
                    </a:cubicBezTo>
                    <a:cubicBezTo>
                      <a:pt x="7" y="22"/>
                      <a:pt x="9" y="24"/>
                      <a:pt x="10" y="25"/>
                    </a:cubicBezTo>
                    <a:cubicBezTo>
                      <a:pt x="12" y="26"/>
                      <a:pt x="14" y="28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8" y="32"/>
                      <a:pt x="20" y="30"/>
                      <a:pt x="22" y="29"/>
                    </a:cubicBezTo>
                    <a:cubicBezTo>
                      <a:pt x="24" y="27"/>
                      <a:pt x="25" y="26"/>
                      <a:pt x="27" y="25"/>
                    </a:cubicBezTo>
                    <a:cubicBezTo>
                      <a:pt x="29" y="24"/>
                      <a:pt x="31" y="25"/>
                      <a:pt x="32" y="27"/>
                    </a:cubicBezTo>
                    <a:cubicBezTo>
                      <a:pt x="34" y="29"/>
                      <a:pt x="33" y="35"/>
                      <a:pt x="32" y="38"/>
                    </a:cubicBezTo>
                    <a:cubicBezTo>
                      <a:pt x="32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4" y="39"/>
                      <a:pt x="35" y="39"/>
                    </a:cubicBezTo>
                    <a:cubicBezTo>
                      <a:pt x="35" y="40"/>
                      <a:pt x="36" y="40"/>
                      <a:pt x="36" y="40"/>
                    </a:cubicBezTo>
                    <a:cubicBezTo>
                      <a:pt x="37" y="38"/>
                      <a:pt x="37" y="37"/>
                      <a:pt x="39" y="35"/>
                    </a:cubicBezTo>
                    <a:cubicBezTo>
                      <a:pt x="44" y="29"/>
                      <a:pt x="48" y="19"/>
                      <a:pt x="45" y="14"/>
                    </a:cubicBezTo>
                    <a:cubicBezTo>
                      <a:pt x="44" y="12"/>
                      <a:pt x="40" y="7"/>
                      <a:pt x="37" y="3"/>
                    </a:cubicBezTo>
                    <a:cubicBezTo>
                      <a:pt x="37" y="3"/>
                      <a:pt x="36" y="3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2" y="5"/>
                      <a:pt x="31" y="5"/>
                      <a:pt x="31" y="6"/>
                    </a:cubicBezTo>
                    <a:cubicBezTo>
                      <a:pt x="31" y="7"/>
                      <a:pt x="30" y="8"/>
                      <a:pt x="28" y="8"/>
                    </a:cubicBezTo>
                    <a:cubicBezTo>
                      <a:pt x="27" y="8"/>
                      <a:pt x="26" y="8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2" y="6"/>
                      <a:pt x="20" y="4"/>
                    </a:cubicBezTo>
                    <a:cubicBezTo>
                      <a:pt x="19" y="3"/>
                      <a:pt x="17" y="1"/>
                      <a:pt x="16" y="1"/>
                    </a:cubicBezTo>
                    <a:cubicBezTo>
                      <a:pt x="15" y="1"/>
                      <a:pt x="15" y="1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7" name="Freeform 1182">
                <a:extLst>
                  <a:ext uri="{FF2B5EF4-FFF2-40B4-BE49-F238E27FC236}">
                    <a16:creationId xmlns:a16="http://schemas.microsoft.com/office/drawing/2014/main" id="{39528669-5E13-5340-8F7F-DD8A6F685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2457"/>
                <a:ext cx="121" cy="106"/>
              </a:xfrm>
              <a:custGeom>
                <a:avLst/>
                <a:gdLst>
                  <a:gd name="T0" fmla="*/ 125 w 126"/>
                  <a:gd name="T1" fmla="*/ 23 h 110"/>
                  <a:gd name="T2" fmla="*/ 122 w 126"/>
                  <a:gd name="T3" fmla="*/ 19 h 110"/>
                  <a:gd name="T4" fmla="*/ 124 w 126"/>
                  <a:gd name="T5" fmla="*/ 14 h 110"/>
                  <a:gd name="T6" fmla="*/ 120 w 126"/>
                  <a:gd name="T7" fmla="*/ 2 h 110"/>
                  <a:gd name="T8" fmla="*/ 112 w 126"/>
                  <a:gd name="T9" fmla="*/ 8 h 110"/>
                  <a:gd name="T10" fmla="*/ 101 w 126"/>
                  <a:gd name="T11" fmla="*/ 13 h 110"/>
                  <a:gd name="T12" fmla="*/ 93 w 126"/>
                  <a:gd name="T13" fmla="*/ 17 h 110"/>
                  <a:gd name="T14" fmla="*/ 86 w 126"/>
                  <a:gd name="T15" fmla="*/ 19 h 110"/>
                  <a:gd name="T16" fmla="*/ 85 w 126"/>
                  <a:gd name="T17" fmla="*/ 19 h 110"/>
                  <a:gd name="T18" fmla="*/ 85 w 126"/>
                  <a:gd name="T19" fmla="*/ 19 h 110"/>
                  <a:gd name="T20" fmla="*/ 80 w 126"/>
                  <a:gd name="T21" fmla="*/ 17 h 110"/>
                  <a:gd name="T22" fmla="*/ 80 w 126"/>
                  <a:gd name="T23" fmla="*/ 16 h 110"/>
                  <a:gd name="T24" fmla="*/ 79 w 126"/>
                  <a:gd name="T25" fmla="*/ 16 h 110"/>
                  <a:gd name="T26" fmla="*/ 78 w 126"/>
                  <a:gd name="T27" fmla="*/ 16 h 110"/>
                  <a:gd name="T28" fmla="*/ 70 w 126"/>
                  <a:gd name="T29" fmla="*/ 12 h 110"/>
                  <a:gd name="T30" fmla="*/ 68 w 126"/>
                  <a:gd name="T31" fmla="*/ 13 h 110"/>
                  <a:gd name="T32" fmla="*/ 66 w 126"/>
                  <a:gd name="T33" fmla="*/ 13 h 110"/>
                  <a:gd name="T34" fmla="*/ 65 w 126"/>
                  <a:gd name="T35" fmla="*/ 13 h 110"/>
                  <a:gd name="T36" fmla="*/ 63 w 126"/>
                  <a:gd name="T37" fmla="*/ 12 h 110"/>
                  <a:gd name="T38" fmla="*/ 62 w 126"/>
                  <a:gd name="T39" fmla="*/ 12 h 110"/>
                  <a:gd name="T40" fmla="*/ 59 w 126"/>
                  <a:gd name="T41" fmla="*/ 11 h 110"/>
                  <a:gd name="T42" fmla="*/ 51 w 126"/>
                  <a:gd name="T43" fmla="*/ 16 h 110"/>
                  <a:gd name="T44" fmla="*/ 48 w 126"/>
                  <a:gd name="T45" fmla="*/ 18 h 110"/>
                  <a:gd name="T46" fmla="*/ 46 w 126"/>
                  <a:gd name="T47" fmla="*/ 26 h 110"/>
                  <a:gd name="T48" fmla="*/ 30 w 126"/>
                  <a:gd name="T49" fmla="*/ 34 h 110"/>
                  <a:gd name="T50" fmla="*/ 21 w 126"/>
                  <a:gd name="T51" fmla="*/ 42 h 110"/>
                  <a:gd name="T52" fmla="*/ 13 w 126"/>
                  <a:gd name="T53" fmla="*/ 38 h 110"/>
                  <a:gd name="T54" fmla="*/ 10 w 126"/>
                  <a:gd name="T55" fmla="*/ 38 h 110"/>
                  <a:gd name="T56" fmla="*/ 9 w 126"/>
                  <a:gd name="T57" fmla="*/ 38 h 110"/>
                  <a:gd name="T58" fmla="*/ 8 w 126"/>
                  <a:gd name="T59" fmla="*/ 38 h 110"/>
                  <a:gd name="T60" fmla="*/ 8 w 126"/>
                  <a:gd name="T61" fmla="*/ 38 h 110"/>
                  <a:gd name="T62" fmla="*/ 8 w 126"/>
                  <a:gd name="T63" fmla="*/ 39 h 110"/>
                  <a:gd name="T64" fmla="*/ 7 w 126"/>
                  <a:gd name="T65" fmla="*/ 39 h 110"/>
                  <a:gd name="T66" fmla="*/ 7 w 126"/>
                  <a:gd name="T67" fmla="*/ 41 h 110"/>
                  <a:gd name="T68" fmla="*/ 3 w 126"/>
                  <a:gd name="T69" fmla="*/ 49 h 110"/>
                  <a:gd name="T70" fmla="*/ 2 w 126"/>
                  <a:gd name="T71" fmla="*/ 52 h 110"/>
                  <a:gd name="T72" fmla="*/ 1 w 126"/>
                  <a:gd name="T73" fmla="*/ 65 h 110"/>
                  <a:gd name="T74" fmla="*/ 3 w 126"/>
                  <a:gd name="T75" fmla="*/ 81 h 110"/>
                  <a:gd name="T76" fmla="*/ 5 w 126"/>
                  <a:gd name="T77" fmla="*/ 84 h 110"/>
                  <a:gd name="T78" fmla="*/ 13 w 126"/>
                  <a:gd name="T79" fmla="*/ 95 h 110"/>
                  <a:gd name="T80" fmla="*/ 2 w 126"/>
                  <a:gd name="T81" fmla="*/ 107 h 110"/>
                  <a:gd name="T82" fmla="*/ 6 w 126"/>
                  <a:gd name="T83" fmla="*/ 109 h 110"/>
                  <a:gd name="T84" fmla="*/ 10 w 126"/>
                  <a:gd name="T85" fmla="*/ 109 h 110"/>
                  <a:gd name="T86" fmla="*/ 15 w 126"/>
                  <a:gd name="T87" fmla="*/ 109 h 110"/>
                  <a:gd name="T88" fmla="*/ 20 w 126"/>
                  <a:gd name="T89" fmla="*/ 110 h 110"/>
                  <a:gd name="T90" fmla="*/ 60 w 126"/>
                  <a:gd name="T91" fmla="*/ 106 h 110"/>
                  <a:gd name="T92" fmla="*/ 64 w 126"/>
                  <a:gd name="T93" fmla="*/ 105 h 110"/>
                  <a:gd name="T94" fmla="*/ 63 w 126"/>
                  <a:gd name="T95" fmla="*/ 101 h 110"/>
                  <a:gd name="T96" fmla="*/ 62 w 126"/>
                  <a:gd name="T97" fmla="*/ 95 h 110"/>
                  <a:gd name="T98" fmla="*/ 75 w 126"/>
                  <a:gd name="T99" fmla="*/ 88 h 110"/>
                  <a:gd name="T100" fmla="*/ 79 w 126"/>
                  <a:gd name="T101" fmla="*/ 88 h 110"/>
                  <a:gd name="T102" fmla="*/ 95 w 126"/>
                  <a:gd name="T103" fmla="*/ 83 h 110"/>
                  <a:gd name="T104" fmla="*/ 96 w 126"/>
                  <a:gd name="T105" fmla="*/ 79 h 110"/>
                  <a:gd name="T106" fmla="*/ 102 w 126"/>
                  <a:gd name="T107" fmla="*/ 65 h 110"/>
                  <a:gd name="T108" fmla="*/ 106 w 126"/>
                  <a:gd name="T109" fmla="*/ 60 h 110"/>
                  <a:gd name="T110" fmla="*/ 107 w 126"/>
                  <a:gd name="T111" fmla="*/ 53 h 110"/>
                  <a:gd name="T112" fmla="*/ 116 w 126"/>
                  <a:gd name="T113" fmla="*/ 54 h 110"/>
                  <a:gd name="T114" fmla="*/ 117 w 126"/>
                  <a:gd name="T115" fmla="*/ 51 h 110"/>
                  <a:gd name="T116" fmla="*/ 121 w 126"/>
                  <a:gd name="T117" fmla="*/ 42 h 110"/>
                  <a:gd name="T118" fmla="*/ 123 w 126"/>
                  <a:gd name="T119" fmla="*/ 37 h 110"/>
                  <a:gd name="T120" fmla="*/ 120 w 126"/>
                  <a:gd name="T121" fmla="*/ 27 h 110"/>
                  <a:gd name="T122" fmla="*/ 125 w 126"/>
                  <a:gd name="T123" fmla="*/ 24 h 110"/>
                  <a:gd name="T124" fmla="*/ 125 w 126"/>
                  <a:gd name="T125" fmla="*/ 2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6" h="110">
                    <a:moveTo>
                      <a:pt x="125" y="23"/>
                    </a:moveTo>
                    <a:cubicBezTo>
                      <a:pt x="125" y="23"/>
                      <a:pt x="125" y="23"/>
                      <a:pt x="125" y="23"/>
                    </a:cubicBezTo>
                    <a:cubicBezTo>
                      <a:pt x="124" y="23"/>
                      <a:pt x="124" y="22"/>
                      <a:pt x="124" y="22"/>
                    </a:cubicBezTo>
                    <a:cubicBezTo>
                      <a:pt x="123" y="21"/>
                      <a:pt x="123" y="20"/>
                      <a:pt x="122" y="19"/>
                    </a:cubicBezTo>
                    <a:cubicBezTo>
                      <a:pt x="122" y="18"/>
                      <a:pt x="123" y="16"/>
                      <a:pt x="123" y="15"/>
                    </a:cubicBezTo>
                    <a:cubicBezTo>
                      <a:pt x="123" y="15"/>
                      <a:pt x="123" y="14"/>
                      <a:pt x="124" y="14"/>
                    </a:cubicBezTo>
                    <a:cubicBezTo>
                      <a:pt x="125" y="11"/>
                      <a:pt x="125" y="10"/>
                      <a:pt x="124" y="9"/>
                    </a:cubicBezTo>
                    <a:cubicBezTo>
                      <a:pt x="120" y="7"/>
                      <a:pt x="120" y="4"/>
                      <a:pt x="120" y="2"/>
                    </a:cubicBezTo>
                    <a:cubicBezTo>
                      <a:pt x="120" y="1"/>
                      <a:pt x="120" y="0"/>
                      <a:pt x="120" y="0"/>
                    </a:cubicBezTo>
                    <a:cubicBezTo>
                      <a:pt x="117" y="0"/>
                      <a:pt x="112" y="6"/>
                      <a:pt x="112" y="8"/>
                    </a:cubicBezTo>
                    <a:cubicBezTo>
                      <a:pt x="112" y="11"/>
                      <a:pt x="108" y="12"/>
                      <a:pt x="105" y="12"/>
                    </a:cubicBezTo>
                    <a:cubicBezTo>
                      <a:pt x="104" y="13"/>
                      <a:pt x="102" y="13"/>
                      <a:pt x="101" y="13"/>
                    </a:cubicBezTo>
                    <a:cubicBezTo>
                      <a:pt x="101" y="17"/>
                      <a:pt x="97" y="17"/>
                      <a:pt x="96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0" y="17"/>
                      <a:pt x="90" y="17"/>
                      <a:pt x="89" y="17"/>
                    </a:cubicBezTo>
                    <a:cubicBezTo>
                      <a:pt x="89" y="19"/>
                      <a:pt x="88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6"/>
                      <a:pt x="80" y="16"/>
                    </a:cubicBezTo>
                    <a:cubicBezTo>
                      <a:pt x="80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6" y="16"/>
                      <a:pt x="74" y="15"/>
                      <a:pt x="73" y="14"/>
                    </a:cubicBezTo>
                    <a:cubicBezTo>
                      <a:pt x="72" y="13"/>
                      <a:pt x="71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4" y="13"/>
                      <a:pt x="64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2" y="12"/>
                      <a:pt x="62" y="12"/>
                    </a:cubicBezTo>
                    <a:cubicBezTo>
                      <a:pt x="62" y="12"/>
                      <a:pt x="62" y="12"/>
                      <a:pt x="61" y="12"/>
                    </a:cubicBezTo>
                    <a:cubicBezTo>
                      <a:pt x="61" y="11"/>
                      <a:pt x="60" y="11"/>
                      <a:pt x="59" y="11"/>
                    </a:cubicBezTo>
                    <a:cubicBezTo>
                      <a:pt x="59" y="11"/>
                      <a:pt x="57" y="12"/>
                      <a:pt x="57" y="13"/>
                    </a:cubicBezTo>
                    <a:cubicBezTo>
                      <a:pt x="55" y="14"/>
                      <a:pt x="54" y="16"/>
                      <a:pt x="51" y="16"/>
                    </a:cubicBezTo>
                    <a:cubicBezTo>
                      <a:pt x="51" y="16"/>
                      <a:pt x="50" y="16"/>
                      <a:pt x="50" y="16"/>
                    </a:cubicBezTo>
                    <a:cubicBezTo>
                      <a:pt x="49" y="16"/>
                      <a:pt x="49" y="17"/>
                      <a:pt x="48" y="18"/>
                    </a:cubicBezTo>
                    <a:cubicBezTo>
                      <a:pt x="47" y="20"/>
                      <a:pt x="46" y="23"/>
                      <a:pt x="46" y="24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9"/>
                      <a:pt x="41" y="30"/>
                      <a:pt x="36" y="31"/>
                    </a:cubicBezTo>
                    <a:cubicBezTo>
                      <a:pt x="34" y="32"/>
                      <a:pt x="30" y="33"/>
                      <a:pt x="30" y="34"/>
                    </a:cubicBezTo>
                    <a:cubicBezTo>
                      <a:pt x="30" y="36"/>
                      <a:pt x="29" y="37"/>
                      <a:pt x="28" y="39"/>
                    </a:cubicBezTo>
                    <a:cubicBezTo>
                      <a:pt x="26" y="40"/>
                      <a:pt x="24" y="42"/>
                      <a:pt x="21" y="42"/>
                    </a:cubicBezTo>
                    <a:cubicBezTo>
                      <a:pt x="18" y="42"/>
                      <a:pt x="16" y="40"/>
                      <a:pt x="16" y="39"/>
                    </a:cubicBezTo>
                    <a:cubicBezTo>
                      <a:pt x="16" y="38"/>
                      <a:pt x="16" y="38"/>
                      <a:pt x="13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8"/>
                      <a:pt x="11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6" y="46"/>
                      <a:pt x="5" y="48"/>
                    </a:cubicBezTo>
                    <a:cubicBezTo>
                      <a:pt x="4" y="48"/>
                      <a:pt x="4" y="49"/>
                      <a:pt x="3" y="49"/>
                    </a:cubicBezTo>
                    <a:cubicBezTo>
                      <a:pt x="3" y="50"/>
                      <a:pt x="2" y="50"/>
                      <a:pt x="2" y="51"/>
                    </a:cubicBezTo>
                    <a:cubicBezTo>
                      <a:pt x="2" y="51"/>
                      <a:pt x="2" y="52"/>
                      <a:pt x="2" y="52"/>
                    </a:cubicBezTo>
                    <a:cubicBezTo>
                      <a:pt x="1" y="54"/>
                      <a:pt x="0" y="57"/>
                      <a:pt x="1" y="59"/>
                    </a:cubicBezTo>
                    <a:cubicBezTo>
                      <a:pt x="2" y="61"/>
                      <a:pt x="2" y="63"/>
                      <a:pt x="1" y="65"/>
                    </a:cubicBezTo>
                    <a:cubicBezTo>
                      <a:pt x="1" y="67"/>
                      <a:pt x="0" y="69"/>
                      <a:pt x="1" y="71"/>
                    </a:cubicBezTo>
                    <a:cubicBezTo>
                      <a:pt x="2" y="74"/>
                      <a:pt x="3" y="78"/>
                      <a:pt x="3" y="81"/>
                    </a:cubicBezTo>
                    <a:cubicBezTo>
                      <a:pt x="3" y="82"/>
                      <a:pt x="3" y="83"/>
                      <a:pt x="3" y="84"/>
                    </a:cubicBezTo>
                    <a:cubicBezTo>
                      <a:pt x="3" y="84"/>
                      <a:pt x="4" y="84"/>
                      <a:pt x="5" y="84"/>
                    </a:cubicBezTo>
                    <a:cubicBezTo>
                      <a:pt x="8" y="85"/>
                      <a:pt x="12" y="86"/>
                      <a:pt x="14" y="90"/>
                    </a:cubicBezTo>
                    <a:cubicBezTo>
                      <a:pt x="15" y="92"/>
                      <a:pt x="14" y="93"/>
                      <a:pt x="13" y="95"/>
                    </a:cubicBezTo>
                    <a:cubicBezTo>
                      <a:pt x="12" y="98"/>
                      <a:pt x="9" y="101"/>
                      <a:pt x="6" y="103"/>
                    </a:cubicBezTo>
                    <a:cubicBezTo>
                      <a:pt x="5" y="105"/>
                      <a:pt x="3" y="106"/>
                      <a:pt x="2" y="107"/>
                    </a:cubicBezTo>
                    <a:cubicBezTo>
                      <a:pt x="2" y="107"/>
                      <a:pt x="3" y="107"/>
                      <a:pt x="4" y="108"/>
                    </a:cubicBezTo>
                    <a:cubicBezTo>
                      <a:pt x="4" y="108"/>
                      <a:pt x="5" y="108"/>
                      <a:pt x="6" y="109"/>
                    </a:cubicBezTo>
                    <a:cubicBezTo>
                      <a:pt x="6" y="109"/>
                      <a:pt x="7" y="109"/>
                      <a:pt x="8" y="109"/>
                    </a:cubicBezTo>
                    <a:cubicBezTo>
                      <a:pt x="8" y="109"/>
                      <a:pt x="9" y="109"/>
                      <a:pt x="10" y="109"/>
                    </a:cubicBezTo>
                    <a:cubicBezTo>
                      <a:pt x="11" y="109"/>
                      <a:pt x="11" y="109"/>
                      <a:pt x="12" y="109"/>
                    </a:cubicBezTo>
                    <a:cubicBezTo>
                      <a:pt x="13" y="109"/>
                      <a:pt x="14" y="109"/>
                      <a:pt x="15" y="109"/>
                    </a:cubicBezTo>
                    <a:cubicBezTo>
                      <a:pt x="15" y="110"/>
                      <a:pt x="16" y="110"/>
                      <a:pt x="16" y="110"/>
                    </a:cubicBezTo>
                    <a:cubicBezTo>
                      <a:pt x="18" y="110"/>
                      <a:pt x="19" y="110"/>
                      <a:pt x="20" y="110"/>
                    </a:cubicBezTo>
                    <a:cubicBezTo>
                      <a:pt x="21" y="110"/>
                      <a:pt x="22" y="110"/>
                      <a:pt x="23" y="110"/>
                    </a:cubicBezTo>
                    <a:cubicBezTo>
                      <a:pt x="32" y="110"/>
                      <a:pt x="52" y="108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2" y="106"/>
                      <a:pt x="63" y="105"/>
                      <a:pt x="64" y="105"/>
                    </a:cubicBezTo>
                    <a:cubicBezTo>
                      <a:pt x="64" y="105"/>
                      <a:pt x="64" y="105"/>
                      <a:pt x="63" y="104"/>
                    </a:cubicBezTo>
                    <a:cubicBezTo>
                      <a:pt x="63" y="103"/>
                      <a:pt x="63" y="102"/>
                      <a:pt x="63" y="101"/>
                    </a:cubicBezTo>
                    <a:cubicBezTo>
                      <a:pt x="63" y="98"/>
                      <a:pt x="62" y="97"/>
                      <a:pt x="62" y="96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3" y="92"/>
                      <a:pt x="69" y="88"/>
                      <a:pt x="74" y="88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76" y="88"/>
                      <a:pt x="77" y="88"/>
                      <a:pt x="78" y="88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79" y="84"/>
                      <a:pt x="87" y="81"/>
                      <a:pt x="91" y="81"/>
                    </a:cubicBezTo>
                    <a:cubicBezTo>
                      <a:pt x="94" y="81"/>
                      <a:pt x="95" y="82"/>
                      <a:pt x="95" y="83"/>
                    </a:cubicBezTo>
                    <a:cubicBezTo>
                      <a:pt x="95" y="83"/>
                      <a:pt x="95" y="83"/>
                      <a:pt x="95" y="83"/>
                    </a:cubicBezTo>
                    <a:cubicBezTo>
                      <a:pt x="95" y="83"/>
                      <a:pt x="96" y="82"/>
                      <a:pt x="96" y="79"/>
                    </a:cubicBezTo>
                    <a:cubicBezTo>
                      <a:pt x="96" y="78"/>
                      <a:pt x="96" y="77"/>
                      <a:pt x="97" y="76"/>
                    </a:cubicBezTo>
                    <a:cubicBezTo>
                      <a:pt x="97" y="71"/>
                      <a:pt x="97" y="65"/>
                      <a:pt x="102" y="65"/>
                    </a:cubicBezTo>
                    <a:cubicBezTo>
                      <a:pt x="105" y="65"/>
                      <a:pt x="108" y="63"/>
                      <a:pt x="108" y="62"/>
                    </a:cubicBezTo>
                    <a:cubicBezTo>
                      <a:pt x="108" y="62"/>
                      <a:pt x="107" y="61"/>
                      <a:pt x="106" y="60"/>
                    </a:cubicBezTo>
                    <a:cubicBezTo>
                      <a:pt x="105" y="58"/>
                      <a:pt x="103" y="56"/>
                      <a:pt x="105" y="53"/>
                    </a:cubicBezTo>
                    <a:cubicBezTo>
                      <a:pt x="105" y="53"/>
                      <a:pt x="107" y="53"/>
                      <a:pt x="107" y="53"/>
                    </a:cubicBezTo>
                    <a:cubicBezTo>
                      <a:pt x="108" y="53"/>
                      <a:pt x="110" y="53"/>
                      <a:pt x="111" y="53"/>
                    </a:cubicBezTo>
                    <a:cubicBezTo>
                      <a:pt x="113" y="54"/>
                      <a:pt x="115" y="54"/>
                      <a:pt x="116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3"/>
                      <a:pt x="117" y="52"/>
                      <a:pt x="117" y="51"/>
                    </a:cubicBezTo>
                    <a:cubicBezTo>
                      <a:pt x="117" y="49"/>
                      <a:pt x="117" y="47"/>
                      <a:pt x="118" y="45"/>
                    </a:cubicBezTo>
                    <a:cubicBezTo>
                      <a:pt x="119" y="44"/>
                      <a:pt x="120" y="43"/>
                      <a:pt x="121" y="42"/>
                    </a:cubicBezTo>
                    <a:cubicBezTo>
                      <a:pt x="122" y="41"/>
                      <a:pt x="123" y="39"/>
                      <a:pt x="123" y="38"/>
                    </a:cubicBezTo>
                    <a:cubicBezTo>
                      <a:pt x="123" y="38"/>
                      <a:pt x="123" y="37"/>
                      <a:pt x="123" y="37"/>
                    </a:cubicBezTo>
                    <a:cubicBezTo>
                      <a:pt x="123" y="35"/>
                      <a:pt x="123" y="34"/>
                      <a:pt x="122" y="33"/>
                    </a:cubicBezTo>
                    <a:cubicBezTo>
                      <a:pt x="120" y="31"/>
                      <a:pt x="119" y="29"/>
                      <a:pt x="120" y="27"/>
                    </a:cubicBezTo>
                    <a:cubicBezTo>
                      <a:pt x="121" y="25"/>
                      <a:pt x="122" y="24"/>
                      <a:pt x="125" y="24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26" y="23"/>
                      <a:pt x="125" y="23"/>
                      <a:pt x="12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8" name="Freeform 1183">
                <a:extLst>
                  <a:ext uri="{FF2B5EF4-FFF2-40B4-BE49-F238E27FC236}">
                    <a16:creationId xmlns:a16="http://schemas.microsoft.com/office/drawing/2014/main" id="{8CEF6D9E-BDA4-7E46-A2A5-039971642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2475"/>
                <a:ext cx="171" cy="156"/>
              </a:xfrm>
              <a:custGeom>
                <a:avLst/>
                <a:gdLst>
                  <a:gd name="T0" fmla="*/ 177 w 179"/>
                  <a:gd name="T1" fmla="*/ 19 h 163"/>
                  <a:gd name="T2" fmla="*/ 174 w 179"/>
                  <a:gd name="T3" fmla="*/ 18 h 163"/>
                  <a:gd name="T4" fmla="*/ 160 w 179"/>
                  <a:gd name="T5" fmla="*/ 3 h 163"/>
                  <a:gd name="T6" fmla="*/ 153 w 179"/>
                  <a:gd name="T7" fmla="*/ 0 h 163"/>
                  <a:gd name="T8" fmla="*/ 152 w 179"/>
                  <a:gd name="T9" fmla="*/ 1 h 163"/>
                  <a:gd name="T10" fmla="*/ 152 w 179"/>
                  <a:gd name="T11" fmla="*/ 0 h 163"/>
                  <a:gd name="T12" fmla="*/ 149 w 179"/>
                  <a:gd name="T13" fmla="*/ 1 h 163"/>
                  <a:gd name="T14" fmla="*/ 145 w 179"/>
                  <a:gd name="T15" fmla="*/ 3 h 163"/>
                  <a:gd name="T16" fmla="*/ 139 w 179"/>
                  <a:gd name="T17" fmla="*/ 3 h 163"/>
                  <a:gd name="T18" fmla="*/ 119 w 179"/>
                  <a:gd name="T19" fmla="*/ 9 h 163"/>
                  <a:gd name="T20" fmla="*/ 116 w 179"/>
                  <a:gd name="T21" fmla="*/ 12 h 163"/>
                  <a:gd name="T22" fmla="*/ 116 w 179"/>
                  <a:gd name="T23" fmla="*/ 27 h 163"/>
                  <a:gd name="T24" fmla="*/ 113 w 179"/>
                  <a:gd name="T25" fmla="*/ 38 h 163"/>
                  <a:gd name="T26" fmla="*/ 101 w 179"/>
                  <a:gd name="T27" fmla="*/ 39 h 163"/>
                  <a:gd name="T28" fmla="*/ 103 w 179"/>
                  <a:gd name="T29" fmla="*/ 47 h 163"/>
                  <a:gd name="T30" fmla="*/ 92 w 179"/>
                  <a:gd name="T31" fmla="*/ 61 h 163"/>
                  <a:gd name="T32" fmla="*/ 75 w 179"/>
                  <a:gd name="T33" fmla="*/ 70 h 163"/>
                  <a:gd name="T34" fmla="*/ 65 w 179"/>
                  <a:gd name="T35" fmla="*/ 74 h 163"/>
                  <a:gd name="T36" fmla="*/ 59 w 179"/>
                  <a:gd name="T37" fmla="*/ 82 h 163"/>
                  <a:gd name="T38" fmla="*/ 12 w 179"/>
                  <a:gd name="T39" fmla="*/ 96 h 163"/>
                  <a:gd name="T40" fmla="*/ 1 w 179"/>
                  <a:gd name="T41" fmla="*/ 95 h 163"/>
                  <a:gd name="T42" fmla="*/ 2 w 179"/>
                  <a:gd name="T43" fmla="*/ 97 h 163"/>
                  <a:gd name="T44" fmla="*/ 9 w 179"/>
                  <a:gd name="T45" fmla="*/ 104 h 163"/>
                  <a:gd name="T46" fmla="*/ 18 w 179"/>
                  <a:gd name="T47" fmla="*/ 119 h 163"/>
                  <a:gd name="T48" fmla="*/ 20 w 179"/>
                  <a:gd name="T49" fmla="*/ 131 h 163"/>
                  <a:gd name="T50" fmla="*/ 4 w 179"/>
                  <a:gd name="T51" fmla="*/ 144 h 163"/>
                  <a:gd name="T52" fmla="*/ 22 w 179"/>
                  <a:gd name="T53" fmla="*/ 144 h 163"/>
                  <a:gd name="T54" fmla="*/ 49 w 179"/>
                  <a:gd name="T55" fmla="*/ 142 h 163"/>
                  <a:gd name="T56" fmla="*/ 64 w 179"/>
                  <a:gd name="T57" fmla="*/ 149 h 163"/>
                  <a:gd name="T58" fmla="*/ 69 w 179"/>
                  <a:gd name="T59" fmla="*/ 159 h 163"/>
                  <a:gd name="T60" fmla="*/ 78 w 179"/>
                  <a:gd name="T61" fmla="*/ 163 h 163"/>
                  <a:gd name="T62" fmla="*/ 90 w 179"/>
                  <a:gd name="T63" fmla="*/ 156 h 163"/>
                  <a:gd name="T64" fmla="*/ 99 w 179"/>
                  <a:gd name="T65" fmla="*/ 155 h 163"/>
                  <a:gd name="T66" fmla="*/ 103 w 179"/>
                  <a:gd name="T67" fmla="*/ 146 h 163"/>
                  <a:gd name="T68" fmla="*/ 91 w 179"/>
                  <a:gd name="T69" fmla="*/ 125 h 163"/>
                  <a:gd name="T70" fmla="*/ 102 w 179"/>
                  <a:gd name="T71" fmla="*/ 112 h 163"/>
                  <a:gd name="T72" fmla="*/ 111 w 179"/>
                  <a:gd name="T73" fmla="*/ 112 h 163"/>
                  <a:gd name="T74" fmla="*/ 116 w 179"/>
                  <a:gd name="T75" fmla="*/ 113 h 163"/>
                  <a:gd name="T76" fmla="*/ 129 w 179"/>
                  <a:gd name="T77" fmla="*/ 100 h 163"/>
                  <a:gd name="T78" fmla="*/ 135 w 179"/>
                  <a:gd name="T79" fmla="*/ 88 h 163"/>
                  <a:gd name="T80" fmla="*/ 149 w 179"/>
                  <a:gd name="T81" fmla="*/ 75 h 163"/>
                  <a:gd name="T82" fmla="*/ 154 w 179"/>
                  <a:gd name="T83" fmla="*/ 59 h 163"/>
                  <a:gd name="T84" fmla="*/ 151 w 179"/>
                  <a:gd name="T85" fmla="*/ 57 h 163"/>
                  <a:gd name="T86" fmla="*/ 143 w 179"/>
                  <a:gd name="T87" fmla="*/ 44 h 163"/>
                  <a:gd name="T88" fmla="*/ 149 w 179"/>
                  <a:gd name="T89" fmla="*/ 26 h 163"/>
                  <a:gd name="T90" fmla="*/ 165 w 179"/>
                  <a:gd name="T91" fmla="*/ 29 h 163"/>
                  <a:gd name="T92" fmla="*/ 179 w 179"/>
                  <a:gd name="T93" fmla="*/ 2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63">
                    <a:moveTo>
                      <a:pt x="179" y="20"/>
                    </a:moveTo>
                    <a:cubicBezTo>
                      <a:pt x="178" y="20"/>
                      <a:pt x="178" y="20"/>
                      <a:pt x="178" y="20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5" y="18"/>
                      <a:pt x="175" y="18"/>
                      <a:pt x="174" y="18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3" y="17"/>
                      <a:pt x="172" y="17"/>
                      <a:pt x="172" y="16"/>
                    </a:cubicBezTo>
                    <a:cubicBezTo>
                      <a:pt x="166" y="14"/>
                      <a:pt x="165" y="9"/>
                      <a:pt x="165" y="7"/>
                    </a:cubicBezTo>
                    <a:cubicBezTo>
                      <a:pt x="164" y="6"/>
                      <a:pt x="162" y="4"/>
                      <a:pt x="160" y="3"/>
                    </a:cubicBezTo>
                    <a:cubicBezTo>
                      <a:pt x="159" y="2"/>
                      <a:pt x="158" y="1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5" y="0"/>
                      <a:pt x="154" y="0"/>
                      <a:pt x="153" y="0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1" y="0"/>
                      <a:pt x="151" y="0"/>
                      <a:pt x="150" y="0"/>
                    </a:cubicBezTo>
                    <a:cubicBezTo>
                      <a:pt x="150" y="0"/>
                      <a:pt x="150" y="1"/>
                      <a:pt x="149" y="1"/>
                    </a:cubicBezTo>
                    <a:cubicBezTo>
                      <a:pt x="149" y="1"/>
                      <a:pt x="148" y="1"/>
                      <a:pt x="148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6" y="2"/>
                      <a:pt x="146" y="2"/>
                      <a:pt x="145" y="3"/>
                    </a:cubicBezTo>
                    <a:cubicBezTo>
                      <a:pt x="145" y="3"/>
                      <a:pt x="144" y="3"/>
                      <a:pt x="144" y="3"/>
                    </a:cubicBezTo>
                    <a:cubicBezTo>
                      <a:pt x="143" y="3"/>
                      <a:pt x="143" y="3"/>
                      <a:pt x="142" y="3"/>
                    </a:cubicBezTo>
                    <a:cubicBezTo>
                      <a:pt x="141" y="3"/>
                      <a:pt x="140" y="3"/>
                      <a:pt x="139" y="3"/>
                    </a:cubicBezTo>
                    <a:cubicBezTo>
                      <a:pt x="139" y="2"/>
                      <a:pt x="138" y="2"/>
                      <a:pt x="138" y="2"/>
                    </a:cubicBezTo>
                    <a:cubicBezTo>
                      <a:pt x="134" y="2"/>
                      <a:pt x="129" y="4"/>
                      <a:pt x="125" y="7"/>
                    </a:cubicBezTo>
                    <a:cubicBezTo>
                      <a:pt x="124" y="8"/>
                      <a:pt x="122" y="9"/>
                      <a:pt x="119" y="9"/>
                    </a:cubicBezTo>
                    <a:cubicBezTo>
                      <a:pt x="118" y="10"/>
                      <a:pt x="118" y="10"/>
                      <a:pt x="117" y="10"/>
                    </a:cubicBezTo>
                    <a:cubicBezTo>
                      <a:pt x="116" y="10"/>
                      <a:pt x="116" y="10"/>
                      <a:pt x="116" y="11"/>
                    </a:cubicBezTo>
                    <a:cubicBezTo>
                      <a:pt x="116" y="11"/>
                      <a:pt x="116" y="12"/>
                      <a:pt x="116" y="12"/>
                    </a:cubicBezTo>
                    <a:cubicBezTo>
                      <a:pt x="119" y="14"/>
                      <a:pt x="119" y="17"/>
                      <a:pt x="119" y="18"/>
                    </a:cubicBezTo>
                    <a:cubicBezTo>
                      <a:pt x="119" y="19"/>
                      <a:pt x="119" y="19"/>
                      <a:pt x="119" y="20"/>
                    </a:cubicBezTo>
                    <a:cubicBezTo>
                      <a:pt x="119" y="23"/>
                      <a:pt x="117" y="25"/>
                      <a:pt x="116" y="27"/>
                    </a:cubicBezTo>
                    <a:cubicBezTo>
                      <a:pt x="115" y="28"/>
                      <a:pt x="114" y="29"/>
                      <a:pt x="113" y="29"/>
                    </a:cubicBezTo>
                    <a:cubicBezTo>
                      <a:pt x="113" y="30"/>
                      <a:pt x="113" y="31"/>
                      <a:pt x="113" y="33"/>
                    </a:cubicBezTo>
                    <a:cubicBezTo>
                      <a:pt x="113" y="34"/>
                      <a:pt x="113" y="36"/>
                      <a:pt x="113" y="38"/>
                    </a:cubicBezTo>
                    <a:cubicBezTo>
                      <a:pt x="112" y="39"/>
                      <a:pt x="111" y="40"/>
                      <a:pt x="108" y="40"/>
                    </a:cubicBezTo>
                    <a:cubicBezTo>
                      <a:pt x="107" y="40"/>
                      <a:pt x="104" y="40"/>
                      <a:pt x="102" y="39"/>
                    </a:cubicBezTo>
                    <a:cubicBezTo>
                      <a:pt x="102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2" y="41"/>
                      <a:pt x="103" y="43"/>
                      <a:pt x="104" y="44"/>
                    </a:cubicBezTo>
                    <a:cubicBezTo>
                      <a:pt x="104" y="45"/>
                      <a:pt x="104" y="46"/>
                      <a:pt x="103" y="47"/>
                    </a:cubicBezTo>
                    <a:cubicBezTo>
                      <a:pt x="101" y="49"/>
                      <a:pt x="98" y="51"/>
                      <a:pt x="94" y="51"/>
                    </a:cubicBezTo>
                    <a:cubicBezTo>
                      <a:pt x="93" y="51"/>
                      <a:pt x="93" y="53"/>
                      <a:pt x="93" y="58"/>
                    </a:cubicBezTo>
                    <a:cubicBezTo>
                      <a:pt x="92" y="59"/>
                      <a:pt x="92" y="60"/>
                      <a:pt x="92" y="61"/>
                    </a:cubicBezTo>
                    <a:cubicBezTo>
                      <a:pt x="92" y="70"/>
                      <a:pt x="85" y="71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0" y="67"/>
                      <a:pt x="76" y="69"/>
                      <a:pt x="75" y="70"/>
                    </a:cubicBezTo>
                    <a:cubicBezTo>
                      <a:pt x="75" y="72"/>
                      <a:pt x="74" y="74"/>
                      <a:pt x="70" y="74"/>
                    </a:cubicBezTo>
                    <a:cubicBezTo>
                      <a:pt x="69" y="74"/>
                      <a:pt x="68" y="74"/>
                      <a:pt x="66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2" y="74"/>
                      <a:pt x="59" y="77"/>
                      <a:pt x="58" y="78"/>
                    </a:cubicBezTo>
                    <a:cubicBezTo>
                      <a:pt x="58" y="78"/>
                      <a:pt x="59" y="80"/>
                      <a:pt x="59" y="82"/>
                    </a:cubicBezTo>
                    <a:cubicBezTo>
                      <a:pt x="60" y="86"/>
                      <a:pt x="60" y="88"/>
                      <a:pt x="59" y="89"/>
                    </a:cubicBezTo>
                    <a:cubicBezTo>
                      <a:pt x="58" y="93"/>
                      <a:pt x="21" y="96"/>
                      <a:pt x="15" y="96"/>
                    </a:cubicBezTo>
                    <a:cubicBezTo>
                      <a:pt x="14" y="96"/>
                      <a:pt x="13" y="96"/>
                      <a:pt x="12" y="96"/>
                    </a:cubicBezTo>
                    <a:cubicBezTo>
                      <a:pt x="10" y="96"/>
                      <a:pt x="8" y="96"/>
                      <a:pt x="7" y="95"/>
                    </a:cubicBezTo>
                    <a:cubicBezTo>
                      <a:pt x="6" y="95"/>
                      <a:pt x="6" y="95"/>
                      <a:pt x="5" y="95"/>
                    </a:cubicBezTo>
                    <a:cubicBezTo>
                      <a:pt x="4" y="95"/>
                      <a:pt x="2" y="95"/>
                      <a:pt x="1" y="95"/>
                    </a:cubicBezTo>
                    <a:cubicBezTo>
                      <a:pt x="1" y="95"/>
                      <a:pt x="0" y="95"/>
                      <a:pt x="0" y="95"/>
                    </a:cubicBezTo>
                    <a:cubicBezTo>
                      <a:pt x="0" y="95"/>
                      <a:pt x="1" y="96"/>
                      <a:pt x="1" y="96"/>
                    </a:cubicBezTo>
                    <a:cubicBezTo>
                      <a:pt x="1" y="96"/>
                      <a:pt x="1" y="97"/>
                      <a:pt x="2" y="97"/>
                    </a:cubicBezTo>
                    <a:cubicBezTo>
                      <a:pt x="2" y="97"/>
                      <a:pt x="2" y="97"/>
                      <a:pt x="2" y="98"/>
                    </a:cubicBezTo>
                    <a:cubicBezTo>
                      <a:pt x="2" y="98"/>
                      <a:pt x="2" y="98"/>
                      <a:pt x="2" y="99"/>
                    </a:cubicBezTo>
                    <a:cubicBezTo>
                      <a:pt x="4" y="101"/>
                      <a:pt x="6" y="103"/>
                      <a:pt x="9" y="104"/>
                    </a:cubicBezTo>
                    <a:cubicBezTo>
                      <a:pt x="10" y="105"/>
                      <a:pt x="11" y="106"/>
                      <a:pt x="12" y="106"/>
                    </a:cubicBezTo>
                    <a:cubicBezTo>
                      <a:pt x="17" y="108"/>
                      <a:pt x="17" y="113"/>
                      <a:pt x="17" y="116"/>
                    </a:cubicBezTo>
                    <a:cubicBezTo>
                      <a:pt x="18" y="117"/>
                      <a:pt x="18" y="118"/>
                      <a:pt x="18" y="119"/>
                    </a:cubicBezTo>
                    <a:cubicBezTo>
                      <a:pt x="21" y="120"/>
                      <a:pt x="23" y="125"/>
                      <a:pt x="23" y="128"/>
                    </a:cubicBezTo>
                    <a:cubicBezTo>
                      <a:pt x="23" y="128"/>
                      <a:pt x="23" y="129"/>
                      <a:pt x="23" y="129"/>
                    </a:cubicBezTo>
                    <a:cubicBezTo>
                      <a:pt x="22" y="130"/>
                      <a:pt x="21" y="131"/>
                      <a:pt x="20" y="131"/>
                    </a:cubicBezTo>
                    <a:cubicBezTo>
                      <a:pt x="17" y="131"/>
                      <a:pt x="15" y="132"/>
                      <a:pt x="13" y="133"/>
                    </a:cubicBezTo>
                    <a:cubicBezTo>
                      <a:pt x="12" y="133"/>
                      <a:pt x="11" y="134"/>
                      <a:pt x="10" y="134"/>
                    </a:cubicBezTo>
                    <a:cubicBezTo>
                      <a:pt x="8" y="135"/>
                      <a:pt x="4" y="139"/>
                      <a:pt x="4" y="144"/>
                    </a:cubicBezTo>
                    <a:cubicBezTo>
                      <a:pt x="4" y="144"/>
                      <a:pt x="4" y="144"/>
                      <a:pt x="4" y="145"/>
                    </a:cubicBezTo>
                    <a:cubicBezTo>
                      <a:pt x="5" y="145"/>
                      <a:pt x="6" y="145"/>
                      <a:pt x="7" y="145"/>
                    </a:cubicBezTo>
                    <a:cubicBezTo>
                      <a:pt x="17" y="145"/>
                      <a:pt x="22" y="144"/>
                      <a:pt x="22" y="144"/>
                    </a:cubicBezTo>
                    <a:cubicBezTo>
                      <a:pt x="24" y="141"/>
                      <a:pt x="30" y="140"/>
                      <a:pt x="33" y="142"/>
                    </a:cubicBezTo>
                    <a:cubicBezTo>
                      <a:pt x="34" y="143"/>
                      <a:pt x="37" y="143"/>
                      <a:pt x="41" y="143"/>
                    </a:cubicBezTo>
                    <a:cubicBezTo>
                      <a:pt x="45" y="143"/>
                      <a:pt x="48" y="143"/>
                      <a:pt x="49" y="142"/>
                    </a:cubicBezTo>
                    <a:cubicBezTo>
                      <a:pt x="51" y="141"/>
                      <a:pt x="53" y="140"/>
                      <a:pt x="55" y="140"/>
                    </a:cubicBezTo>
                    <a:cubicBezTo>
                      <a:pt x="59" y="140"/>
                      <a:pt x="61" y="143"/>
                      <a:pt x="61" y="146"/>
                    </a:cubicBezTo>
                    <a:cubicBezTo>
                      <a:pt x="61" y="147"/>
                      <a:pt x="62" y="148"/>
                      <a:pt x="64" y="149"/>
                    </a:cubicBezTo>
                    <a:cubicBezTo>
                      <a:pt x="65" y="150"/>
                      <a:pt x="65" y="150"/>
                      <a:pt x="66" y="151"/>
                    </a:cubicBezTo>
                    <a:cubicBezTo>
                      <a:pt x="68" y="153"/>
                      <a:pt x="68" y="155"/>
                      <a:pt x="68" y="156"/>
                    </a:cubicBezTo>
                    <a:cubicBezTo>
                      <a:pt x="68" y="157"/>
                      <a:pt x="68" y="158"/>
                      <a:pt x="69" y="159"/>
                    </a:cubicBezTo>
                    <a:cubicBezTo>
                      <a:pt x="69" y="160"/>
                      <a:pt x="70" y="160"/>
                      <a:pt x="72" y="161"/>
                    </a:cubicBezTo>
                    <a:cubicBezTo>
                      <a:pt x="74" y="161"/>
                      <a:pt x="76" y="162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9" y="162"/>
                      <a:pt x="79" y="162"/>
                      <a:pt x="79" y="161"/>
                    </a:cubicBezTo>
                    <a:cubicBezTo>
                      <a:pt x="81" y="158"/>
                      <a:pt x="83" y="154"/>
                      <a:pt x="90" y="156"/>
                    </a:cubicBezTo>
                    <a:cubicBezTo>
                      <a:pt x="91" y="156"/>
                      <a:pt x="93" y="156"/>
                      <a:pt x="93" y="156"/>
                    </a:cubicBezTo>
                    <a:cubicBezTo>
                      <a:pt x="94" y="156"/>
                      <a:pt x="95" y="156"/>
                      <a:pt x="96" y="155"/>
                    </a:cubicBezTo>
                    <a:cubicBezTo>
                      <a:pt x="97" y="155"/>
                      <a:pt x="98" y="155"/>
                      <a:pt x="99" y="155"/>
                    </a:cubicBezTo>
                    <a:cubicBezTo>
                      <a:pt x="100" y="155"/>
                      <a:pt x="100" y="155"/>
                      <a:pt x="101" y="155"/>
                    </a:cubicBezTo>
                    <a:cubicBezTo>
                      <a:pt x="104" y="156"/>
                      <a:pt x="106" y="156"/>
                      <a:pt x="107" y="154"/>
                    </a:cubicBezTo>
                    <a:cubicBezTo>
                      <a:pt x="108" y="153"/>
                      <a:pt x="106" y="149"/>
                      <a:pt x="103" y="146"/>
                    </a:cubicBezTo>
                    <a:cubicBezTo>
                      <a:pt x="101" y="144"/>
                      <a:pt x="97" y="138"/>
                      <a:pt x="98" y="133"/>
                    </a:cubicBezTo>
                    <a:cubicBezTo>
                      <a:pt x="98" y="132"/>
                      <a:pt x="97" y="131"/>
                      <a:pt x="95" y="130"/>
                    </a:cubicBezTo>
                    <a:cubicBezTo>
                      <a:pt x="93" y="129"/>
                      <a:pt x="91" y="128"/>
                      <a:pt x="91" y="125"/>
                    </a:cubicBezTo>
                    <a:cubicBezTo>
                      <a:pt x="91" y="122"/>
                      <a:pt x="95" y="117"/>
                      <a:pt x="99" y="114"/>
                    </a:cubicBezTo>
                    <a:cubicBezTo>
                      <a:pt x="99" y="113"/>
                      <a:pt x="99" y="113"/>
                      <a:pt x="100" y="113"/>
                    </a:cubicBezTo>
                    <a:cubicBezTo>
                      <a:pt x="100" y="113"/>
                      <a:pt x="101" y="112"/>
                      <a:pt x="102" y="112"/>
                    </a:cubicBezTo>
                    <a:cubicBezTo>
                      <a:pt x="103" y="112"/>
                      <a:pt x="104" y="113"/>
                      <a:pt x="105" y="113"/>
                    </a:cubicBezTo>
                    <a:cubicBezTo>
                      <a:pt x="106" y="114"/>
                      <a:pt x="107" y="114"/>
                      <a:pt x="108" y="114"/>
                    </a:cubicBezTo>
                    <a:cubicBezTo>
                      <a:pt x="108" y="113"/>
                      <a:pt x="109" y="112"/>
                      <a:pt x="111" y="112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11" y="112"/>
                      <a:pt x="112" y="112"/>
                      <a:pt x="112" y="112"/>
                    </a:cubicBezTo>
                    <a:cubicBezTo>
                      <a:pt x="114" y="112"/>
                      <a:pt x="115" y="112"/>
                      <a:pt x="116" y="113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8" y="113"/>
                      <a:pt x="121" y="109"/>
                      <a:pt x="121" y="106"/>
                    </a:cubicBezTo>
                    <a:cubicBezTo>
                      <a:pt x="122" y="102"/>
                      <a:pt x="126" y="101"/>
                      <a:pt x="129" y="100"/>
                    </a:cubicBezTo>
                    <a:cubicBezTo>
                      <a:pt x="130" y="100"/>
                      <a:pt x="131" y="99"/>
                      <a:pt x="131" y="99"/>
                    </a:cubicBezTo>
                    <a:cubicBezTo>
                      <a:pt x="132" y="98"/>
                      <a:pt x="133" y="94"/>
                      <a:pt x="134" y="92"/>
                    </a:cubicBezTo>
                    <a:cubicBezTo>
                      <a:pt x="134" y="90"/>
                      <a:pt x="135" y="88"/>
                      <a:pt x="135" y="88"/>
                    </a:cubicBezTo>
                    <a:cubicBezTo>
                      <a:pt x="136" y="86"/>
                      <a:pt x="138" y="86"/>
                      <a:pt x="139" y="86"/>
                    </a:cubicBezTo>
                    <a:cubicBezTo>
                      <a:pt x="141" y="85"/>
                      <a:pt x="142" y="85"/>
                      <a:pt x="142" y="83"/>
                    </a:cubicBezTo>
                    <a:cubicBezTo>
                      <a:pt x="142" y="76"/>
                      <a:pt x="147" y="75"/>
                      <a:pt x="149" y="75"/>
                    </a:cubicBezTo>
                    <a:cubicBezTo>
                      <a:pt x="149" y="75"/>
                      <a:pt x="149" y="73"/>
                      <a:pt x="149" y="72"/>
                    </a:cubicBezTo>
                    <a:cubicBezTo>
                      <a:pt x="149" y="70"/>
                      <a:pt x="149" y="69"/>
                      <a:pt x="149" y="68"/>
                    </a:cubicBezTo>
                    <a:cubicBezTo>
                      <a:pt x="150" y="65"/>
                      <a:pt x="151" y="61"/>
                      <a:pt x="154" y="59"/>
                    </a:cubicBezTo>
                    <a:cubicBezTo>
                      <a:pt x="155" y="59"/>
                      <a:pt x="155" y="59"/>
                      <a:pt x="156" y="58"/>
                    </a:cubicBezTo>
                    <a:cubicBezTo>
                      <a:pt x="155" y="58"/>
                      <a:pt x="154" y="57"/>
                      <a:pt x="152" y="57"/>
                    </a:cubicBezTo>
                    <a:cubicBezTo>
                      <a:pt x="152" y="57"/>
                      <a:pt x="152" y="57"/>
                      <a:pt x="151" y="57"/>
                    </a:cubicBezTo>
                    <a:cubicBezTo>
                      <a:pt x="147" y="57"/>
                      <a:pt x="144" y="49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4"/>
                      <a:pt x="143" y="44"/>
                      <a:pt x="143" y="44"/>
                    </a:cubicBezTo>
                    <a:cubicBezTo>
                      <a:pt x="143" y="41"/>
                      <a:pt x="143" y="36"/>
                      <a:pt x="142" y="35"/>
                    </a:cubicBezTo>
                    <a:cubicBezTo>
                      <a:pt x="141" y="35"/>
                      <a:pt x="140" y="33"/>
                      <a:pt x="141" y="31"/>
                    </a:cubicBezTo>
                    <a:cubicBezTo>
                      <a:pt x="142" y="28"/>
                      <a:pt x="145" y="26"/>
                      <a:pt x="149" y="26"/>
                    </a:cubicBezTo>
                    <a:cubicBezTo>
                      <a:pt x="152" y="26"/>
                      <a:pt x="154" y="27"/>
                      <a:pt x="157" y="28"/>
                    </a:cubicBezTo>
                    <a:cubicBezTo>
                      <a:pt x="160" y="28"/>
                      <a:pt x="162" y="29"/>
                      <a:pt x="164" y="29"/>
                    </a:cubicBezTo>
                    <a:cubicBezTo>
                      <a:pt x="165" y="29"/>
                      <a:pt x="165" y="29"/>
                      <a:pt x="165" y="29"/>
                    </a:cubicBezTo>
                    <a:cubicBezTo>
                      <a:pt x="167" y="27"/>
                      <a:pt x="171" y="26"/>
                      <a:pt x="174" y="25"/>
                    </a:cubicBezTo>
                    <a:cubicBezTo>
                      <a:pt x="175" y="25"/>
                      <a:pt x="176" y="25"/>
                      <a:pt x="176" y="24"/>
                    </a:cubicBezTo>
                    <a:cubicBezTo>
                      <a:pt x="177" y="24"/>
                      <a:pt x="177" y="23"/>
                      <a:pt x="179" y="20"/>
                    </a:cubicBezTo>
                    <a:cubicBezTo>
                      <a:pt x="179" y="20"/>
                      <a:pt x="179" y="20"/>
                      <a:pt x="17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</p:grpSp>
        <p:grpSp>
          <p:nvGrpSpPr>
            <p:cNvPr id="109" name="Group 1186">
              <a:extLst>
                <a:ext uri="{FF2B5EF4-FFF2-40B4-BE49-F238E27FC236}">
                  <a16:creationId xmlns:a16="http://schemas.microsoft.com/office/drawing/2014/main" id="{4DC401A9-BA83-1540-8AAE-850467560F1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4667" y="1963989"/>
              <a:ext cx="816765" cy="722992"/>
              <a:chOff x="2433" y="2872"/>
              <a:chExt cx="586" cy="536"/>
            </a:xfrm>
            <a:grpFill/>
          </p:grpSpPr>
          <p:sp>
            <p:nvSpPr>
              <p:cNvPr id="110" name="Freeform 1187">
                <a:extLst>
                  <a:ext uri="{FF2B5EF4-FFF2-40B4-BE49-F238E27FC236}">
                    <a16:creationId xmlns:a16="http://schemas.microsoft.com/office/drawing/2014/main" id="{87E27AE7-4452-C74A-89F9-35D9F6BD9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333"/>
                <a:ext cx="197" cy="75"/>
              </a:xfrm>
              <a:custGeom>
                <a:avLst/>
                <a:gdLst>
                  <a:gd name="T0" fmla="*/ 202 w 206"/>
                  <a:gd name="T1" fmla="*/ 26 h 78"/>
                  <a:gd name="T2" fmla="*/ 202 w 206"/>
                  <a:gd name="T3" fmla="*/ 26 h 78"/>
                  <a:gd name="T4" fmla="*/ 200 w 206"/>
                  <a:gd name="T5" fmla="*/ 25 h 78"/>
                  <a:gd name="T6" fmla="*/ 190 w 206"/>
                  <a:gd name="T7" fmla="*/ 12 h 78"/>
                  <a:gd name="T8" fmla="*/ 188 w 206"/>
                  <a:gd name="T9" fmla="*/ 9 h 78"/>
                  <a:gd name="T10" fmla="*/ 178 w 206"/>
                  <a:gd name="T11" fmla="*/ 7 h 78"/>
                  <a:gd name="T12" fmla="*/ 172 w 206"/>
                  <a:gd name="T13" fmla="*/ 7 h 78"/>
                  <a:gd name="T14" fmla="*/ 139 w 206"/>
                  <a:gd name="T15" fmla="*/ 14 h 78"/>
                  <a:gd name="T16" fmla="*/ 118 w 206"/>
                  <a:gd name="T17" fmla="*/ 10 h 78"/>
                  <a:gd name="T18" fmla="*/ 107 w 206"/>
                  <a:gd name="T19" fmla="*/ 5 h 78"/>
                  <a:gd name="T20" fmla="*/ 86 w 206"/>
                  <a:gd name="T21" fmla="*/ 0 h 78"/>
                  <a:gd name="T22" fmla="*/ 38 w 206"/>
                  <a:gd name="T23" fmla="*/ 13 h 78"/>
                  <a:gd name="T24" fmla="*/ 27 w 206"/>
                  <a:gd name="T25" fmla="*/ 21 h 78"/>
                  <a:gd name="T26" fmla="*/ 3 w 206"/>
                  <a:gd name="T27" fmla="*/ 23 h 78"/>
                  <a:gd name="T28" fmla="*/ 7 w 206"/>
                  <a:gd name="T29" fmla="*/ 30 h 78"/>
                  <a:gd name="T30" fmla="*/ 7 w 206"/>
                  <a:gd name="T31" fmla="*/ 43 h 78"/>
                  <a:gd name="T32" fmla="*/ 10 w 206"/>
                  <a:gd name="T33" fmla="*/ 54 h 78"/>
                  <a:gd name="T34" fmla="*/ 14 w 206"/>
                  <a:gd name="T35" fmla="*/ 60 h 78"/>
                  <a:gd name="T36" fmla="*/ 24 w 206"/>
                  <a:gd name="T37" fmla="*/ 65 h 78"/>
                  <a:gd name="T38" fmla="*/ 33 w 206"/>
                  <a:gd name="T39" fmla="*/ 73 h 78"/>
                  <a:gd name="T40" fmla="*/ 53 w 206"/>
                  <a:gd name="T41" fmla="*/ 65 h 78"/>
                  <a:gd name="T42" fmla="*/ 71 w 206"/>
                  <a:gd name="T43" fmla="*/ 75 h 78"/>
                  <a:gd name="T44" fmla="*/ 82 w 206"/>
                  <a:gd name="T45" fmla="*/ 72 h 78"/>
                  <a:gd name="T46" fmla="*/ 97 w 206"/>
                  <a:gd name="T47" fmla="*/ 67 h 78"/>
                  <a:gd name="T48" fmla="*/ 111 w 206"/>
                  <a:gd name="T49" fmla="*/ 66 h 78"/>
                  <a:gd name="T50" fmla="*/ 109 w 206"/>
                  <a:gd name="T51" fmla="*/ 76 h 78"/>
                  <a:gd name="T52" fmla="*/ 111 w 206"/>
                  <a:gd name="T53" fmla="*/ 77 h 78"/>
                  <a:gd name="T54" fmla="*/ 112 w 206"/>
                  <a:gd name="T55" fmla="*/ 76 h 78"/>
                  <a:gd name="T56" fmla="*/ 112 w 206"/>
                  <a:gd name="T57" fmla="*/ 73 h 78"/>
                  <a:gd name="T58" fmla="*/ 117 w 206"/>
                  <a:gd name="T59" fmla="*/ 67 h 78"/>
                  <a:gd name="T60" fmla="*/ 120 w 206"/>
                  <a:gd name="T61" fmla="*/ 68 h 78"/>
                  <a:gd name="T62" fmla="*/ 134 w 206"/>
                  <a:gd name="T63" fmla="*/ 65 h 78"/>
                  <a:gd name="T64" fmla="*/ 136 w 206"/>
                  <a:gd name="T65" fmla="*/ 66 h 78"/>
                  <a:gd name="T66" fmla="*/ 138 w 206"/>
                  <a:gd name="T67" fmla="*/ 67 h 78"/>
                  <a:gd name="T68" fmla="*/ 149 w 206"/>
                  <a:gd name="T69" fmla="*/ 67 h 78"/>
                  <a:gd name="T70" fmla="*/ 176 w 206"/>
                  <a:gd name="T71" fmla="*/ 61 h 78"/>
                  <a:gd name="T72" fmla="*/ 180 w 206"/>
                  <a:gd name="T73" fmla="*/ 61 h 78"/>
                  <a:gd name="T74" fmla="*/ 195 w 206"/>
                  <a:gd name="T75" fmla="*/ 61 h 78"/>
                  <a:gd name="T76" fmla="*/ 205 w 206"/>
                  <a:gd name="T77" fmla="*/ 64 h 78"/>
                  <a:gd name="T78" fmla="*/ 206 w 206"/>
                  <a:gd name="T79" fmla="*/ 64 h 78"/>
                  <a:gd name="T80" fmla="*/ 206 w 206"/>
                  <a:gd name="T81" fmla="*/ 64 h 78"/>
                  <a:gd name="T82" fmla="*/ 205 w 206"/>
                  <a:gd name="T83" fmla="*/ 63 h 78"/>
                  <a:gd name="T84" fmla="*/ 205 w 206"/>
                  <a:gd name="T85" fmla="*/ 61 h 78"/>
                  <a:gd name="T86" fmla="*/ 204 w 206"/>
                  <a:gd name="T87" fmla="*/ 60 h 78"/>
                  <a:gd name="T88" fmla="*/ 203 w 206"/>
                  <a:gd name="T89" fmla="*/ 58 h 78"/>
                  <a:gd name="T90" fmla="*/ 202 w 206"/>
                  <a:gd name="T91" fmla="*/ 57 h 78"/>
                  <a:gd name="T92" fmla="*/ 200 w 206"/>
                  <a:gd name="T93" fmla="*/ 44 h 78"/>
                  <a:gd name="T94" fmla="*/ 199 w 206"/>
                  <a:gd name="T95" fmla="*/ 41 h 78"/>
                  <a:gd name="T96" fmla="*/ 199 w 206"/>
                  <a:gd name="T97" fmla="*/ 36 h 78"/>
                  <a:gd name="T98" fmla="*/ 199 w 206"/>
                  <a:gd name="T99" fmla="*/ 33 h 78"/>
                  <a:gd name="T100" fmla="*/ 201 w 206"/>
                  <a:gd name="T101" fmla="*/ 3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6" h="78">
                    <a:moveTo>
                      <a:pt x="201" y="31"/>
                    </a:moveTo>
                    <a:cubicBezTo>
                      <a:pt x="201" y="30"/>
                      <a:pt x="201" y="28"/>
                      <a:pt x="202" y="27"/>
                    </a:cubicBezTo>
                    <a:cubicBezTo>
                      <a:pt x="202" y="27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1" y="25"/>
                      <a:pt x="201" y="25"/>
                    </a:cubicBezTo>
                    <a:cubicBezTo>
                      <a:pt x="201" y="26"/>
                      <a:pt x="201" y="25"/>
                      <a:pt x="201" y="25"/>
                    </a:cubicBezTo>
                    <a:cubicBezTo>
                      <a:pt x="200" y="25"/>
                      <a:pt x="200" y="25"/>
                      <a:pt x="200" y="25"/>
                    </a:cubicBezTo>
                    <a:cubicBezTo>
                      <a:pt x="198" y="25"/>
                      <a:pt x="194" y="25"/>
                      <a:pt x="192" y="21"/>
                    </a:cubicBezTo>
                    <a:cubicBezTo>
                      <a:pt x="191" y="19"/>
                      <a:pt x="191" y="17"/>
                      <a:pt x="191" y="16"/>
                    </a:cubicBezTo>
                    <a:cubicBezTo>
                      <a:pt x="191" y="14"/>
                      <a:pt x="191" y="14"/>
                      <a:pt x="190" y="12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2"/>
                      <a:pt x="190" y="12"/>
                      <a:pt x="189" y="12"/>
                    </a:cubicBezTo>
                    <a:cubicBezTo>
                      <a:pt x="189" y="11"/>
                      <a:pt x="188" y="10"/>
                      <a:pt x="188" y="9"/>
                    </a:cubicBezTo>
                    <a:cubicBezTo>
                      <a:pt x="187" y="7"/>
                      <a:pt x="185" y="6"/>
                      <a:pt x="185" y="6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3" y="6"/>
                      <a:pt x="182" y="7"/>
                      <a:pt x="178" y="7"/>
                    </a:cubicBezTo>
                    <a:cubicBezTo>
                      <a:pt x="177" y="7"/>
                      <a:pt x="176" y="7"/>
                      <a:pt x="175" y="7"/>
                    </a:cubicBezTo>
                    <a:cubicBezTo>
                      <a:pt x="174" y="7"/>
                      <a:pt x="174" y="7"/>
                      <a:pt x="174" y="7"/>
                    </a:cubicBezTo>
                    <a:cubicBezTo>
                      <a:pt x="173" y="7"/>
                      <a:pt x="173" y="7"/>
                      <a:pt x="172" y="7"/>
                    </a:cubicBezTo>
                    <a:cubicBezTo>
                      <a:pt x="167" y="11"/>
                      <a:pt x="158" y="14"/>
                      <a:pt x="153" y="14"/>
                    </a:cubicBezTo>
                    <a:cubicBezTo>
                      <a:pt x="151" y="14"/>
                      <a:pt x="150" y="14"/>
                      <a:pt x="150" y="13"/>
                    </a:cubicBezTo>
                    <a:cubicBezTo>
                      <a:pt x="148" y="13"/>
                      <a:pt x="143" y="13"/>
                      <a:pt x="139" y="14"/>
                    </a:cubicBezTo>
                    <a:cubicBezTo>
                      <a:pt x="136" y="14"/>
                      <a:pt x="133" y="14"/>
                      <a:pt x="131" y="14"/>
                    </a:cubicBezTo>
                    <a:cubicBezTo>
                      <a:pt x="127" y="14"/>
                      <a:pt x="124" y="13"/>
                      <a:pt x="122" y="11"/>
                    </a:cubicBezTo>
                    <a:cubicBezTo>
                      <a:pt x="121" y="10"/>
                      <a:pt x="119" y="10"/>
                      <a:pt x="118" y="10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14" y="10"/>
                      <a:pt x="112" y="8"/>
                      <a:pt x="111" y="7"/>
                    </a:cubicBezTo>
                    <a:cubicBezTo>
                      <a:pt x="110" y="6"/>
                      <a:pt x="109" y="5"/>
                      <a:pt x="107" y="5"/>
                    </a:cubicBezTo>
                    <a:cubicBezTo>
                      <a:pt x="105" y="5"/>
                      <a:pt x="104" y="5"/>
                      <a:pt x="103" y="4"/>
                    </a:cubicBezTo>
                    <a:cubicBezTo>
                      <a:pt x="102" y="3"/>
                      <a:pt x="99" y="2"/>
                      <a:pt x="90" y="1"/>
                    </a:cubicBezTo>
                    <a:cubicBezTo>
                      <a:pt x="89" y="1"/>
                      <a:pt x="87" y="0"/>
                      <a:pt x="86" y="0"/>
                    </a:cubicBezTo>
                    <a:cubicBezTo>
                      <a:pt x="73" y="0"/>
                      <a:pt x="62" y="7"/>
                      <a:pt x="58" y="11"/>
                    </a:cubicBezTo>
                    <a:cubicBezTo>
                      <a:pt x="56" y="12"/>
                      <a:pt x="52" y="13"/>
                      <a:pt x="47" y="13"/>
                    </a:cubicBezTo>
                    <a:cubicBezTo>
                      <a:pt x="44" y="13"/>
                      <a:pt x="41" y="13"/>
                      <a:pt x="38" y="13"/>
                    </a:cubicBezTo>
                    <a:cubicBezTo>
                      <a:pt x="36" y="13"/>
                      <a:pt x="34" y="12"/>
                      <a:pt x="33" y="12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5"/>
                      <a:pt x="32" y="19"/>
                      <a:pt x="27" y="21"/>
                    </a:cubicBezTo>
                    <a:cubicBezTo>
                      <a:pt x="24" y="22"/>
                      <a:pt x="20" y="22"/>
                      <a:pt x="16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8" y="22"/>
                      <a:pt x="5" y="22"/>
                      <a:pt x="3" y="23"/>
                    </a:cubicBezTo>
                    <a:cubicBezTo>
                      <a:pt x="1" y="24"/>
                      <a:pt x="0" y="27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6" y="29"/>
                      <a:pt x="7" y="30"/>
                    </a:cubicBezTo>
                    <a:cubicBezTo>
                      <a:pt x="7" y="31"/>
                      <a:pt x="7" y="33"/>
                      <a:pt x="7" y="34"/>
                    </a:cubicBezTo>
                    <a:cubicBezTo>
                      <a:pt x="7" y="34"/>
                      <a:pt x="7" y="35"/>
                      <a:pt x="7" y="35"/>
                    </a:cubicBezTo>
                    <a:cubicBezTo>
                      <a:pt x="8" y="37"/>
                      <a:pt x="9" y="40"/>
                      <a:pt x="7" y="43"/>
                    </a:cubicBezTo>
                    <a:cubicBezTo>
                      <a:pt x="6" y="43"/>
                      <a:pt x="6" y="44"/>
                      <a:pt x="6" y="45"/>
                    </a:cubicBezTo>
                    <a:cubicBezTo>
                      <a:pt x="6" y="46"/>
                      <a:pt x="6" y="47"/>
                      <a:pt x="7" y="47"/>
                    </a:cubicBezTo>
                    <a:cubicBezTo>
                      <a:pt x="10" y="49"/>
                      <a:pt x="11" y="52"/>
                      <a:pt x="10" y="54"/>
                    </a:cubicBezTo>
                    <a:cubicBezTo>
                      <a:pt x="10" y="55"/>
                      <a:pt x="9" y="55"/>
                      <a:pt x="9" y="56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12" y="58"/>
                      <a:pt x="13" y="59"/>
                      <a:pt x="14" y="60"/>
                    </a:cubicBezTo>
                    <a:cubicBezTo>
                      <a:pt x="14" y="60"/>
                      <a:pt x="15" y="61"/>
                      <a:pt x="16" y="61"/>
                    </a:cubicBezTo>
                    <a:cubicBezTo>
                      <a:pt x="18" y="62"/>
                      <a:pt x="21" y="63"/>
                      <a:pt x="21" y="65"/>
                    </a:cubicBezTo>
                    <a:cubicBezTo>
                      <a:pt x="21" y="65"/>
                      <a:pt x="22" y="66"/>
                      <a:pt x="24" y="65"/>
                    </a:cubicBezTo>
                    <a:cubicBezTo>
                      <a:pt x="25" y="65"/>
                      <a:pt x="25" y="65"/>
                      <a:pt x="26" y="65"/>
                    </a:cubicBezTo>
                    <a:cubicBezTo>
                      <a:pt x="29" y="65"/>
                      <a:pt x="31" y="68"/>
                      <a:pt x="32" y="71"/>
                    </a:cubicBezTo>
                    <a:cubicBezTo>
                      <a:pt x="33" y="72"/>
                      <a:pt x="33" y="72"/>
                      <a:pt x="33" y="73"/>
                    </a:cubicBezTo>
                    <a:cubicBezTo>
                      <a:pt x="34" y="73"/>
                      <a:pt x="34" y="74"/>
                      <a:pt x="37" y="74"/>
                    </a:cubicBezTo>
                    <a:cubicBezTo>
                      <a:pt x="40" y="74"/>
                      <a:pt x="44" y="72"/>
                      <a:pt x="44" y="71"/>
                    </a:cubicBezTo>
                    <a:cubicBezTo>
                      <a:pt x="44" y="69"/>
                      <a:pt x="45" y="65"/>
                      <a:pt x="53" y="65"/>
                    </a:cubicBezTo>
                    <a:cubicBezTo>
                      <a:pt x="54" y="65"/>
                      <a:pt x="55" y="65"/>
                      <a:pt x="56" y="65"/>
                    </a:cubicBezTo>
                    <a:cubicBezTo>
                      <a:pt x="60" y="66"/>
                      <a:pt x="64" y="69"/>
                      <a:pt x="68" y="72"/>
                    </a:cubicBezTo>
                    <a:cubicBezTo>
                      <a:pt x="69" y="73"/>
                      <a:pt x="71" y="74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3" y="75"/>
                      <a:pt x="75" y="74"/>
                      <a:pt x="77" y="74"/>
                    </a:cubicBezTo>
                    <a:cubicBezTo>
                      <a:pt x="79" y="73"/>
                      <a:pt x="81" y="72"/>
                      <a:pt x="82" y="72"/>
                    </a:cubicBezTo>
                    <a:cubicBezTo>
                      <a:pt x="84" y="72"/>
                      <a:pt x="87" y="70"/>
                      <a:pt x="89" y="68"/>
                    </a:cubicBezTo>
                    <a:cubicBezTo>
                      <a:pt x="90" y="67"/>
                      <a:pt x="91" y="66"/>
                      <a:pt x="92" y="66"/>
                    </a:cubicBezTo>
                    <a:cubicBezTo>
                      <a:pt x="94" y="65"/>
                      <a:pt x="96" y="66"/>
                      <a:pt x="97" y="67"/>
                    </a:cubicBezTo>
                    <a:cubicBezTo>
                      <a:pt x="99" y="68"/>
                      <a:pt x="100" y="69"/>
                      <a:pt x="101" y="68"/>
                    </a:cubicBezTo>
                    <a:cubicBezTo>
                      <a:pt x="103" y="67"/>
                      <a:pt x="106" y="65"/>
                      <a:pt x="109" y="65"/>
                    </a:cubicBezTo>
                    <a:cubicBezTo>
                      <a:pt x="110" y="65"/>
                      <a:pt x="111" y="65"/>
                      <a:pt x="111" y="66"/>
                    </a:cubicBezTo>
                    <a:cubicBezTo>
                      <a:pt x="112" y="66"/>
                      <a:pt x="112" y="67"/>
                      <a:pt x="113" y="68"/>
                    </a:cubicBezTo>
                    <a:cubicBezTo>
                      <a:pt x="113" y="69"/>
                      <a:pt x="112" y="71"/>
                      <a:pt x="111" y="72"/>
                    </a:cubicBezTo>
                    <a:cubicBezTo>
                      <a:pt x="110" y="73"/>
                      <a:pt x="109" y="75"/>
                      <a:pt x="109" y="76"/>
                    </a:cubicBezTo>
                    <a:cubicBezTo>
                      <a:pt x="109" y="76"/>
                      <a:pt x="110" y="77"/>
                      <a:pt x="110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10" y="78"/>
                      <a:pt x="111" y="77"/>
                      <a:pt x="111" y="77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1" y="76"/>
                      <a:pt x="111" y="76"/>
                      <a:pt x="112" y="76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12" y="76"/>
                      <a:pt x="112" y="75"/>
                      <a:pt x="112" y="75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4"/>
                      <a:pt x="112" y="74"/>
                      <a:pt x="112" y="73"/>
                    </a:cubicBezTo>
                    <a:cubicBezTo>
                      <a:pt x="112" y="73"/>
                      <a:pt x="112" y="73"/>
                      <a:pt x="112" y="72"/>
                    </a:cubicBezTo>
                    <a:cubicBezTo>
                      <a:pt x="112" y="71"/>
                      <a:pt x="113" y="70"/>
                      <a:pt x="113" y="70"/>
                    </a:cubicBezTo>
                    <a:cubicBezTo>
                      <a:pt x="114" y="68"/>
                      <a:pt x="115" y="67"/>
                      <a:pt x="117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8" y="67"/>
                      <a:pt x="119" y="68"/>
                      <a:pt x="120" y="68"/>
                    </a:cubicBezTo>
                    <a:cubicBezTo>
                      <a:pt x="122" y="70"/>
                      <a:pt x="124" y="70"/>
                      <a:pt x="128" y="68"/>
                    </a:cubicBezTo>
                    <a:cubicBezTo>
                      <a:pt x="129" y="68"/>
                      <a:pt x="130" y="67"/>
                      <a:pt x="131" y="67"/>
                    </a:cubicBezTo>
                    <a:cubicBezTo>
                      <a:pt x="132" y="66"/>
                      <a:pt x="133" y="65"/>
                      <a:pt x="134" y="65"/>
                    </a:cubicBezTo>
                    <a:cubicBezTo>
                      <a:pt x="135" y="65"/>
                      <a:pt x="135" y="66"/>
                      <a:pt x="135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7" y="66"/>
                      <a:pt x="137" y="66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37" y="67"/>
                      <a:pt x="137" y="67"/>
                      <a:pt x="138" y="67"/>
                    </a:cubicBezTo>
                    <a:cubicBezTo>
                      <a:pt x="138" y="67"/>
                      <a:pt x="138" y="68"/>
                      <a:pt x="139" y="68"/>
                    </a:cubicBezTo>
                    <a:cubicBezTo>
                      <a:pt x="140" y="68"/>
                      <a:pt x="141" y="68"/>
                      <a:pt x="142" y="67"/>
                    </a:cubicBezTo>
                    <a:cubicBezTo>
                      <a:pt x="144" y="67"/>
                      <a:pt x="146" y="67"/>
                      <a:pt x="149" y="67"/>
                    </a:cubicBezTo>
                    <a:cubicBezTo>
                      <a:pt x="152" y="67"/>
                      <a:pt x="154" y="66"/>
                      <a:pt x="156" y="65"/>
                    </a:cubicBezTo>
                    <a:cubicBezTo>
                      <a:pt x="158" y="64"/>
                      <a:pt x="160" y="62"/>
                      <a:pt x="164" y="63"/>
                    </a:cubicBezTo>
                    <a:cubicBezTo>
                      <a:pt x="170" y="63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80" y="62"/>
                      <a:pt x="180" y="62"/>
                      <a:pt x="180" y="61"/>
                    </a:cubicBezTo>
                    <a:cubicBezTo>
                      <a:pt x="181" y="60"/>
                      <a:pt x="182" y="59"/>
                      <a:pt x="185" y="58"/>
                    </a:cubicBezTo>
                    <a:cubicBezTo>
                      <a:pt x="189" y="58"/>
                      <a:pt x="191" y="59"/>
                      <a:pt x="193" y="60"/>
                    </a:cubicBezTo>
                    <a:cubicBezTo>
                      <a:pt x="194" y="60"/>
                      <a:pt x="194" y="61"/>
                      <a:pt x="195" y="61"/>
                    </a:cubicBezTo>
                    <a:cubicBezTo>
                      <a:pt x="195" y="60"/>
                      <a:pt x="196" y="60"/>
                      <a:pt x="196" y="60"/>
                    </a:cubicBezTo>
                    <a:cubicBezTo>
                      <a:pt x="198" y="60"/>
                      <a:pt x="200" y="61"/>
                      <a:pt x="202" y="62"/>
                    </a:cubicBezTo>
                    <a:cubicBezTo>
                      <a:pt x="203" y="63"/>
                      <a:pt x="204" y="63"/>
                      <a:pt x="205" y="64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64"/>
                      <a:pt x="205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3"/>
                    </a:cubicBezTo>
                    <a:cubicBezTo>
                      <a:pt x="206" y="63"/>
                      <a:pt x="206" y="63"/>
                      <a:pt x="205" y="63"/>
                    </a:cubicBezTo>
                    <a:cubicBezTo>
                      <a:pt x="205" y="63"/>
                      <a:pt x="205" y="63"/>
                      <a:pt x="205" y="63"/>
                    </a:cubicBezTo>
                    <a:cubicBezTo>
                      <a:pt x="205" y="62"/>
                      <a:pt x="205" y="62"/>
                      <a:pt x="205" y="62"/>
                    </a:cubicBezTo>
                    <a:cubicBezTo>
                      <a:pt x="205" y="62"/>
                      <a:pt x="205" y="62"/>
                      <a:pt x="205" y="62"/>
                    </a:cubicBezTo>
                    <a:cubicBezTo>
                      <a:pt x="205" y="62"/>
                      <a:pt x="205" y="61"/>
                      <a:pt x="205" y="61"/>
                    </a:cubicBezTo>
                    <a:cubicBezTo>
                      <a:pt x="204" y="61"/>
                      <a:pt x="204" y="61"/>
                      <a:pt x="204" y="61"/>
                    </a:cubicBezTo>
                    <a:cubicBezTo>
                      <a:pt x="204" y="61"/>
                      <a:pt x="204" y="60"/>
                      <a:pt x="204" y="60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04" y="59"/>
                      <a:pt x="203" y="59"/>
                      <a:pt x="203" y="59"/>
                    </a:cubicBezTo>
                    <a:cubicBezTo>
                      <a:pt x="203" y="59"/>
                      <a:pt x="203" y="59"/>
                      <a:pt x="203" y="58"/>
                    </a:cubicBezTo>
                    <a:cubicBezTo>
                      <a:pt x="203" y="58"/>
                      <a:pt x="203" y="58"/>
                      <a:pt x="203" y="58"/>
                    </a:cubicBezTo>
                    <a:cubicBezTo>
                      <a:pt x="203" y="58"/>
                      <a:pt x="202" y="58"/>
                      <a:pt x="202" y="58"/>
                    </a:cubicBezTo>
                    <a:cubicBezTo>
                      <a:pt x="202" y="58"/>
                      <a:pt x="202" y="58"/>
                      <a:pt x="202" y="58"/>
                    </a:cubicBezTo>
                    <a:cubicBezTo>
                      <a:pt x="202" y="57"/>
                      <a:pt x="202" y="57"/>
                      <a:pt x="202" y="57"/>
                    </a:cubicBezTo>
                    <a:cubicBezTo>
                      <a:pt x="199" y="56"/>
                      <a:pt x="200" y="53"/>
                      <a:pt x="200" y="48"/>
                    </a:cubicBezTo>
                    <a:cubicBezTo>
                      <a:pt x="200" y="47"/>
                      <a:pt x="200" y="46"/>
                      <a:pt x="200" y="45"/>
                    </a:cubicBezTo>
                    <a:cubicBezTo>
                      <a:pt x="201" y="44"/>
                      <a:pt x="200" y="44"/>
                      <a:pt x="200" y="44"/>
                    </a:cubicBezTo>
                    <a:cubicBezTo>
                      <a:pt x="200" y="44"/>
                      <a:pt x="200" y="43"/>
                      <a:pt x="200" y="42"/>
                    </a:cubicBezTo>
                    <a:cubicBezTo>
                      <a:pt x="200" y="42"/>
                      <a:pt x="200" y="41"/>
                      <a:pt x="200" y="41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199" y="40"/>
                      <a:pt x="199" y="40"/>
                      <a:pt x="199" y="40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199" y="38"/>
                      <a:pt x="199" y="37"/>
                      <a:pt x="199" y="36"/>
                    </a:cubicBezTo>
                    <a:cubicBezTo>
                      <a:pt x="199" y="36"/>
                      <a:pt x="199" y="36"/>
                      <a:pt x="199" y="36"/>
                    </a:cubicBezTo>
                    <a:cubicBezTo>
                      <a:pt x="199" y="36"/>
                      <a:pt x="199" y="35"/>
                      <a:pt x="199" y="35"/>
                    </a:cubicBezTo>
                    <a:cubicBezTo>
                      <a:pt x="199" y="34"/>
                      <a:pt x="199" y="34"/>
                      <a:pt x="199" y="33"/>
                    </a:cubicBezTo>
                    <a:cubicBezTo>
                      <a:pt x="199" y="33"/>
                      <a:pt x="200" y="33"/>
                      <a:pt x="200" y="32"/>
                    </a:cubicBezTo>
                    <a:cubicBezTo>
                      <a:pt x="200" y="32"/>
                      <a:pt x="200" y="32"/>
                      <a:pt x="200" y="32"/>
                    </a:cubicBezTo>
                    <a:cubicBezTo>
                      <a:pt x="201" y="32"/>
                      <a:pt x="201" y="32"/>
                      <a:pt x="201" y="32"/>
                    </a:cubicBezTo>
                    <a:cubicBezTo>
                      <a:pt x="201" y="32"/>
                      <a:pt x="201" y="32"/>
                      <a:pt x="20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1" name="Freeform 1188">
                <a:extLst>
                  <a:ext uri="{FF2B5EF4-FFF2-40B4-BE49-F238E27FC236}">
                    <a16:creationId xmlns:a16="http://schemas.microsoft.com/office/drawing/2014/main" id="{0A173D54-43DD-644C-9A8F-DA2BD3D94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3334"/>
                <a:ext cx="25" cy="16"/>
              </a:xfrm>
              <a:custGeom>
                <a:avLst/>
                <a:gdLst>
                  <a:gd name="T0" fmla="*/ 3 w 26"/>
                  <a:gd name="T1" fmla="*/ 2 h 17"/>
                  <a:gd name="T2" fmla="*/ 4 w 26"/>
                  <a:gd name="T3" fmla="*/ 4 h 17"/>
                  <a:gd name="T4" fmla="*/ 4 w 26"/>
                  <a:gd name="T5" fmla="*/ 4 h 17"/>
                  <a:gd name="T6" fmla="*/ 4 w 26"/>
                  <a:gd name="T7" fmla="*/ 4 h 17"/>
                  <a:gd name="T8" fmla="*/ 4 w 26"/>
                  <a:gd name="T9" fmla="*/ 4 h 17"/>
                  <a:gd name="T10" fmla="*/ 4 w 26"/>
                  <a:gd name="T11" fmla="*/ 6 h 17"/>
                  <a:gd name="T12" fmla="*/ 2 w 26"/>
                  <a:gd name="T13" fmla="*/ 11 h 17"/>
                  <a:gd name="T14" fmla="*/ 1 w 26"/>
                  <a:gd name="T15" fmla="*/ 12 h 17"/>
                  <a:gd name="T16" fmla="*/ 1 w 26"/>
                  <a:gd name="T17" fmla="*/ 13 h 17"/>
                  <a:gd name="T18" fmla="*/ 1 w 26"/>
                  <a:gd name="T19" fmla="*/ 13 h 17"/>
                  <a:gd name="T20" fmla="*/ 0 w 26"/>
                  <a:gd name="T21" fmla="*/ 14 h 17"/>
                  <a:gd name="T22" fmla="*/ 0 w 26"/>
                  <a:gd name="T23" fmla="*/ 14 h 17"/>
                  <a:gd name="T24" fmla="*/ 0 w 26"/>
                  <a:gd name="T25" fmla="*/ 15 h 17"/>
                  <a:gd name="T26" fmla="*/ 0 w 26"/>
                  <a:gd name="T27" fmla="*/ 15 h 17"/>
                  <a:gd name="T28" fmla="*/ 0 w 26"/>
                  <a:gd name="T29" fmla="*/ 15 h 17"/>
                  <a:gd name="T30" fmla="*/ 3 w 26"/>
                  <a:gd name="T31" fmla="*/ 17 h 17"/>
                  <a:gd name="T32" fmla="*/ 8 w 26"/>
                  <a:gd name="T33" fmla="*/ 14 h 17"/>
                  <a:gd name="T34" fmla="*/ 13 w 26"/>
                  <a:gd name="T35" fmla="*/ 10 h 17"/>
                  <a:gd name="T36" fmla="*/ 21 w 26"/>
                  <a:gd name="T37" fmla="*/ 10 h 17"/>
                  <a:gd name="T38" fmla="*/ 26 w 26"/>
                  <a:gd name="T39" fmla="*/ 10 h 17"/>
                  <a:gd name="T40" fmla="*/ 23 w 26"/>
                  <a:gd name="T41" fmla="*/ 8 h 17"/>
                  <a:gd name="T42" fmla="*/ 19 w 26"/>
                  <a:gd name="T43" fmla="*/ 5 h 17"/>
                  <a:gd name="T44" fmla="*/ 16 w 26"/>
                  <a:gd name="T45" fmla="*/ 1 h 17"/>
                  <a:gd name="T46" fmla="*/ 15 w 26"/>
                  <a:gd name="T47" fmla="*/ 1 h 17"/>
                  <a:gd name="T48" fmla="*/ 14 w 26"/>
                  <a:gd name="T49" fmla="*/ 1 h 17"/>
                  <a:gd name="T50" fmla="*/ 14 w 26"/>
                  <a:gd name="T51" fmla="*/ 1 h 17"/>
                  <a:gd name="T52" fmla="*/ 14 w 26"/>
                  <a:gd name="T53" fmla="*/ 1 h 17"/>
                  <a:gd name="T54" fmla="*/ 12 w 26"/>
                  <a:gd name="T55" fmla="*/ 1 h 17"/>
                  <a:gd name="T56" fmla="*/ 8 w 26"/>
                  <a:gd name="T57" fmla="*/ 0 h 17"/>
                  <a:gd name="T58" fmla="*/ 3 w 26"/>
                  <a:gd name="T59" fmla="*/ 1 h 17"/>
                  <a:gd name="T60" fmla="*/ 3 w 26"/>
                  <a:gd name="T61" fmla="*/ 1 h 17"/>
                  <a:gd name="T62" fmla="*/ 3 w 26"/>
                  <a:gd name="T6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17">
                    <a:moveTo>
                      <a:pt x="3" y="2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9"/>
                      <a:pt x="3" y="10"/>
                      <a:pt x="2" y="11"/>
                    </a:cubicBezTo>
                    <a:cubicBezTo>
                      <a:pt x="2" y="11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3" y="17"/>
                    </a:cubicBezTo>
                    <a:cubicBezTo>
                      <a:pt x="5" y="17"/>
                      <a:pt x="6" y="16"/>
                      <a:pt x="8" y="14"/>
                    </a:cubicBezTo>
                    <a:cubicBezTo>
                      <a:pt x="9" y="13"/>
                      <a:pt x="11" y="11"/>
                      <a:pt x="13" y="10"/>
                    </a:cubicBezTo>
                    <a:cubicBezTo>
                      <a:pt x="15" y="9"/>
                      <a:pt x="18" y="10"/>
                      <a:pt x="21" y="10"/>
                    </a:cubicBezTo>
                    <a:cubicBezTo>
                      <a:pt x="23" y="10"/>
                      <a:pt x="25" y="10"/>
                      <a:pt x="26" y="10"/>
                    </a:cubicBezTo>
                    <a:cubicBezTo>
                      <a:pt x="25" y="9"/>
                      <a:pt x="24" y="9"/>
                      <a:pt x="23" y="8"/>
                    </a:cubicBezTo>
                    <a:cubicBezTo>
                      <a:pt x="22" y="7"/>
                      <a:pt x="20" y="6"/>
                      <a:pt x="19" y="5"/>
                    </a:cubicBezTo>
                    <a:cubicBezTo>
                      <a:pt x="18" y="4"/>
                      <a:pt x="17" y="3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1" y="0"/>
                      <a:pt x="8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2" name="Freeform 1189">
                <a:extLst>
                  <a:ext uri="{FF2B5EF4-FFF2-40B4-BE49-F238E27FC236}">
                    <a16:creationId xmlns:a16="http://schemas.microsoft.com/office/drawing/2014/main" id="{7DE7802D-AB62-084E-80A2-4F18C0ECE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3154"/>
                <a:ext cx="100" cy="80"/>
              </a:xfrm>
              <a:custGeom>
                <a:avLst/>
                <a:gdLst>
                  <a:gd name="T0" fmla="*/ 12 w 104"/>
                  <a:gd name="T1" fmla="*/ 58 h 83"/>
                  <a:gd name="T2" fmla="*/ 14 w 104"/>
                  <a:gd name="T3" fmla="*/ 59 h 83"/>
                  <a:gd name="T4" fmla="*/ 25 w 104"/>
                  <a:gd name="T5" fmla="*/ 68 h 83"/>
                  <a:gd name="T6" fmla="*/ 32 w 104"/>
                  <a:gd name="T7" fmla="*/ 66 h 83"/>
                  <a:gd name="T8" fmla="*/ 38 w 104"/>
                  <a:gd name="T9" fmla="*/ 71 h 83"/>
                  <a:gd name="T10" fmla="*/ 45 w 104"/>
                  <a:gd name="T11" fmla="*/ 72 h 83"/>
                  <a:gd name="T12" fmla="*/ 49 w 104"/>
                  <a:gd name="T13" fmla="*/ 78 h 83"/>
                  <a:gd name="T14" fmla="*/ 50 w 104"/>
                  <a:gd name="T15" fmla="*/ 79 h 83"/>
                  <a:gd name="T16" fmla="*/ 52 w 104"/>
                  <a:gd name="T17" fmla="*/ 78 h 83"/>
                  <a:gd name="T18" fmla="*/ 62 w 104"/>
                  <a:gd name="T19" fmla="*/ 79 h 83"/>
                  <a:gd name="T20" fmla="*/ 70 w 104"/>
                  <a:gd name="T21" fmla="*/ 79 h 83"/>
                  <a:gd name="T22" fmla="*/ 85 w 104"/>
                  <a:gd name="T23" fmla="*/ 83 h 83"/>
                  <a:gd name="T24" fmla="*/ 85 w 104"/>
                  <a:gd name="T25" fmla="*/ 83 h 83"/>
                  <a:gd name="T26" fmla="*/ 88 w 104"/>
                  <a:gd name="T27" fmla="*/ 83 h 83"/>
                  <a:gd name="T28" fmla="*/ 88 w 104"/>
                  <a:gd name="T29" fmla="*/ 81 h 83"/>
                  <a:gd name="T30" fmla="*/ 88 w 104"/>
                  <a:gd name="T31" fmla="*/ 78 h 83"/>
                  <a:gd name="T32" fmla="*/ 95 w 104"/>
                  <a:gd name="T33" fmla="*/ 70 h 83"/>
                  <a:gd name="T34" fmla="*/ 101 w 104"/>
                  <a:gd name="T35" fmla="*/ 64 h 83"/>
                  <a:gd name="T36" fmla="*/ 99 w 104"/>
                  <a:gd name="T37" fmla="*/ 54 h 83"/>
                  <a:gd name="T38" fmla="*/ 98 w 104"/>
                  <a:gd name="T39" fmla="*/ 52 h 83"/>
                  <a:gd name="T40" fmla="*/ 98 w 104"/>
                  <a:gd name="T41" fmla="*/ 51 h 83"/>
                  <a:gd name="T42" fmla="*/ 98 w 104"/>
                  <a:gd name="T43" fmla="*/ 50 h 83"/>
                  <a:gd name="T44" fmla="*/ 97 w 104"/>
                  <a:gd name="T45" fmla="*/ 47 h 83"/>
                  <a:gd name="T46" fmla="*/ 98 w 104"/>
                  <a:gd name="T47" fmla="*/ 45 h 83"/>
                  <a:gd name="T48" fmla="*/ 98 w 104"/>
                  <a:gd name="T49" fmla="*/ 44 h 83"/>
                  <a:gd name="T50" fmla="*/ 98 w 104"/>
                  <a:gd name="T51" fmla="*/ 42 h 83"/>
                  <a:gd name="T52" fmla="*/ 97 w 104"/>
                  <a:gd name="T53" fmla="*/ 41 h 83"/>
                  <a:gd name="T54" fmla="*/ 94 w 104"/>
                  <a:gd name="T55" fmla="*/ 37 h 83"/>
                  <a:gd name="T56" fmla="*/ 101 w 104"/>
                  <a:gd name="T57" fmla="*/ 23 h 83"/>
                  <a:gd name="T58" fmla="*/ 99 w 104"/>
                  <a:gd name="T59" fmla="*/ 12 h 83"/>
                  <a:gd name="T60" fmla="*/ 98 w 104"/>
                  <a:gd name="T61" fmla="*/ 11 h 83"/>
                  <a:gd name="T62" fmla="*/ 92 w 104"/>
                  <a:gd name="T63" fmla="*/ 8 h 83"/>
                  <a:gd name="T64" fmla="*/ 91 w 104"/>
                  <a:gd name="T65" fmla="*/ 8 h 83"/>
                  <a:gd name="T66" fmla="*/ 90 w 104"/>
                  <a:gd name="T67" fmla="*/ 8 h 83"/>
                  <a:gd name="T68" fmla="*/ 88 w 104"/>
                  <a:gd name="T69" fmla="*/ 8 h 83"/>
                  <a:gd name="T70" fmla="*/ 84 w 104"/>
                  <a:gd name="T71" fmla="*/ 8 h 83"/>
                  <a:gd name="T72" fmla="*/ 60 w 104"/>
                  <a:gd name="T73" fmla="*/ 6 h 83"/>
                  <a:gd name="T74" fmla="*/ 59 w 104"/>
                  <a:gd name="T75" fmla="*/ 6 h 83"/>
                  <a:gd name="T76" fmla="*/ 57 w 104"/>
                  <a:gd name="T77" fmla="*/ 5 h 83"/>
                  <a:gd name="T78" fmla="*/ 57 w 104"/>
                  <a:gd name="T79" fmla="*/ 5 h 83"/>
                  <a:gd name="T80" fmla="*/ 43 w 104"/>
                  <a:gd name="T81" fmla="*/ 0 h 83"/>
                  <a:gd name="T82" fmla="*/ 21 w 104"/>
                  <a:gd name="T83" fmla="*/ 7 h 83"/>
                  <a:gd name="T84" fmla="*/ 4 w 104"/>
                  <a:gd name="T85" fmla="*/ 12 h 83"/>
                  <a:gd name="T86" fmla="*/ 2 w 104"/>
                  <a:gd name="T87" fmla="*/ 17 h 83"/>
                  <a:gd name="T88" fmla="*/ 2 w 104"/>
                  <a:gd name="T89" fmla="*/ 19 h 83"/>
                  <a:gd name="T90" fmla="*/ 2 w 104"/>
                  <a:gd name="T91" fmla="*/ 21 h 83"/>
                  <a:gd name="T92" fmla="*/ 2 w 104"/>
                  <a:gd name="T93" fmla="*/ 23 h 83"/>
                  <a:gd name="T94" fmla="*/ 2 w 104"/>
                  <a:gd name="T95" fmla="*/ 25 h 83"/>
                  <a:gd name="T96" fmla="*/ 2 w 104"/>
                  <a:gd name="T97" fmla="*/ 26 h 83"/>
                  <a:gd name="T98" fmla="*/ 1 w 104"/>
                  <a:gd name="T99" fmla="*/ 28 h 83"/>
                  <a:gd name="T100" fmla="*/ 1 w 104"/>
                  <a:gd name="T101" fmla="*/ 30 h 83"/>
                  <a:gd name="T102" fmla="*/ 5 w 104"/>
                  <a:gd name="T103" fmla="*/ 38 h 83"/>
                  <a:gd name="T104" fmla="*/ 8 w 104"/>
                  <a:gd name="T105" fmla="*/ 51 h 83"/>
                  <a:gd name="T106" fmla="*/ 9 w 104"/>
                  <a:gd name="T107" fmla="*/ 52 h 83"/>
                  <a:gd name="T108" fmla="*/ 9 w 104"/>
                  <a:gd name="T109" fmla="*/ 54 h 83"/>
                  <a:gd name="T110" fmla="*/ 9 w 104"/>
                  <a:gd name="T111" fmla="*/ 55 h 83"/>
                  <a:gd name="T112" fmla="*/ 9 w 104"/>
                  <a:gd name="T113" fmla="*/ 5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" h="83">
                    <a:moveTo>
                      <a:pt x="9" y="57"/>
                    </a:moveTo>
                    <a:cubicBezTo>
                      <a:pt x="10" y="57"/>
                      <a:pt x="11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3" y="59"/>
                      <a:pt x="14" y="59"/>
                      <a:pt x="14" y="59"/>
                    </a:cubicBezTo>
                    <a:cubicBezTo>
                      <a:pt x="19" y="61"/>
                      <a:pt x="22" y="63"/>
                      <a:pt x="23" y="66"/>
                    </a:cubicBezTo>
                    <a:cubicBezTo>
                      <a:pt x="23" y="67"/>
                      <a:pt x="24" y="68"/>
                      <a:pt x="25" y="68"/>
                    </a:cubicBezTo>
                    <a:cubicBezTo>
                      <a:pt x="26" y="67"/>
                      <a:pt x="27" y="66"/>
                      <a:pt x="29" y="66"/>
                    </a:cubicBezTo>
                    <a:cubicBezTo>
                      <a:pt x="30" y="66"/>
                      <a:pt x="31" y="66"/>
                      <a:pt x="32" y="66"/>
                    </a:cubicBezTo>
                    <a:cubicBezTo>
                      <a:pt x="32" y="66"/>
                      <a:pt x="33" y="66"/>
                      <a:pt x="33" y="66"/>
                    </a:cubicBezTo>
                    <a:cubicBezTo>
                      <a:pt x="37" y="66"/>
                      <a:pt x="38" y="69"/>
                      <a:pt x="38" y="71"/>
                    </a:cubicBezTo>
                    <a:cubicBezTo>
                      <a:pt x="39" y="71"/>
                      <a:pt x="39" y="71"/>
                      <a:pt x="40" y="71"/>
                    </a:cubicBezTo>
                    <a:cubicBezTo>
                      <a:pt x="42" y="71"/>
                      <a:pt x="43" y="71"/>
                      <a:pt x="45" y="72"/>
                    </a:cubicBezTo>
                    <a:cubicBezTo>
                      <a:pt x="46" y="73"/>
                      <a:pt x="47" y="74"/>
                      <a:pt x="48" y="76"/>
                    </a:cubicBezTo>
                    <a:cubicBezTo>
                      <a:pt x="48" y="77"/>
                      <a:pt x="48" y="77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50" y="79"/>
                      <a:pt x="50" y="79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1" y="79"/>
                      <a:pt x="51" y="79"/>
                      <a:pt x="52" y="78"/>
                    </a:cubicBezTo>
                    <a:cubicBezTo>
                      <a:pt x="53" y="78"/>
                      <a:pt x="55" y="77"/>
                      <a:pt x="57" y="78"/>
                    </a:cubicBezTo>
                    <a:cubicBezTo>
                      <a:pt x="57" y="79"/>
                      <a:pt x="60" y="79"/>
                      <a:pt x="62" y="79"/>
                    </a:cubicBezTo>
                    <a:cubicBezTo>
                      <a:pt x="63" y="79"/>
                      <a:pt x="64" y="79"/>
                      <a:pt x="65" y="79"/>
                    </a:cubicBezTo>
                    <a:cubicBezTo>
                      <a:pt x="67" y="78"/>
                      <a:pt x="68" y="79"/>
                      <a:pt x="70" y="79"/>
                    </a:cubicBezTo>
                    <a:cubicBezTo>
                      <a:pt x="71" y="80"/>
                      <a:pt x="72" y="80"/>
                      <a:pt x="74" y="80"/>
                    </a:cubicBezTo>
                    <a:cubicBezTo>
                      <a:pt x="78" y="79"/>
                      <a:pt x="83" y="81"/>
                      <a:pt x="85" y="83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86" y="83"/>
                      <a:pt x="87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2"/>
                      <a:pt x="88" y="82"/>
                      <a:pt x="88" y="81"/>
                    </a:cubicBezTo>
                    <a:cubicBezTo>
                      <a:pt x="88" y="81"/>
                      <a:pt x="88" y="80"/>
                      <a:pt x="88" y="80"/>
                    </a:cubicBezTo>
                    <a:cubicBezTo>
                      <a:pt x="88" y="79"/>
                      <a:pt x="88" y="78"/>
                      <a:pt x="88" y="78"/>
                    </a:cubicBezTo>
                    <a:cubicBezTo>
                      <a:pt x="88" y="77"/>
                      <a:pt x="89" y="76"/>
                      <a:pt x="91" y="73"/>
                    </a:cubicBezTo>
                    <a:cubicBezTo>
                      <a:pt x="92" y="72"/>
                      <a:pt x="94" y="71"/>
                      <a:pt x="95" y="70"/>
                    </a:cubicBezTo>
                    <a:cubicBezTo>
                      <a:pt x="97" y="68"/>
                      <a:pt x="98" y="67"/>
                      <a:pt x="99" y="66"/>
                    </a:cubicBezTo>
                    <a:cubicBezTo>
                      <a:pt x="100" y="65"/>
                      <a:pt x="101" y="65"/>
                      <a:pt x="101" y="64"/>
                    </a:cubicBezTo>
                    <a:cubicBezTo>
                      <a:pt x="102" y="64"/>
                      <a:pt x="103" y="63"/>
                      <a:pt x="103" y="62"/>
                    </a:cubicBezTo>
                    <a:cubicBezTo>
                      <a:pt x="104" y="62"/>
                      <a:pt x="102" y="59"/>
                      <a:pt x="99" y="54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98" y="52"/>
                      <a:pt x="98" y="52"/>
                      <a:pt x="98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49"/>
                      <a:pt x="98" y="49"/>
                      <a:pt x="98" y="48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98" y="47"/>
                      <a:pt x="98" y="47"/>
                      <a:pt x="98" y="47"/>
                    </a:cubicBezTo>
                    <a:cubicBezTo>
                      <a:pt x="98" y="46"/>
                      <a:pt x="98" y="46"/>
                      <a:pt x="98" y="45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8" y="45"/>
                      <a:pt x="98" y="44"/>
                      <a:pt x="98" y="44"/>
                    </a:cubicBezTo>
                    <a:cubicBezTo>
                      <a:pt x="98" y="44"/>
                      <a:pt x="98" y="43"/>
                      <a:pt x="98" y="43"/>
                    </a:cubicBezTo>
                    <a:cubicBezTo>
                      <a:pt x="98" y="43"/>
                      <a:pt x="98" y="42"/>
                      <a:pt x="98" y="42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42"/>
                      <a:pt x="97" y="41"/>
                      <a:pt x="97" y="41"/>
                    </a:cubicBezTo>
                    <a:cubicBezTo>
                      <a:pt x="97" y="41"/>
                      <a:pt x="97" y="40"/>
                      <a:pt x="97" y="40"/>
                    </a:cubicBezTo>
                    <a:cubicBezTo>
                      <a:pt x="95" y="39"/>
                      <a:pt x="94" y="38"/>
                      <a:pt x="94" y="37"/>
                    </a:cubicBezTo>
                    <a:cubicBezTo>
                      <a:pt x="94" y="33"/>
                      <a:pt x="102" y="29"/>
                      <a:pt x="102" y="29"/>
                    </a:cubicBezTo>
                    <a:cubicBezTo>
                      <a:pt x="102" y="28"/>
                      <a:pt x="102" y="24"/>
                      <a:pt x="101" y="23"/>
                    </a:cubicBezTo>
                    <a:cubicBezTo>
                      <a:pt x="98" y="20"/>
                      <a:pt x="97" y="16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12"/>
                      <a:pt x="98" y="11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6" y="10"/>
                      <a:pt x="93" y="9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8"/>
                      <a:pt x="91" y="8"/>
                      <a:pt x="91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1" y="8"/>
                      <a:pt x="90" y="8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8"/>
                      <a:pt x="88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6" y="8"/>
                      <a:pt x="85" y="8"/>
                      <a:pt x="84" y="8"/>
                    </a:cubicBezTo>
                    <a:cubicBezTo>
                      <a:pt x="75" y="8"/>
                      <a:pt x="63" y="7"/>
                      <a:pt x="61" y="7"/>
                    </a:cubicBezTo>
                    <a:cubicBezTo>
                      <a:pt x="61" y="6"/>
                      <a:pt x="61" y="6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6"/>
                      <a:pt x="59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5"/>
                      <a:pt x="58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5" y="7"/>
                      <a:pt x="53" y="8"/>
                      <a:pt x="50" y="8"/>
                    </a:cubicBezTo>
                    <a:cubicBezTo>
                      <a:pt x="44" y="8"/>
                      <a:pt x="43" y="3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25" y="3"/>
                      <a:pt x="21" y="7"/>
                    </a:cubicBezTo>
                    <a:cubicBezTo>
                      <a:pt x="18" y="11"/>
                      <a:pt x="13" y="11"/>
                      <a:pt x="8" y="12"/>
                    </a:cubicBezTo>
                    <a:cubicBezTo>
                      <a:pt x="7" y="12"/>
                      <a:pt x="5" y="12"/>
                      <a:pt x="4" y="12"/>
                    </a:cubicBezTo>
                    <a:cubicBezTo>
                      <a:pt x="4" y="14"/>
                      <a:pt x="3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2"/>
                    </a:cubicBezTo>
                    <a:cubicBezTo>
                      <a:pt x="2" y="22"/>
                      <a:pt x="2" y="22"/>
                      <a:pt x="2" y="23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2" y="24"/>
                      <a:pt x="2" y="24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3" y="32"/>
                      <a:pt x="4" y="35"/>
                      <a:pt x="4" y="37"/>
                    </a:cubicBezTo>
                    <a:cubicBezTo>
                      <a:pt x="4" y="38"/>
                      <a:pt x="4" y="38"/>
                      <a:pt x="5" y="38"/>
                    </a:cubicBezTo>
                    <a:cubicBezTo>
                      <a:pt x="5" y="39"/>
                      <a:pt x="6" y="41"/>
                      <a:pt x="6" y="43"/>
                    </a:cubicBezTo>
                    <a:cubicBezTo>
                      <a:pt x="6" y="47"/>
                      <a:pt x="7" y="50"/>
                      <a:pt x="8" y="51"/>
                    </a:cubicBezTo>
                    <a:cubicBezTo>
                      <a:pt x="8" y="51"/>
                      <a:pt x="9" y="52"/>
                      <a:pt x="9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3"/>
                      <a:pt x="9" y="53"/>
                      <a:pt x="9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6"/>
                      <a:pt x="9" y="56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3" name="Freeform 1190">
                <a:extLst>
                  <a:ext uri="{FF2B5EF4-FFF2-40B4-BE49-F238E27FC236}">
                    <a16:creationId xmlns:a16="http://schemas.microsoft.com/office/drawing/2014/main" id="{59EDCA78-FDE8-DA47-8E50-E83001799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3292"/>
                <a:ext cx="34" cy="31"/>
              </a:xfrm>
              <a:custGeom>
                <a:avLst/>
                <a:gdLst>
                  <a:gd name="T0" fmla="*/ 29 w 36"/>
                  <a:gd name="T1" fmla="*/ 24 h 32"/>
                  <a:gd name="T2" fmla="*/ 30 w 36"/>
                  <a:gd name="T3" fmla="*/ 23 h 32"/>
                  <a:gd name="T4" fmla="*/ 30 w 36"/>
                  <a:gd name="T5" fmla="*/ 23 h 32"/>
                  <a:gd name="T6" fmla="*/ 32 w 36"/>
                  <a:gd name="T7" fmla="*/ 21 h 32"/>
                  <a:gd name="T8" fmla="*/ 32 w 36"/>
                  <a:gd name="T9" fmla="*/ 21 h 32"/>
                  <a:gd name="T10" fmla="*/ 32 w 36"/>
                  <a:gd name="T11" fmla="*/ 21 h 32"/>
                  <a:gd name="T12" fmla="*/ 32 w 36"/>
                  <a:gd name="T13" fmla="*/ 21 h 32"/>
                  <a:gd name="T14" fmla="*/ 33 w 36"/>
                  <a:gd name="T15" fmla="*/ 20 h 32"/>
                  <a:gd name="T16" fmla="*/ 33 w 36"/>
                  <a:gd name="T17" fmla="*/ 19 h 32"/>
                  <a:gd name="T18" fmla="*/ 34 w 36"/>
                  <a:gd name="T19" fmla="*/ 19 h 32"/>
                  <a:gd name="T20" fmla="*/ 34 w 36"/>
                  <a:gd name="T21" fmla="*/ 19 h 32"/>
                  <a:gd name="T22" fmla="*/ 35 w 36"/>
                  <a:gd name="T23" fmla="*/ 18 h 32"/>
                  <a:gd name="T24" fmla="*/ 35 w 36"/>
                  <a:gd name="T25" fmla="*/ 18 h 32"/>
                  <a:gd name="T26" fmla="*/ 35 w 36"/>
                  <a:gd name="T27" fmla="*/ 18 h 32"/>
                  <a:gd name="T28" fmla="*/ 35 w 36"/>
                  <a:gd name="T29" fmla="*/ 17 h 32"/>
                  <a:gd name="T30" fmla="*/ 36 w 36"/>
                  <a:gd name="T31" fmla="*/ 6 h 32"/>
                  <a:gd name="T32" fmla="*/ 35 w 36"/>
                  <a:gd name="T33" fmla="*/ 6 h 32"/>
                  <a:gd name="T34" fmla="*/ 34 w 36"/>
                  <a:gd name="T35" fmla="*/ 5 h 32"/>
                  <a:gd name="T36" fmla="*/ 34 w 36"/>
                  <a:gd name="T37" fmla="*/ 5 h 32"/>
                  <a:gd name="T38" fmla="*/ 33 w 36"/>
                  <a:gd name="T39" fmla="*/ 4 h 32"/>
                  <a:gd name="T40" fmla="*/ 32 w 36"/>
                  <a:gd name="T41" fmla="*/ 4 h 32"/>
                  <a:gd name="T42" fmla="*/ 31 w 36"/>
                  <a:gd name="T43" fmla="*/ 4 h 32"/>
                  <a:gd name="T44" fmla="*/ 31 w 36"/>
                  <a:gd name="T45" fmla="*/ 3 h 32"/>
                  <a:gd name="T46" fmla="*/ 30 w 36"/>
                  <a:gd name="T47" fmla="*/ 3 h 32"/>
                  <a:gd name="T48" fmla="*/ 30 w 36"/>
                  <a:gd name="T49" fmla="*/ 3 h 32"/>
                  <a:gd name="T50" fmla="*/ 29 w 36"/>
                  <a:gd name="T51" fmla="*/ 3 h 32"/>
                  <a:gd name="T52" fmla="*/ 29 w 36"/>
                  <a:gd name="T53" fmla="*/ 2 h 32"/>
                  <a:gd name="T54" fmla="*/ 28 w 36"/>
                  <a:gd name="T55" fmla="*/ 2 h 32"/>
                  <a:gd name="T56" fmla="*/ 28 w 36"/>
                  <a:gd name="T57" fmla="*/ 2 h 32"/>
                  <a:gd name="T58" fmla="*/ 27 w 36"/>
                  <a:gd name="T59" fmla="*/ 2 h 32"/>
                  <a:gd name="T60" fmla="*/ 27 w 36"/>
                  <a:gd name="T61" fmla="*/ 2 h 32"/>
                  <a:gd name="T62" fmla="*/ 9 w 36"/>
                  <a:gd name="T63" fmla="*/ 0 h 32"/>
                  <a:gd name="T64" fmla="*/ 7 w 36"/>
                  <a:gd name="T65" fmla="*/ 1 h 32"/>
                  <a:gd name="T66" fmla="*/ 1 w 36"/>
                  <a:gd name="T67" fmla="*/ 1 h 32"/>
                  <a:gd name="T68" fmla="*/ 0 w 36"/>
                  <a:gd name="T69" fmla="*/ 1 h 32"/>
                  <a:gd name="T70" fmla="*/ 0 w 36"/>
                  <a:gd name="T71" fmla="*/ 2 h 32"/>
                  <a:gd name="T72" fmla="*/ 1 w 36"/>
                  <a:gd name="T73" fmla="*/ 4 h 32"/>
                  <a:gd name="T74" fmla="*/ 5 w 36"/>
                  <a:gd name="T75" fmla="*/ 10 h 32"/>
                  <a:gd name="T76" fmla="*/ 10 w 36"/>
                  <a:gd name="T77" fmla="*/ 16 h 32"/>
                  <a:gd name="T78" fmla="*/ 14 w 36"/>
                  <a:gd name="T79" fmla="*/ 21 h 32"/>
                  <a:gd name="T80" fmla="*/ 16 w 36"/>
                  <a:gd name="T81" fmla="*/ 23 h 32"/>
                  <a:gd name="T82" fmla="*/ 18 w 36"/>
                  <a:gd name="T83" fmla="*/ 25 h 32"/>
                  <a:gd name="T84" fmla="*/ 18 w 36"/>
                  <a:gd name="T85" fmla="*/ 25 h 32"/>
                  <a:gd name="T86" fmla="*/ 20 w 36"/>
                  <a:gd name="T87" fmla="*/ 27 h 32"/>
                  <a:gd name="T88" fmla="*/ 20 w 36"/>
                  <a:gd name="T89" fmla="*/ 27 h 32"/>
                  <a:gd name="T90" fmla="*/ 21 w 36"/>
                  <a:gd name="T91" fmla="*/ 28 h 32"/>
                  <a:gd name="T92" fmla="*/ 22 w 36"/>
                  <a:gd name="T93" fmla="*/ 29 h 32"/>
                  <a:gd name="T94" fmla="*/ 23 w 36"/>
                  <a:gd name="T95" fmla="*/ 30 h 32"/>
                  <a:gd name="T96" fmla="*/ 26 w 36"/>
                  <a:gd name="T97" fmla="*/ 32 h 32"/>
                  <a:gd name="T98" fmla="*/ 26 w 36"/>
                  <a:gd name="T99" fmla="*/ 32 h 32"/>
                  <a:gd name="T100" fmla="*/ 26 w 36"/>
                  <a:gd name="T101" fmla="*/ 31 h 32"/>
                  <a:gd name="T102" fmla="*/ 26 w 36"/>
                  <a:gd name="T103" fmla="*/ 31 h 32"/>
                  <a:gd name="T104" fmla="*/ 27 w 36"/>
                  <a:gd name="T105" fmla="*/ 29 h 32"/>
                  <a:gd name="T106" fmla="*/ 27 w 36"/>
                  <a:gd name="T107" fmla="*/ 29 h 32"/>
                  <a:gd name="T108" fmla="*/ 27 w 36"/>
                  <a:gd name="T109" fmla="*/ 27 h 32"/>
                  <a:gd name="T110" fmla="*/ 27 w 36"/>
                  <a:gd name="T111" fmla="*/ 27 h 32"/>
                  <a:gd name="T112" fmla="*/ 29 w 36"/>
                  <a:gd name="T1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" h="32">
                    <a:moveTo>
                      <a:pt x="29" y="24"/>
                    </a:move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7"/>
                      <a:pt x="35" y="17"/>
                    </a:cubicBezTo>
                    <a:cubicBezTo>
                      <a:pt x="36" y="15"/>
                      <a:pt x="36" y="10"/>
                      <a:pt x="36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3" y="5"/>
                      <a:pt x="33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4" y="2"/>
                      <a:pt x="12" y="1"/>
                      <a:pt x="9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2"/>
                      <a:pt x="3" y="3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3" y="5"/>
                      <a:pt x="5" y="7"/>
                      <a:pt x="5" y="10"/>
                    </a:cubicBezTo>
                    <a:cubicBezTo>
                      <a:pt x="5" y="11"/>
                      <a:pt x="8" y="14"/>
                      <a:pt x="10" y="16"/>
                    </a:cubicBezTo>
                    <a:cubicBezTo>
                      <a:pt x="12" y="18"/>
                      <a:pt x="14" y="19"/>
                      <a:pt x="14" y="21"/>
                    </a:cubicBezTo>
                    <a:cubicBezTo>
                      <a:pt x="15" y="22"/>
                      <a:pt x="16" y="23"/>
                      <a:pt x="16" y="23"/>
                    </a:cubicBezTo>
                    <a:cubicBezTo>
                      <a:pt x="17" y="24"/>
                      <a:pt x="17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2" y="30"/>
                      <a:pt x="23" y="30"/>
                    </a:cubicBezTo>
                    <a:cubicBezTo>
                      <a:pt x="24" y="31"/>
                      <a:pt x="25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0"/>
                      <a:pt x="26" y="30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6"/>
                      <a:pt x="29" y="25"/>
                      <a:pt x="2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4" name="Freeform 1191">
                <a:extLst>
                  <a:ext uri="{FF2B5EF4-FFF2-40B4-BE49-F238E27FC236}">
                    <a16:creationId xmlns:a16="http://schemas.microsoft.com/office/drawing/2014/main" id="{60E0F2BB-2C37-914D-B99A-3C25E9D00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3275"/>
                <a:ext cx="53" cy="44"/>
              </a:xfrm>
              <a:custGeom>
                <a:avLst/>
                <a:gdLst>
                  <a:gd name="T0" fmla="*/ 54 w 55"/>
                  <a:gd name="T1" fmla="*/ 14 h 46"/>
                  <a:gd name="T2" fmla="*/ 52 w 55"/>
                  <a:gd name="T3" fmla="*/ 13 h 46"/>
                  <a:gd name="T4" fmla="*/ 51 w 55"/>
                  <a:gd name="T5" fmla="*/ 11 h 46"/>
                  <a:gd name="T6" fmla="*/ 50 w 55"/>
                  <a:gd name="T7" fmla="*/ 9 h 46"/>
                  <a:gd name="T8" fmla="*/ 50 w 55"/>
                  <a:gd name="T9" fmla="*/ 8 h 46"/>
                  <a:gd name="T10" fmla="*/ 48 w 55"/>
                  <a:gd name="T11" fmla="*/ 9 h 46"/>
                  <a:gd name="T12" fmla="*/ 45 w 55"/>
                  <a:gd name="T13" fmla="*/ 9 h 46"/>
                  <a:gd name="T14" fmla="*/ 44 w 55"/>
                  <a:gd name="T15" fmla="*/ 9 h 46"/>
                  <a:gd name="T16" fmla="*/ 37 w 55"/>
                  <a:gd name="T17" fmla="*/ 7 h 46"/>
                  <a:gd name="T18" fmla="*/ 33 w 55"/>
                  <a:gd name="T19" fmla="*/ 4 h 46"/>
                  <a:gd name="T20" fmla="*/ 31 w 55"/>
                  <a:gd name="T21" fmla="*/ 3 h 46"/>
                  <a:gd name="T22" fmla="*/ 29 w 55"/>
                  <a:gd name="T23" fmla="*/ 1 h 46"/>
                  <a:gd name="T24" fmla="*/ 27 w 55"/>
                  <a:gd name="T25" fmla="*/ 0 h 46"/>
                  <a:gd name="T26" fmla="*/ 21 w 55"/>
                  <a:gd name="T27" fmla="*/ 4 h 46"/>
                  <a:gd name="T28" fmla="*/ 17 w 55"/>
                  <a:gd name="T29" fmla="*/ 9 h 46"/>
                  <a:gd name="T30" fmla="*/ 12 w 55"/>
                  <a:gd name="T31" fmla="*/ 15 h 46"/>
                  <a:gd name="T32" fmla="*/ 7 w 55"/>
                  <a:gd name="T33" fmla="*/ 14 h 46"/>
                  <a:gd name="T34" fmla="*/ 6 w 55"/>
                  <a:gd name="T35" fmla="*/ 14 h 46"/>
                  <a:gd name="T36" fmla="*/ 6 w 55"/>
                  <a:gd name="T37" fmla="*/ 14 h 46"/>
                  <a:gd name="T38" fmla="*/ 5 w 55"/>
                  <a:gd name="T39" fmla="*/ 14 h 46"/>
                  <a:gd name="T40" fmla="*/ 4 w 55"/>
                  <a:gd name="T41" fmla="*/ 14 h 46"/>
                  <a:gd name="T42" fmla="*/ 3 w 55"/>
                  <a:gd name="T43" fmla="*/ 15 h 46"/>
                  <a:gd name="T44" fmla="*/ 1 w 55"/>
                  <a:gd name="T45" fmla="*/ 15 h 46"/>
                  <a:gd name="T46" fmla="*/ 0 w 55"/>
                  <a:gd name="T47" fmla="*/ 15 h 46"/>
                  <a:gd name="T48" fmla="*/ 2 w 55"/>
                  <a:gd name="T49" fmla="*/ 16 h 46"/>
                  <a:gd name="T50" fmla="*/ 20 w 55"/>
                  <a:gd name="T51" fmla="*/ 36 h 46"/>
                  <a:gd name="T52" fmla="*/ 30 w 55"/>
                  <a:gd name="T53" fmla="*/ 42 h 46"/>
                  <a:gd name="T54" fmla="*/ 35 w 55"/>
                  <a:gd name="T55" fmla="*/ 44 h 46"/>
                  <a:gd name="T56" fmla="*/ 28 w 55"/>
                  <a:gd name="T57" fmla="*/ 37 h 46"/>
                  <a:gd name="T58" fmla="*/ 20 w 55"/>
                  <a:gd name="T59" fmla="*/ 25 h 46"/>
                  <a:gd name="T60" fmla="*/ 18 w 55"/>
                  <a:gd name="T61" fmla="*/ 17 h 46"/>
                  <a:gd name="T62" fmla="*/ 26 w 55"/>
                  <a:gd name="T63" fmla="*/ 15 h 46"/>
                  <a:gd name="T64" fmla="*/ 48 w 55"/>
                  <a:gd name="T65" fmla="*/ 16 h 46"/>
                  <a:gd name="T66" fmla="*/ 49 w 55"/>
                  <a:gd name="T67" fmla="*/ 16 h 46"/>
                  <a:gd name="T68" fmla="*/ 50 w 55"/>
                  <a:gd name="T69" fmla="*/ 16 h 46"/>
                  <a:gd name="T70" fmla="*/ 51 w 55"/>
                  <a:gd name="T71" fmla="*/ 17 h 46"/>
                  <a:gd name="T72" fmla="*/ 52 w 55"/>
                  <a:gd name="T73" fmla="*/ 17 h 46"/>
                  <a:gd name="T74" fmla="*/ 53 w 55"/>
                  <a:gd name="T75" fmla="*/ 18 h 46"/>
                  <a:gd name="T76" fmla="*/ 55 w 55"/>
                  <a:gd name="T77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" h="46">
                    <a:moveTo>
                      <a:pt x="55" y="17"/>
                    </a:moveTo>
                    <a:cubicBezTo>
                      <a:pt x="55" y="15"/>
                      <a:pt x="55" y="15"/>
                      <a:pt x="54" y="14"/>
                    </a:cubicBezTo>
                    <a:cubicBezTo>
                      <a:pt x="53" y="14"/>
                      <a:pt x="53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1" y="12"/>
                      <a:pt x="51" y="12"/>
                    </a:cubicBezTo>
                    <a:cubicBezTo>
                      <a:pt x="51" y="12"/>
                      <a:pt x="51" y="11"/>
                      <a:pt x="51" y="11"/>
                    </a:cubicBezTo>
                    <a:cubicBezTo>
                      <a:pt x="51" y="11"/>
                      <a:pt x="50" y="10"/>
                      <a:pt x="50" y="1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49" y="8"/>
                      <a:pt x="49" y="8"/>
                    </a:cubicBezTo>
                    <a:cubicBezTo>
                      <a:pt x="49" y="8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9"/>
                      <a:pt x="40" y="9"/>
                      <a:pt x="37" y="7"/>
                    </a:cubicBezTo>
                    <a:cubicBezTo>
                      <a:pt x="36" y="7"/>
                      <a:pt x="35" y="6"/>
                      <a:pt x="34" y="5"/>
                    </a:cubicBezTo>
                    <a:cubicBezTo>
                      <a:pt x="34" y="5"/>
                      <a:pt x="34" y="5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3"/>
                      <a:pt x="32" y="3"/>
                      <a:pt x="31" y="3"/>
                    </a:cubicBezTo>
                    <a:cubicBezTo>
                      <a:pt x="31" y="3"/>
                      <a:pt x="31" y="2"/>
                      <a:pt x="31" y="2"/>
                    </a:cubicBezTo>
                    <a:cubicBezTo>
                      <a:pt x="30" y="2"/>
                      <a:pt x="30" y="1"/>
                      <a:pt x="29" y="1"/>
                    </a:cubicBezTo>
                    <a:cubicBezTo>
                      <a:pt x="29" y="1"/>
                      <a:pt x="28" y="1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6" y="0"/>
                      <a:pt x="25" y="1"/>
                      <a:pt x="25" y="1"/>
                    </a:cubicBezTo>
                    <a:cubicBezTo>
                      <a:pt x="23" y="3"/>
                      <a:pt x="21" y="3"/>
                      <a:pt x="21" y="4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0" y="6"/>
                      <a:pt x="20" y="9"/>
                      <a:pt x="17" y="9"/>
                    </a:cubicBezTo>
                    <a:cubicBezTo>
                      <a:pt x="17" y="9"/>
                      <a:pt x="16" y="11"/>
                      <a:pt x="15" y="13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1" y="15"/>
                      <a:pt x="10" y="14"/>
                      <a:pt x="9" y="14"/>
                    </a:cubicBezTo>
                    <a:cubicBezTo>
                      <a:pt x="9" y="14"/>
                      <a:pt x="8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11" y="16"/>
                      <a:pt x="11" y="22"/>
                    </a:cubicBezTo>
                    <a:cubicBezTo>
                      <a:pt x="11" y="24"/>
                      <a:pt x="16" y="31"/>
                      <a:pt x="20" y="36"/>
                    </a:cubicBezTo>
                    <a:cubicBezTo>
                      <a:pt x="21" y="37"/>
                      <a:pt x="23" y="38"/>
                      <a:pt x="25" y="38"/>
                    </a:cubicBezTo>
                    <a:cubicBezTo>
                      <a:pt x="27" y="39"/>
                      <a:pt x="30" y="40"/>
                      <a:pt x="30" y="42"/>
                    </a:cubicBezTo>
                    <a:cubicBezTo>
                      <a:pt x="30" y="43"/>
                      <a:pt x="32" y="45"/>
                      <a:pt x="36" y="46"/>
                    </a:cubicBezTo>
                    <a:cubicBezTo>
                      <a:pt x="36" y="45"/>
                      <a:pt x="35" y="45"/>
                      <a:pt x="35" y="44"/>
                    </a:cubicBezTo>
                    <a:cubicBezTo>
                      <a:pt x="33" y="42"/>
                      <a:pt x="31" y="41"/>
                      <a:pt x="31" y="40"/>
                    </a:cubicBezTo>
                    <a:cubicBezTo>
                      <a:pt x="31" y="39"/>
                      <a:pt x="29" y="38"/>
                      <a:pt x="28" y="37"/>
                    </a:cubicBezTo>
                    <a:cubicBezTo>
                      <a:pt x="25" y="34"/>
                      <a:pt x="22" y="31"/>
                      <a:pt x="22" y="28"/>
                    </a:cubicBezTo>
                    <a:cubicBezTo>
                      <a:pt x="22" y="27"/>
                      <a:pt x="21" y="26"/>
                      <a:pt x="20" y="25"/>
                    </a:cubicBezTo>
                    <a:cubicBezTo>
                      <a:pt x="18" y="24"/>
                      <a:pt x="17" y="23"/>
                      <a:pt x="17" y="21"/>
                    </a:cubicBezTo>
                    <a:cubicBezTo>
                      <a:pt x="16" y="20"/>
                      <a:pt x="17" y="18"/>
                      <a:pt x="18" y="17"/>
                    </a:cubicBezTo>
                    <a:cubicBezTo>
                      <a:pt x="20" y="15"/>
                      <a:pt x="23" y="14"/>
                      <a:pt x="25" y="16"/>
                    </a:cubicBezTo>
                    <a:cubicBezTo>
                      <a:pt x="25" y="16"/>
                      <a:pt x="26" y="15"/>
                      <a:pt x="26" y="15"/>
                    </a:cubicBezTo>
                    <a:cubicBezTo>
                      <a:pt x="28" y="14"/>
                      <a:pt x="30" y="13"/>
                      <a:pt x="32" y="14"/>
                    </a:cubicBezTo>
                    <a:cubicBezTo>
                      <a:pt x="33" y="15"/>
                      <a:pt x="41" y="15"/>
                      <a:pt x="48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5" y="18"/>
                      <a:pt x="55" y="19"/>
                    </a:cubicBezTo>
                    <a:cubicBezTo>
                      <a:pt x="55" y="18"/>
                      <a:pt x="55" y="18"/>
                      <a:pt x="5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5" name="Freeform 1192">
                <a:extLst>
                  <a:ext uri="{FF2B5EF4-FFF2-40B4-BE49-F238E27FC236}">
                    <a16:creationId xmlns:a16="http://schemas.microsoft.com/office/drawing/2014/main" id="{4A8E9C81-B61C-A849-A2DA-50EDA44B2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327"/>
                <a:ext cx="15" cy="34"/>
              </a:xfrm>
              <a:custGeom>
                <a:avLst/>
                <a:gdLst>
                  <a:gd name="T0" fmla="*/ 14 w 16"/>
                  <a:gd name="T1" fmla="*/ 22 h 36"/>
                  <a:gd name="T2" fmla="*/ 13 w 16"/>
                  <a:gd name="T3" fmla="*/ 21 h 36"/>
                  <a:gd name="T4" fmla="*/ 12 w 16"/>
                  <a:gd name="T5" fmla="*/ 20 h 36"/>
                  <a:gd name="T6" fmla="*/ 11 w 16"/>
                  <a:gd name="T7" fmla="*/ 19 h 36"/>
                  <a:gd name="T8" fmla="*/ 11 w 16"/>
                  <a:gd name="T9" fmla="*/ 18 h 36"/>
                  <a:gd name="T10" fmla="*/ 10 w 16"/>
                  <a:gd name="T11" fmla="*/ 16 h 36"/>
                  <a:gd name="T12" fmla="*/ 9 w 16"/>
                  <a:gd name="T13" fmla="*/ 13 h 36"/>
                  <a:gd name="T14" fmla="*/ 9 w 16"/>
                  <a:gd name="T15" fmla="*/ 12 h 36"/>
                  <a:gd name="T16" fmla="*/ 9 w 16"/>
                  <a:gd name="T17" fmla="*/ 10 h 36"/>
                  <a:gd name="T18" fmla="*/ 10 w 16"/>
                  <a:gd name="T19" fmla="*/ 9 h 36"/>
                  <a:gd name="T20" fmla="*/ 10 w 16"/>
                  <a:gd name="T21" fmla="*/ 7 h 36"/>
                  <a:gd name="T22" fmla="*/ 10 w 16"/>
                  <a:gd name="T23" fmla="*/ 6 h 36"/>
                  <a:gd name="T24" fmla="*/ 11 w 16"/>
                  <a:gd name="T25" fmla="*/ 4 h 36"/>
                  <a:gd name="T26" fmla="*/ 8 w 16"/>
                  <a:gd name="T27" fmla="*/ 3 h 36"/>
                  <a:gd name="T28" fmla="*/ 7 w 16"/>
                  <a:gd name="T29" fmla="*/ 2 h 36"/>
                  <a:gd name="T30" fmla="*/ 5 w 16"/>
                  <a:gd name="T31" fmla="*/ 1 h 36"/>
                  <a:gd name="T32" fmla="*/ 5 w 16"/>
                  <a:gd name="T33" fmla="*/ 1 h 36"/>
                  <a:gd name="T34" fmla="*/ 3 w 16"/>
                  <a:gd name="T35" fmla="*/ 0 h 36"/>
                  <a:gd name="T36" fmla="*/ 3 w 16"/>
                  <a:gd name="T37" fmla="*/ 0 h 36"/>
                  <a:gd name="T38" fmla="*/ 1 w 16"/>
                  <a:gd name="T39" fmla="*/ 2 h 36"/>
                  <a:gd name="T40" fmla="*/ 1 w 16"/>
                  <a:gd name="T41" fmla="*/ 3 h 36"/>
                  <a:gd name="T42" fmla="*/ 1 w 16"/>
                  <a:gd name="T43" fmla="*/ 3 h 36"/>
                  <a:gd name="T44" fmla="*/ 0 w 16"/>
                  <a:gd name="T45" fmla="*/ 5 h 36"/>
                  <a:gd name="T46" fmla="*/ 0 w 16"/>
                  <a:gd name="T47" fmla="*/ 5 h 36"/>
                  <a:gd name="T48" fmla="*/ 4 w 16"/>
                  <a:gd name="T49" fmla="*/ 10 h 36"/>
                  <a:gd name="T50" fmla="*/ 2 w 16"/>
                  <a:gd name="T51" fmla="*/ 15 h 36"/>
                  <a:gd name="T52" fmla="*/ 0 w 16"/>
                  <a:gd name="T53" fmla="*/ 23 h 36"/>
                  <a:gd name="T54" fmla="*/ 2 w 16"/>
                  <a:gd name="T55" fmla="*/ 28 h 36"/>
                  <a:gd name="T56" fmla="*/ 6 w 16"/>
                  <a:gd name="T57" fmla="*/ 34 h 36"/>
                  <a:gd name="T58" fmla="*/ 7 w 16"/>
                  <a:gd name="T59" fmla="*/ 36 h 36"/>
                  <a:gd name="T60" fmla="*/ 7 w 16"/>
                  <a:gd name="T61" fmla="*/ 36 h 36"/>
                  <a:gd name="T62" fmla="*/ 7 w 16"/>
                  <a:gd name="T63" fmla="*/ 35 h 36"/>
                  <a:gd name="T64" fmla="*/ 8 w 16"/>
                  <a:gd name="T65" fmla="*/ 34 h 36"/>
                  <a:gd name="T66" fmla="*/ 8 w 16"/>
                  <a:gd name="T67" fmla="*/ 33 h 36"/>
                  <a:gd name="T68" fmla="*/ 9 w 16"/>
                  <a:gd name="T69" fmla="*/ 33 h 36"/>
                  <a:gd name="T70" fmla="*/ 9 w 16"/>
                  <a:gd name="T71" fmla="*/ 32 h 36"/>
                  <a:gd name="T72" fmla="*/ 11 w 16"/>
                  <a:gd name="T73" fmla="*/ 31 h 36"/>
                  <a:gd name="T74" fmla="*/ 11 w 16"/>
                  <a:gd name="T75" fmla="*/ 31 h 36"/>
                  <a:gd name="T76" fmla="*/ 12 w 16"/>
                  <a:gd name="T77" fmla="*/ 28 h 36"/>
                  <a:gd name="T78" fmla="*/ 13 w 16"/>
                  <a:gd name="T79" fmla="*/ 27 h 36"/>
                  <a:gd name="T80" fmla="*/ 14 w 16"/>
                  <a:gd name="T81" fmla="*/ 27 h 36"/>
                  <a:gd name="T82" fmla="*/ 14 w 16"/>
                  <a:gd name="T83" fmla="*/ 25 h 36"/>
                  <a:gd name="T84" fmla="*/ 14 w 16"/>
                  <a:gd name="T85" fmla="*/ 25 h 36"/>
                  <a:gd name="T86" fmla="*/ 15 w 16"/>
                  <a:gd name="T87" fmla="*/ 24 h 36"/>
                  <a:gd name="T88" fmla="*/ 15 w 16"/>
                  <a:gd name="T89" fmla="*/ 24 h 36"/>
                  <a:gd name="T90" fmla="*/ 16 w 16"/>
                  <a:gd name="T91" fmla="*/ 23 h 36"/>
                  <a:gd name="T92" fmla="*/ 16 w 16"/>
                  <a:gd name="T93" fmla="*/ 23 h 36"/>
                  <a:gd name="T94" fmla="*/ 15 w 16"/>
                  <a:gd name="T95" fmla="*/ 23 h 36"/>
                  <a:gd name="T96" fmla="*/ 14 w 16"/>
                  <a:gd name="T97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6">
                    <a:moveTo>
                      <a:pt x="14" y="22"/>
                    </a:moveTo>
                    <a:cubicBezTo>
                      <a:pt x="14" y="21"/>
                      <a:pt x="13" y="21"/>
                      <a:pt x="13" y="21"/>
                    </a:cubicBezTo>
                    <a:cubicBezTo>
                      <a:pt x="13" y="21"/>
                      <a:pt x="12" y="20"/>
                      <a:pt x="12" y="20"/>
                    </a:cubicBezTo>
                    <a:cubicBezTo>
                      <a:pt x="12" y="20"/>
                      <a:pt x="12" y="19"/>
                      <a:pt x="11" y="19"/>
                    </a:cubicBezTo>
                    <a:cubicBezTo>
                      <a:pt x="11" y="19"/>
                      <a:pt x="11" y="18"/>
                      <a:pt x="11" y="18"/>
                    </a:cubicBezTo>
                    <a:cubicBezTo>
                      <a:pt x="10" y="17"/>
                      <a:pt x="10" y="17"/>
                      <a:pt x="10" y="16"/>
                    </a:cubicBezTo>
                    <a:cubicBezTo>
                      <a:pt x="9" y="15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9" y="12"/>
                      <a:pt x="9" y="11"/>
                      <a:pt x="9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1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3"/>
                      <a:pt x="8" y="3"/>
                      <a:pt x="7" y="2"/>
                    </a:cubicBezTo>
                    <a:cubicBezTo>
                      <a:pt x="7" y="2"/>
                      <a:pt x="6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4" y="8"/>
                      <a:pt x="4" y="10"/>
                    </a:cubicBezTo>
                    <a:cubicBezTo>
                      <a:pt x="5" y="12"/>
                      <a:pt x="3" y="14"/>
                      <a:pt x="2" y="15"/>
                    </a:cubicBezTo>
                    <a:cubicBezTo>
                      <a:pt x="1" y="16"/>
                      <a:pt x="0" y="19"/>
                      <a:pt x="0" y="23"/>
                    </a:cubicBezTo>
                    <a:cubicBezTo>
                      <a:pt x="0" y="26"/>
                      <a:pt x="1" y="28"/>
                      <a:pt x="2" y="28"/>
                    </a:cubicBezTo>
                    <a:cubicBezTo>
                      <a:pt x="4" y="30"/>
                      <a:pt x="5" y="32"/>
                      <a:pt x="6" y="34"/>
                    </a:cubicBezTo>
                    <a:cubicBezTo>
                      <a:pt x="6" y="35"/>
                      <a:pt x="7" y="35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5"/>
                      <a:pt x="7" y="35"/>
                    </a:cubicBezTo>
                    <a:cubicBezTo>
                      <a:pt x="7" y="35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3"/>
                    </a:cubicBezTo>
                    <a:cubicBezTo>
                      <a:pt x="8" y="33"/>
                      <a:pt x="9" y="33"/>
                      <a:pt x="9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0" y="32"/>
                      <a:pt x="10" y="32"/>
                      <a:pt x="11" y="31"/>
                    </a:cubicBezTo>
                    <a:cubicBezTo>
                      <a:pt x="11" y="32"/>
                      <a:pt x="11" y="31"/>
                      <a:pt x="11" y="31"/>
                    </a:cubicBezTo>
                    <a:cubicBezTo>
                      <a:pt x="11" y="30"/>
                      <a:pt x="11" y="29"/>
                      <a:pt x="12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4" y="26"/>
                      <a:pt x="14" y="26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5" y="23"/>
                      <a:pt x="15" y="23"/>
                    </a:cubicBezTo>
                    <a:cubicBezTo>
                      <a:pt x="15" y="22"/>
                      <a:pt x="15" y="22"/>
                      <a:pt x="1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6" name="Freeform 1193">
                <a:extLst>
                  <a:ext uri="{FF2B5EF4-FFF2-40B4-BE49-F238E27FC236}">
                    <a16:creationId xmlns:a16="http://schemas.microsoft.com/office/drawing/2014/main" id="{1A1E6D91-282D-4540-B14D-E5D1BDD30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3239"/>
                <a:ext cx="75" cy="33"/>
              </a:xfrm>
              <a:custGeom>
                <a:avLst/>
                <a:gdLst>
                  <a:gd name="T0" fmla="*/ 0 w 78"/>
                  <a:gd name="T1" fmla="*/ 25 h 34"/>
                  <a:gd name="T2" fmla="*/ 0 w 78"/>
                  <a:gd name="T3" fmla="*/ 26 h 34"/>
                  <a:gd name="T4" fmla="*/ 5 w 78"/>
                  <a:gd name="T5" fmla="*/ 27 h 34"/>
                  <a:gd name="T6" fmla="*/ 7 w 78"/>
                  <a:gd name="T7" fmla="*/ 27 h 34"/>
                  <a:gd name="T8" fmla="*/ 8 w 78"/>
                  <a:gd name="T9" fmla="*/ 27 h 34"/>
                  <a:gd name="T10" fmla="*/ 9 w 78"/>
                  <a:gd name="T11" fmla="*/ 27 h 34"/>
                  <a:gd name="T12" fmla="*/ 10 w 78"/>
                  <a:gd name="T13" fmla="*/ 28 h 34"/>
                  <a:gd name="T14" fmla="*/ 10 w 78"/>
                  <a:gd name="T15" fmla="*/ 28 h 34"/>
                  <a:gd name="T16" fmla="*/ 12 w 78"/>
                  <a:gd name="T17" fmla="*/ 29 h 34"/>
                  <a:gd name="T18" fmla="*/ 16 w 78"/>
                  <a:gd name="T19" fmla="*/ 27 h 34"/>
                  <a:gd name="T20" fmla="*/ 29 w 78"/>
                  <a:gd name="T21" fmla="*/ 28 h 34"/>
                  <a:gd name="T22" fmla="*/ 30 w 78"/>
                  <a:gd name="T23" fmla="*/ 29 h 34"/>
                  <a:gd name="T24" fmla="*/ 30 w 78"/>
                  <a:gd name="T25" fmla="*/ 30 h 34"/>
                  <a:gd name="T26" fmla="*/ 30 w 78"/>
                  <a:gd name="T27" fmla="*/ 30 h 34"/>
                  <a:gd name="T28" fmla="*/ 35 w 78"/>
                  <a:gd name="T29" fmla="*/ 31 h 34"/>
                  <a:gd name="T30" fmla="*/ 39 w 78"/>
                  <a:gd name="T31" fmla="*/ 31 h 34"/>
                  <a:gd name="T32" fmla="*/ 51 w 78"/>
                  <a:gd name="T33" fmla="*/ 34 h 34"/>
                  <a:gd name="T34" fmla="*/ 51 w 78"/>
                  <a:gd name="T35" fmla="*/ 34 h 34"/>
                  <a:gd name="T36" fmla="*/ 54 w 78"/>
                  <a:gd name="T37" fmla="*/ 33 h 34"/>
                  <a:gd name="T38" fmla="*/ 66 w 78"/>
                  <a:gd name="T39" fmla="*/ 29 h 34"/>
                  <a:gd name="T40" fmla="*/ 68 w 78"/>
                  <a:gd name="T41" fmla="*/ 28 h 34"/>
                  <a:gd name="T42" fmla="*/ 69 w 78"/>
                  <a:gd name="T43" fmla="*/ 26 h 34"/>
                  <a:gd name="T44" fmla="*/ 70 w 78"/>
                  <a:gd name="T45" fmla="*/ 25 h 34"/>
                  <a:gd name="T46" fmla="*/ 71 w 78"/>
                  <a:gd name="T47" fmla="*/ 21 h 34"/>
                  <a:gd name="T48" fmla="*/ 72 w 78"/>
                  <a:gd name="T49" fmla="*/ 17 h 34"/>
                  <a:gd name="T50" fmla="*/ 74 w 78"/>
                  <a:gd name="T51" fmla="*/ 16 h 34"/>
                  <a:gd name="T52" fmla="*/ 77 w 78"/>
                  <a:gd name="T53" fmla="*/ 15 h 34"/>
                  <a:gd name="T54" fmla="*/ 77 w 78"/>
                  <a:gd name="T55" fmla="*/ 13 h 34"/>
                  <a:gd name="T56" fmla="*/ 78 w 78"/>
                  <a:gd name="T57" fmla="*/ 12 h 34"/>
                  <a:gd name="T58" fmla="*/ 77 w 78"/>
                  <a:gd name="T59" fmla="*/ 10 h 34"/>
                  <a:gd name="T60" fmla="*/ 75 w 78"/>
                  <a:gd name="T61" fmla="*/ 5 h 34"/>
                  <a:gd name="T62" fmla="*/ 75 w 78"/>
                  <a:gd name="T63" fmla="*/ 5 h 34"/>
                  <a:gd name="T64" fmla="*/ 66 w 78"/>
                  <a:gd name="T65" fmla="*/ 3 h 34"/>
                  <a:gd name="T66" fmla="*/ 57 w 78"/>
                  <a:gd name="T67" fmla="*/ 4 h 34"/>
                  <a:gd name="T68" fmla="*/ 48 w 78"/>
                  <a:gd name="T69" fmla="*/ 6 h 34"/>
                  <a:gd name="T70" fmla="*/ 46 w 78"/>
                  <a:gd name="T71" fmla="*/ 6 h 34"/>
                  <a:gd name="T72" fmla="*/ 41 w 78"/>
                  <a:gd name="T73" fmla="*/ 9 h 34"/>
                  <a:gd name="T74" fmla="*/ 38 w 78"/>
                  <a:gd name="T75" fmla="*/ 11 h 34"/>
                  <a:gd name="T76" fmla="*/ 37 w 78"/>
                  <a:gd name="T77" fmla="*/ 17 h 34"/>
                  <a:gd name="T78" fmla="*/ 34 w 78"/>
                  <a:gd name="T79" fmla="*/ 21 h 34"/>
                  <a:gd name="T80" fmla="*/ 28 w 78"/>
                  <a:gd name="T81" fmla="*/ 20 h 34"/>
                  <a:gd name="T82" fmla="*/ 11 w 78"/>
                  <a:gd name="T83" fmla="*/ 23 h 34"/>
                  <a:gd name="T84" fmla="*/ 7 w 78"/>
                  <a:gd name="T85" fmla="*/ 23 h 34"/>
                  <a:gd name="T86" fmla="*/ 1 w 78"/>
                  <a:gd name="T87" fmla="*/ 23 h 34"/>
                  <a:gd name="T88" fmla="*/ 0 w 78"/>
                  <a:gd name="T89" fmla="*/ 23 h 34"/>
                  <a:gd name="T90" fmla="*/ 0 w 78"/>
                  <a:gd name="T91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8" h="34">
                    <a:moveTo>
                      <a:pt x="0" y="24"/>
                    </a:move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6"/>
                      <a:pt x="2" y="27"/>
                      <a:pt x="3" y="27"/>
                    </a:cubicBezTo>
                    <a:cubicBezTo>
                      <a:pt x="3" y="27"/>
                      <a:pt x="4" y="27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6" y="27"/>
                      <a:pt x="6" y="27"/>
                      <a:pt x="7" y="27"/>
                    </a:cubicBezTo>
                    <a:cubicBezTo>
                      <a:pt x="7" y="27"/>
                      <a:pt x="7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4" y="29"/>
                      <a:pt x="15" y="28"/>
                      <a:pt x="16" y="27"/>
                    </a:cubicBezTo>
                    <a:cubicBezTo>
                      <a:pt x="17" y="26"/>
                      <a:pt x="18" y="25"/>
                      <a:pt x="27" y="25"/>
                    </a:cubicBezTo>
                    <a:cubicBezTo>
                      <a:pt x="29" y="25"/>
                      <a:pt x="29" y="27"/>
                      <a:pt x="29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1" y="31"/>
                      <a:pt x="35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6" y="31"/>
                      <a:pt x="38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2" y="32"/>
                      <a:pt x="45" y="32"/>
                      <a:pt x="47" y="33"/>
                    </a:cubicBezTo>
                    <a:cubicBezTo>
                      <a:pt x="49" y="33"/>
                      <a:pt x="50" y="33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2" y="34"/>
                      <a:pt x="52" y="34"/>
                    </a:cubicBezTo>
                    <a:cubicBezTo>
                      <a:pt x="52" y="34"/>
                      <a:pt x="53" y="33"/>
                      <a:pt x="54" y="33"/>
                    </a:cubicBezTo>
                    <a:cubicBezTo>
                      <a:pt x="56" y="32"/>
                      <a:pt x="58" y="30"/>
                      <a:pt x="61" y="30"/>
                    </a:cubicBezTo>
                    <a:cubicBezTo>
                      <a:pt x="63" y="30"/>
                      <a:pt x="65" y="30"/>
                      <a:pt x="66" y="29"/>
                    </a:cubicBezTo>
                    <a:cubicBezTo>
                      <a:pt x="66" y="29"/>
                      <a:pt x="66" y="29"/>
                      <a:pt x="67" y="28"/>
                    </a:cubicBezTo>
                    <a:cubicBezTo>
                      <a:pt x="67" y="28"/>
                      <a:pt x="67" y="28"/>
                      <a:pt x="68" y="28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8" y="27"/>
                      <a:pt x="68" y="27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70" y="25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0" y="24"/>
                      <a:pt x="70" y="22"/>
                      <a:pt x="71" y="21"/>
                    </a:cubicBezTo>
                    <a:cubicBezTo>
                      <a:pt x="71" y="21"/>
                      <a:pt x="71" y="20"/>
                      <a:pt x="71" y="20"/>
                    </a:cubicBezTo>
                    <a:cubicBezTo>
                      <a:pt x="71" y="19"/>
                      <a:pt x="71" y="18"/>
                      <a:pt x="72" y="17"/>
                    </a:cubicBezTo>
                    <a:cubicBezTo>
                      <a:pt x="72" y="16"/>
                      <a:pt x="73" y="16"/>
                      <a:pt x="74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6"/>
                      <a:pt x="76" y="16"/>
                      <a:pt x="76" y="16"/>
                    </a:cubicBezTo>
                    <a:cubicBezTo>
                      <a:pt x="77" y="16"/>
                      <a:pt x="77" y="16"/>
                      <a:pt x="77" y="15"/>
                    </a:cubicBezTo>
                    <a:cubicBezTo>
                      <a:pt x="77" y="14"/>
                      <a:pt x="77" y="14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8" y="13"/>
                      <a:pt x="78" y="12"/>
                      <a:pt x="78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11"/>
                      <a:pt x="78" y="11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4" y="5"/>
                      <a:pt x="73" y="5"/>
                      <a:pt x="72" y="5"/>
                    </a:cubicBezTo>
                    <a:cubicBezTo>
                      <a:pt x="70" y="5"/>
                      <a:pt x="68" y="4"/>
                      <a:pt x="66" y="3"/>
                    </a:cubicBezTo>
                    <a:cubicBezTo>
                      <a:pt x="65" y="1"/>
                      <a:pt x="61" y="0"/>
                      <a:pt x="59" y="0"/>
                    </a:cubicBezTo>
                    <a:cubicBezTo>
                      <a:pt x="58" y="1"/>
                      <a:pt x="58" y="3"/>
                      <a:pt x="57" y="4"/>
                    </a:cubicBezTo>
                    <a:cubicBezTo>
                      <a:pt x="56" y="6"/>
                      <a:pt x="54" y="6"/>
                      <a:pt x="51" y="6"/>
                    </a:cubicBezTo>
                    <a:cubicBezTo>
                      <a:pt x="50" y="6"/>
                      <a:pt x="49" y="6"/>
                      <a:pt x="48" y="6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5" y="6"/>
                      <a:pt x="45" y="7"/>
                      <a:pt x="44" y="7"/>
                    </a:cubicBezTo>
                    <a:cubicBezTo>
                      <a:pt x="43" y="8"/>
                      <a:pt x="42" y="8"/>
                      <a:pt x="41" y="9"/>
                    </a:cubicBezTo>
                    <a:cubicBezTo>
                      <a:pt x="41" y="10"/>
                      <a:pt x="40" y="10"/>
                      <a:pt x="39" y="11"/>
                    </a:cubicBezTo>
                    <a:cubicBezTo>
                      <a:pt x="39" y="11"/>
                      <a:pt x="38" y="11"/>
                      <a:pt x="38" y="11"/>
                    </a:cubicBezTo>
                    <a:cubicBezTo>
                      <a:pt x="37" y="12"/>
                      <a:pt x="36" y="12"/>
                      <a:pt x="37" y="14"/>
                    </a:cubicBezTo>
                    <a:cubicBezTo>
                      <a:pt x="37" y="15"/>
                      <a:pt x="37" y="16"/>
                      <a:pt x="37" y="17"/>
                    </a:cubicBezTo>
                    <a:cubicBezTo>
                      <a:pt x="37" y="18"/>
                      <a:pt x="37" y="19"/>
                      <a:pt x="37" y="20"/>
                    </a:cubicBezTo>
                    <a:cubicBezTo>
                      <a:pt x="36" y="21"/>
                      <a:pt x="35" y="21"/>
                      <a:pt x="34" y="21"/>
                    </a:cubicBezTo>
                    <a:cubicBezTo>
                      <a:pt x="32" y="21"/>
                      <a:pt x="31" y="20"/>
                      <a:pt x="30" y="20"/>
                    </a:cubicBezTo>
                    <a:cubicBezTo>
                      <a:pt x="30" y="20"/>
                      <a:pt x="29" y="20"/>
                      <a:pt x="28" y="20"/>
                    </a:cubicBezTo>
                    <a:cubicBezTo>
                      <a:pt x="25" y="20"/>
                      <a:pt x="21" y="21"/>
                      <a:pt x="20" y="22"/>
                    </a:cubicBezTo>
                    <a:cubicBezTo>
                      <a:pt x="18" y="24"/>
                      <a:pt x="14" y="24"/>
                      <a:pt x="11" y="23"/>
                    </a:cubicBezTo>
                    <a:cubicBezTo>
                      <a:pt x="11" y="22"/>
                      <a:pt x="10" y="22"/>
                      <a:pt x="9" y="22"/>
                    </a:cubicBezTo>
                    <a:cubicBezTo>
                      <a:pt x="8" y="22"/>
                      <a:pt x="7" y="23"/>
                      <a:pt x="7" y="23"/>
                    </a:cubicBezTo>
                    <a:cubicBezTo>
                      <a:pt x="6" y="24"/>
                      <a:pt x="5" y="25"/>
                      <a:pt x="5" y="25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1" y="23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7" name="Freeform 1194">
                <a:extLst>
                  <a:ext uri="{FF2B5EF4-FFF2-40B4-BE49-F238E27FC236}">
                    <a16:creationId xmlns:a16="http://schemas.microsoft.com/office/drawing/2014/main" id="{5032DE20-493E-EC43-9864-315B1BE57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3244"/>
                <a:ext cx="66" cy="36"/>
              </a:xfrm>
              <a:custGeom>
                <a:avLst/>
                <a:gdLst>
                  <a:gd name="T0" fmla="*/ 37 w 69"/>
                  <a:gd name="T1" fmla="*/ 32 h 37"/>
                  <a:gd name="T2" fmla="*/ 38 w 69"/>
                  <a:gd name="T3" fmla="*/ 32 h 37"/>
                  <a:gd name="T4" fmla="*/ 43 w 69"/>
                  <a:gd name="T5" fmla="*/ 34 h 37"/>
                  <a:gd name="T6" fmla="*/ 45 w 69"/>
                  <a:gd name="T7" fmla="*/ 34 h 37"/>
                  <a:gd name="T8" fmla="*/ 45 w 69"/>
                  <a:gd name="T9" fmla="*/ 34 h 37"/>
                  <a:gd name="T10" fmla="*/ 50 w 69"/>
                  <a:gd name="T11" fmla="*/ 30 h 37"/>
                  <a:gd name="T12" fmla="*/ 55 w 69"/>
                  <a:gd name="T13" fmla="*/ 22 h 37"/>
                  <a:gd name="T14" fmla="*/ 61 w 69"/>
                  <a:gd name="T15" fmla="*/ 12 h 37"/>
                  <a:gd name="T16" fmla="*/ 68 w 69"/>
                  <a:gd name="T17" fmla="*/ 8 h 37"/>
                  <a:gd name="T18" fmla="*/ 68 w 69"/>
                  <a:gd name="T19" fmla="*/ 8 h 37"/>
                  <a:gd name="T20" fmla="*/ 67 w 69"/>
                  <a:gd name="T21" fmla="*/ 7 h 37"/>
                  <a:gd name="T22" fmla="*/ 65 w 69"/>
                  <a:gd name="T23" fmla="*/ 6 h 37"/>
                  <a:gd name="T24" fmla="*/ 63 w 69"/>
                  <a:gd name="T25" fmla="*/ 5 h 37"/>
                  <a:gd name="T26" fmla="*/ 62 w 69"/>
                  <a:gd name="T27" fmla="*/ 5 h 37"/>
                  <a:gd name="T28" fmla="*/ 60 w 69"/>
                  <a:gd name="T29" fmla="*/ 4 h 37"/>
                  <a:gd name="T30" fmla="*/ 59 w 69"/>
                  <a:gd name="T31" fmla="*/ 4 h 37"/>
                  <a:gd name="T32" fmla="*/ 59 w 69"/>
                  <a:gd name="T33" fmla="*/ 4 h 37"/>
                  <a:gd name="T34" fmla="*/ 58 w 69"/>
                  <a:gd name="T35" fmla="*/ 3 h 37"/>
                  <a:gd name="T36" fmla="*/ 58 w 69"/>
                  <a:gd name="T37" fmla="*/ 3 h 37"/>
                  <a:gd name="T38" fmla="*/ 50 w 69"/>
                  <a:gd name="T39" fmla="*/ 1 h 37"/>
                  <a:gd name="T40" fmla="*/ 46 w 69"/>
                  <a:gd name="T41" fmla="*/ 3 h 37"/>
                  <a:gd name="T42" fmla="*/ 28 w 69"/>
                  <a:gd name="T43" fmla="*/ 9 h 37"/>
                  <a:gd name="T44" fmla="*/ 19 w 69"/>
                  <a:gd name="T45" fmla="*/ 13 h 37"/>
                  <a:gd name="T46" fmla="*/ 18 w 69"/>
                  <a:gd name="T47" fmla="*/ 13 h 37"/>
                  <a:gd name="T48" fmla="*/ 17 w 69"/>
                  <a:gd name="T49" fmla="*/ 12 h 37"/>
                  <a:gd name="T50" fmla="*/ 15 w 69"/>
                  <a:gd name="T51" fmla="*/ 12 h 37"/>
                  <a:gd name="T52" fmla="*/ 14 w 69"/>
                  <a:gd name="T53" fmla="*/ 12 h 37"/>
                  <a:gd name="T54" fmla="*/ 12 w 69"/>
                  <a:gd name="T55" fmla="*/ 12 h 37"/>
                  <a:gd name="T56" fmla="*/ 11 w 69"/>
                  <a:gd name="T57" fmla="*/ 11 h 37"/>
                  <a:gd name="T58" fmla="*/ 10 w 69"/>
                  <a:gd name="T59" fmla="*/ 10 h 37"/>
                  <a:gd name="T60" fmla="*/ 10 w 69"/>
                  <a:gd name="T61" fmla="*/ 12 h 37"/>
                  <a:gd name="T62" fmla="*/ 8 w 69"/>
                  <a:gd name="T63" fmla="*/ 14 h 37"/>
                  <a:gd name="T64" fmla="*/ 7 w 69"/>
                  <a:gd name="T65" fmla="*/ 15 h 37"/>
                  <a:gd name="T66" fmla="*/ 3 w 69"/>
                  <a:gd name="T67" fmla="*/ 18 h 37"/>
                  <a:gd name="T68" fmla="*/ 0 w 69"/>
                  <a:gd name="T69" fmla="*/ 24 h 37"/>
                  <a:gd name="T70" fmla="*/ 0 w 69"/>
                  <a:gd name="T71" fmla="*/ 24 h 37"/>
                  <a:gd name="T72" fmla="*/ 1 w 69"/>
                  <a:gd name="T73" fmla="*/ 25 h 37"/>
                  <a:gd name="T74" fmla="*/ 2 w 69"/>
                  <a:gd name="T75" fmla="*/ 26 h 37"/>
                  <a:gd name="T76" fmla="*/ 3 w 69"/>
                  <a:gd name="T77" fmla="*/ 28 h 37"/>
                  <a:gd name="T78" fmla="*/ 3 w 69"/>
                  <a:gd name="T79" fmla="*/ 28 h 37"/>
                  <a:gd name="T80" fmla="*/ 4 w 69"/>
                  <a:gd name="T81" fmla="*/ 29 h 37"/>
                  <a:gd name="T82" fmla="*/ 5 w 69"/>
                  <a:gd name="T83" fmla="*/ 30 h 37"/>
                  <a:gd name="T84" fmla="*/ 7 w 69"/>
                  <a:gd name="T85" fmla="*/ 31 h 37"/>
                  <a:gd name="T86" fmla="*/ 8 w 69"/>
                  <a:gd name="T87" fmla="*/ 32 h 37"/>
                  <a:gd name="T88" fmla="*/ 9 w 69"/>
                  <a:gd name="T89" fmla="*/ 33 h 37"/>
                  <a:gd name="T90" fmla="*/ 11 w 69"/>
                  <a:gd name="T91" fmla="*/ 34 h 37"/>
                  <a:gd name="T92" fmla="*/ 12 w 69"/>
                  <a:gd name="T93" fmla="*/ 35 h 37"/>
                  <a:gd name="T94" fmla="*/ 21 w 69"/>
                  <a:gd name="T9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" h="37">
                    <a:moveTo>
                      <a:pt x="25" y="36"/>
                    </a:moveTo>
                    <a:cubicBezTo>
                      <a:pt x="30" y="34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41" y="33"/>
                      <a:pt x="42" y="33"/>
                    </a:cubicBezTo>
                    <a:cubicBezTo>
                      <a:pt x="43" y="33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4" y="34"/>
                      <a:pt x="44" y="34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4"/>
                      <a:pt x="45" y="33"/>
                      <a:pt x="46" y="33"/>
                    </a:cubicBezTo>
                    <a:cubicBezTo>
                      <a:pt x="47" y="32"/>
                      <a:pt x="49" y="32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2" y="28"/>
                      <a:pt x="54" y="25"/>
                      <a:pt x="55" y="22"/>
                    </a:cubicBezTo>
                    <a:cubicBezTo>
                      <a:pt x="56" y="21"/>
                      <a:pt x="56" y="20"/>
                      <a:pt x="57" y="19"/>
                    </a:cubicBezTo>
                    <a:cubicBezTo>
                      <a:pt x="59" y="15"/>
                      <a:pt x="60" y="13"/>
                      <a:pt x="61" y="12"/>
                    </a:cubicBezTo>
                    <a:cubicBezTo>
                      <a:pt x="62" y="12"/>
                      <a:pt x="63" y="12"/>
                      <a:pt x="64" y="11"/>
                    </a:cubicBezTo>
                    <a:cubicBezTo>
                      <a:pt x="65" y="10"/>
                      <a:pt x="67" y="9"/>
                      <a:pt x="68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7"/>
                      <a:pt x="67" y="7"/>
                      <a:pt x="67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7"/>
                      <a:pt x="66" y="6"/>
                      <a:pt x="66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4" y="6"/>
                      <a:pt x="64" y="6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0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4"/>
                      <a:pt x="60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8" y="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2"/>
                      <a:pt x="52" y="1"/>
                      <a:pt x="50" y="1"/>
                    </a:cubicBezTo>
                    <a:cubicBezTo>
                      <a:pt x="50" y="0"/>
                      <a:pt x="49" y="0"/>
                      <a:pt x="49" y="0"/>
                    </a:cubicBezTo>
                    <a:cubicBezTo>
                      <a:pt x="48" y="1"/>
                      <a:pt x="47" y="2"/>
                      <a:pt x="46" y="3"/>
                    </a:cubicBezTo>
                    <a:cubicBezTo>
                      <a:pt x="42" y="5"/>
                      <a:pt x="40" y="7"/>
                      <a:pt x="38" y="7"/>
                    </a:cubicBezTo>
                    <a:cubicBezTo>
                      <a:pt x="36" y="7"/>
                      <a:pt x="30" y="8"/>
                      <a:pt x="28" y="9"/>
                    </a:cubicBezTo>
                    <a:cubicBezTo>
                      <a:pt x="28" y="11"/>
                      <a:pt x="25" y="13"/>
                      <a:pt x="20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6" y="15"/>
                      <a:pt x="5" y="15"/>
                      <a:pt x="4" y="15"/>
                    </a:cubicBezTo>
                    <a:cubicBezTo>
                      <a:pt x="4" y="16"/>
                      <a:pt x="4" y="17"/>
                      <a:pt x="3" y="18"/>
                    </a:cubicBezTo>
                    <a:cubicBezTo>
                      <a:pt x="3" y="19"/>
                      <a:pt x="3" y="19"/>
                      <a:pt x="3" y="20"/>
                    </a:cubicBezTo>
                    <a:cubicBezTo>
                      <a:pt x="3" y="21"/>
                      <a:pt x="3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7"/>
                    </a:cubicBezTo>
                    <a:cubicBezTo>
                      <a:pt x="2" y="27"/>
                      <a:pt x="2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5" y="29"/>
                      <a:pt x="5" y="30"/>
                      <a:pt x="5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8" y="31"/>
                      <a:pt x="8" y="31"/>
                      <a:pt x="8" y="32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5"/>
                      <a:pt x="12" y="35"/>
                    </a:cubicBezTo>
                    <a:cubicBezTo>
                      <a:pt x="13" y="36"/>
                      <a:pt x="15" y="37"/>
                      <a:pt x="18" y="37"/>
                    </a:cubicBezTo>
                    <a:cubicBezTo>
                      <a:pt x="19" y="37"/>
                      <a:pt x="20" y="37"/>
                      <a:pt x="21" y="37"/>
                    </a:cubicBezTo>
                    <a:cubicBezTo>
                      <a:pt x="22" y="37"/>
                      <a:pt x="23" y="36"/>
                      <a:pt x="25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8" name="Freeform 1195">
                <a:extLst>
                  <a:ext uri="{FF2B5EF4-FFF2-40B4-BE49-F238E27FC236}">
                    <a16:creationId xmlns:a16="http://schemas.microsoft.com/office/drawing/2014/main" id="{2CB5032D-078E-E544-A490-34D9A3D1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211"/>
                <a:ext cx="62" cy="30"/>
              </a:xfrm>
              <a:custGeom>
                <a:avLst/>
                <a:gdLst>
                  <a:gd name="T0" fmla="*/ 18 w 65"/>
                  <a:gd name="T1" fmla="*/ 31 h 31"/>
                  <a:gd name="T2" fmla="*/ 21 w 65"/>
                  <a:gd name="T3" fmla="*/ 31 h 31"/>
                  <a:gd name="T4" fmla="*/ 24 w 65"/>
                  <a:gd name="T5" fmla="*/ 31 h 31"/>
                  <a:gd name="T6" fmla="*/ 25 w 65"/>
                  <a:gd name="T7" fmla="*/ 27 h 31"/>
                  <a:gd name="T8" fmla="*/ 26 w 65"/>
                  <a:gd name="T9" fmla="*/ 25 h 31"/>
                  <a:gd name="T10" fmla="*/ 27 w 65"/>
                  <a:gd name="T11" fmla="*/ 25 h 31"/>
                  <a:gd name="T12" fmla="*/ 39 w 65"/>
                  <a:gd name="T13" fmla="*/ 29 h 31"/>
                  <a:gd name="T14" fmla="*/ 42 w 65"/>
                  <a:gd name="T15" fmla="*/ 30 h 31"/>
                  <a:gd name="T16" fmla="*/ 45 w 65"/>
                  <a:gd name="T17" fmla="*/ 30 h 31"/>
                  <a:gd name="T18" fmla="*/ 47 w 65"/>
                  <a:gd name="T19" fmla="*/ 29 h 31"/>
                  <a:gd name="T20" fmla="*/ 48 w 65"/>
                  <a:gd name="T21" fmla="*/ 29 h 31"/>
                  <a:gd name="T22" fmla="*/ 48 w 65"/>
                  <a:gd name="T23" fmla="*/ 29 h 31"/>
                  <a:gd name="T24" fmla="*/ 49 w 65"/>
                  <a:gd name="T25" fmla="*/ 28 h 31"/>
                  <a:gd name="T26" fmla="*/ 50 w 65"/>
                  <a:gd name="T27" fmla="*/ 28 h 31"/>
                  <a:gd name="T28" fmla="*/ 50 w 65"/>
                  <a:gd name="T29" fmla="*/ 28 h 31"/>
                  <a:gd name="T30" fmla="*/ 59 w 65"/>
                  <a:gd name="T31" fmla="*/ 24 h 31"/>
                  <a:gd name="T32" fmla="*/ 61 w 65"/>
                  <a:gd name="T33" fmla="*/ 21 h 31"/>
                  <a:gd name="T34" fmla="*/ 62 w 65"/>
                  <a:gd name="T35" fmla="*/ 21 h 31"/>
                  <a:gd name="T36" fmla="*/ 64 w 65"/>
                  <a:gd name="T37" fmla="*/ 19 h 31"/>
                  <a:gd name="T38" fmla="*/ 65 w 65"/>
                  <a:gd name="T39" fmla="*/ 19 h 31"/>
                  <a:gd name="T40" fmla="*/ 64 w 65"/>
                  <a:gd name="T41" fmla="*/ 18 h 31"/>
                  <a:gd name="T42" fmla="*/ 63 w 65"/>
                  <a:gd name="T43" fmla="*/ 16 h 31"/>
                  <a:gd name="T44" fmla="*/ 61 w 65"/>
                  <a:gd name="T45" fmla="*/ 15 h 31"/>
                  <a:gd name="T46" fmla="*/ 60 w 65"/>
                  <a:gd name="T47" fmla="*/ 15 h 31"/>
                  <a:gd name="T48" fmla="*/ 54 w 65"/>
                  <a:gd name="T49" fmla="*/ 13 h 31"/>
                  <a:gd name="T50" fmla="*/ 54 w 65"/>
                  <a:gd name="T51" fmla="*/ 12 h 31"/>
                  <a:gd name="T52" fmla="*/ 53 w 65"/>
                  <a:gd name="T53" fmla="*/ 10 h 31"/>
                  <a:gd name="T54" fmla="*/ 51 w 65"/>
                  <a:gd name="T55" fmla="*/ 10 h 31"/>
                  <a:gd name="T56" fmla="*/ 49 w 65"/>
                  <a:gd name="T57" fmla="*/ 10 h 31"/>
                  <a:gd name="T58" fmla="*/ 49 w 65"/>
                  <a:gd name="T59" fmla="*/ 10 h 31"/>
                  <a:gd name="T60" fmla="*/ 45 w 65"/>
                  <a:gd name="T61" fmla="*/ 12 h 31"/>
                  <a:gd name="T62" fmla="*/ 45 w 65"/>
                  <a:gd name="T63" fmla="*/ 12 h 31"/>
                  <a:gd name="T64" fmla="*/ 42 w 65"/>
                  <a:gd name="T65" fmla="*/ 11 h 31"/>
                  <a:gd name="T66" fmla="*/ 39 w 65"/>
                  <a:gd name="T67" fmla="*/ 7 h 31"/>
                  <a:gd name="T68" fmla="*/ 33 w 65"/>
                  <a:gd name="T69" fmla="*/ 3 h 31"/>
                  <a:gd name="T70" fmla="*/ 31 w 65"/>
                  <a:gd name="T71" fmla="*/ 2 h 31"/>
                  <a:gd name="T72" fmla="*/ 30 w 65"/>
                  <a:gd name="T73" fmla="*/ 2 h 31"/>
                  <a:gd name="T74" fmla="*/ 28 w 65"/>
                  <a:gd name="T75" fmla="*/ 0 h 31"/>
                  <a:gd name="T76" fmla="*/ 28 w 65"/>
                  <a:gd name="T77" fmla="*/ 0 h 31"/>
                  <a:gd name="T78" fmla="*/ 27 w 65"/>
                  <a:gd name="T79" fmla="*/ 0 h 31"/>
                  <a:gd name="T80" fmla="*/ 27 w 65"/>
                  <a:gd name="T81" fmla="*/ 1 h 31"/>
                  <a:gd name="T82" fmla="*/ 27 w 65"/>
                  <a:gd name="T83" fmla="*/ 1 h 31"/>
                  <a:gd name="T84" fmla="*/ 25 w 65"/>
                  <a:gd name="T85" fmla="*/ 1 h 31"/>
                  <a:gd name="T86" fmla="*/ 23 w 65"/>
                  <a:gd name="T87" fmla="*/ 1 h 31"/>
                  <a:gd name="T88" fmla="*/ 22 w 65"/>
                  <a:gd name="T89" fmla="*/ 0 h 31"/>
                  <a:gd name="T90" fmla="*/ 17 w 65"/>
                  <a:gd name="T91" fmla="*/ 2 h 31"/>
                  <a:gd name="T92" fmla="*/ 13 w 65"/>
                  <a:gd name="T93" fmla="*/ 5 h 31"/>
                  <a:gd name="T94" fmla="*/ 0 w 65"/>
                  <a:gd name="T95" fmla="*/ 10 h 31"/>
                  <a:gd name="T96" fmla="*/ 0 w 65"/>
                  <a:gd name="T97" fmla="*/ 10 h 31"/>
                  <a:gd name="T98" fmla="*/ 1 w 65"/>
                  <a:gd name="T99" fmla="*/ 11 h 31"/>
                  <a:gd name="T100" fmla="*/ 2 w 65"/>
                  <a:gd name="T101" fmla="*/ 13 h 31"/>
                  <a:gd name="T102" fmla="*/ 3 w 65"/>
                  <a:gd name="T103" fmla="*/ 17 h 31"/>
                  <a:gd name="T104" fmla="*/ 5 w 65"/>
                  <a:gd name="T105" fmla="*/ 22 h 31"/>
                  <a:gd name="T106" fmla="*/ 7 w 65"/>
                  <a:gd name="T107" fmla="*/ 23 h 31"/>
                  <a:gd name="T108" fmla="*/ 17 w 65"/>
                  <a:gd name="T109" fmla="*/ 31 h 31"/>
                  <a:gd name="T110" fmla="*/ 17 w 65"/>
                  <a:gd name="T111" fmla="*/ 31 h 31"/>
                  <a:gd name="T112" fmla="*/ 18 w 65"/>
                  <a:gd name="T1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" h="31">
                    <a:moveTo>
                      <a:pt x="18" y="31"/>
                    </a:moveTo>
                    <a:cubicBezTo>
                      <a:pt x="19" y="31"/>
                      <a:pt x="20" y="31"/>
                      <a:pt x="21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0"/>
                      <a:pt x="25" y="27"/>
                      <a:pt x="25" y="27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36" y="25"/>
                      <a:pt x="39" y="29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4" y="30"/>
                      <a:pt x="45" y="30"/>
                      <a:pt x="45" y="30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9" y="28"/>
                    </a:cubicBezTo>
                    <a:cubicBezTo>
                      <a:pt x="49" y="28"/>
                      <a:pt x="49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3" y="28"/>
                      <a:pt x="57" y="27"/>
                      <a:pt x="59" y="24"/>
                    </a:cubicBezTo>
                    <a:cubicBezTo>
                      <a:pt x="60" y="23"/>
                      <a:pt x="60" y="22"/>
                      <a:pt x="61" y="21"/>
                    </a:cubicBezTo>
                    <a:cubicBezTo>
                      <a:pt x="61" y="21"/>
                      <a:pt x="62" y="21"/>
                      <a:pt x="62" y="21"/>
                    </a:cubicBezTo>
                    <a:cubicBezTo>
                      <a:pt x="63" y="20"/>
                      <a:pt x="63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7"/>
                      <a:pt x="63" y="16"/>
                      <a:pt x="63" y="16"/>
                    </a:cubicBezTo>
                    <a:cubicBezTo>
                      <a:pt x="62" y="15"/>
                      <a:pt x="61" y="15"/>
                      <a:pt x="6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7" y="15"/>
                      <a:pt x="55" y="15"/>
                      <a:pt x="54" y="13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1"/>
                      <a:pt x="54" y="10"/>
                      <a:pt x="53" y="10"/>
                    </a:cubicBezTo>
                    <a:cubicBezTo>
                      <a:pt x="53" y="10"/>
                      <a:pt x="52" y="10"/>
                      <a:pt x="51" y="10"/>
                    </a:cubicBezTo>
                    <a:cubicBezTo>
                      <a:pt x="51" y="10"/>
                      <a:pt x="50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11"/>
                      <a:pt x="47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2"/>
                      <a:pt x="43" y="11"/>
                      <a:pt x="42" y="11"/>
                    </a:cubicBezTo>
                    <a:cubicBezTo>
                      <a:pt x="40" y="10"/>
                      <a:pt x="39" y="8"/>
                      <a:pt x="39" y="7"/>
                    </a:cubicBezTo>
                    <a:cubicBezTo>
                      <a:pt x="39" y="6"/>
                      <a:pt x="37" y="5"/>
                      <a:pt x="33" y="3"/>
                    </a:cubicBezTo>
                    <a:cubicBezTo>
                      <a:pt x="32" y="3"/>
                      <a:pt x="31" y="3"/>
                      <a:pt x="31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9" y="1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5" y="1"/>
                      <a:pt x="24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1"/>
                      <a:pt x="19" y="2"/>
                      <a:pt x="17" y="2"/>
                    </a:cubicBezTo>
                    <a:cubicBezTo>
                      <a:pt x="16" y="3"/>
                      <a:pt x="14" y="4"/>
                      <a:pt x="13" y="5"/>
                    </a:cubicBezTo>
                    <a:cubicBezTo>
                      <a:pt x="9" y="7"/>
                      <a:pt x="4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3" y="14"/>
                      <a:pt x="3" y="15"/>
                      <a:pt x="3" y="17"/>
                    </a:cubicBezTo>
                    <a:cubicBezTo>
                      <a:pt x="4" y="18"/>
                      <a:pt x="4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13" y="27"/>
                      <a:pt x="17" y="29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8" y="31"/>
                      <a:pt x="18" y="31"/>
                      <a:pt x="1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9" name="Freeform 1196">
                <a:extLst>
                  <a:ext uri="{FF2B5EF4-FFF2-40B4-BE49-F238E27FC236}">
                    <a16:creationId xmlns:a16="http://schemas.microsoft.com/office/drawing/2014/main" id="{6E05C0C2-505A-8A4D-9C47-5D9245105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3233"/>
                <a:ext cx="55" cy="20"/>
              </a:xfrm>
              <a:custGeom>
                <a:avLst/>
                <a:gdLst>
                  <a:gd name="T0" fmla="*/ 18 w 57"/>
                  <a:gd name="T1" fmla="*/ 0 h 21"/>
                  <a:gd name="T2" fmla="*/ 17 w 57"/>
                  <a:gd name="T3" fmla="*/ 0 h 21"/>
                  <a:gd name="T4" fmla="*/ 16 w 57"/>
                  <a:gd name="T5" fmla="*/ 1 h 21"/>
                  <a:gd name="T6" fmla="*/ 16 w 57"/>
                  <a:gd name="T7" fmla="*/ 2 h 21"/>
                  <a:gd name="T8" fmla="*/ 15 w 57"/>
                  <a:gd name="T9" fmla="*/ 2 h 21"/>
                  <a:gd name="T10" fmla="*/ 14 w 57"/>
                  <a:gd name="T11" fmla="*/ 3 h 21"/>
                  <a:gd name="T12" fmla="*/ 14 w 57"/>
                  <a:gd name="T13" fmla="*/ 4 h 21"/>
                  <a:gd name="T14" fmla="*/ 2 w 57"/>
                  <a:gd name="T15" fmla="*/ 10 h 21"/>
                  <a:gd name="T16" fmla="*/ 1 w 57"/>
                  <a:gd name="T17" fmla="*/ 10 h 21"/>
                  <a:gd name="T18" fmla="*/ 1 w 57"/>
                  <a:gd name="T19" fmla="*/ 10 h 21"/>
                  <a:gd name="T20" fmla="*/ 1 w 57"/>
                  <a:gd name="T21" fmla="*/ 10 h 21"/>
                  <a:gd name="T22" fmla="*/ 1 w 57"/>
                  <a:gd name="T23" fmla="*/ 10 h 21"/>
                  <a:gd name="T24" fmla="*/ 1 w 57"/>
                  <a:gd name="T25" fmla="*/ 11 h 21"/>
                  <a:gd name="T26" fmla="*/ 1 w 57"/>
                  <a:gd name="T27" fmla="*/ 11 h 21"/>
                  <a:gd name="T28" fmla="*/ 0 w 57"/>
                  <a:gd name="T29" fmla="*/ 11 h 21"/>
                  <a:gd name="T30" fmla="*/ 0 w 57"/>
                  <a:gd name="T31" fmla="*/ 12 h 21"/>
                  <a:gd name="T32" fmla="*/ 1 w 57"/>
                  <a:gd name="T33" fmla="*/ 13 h 21"/>
                  <a:gd name="T34" fmla="*/ 1 w 57"/>
                  <a:gd name="T35" fmla="*/ 14 h 21"/>
                  <a:gd name="T36" fmla="*/ 2 w 57"/>
                  <a:gd name="T37" fmla="*/ 15 h 21"/>
                  <a:gd name="T38" fmla="*/ 2 w 57"/>
                  <a:gd name="T39" fmla="*/ 15 h 21"/>
                  <a:gd name="T40" fmla="*/ 3 w 57"/>
                  <a:gd name="T41" fmla="*/ 18 h 21"/>
                  <a:gd name="T42" fmla="*/ 3 w 57"/>
                  <a:gd name="T43" fmla="*/ 18 h 21"/>
                  <a:gd name="T44" fmla="*/ 4 w 57"/>
                  <a:gd name="T45" fmla="*/ 18 h 21"/>
                  <a:gd name="T46" fmla="*/ 4 w 57"/>
                  <a:gd name="T47" fmla="*/ 19 h 21"/>
                  <a:gd name="T48" fmla="*/ 9 w 57"/>
                  <a:gd name="T49" fmla="*/ 21 h 21"/>
                  <a:gd name="T50" fmla="*/ 12 w 57"/>
                  <a:gd name="T51" fmla="*/ 21 h 21"/>
                  <a:gd name="T52" fmla="*/ 16 w 57"/>
                  <a:gd name="T53" fmla="*/ 20 h 21"/>
                  <a:gd name="T54" fmla="*/ 30 w 57"/>
                  <a:gd name="T55" fmla="*/ 15 h 21"/>
                  <a:gd name="T56" fmla="*/ 35 w 57"/>
                  <a:gd name="T57" fmla="*/ 11 h 21"/>
                  <a:gd name="T58" fmla="*/ 41 w 57"/>
                  <a:gd name="T59" fmla="*/ 8 h 21"/>
                  <a:gd name="T60" fmla="*/ 41 w 57"/>
                  <a:gd name="T61" fmla="*/ 8 h 21"/>
                  <a:gd name="T62" fmla="*/ 43 w 57"/>
                  <a:gd name="T63" fmla="*/ 9 h 21"/>
                  <a:gd name="T64" fmla="*/ 53 w 57"/>
                  <a:gd name="T65" fmla="*/ 12 h 21"/>
                  <a:gd name="T66" fmla="*/ 53 w 57"/>
                  <a:gd name="T67" fmla="*/ 12 h 21"/>
                  <a:gd name="T68" fmla="*/ 53 w 57"/>
                  <a:gd name="T69" fmla="*/ 12 h 21"/>
                  <a:gd name="T70" fmla="*/ 54 w 57"/>
                  <a:gd name="T71" fmla="*/ 13 h 21"/>
                  <a:gd name="T72" fmla="*/ 54 w 57"/>
                  <a:gd name="T73" fmla="*/ 12 h 21"/>
                  <a:gd name="T74" fmla="*/ 54 w 57"/>
                  <a:gd name="T75" fmla="*/ 11 h 21"/>
                  <a:gd name="T76" fmla="*/ 54 w 57"/>
                  <a:gd name="T77" fmla="*/ 10 h 21"/>
                  <a:gd name="T78" fmla="*/ 55 w 57"/>
                  <a:gd name="T79" fmla="*/ 9 h 21"/>
                  <a:gd name="T80" fmla="*/ 55 w 57"/>
                  <a:gd name="T81" fmla="*/ 9 h 21"/>
                  <a:gd name="T82" fmla="*/ 56 w 57"/>
                  <a:gd name="T83" fmla="*/ 7 h 21"/>
                  <a:gd name="T84" fmla="*/ 56 w 57"/>
                  <a:gd name="T85" fmla="*/ 6 h 21"/>
                  <a:gd name="T86" fmla="*/ 57 w 57"/>
                  <a:gd name="T87" fmla="*/ 5 h 21"/>
                  <a:gd name="T88" fmla="*/ 57 w 57"/>
                  <a:gd name="T89" fmla="*/ 5 h 21"/>
                  <a:gd name="T90" fmla="*/ 57 w 57"/>
                  <a:gd name="T91" fmla="*/ 5 h 21"/>
                  <a:gd name="T92" fmla="*/ 56 w 57"/>
                  <a:gd name="T93" fmla="*/ 5 h 21"/>
                  <a:gd name="T94" fmla="*/ 55 w 57"/>
                  <a:gd name="T95" fmla="*/ 4 h 21"/>
                  <a:gd name="T96" fmla="*/ 54 w 57"/>
                  <a:gd name="T97" fmla="*/ 4 h 21"/>
                  <a:gd name="T98" fmla="*/ 54 w 57"/>
                  <a:gd name="T99" fmla="*/ 4 h 21"/>
                  <a:gd name="T100" fmla="*/ 54 w 57"/>
                  <a:gd name="T101" fmla="*/ 4 h 21"/>
                  <a:gd name="T102" fmla="*/ 53 w 57"/>
                  <a:gd name="T103" fmla="*/ 4 h 21"/>
                  <a:gd name="T104" fmla="*/ 53 w 57"/>
                  <a:gd name="T105" fmla="*/ 3 h 21"/>
                  <a:gd name="T106" fmla="*/ 45 w 57"/>
                  <a:gd name="T107" fmla="*/ 2 h 21"/>
                  <a:gd name="T108" fmla="*/ 40 w 57"/>
                  <a:gd name="T109" fmla="*/ 1 h 21"/>
                  <a:gd name="T110" fmla="*/ 37 w 57"/>
                  <a:gd name="T111" fmla="*/ 1 h 21"/>
                  <a:gd name="T112" fmla="*/ 33 w 57"/>
                  <a:gd name="T113" fmla="*/ 1 h 21"/>
                  <a:gd name="T114" fmla="*/ 26 w 57"/>
                  <a:gd name="T115" fmla="*/ 0 h 21"/>
                  <a:gd name="T116" fmla="*/ 25 w 57"/>
                  <a:gd name="T117" fmla="*/ 0 h 21"/>
                  <a:gd name="T118" fmla="*/ 19 w 57"/>
                  <a:gd name="T119" fmla="*/ 0 h 21"/>
                  <a:gd name="T120" fmla="*/ 18 w 57"/>
                  <a:gd name="T121" fmla="*/ 0 h 21"/>
                  <a:gd name="T122" fmla="*/ 18 w 57"/>
                  <a:gd name="T1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21">
                    <a:moveTo>
                      <a:pt x="18" y="0"/>
                    </a:moveTo>
                    <a:cubicBezTo>
                      <a:pt x="18" y="0"/>
                      <a:pt x="17" y="0"/>
                      <a:pt x="17" y="0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3"/>
                      <a:pt x="14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0" y="9"/>
                      <a:pt x="5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20"/>
                      <a:pt x="7" y="20"/>
                      <a:pt x="9" y="21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4" y="21"/>
                      <a:pt x="16" y="20"/>
                      <a:pt x="16" y="20"/>
                    </a:cubicBezTo>
                    <a:cubicBezTo>
                      <a:pt x="17" y="15"/>
                      <a:pt x="30" y="15"/>
                      <a:pt x="30" y="15"/>
                    </a:cubicBezTo>
                    <a:cubicBezTo>
                      <a:pt x="31" y="15"/>
                      <a:pt x="34" y="13"/>
                      <a:pt x="35" y="11"/>
                    </a:cubicBezTo>
                    <a:cubicBezTo>
                      <a:pt x="38" y="9"/>
                      <a:pt x="39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2" y="8"/>
                      <a:pt x="42" y="8"/>
                      <a:pt x="43" y="9"/>
                    </a:cubicBezTo>
                    <a:cubicBezTo>
                      <a:pt x="47" y="9"/>
                      <a:pt x="51" y="10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2"/>
                      <a:pt x="54" y="12"/>
                    </a:cubicBezTo>
                    <a:cubicBezTo>
                      <a:pt x="54" y="12"/>
                      <a:pt x="54" y="11"/>
                      <a:pt x="54" y="11"/>
                    </a:cubicBezTo>
                    <a:cubicBezTo>
                      <a:pt x="54" y="11"/>
                      <a:pt x="54" y="10"/>
                      <a:pt x="54" y="10"/>
                    </a:cubicBezTo>
                    <a:cubicBezTo>
                      <a:pt x="55" y="10"/>
                      <a:pt x="55" y="9"/>
                      <a:pt x="55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8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6"/>
                    </a:cubicBezTo>
                    <a:cubicBezTo>
                      <a:pt x="57" y="6"/>
                      <a:pt x="57" y="6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6" y="5"/>
                      <a:pt x="56" y="5"/>
                    </a:cubicBezTo>
                    <a:cubicBezTo>
                      <a:pt x="56" y="5"/>
                      <a:pt x="55" y="4"/>
                      <a:pt x="55" y="4"/>
                    </a:cubicBezTo>
                    <a:cubicBezTo>
                      <a:pt x="55" y="4"/>
                      <a:pt x="55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3" y="4"/>
                    </a:cubicBezTo>
                    <a:cubicBezTo>
                      <a:pt x="53" y="4"/>
                      <a:pt x="53" y="3"/>
                      <a:pt x="53" y="3"/>
                    </a:cubicBezTo>
                    <a:cubicBezTo>
                      <a:pt x="52" y="3"/>
                      <a:pt x="48" y="1"/>
                      <a:pt x="45" y="2"/>
                    </a:cubicBezTo>
                    <a:cubicBezTo>
                      <a:pt x="43" y="2"/>
                      <a:pt x="41" y="1"/>
                      <a:pt x="40" y="1"/>
                    </a:cubicBezTo>
                    <a:cubicBezTo>
                      <a:pt x="39" y="1"/>
                      <a:pt x="38" y="0"/>
                      <a:pt x="37" y="1"/>
                    </a:cubicBezTo>
                    <a:cubicBezTo>
                      <a:pt x="36" y="1"/>
                      <a:pt x="35" y="1"/>
                      <a:pt x="33" y="1"/>
                    </a:cubicBezTo>
                    <a:cubicBezTo>
                      <a:pt x="31" y="1"/>
                      <a:pt x="27" y="1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3" y="1"/>
                      <a:pt x="21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20" name="Freeform 1197">
                <a:extLst>
                  <a:ext uri="{FF2B5EF4-FFF2-40B4-BE49-F238E27FC236}">
                    <a16:creationId xmlns:a16="http://schemas.microsoft.com/office/drawing/2014/main" id="{CCC67A68-4141-9442-9BE9-8FE12E7E1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3334"/>
                <a:ext cx="31" cy="62"/>
              </a:xfrm>
              <a:custGeom>
                <a:avLst/>
                <a:gdLst>
                  <a:gd name="T0" fmla="*/ 9 w 33"/>
                  <a:gd name="T1" fmla="*/ 7 h 64"/>
                  <a:gd name="T2" fmla="*/ 1 w 33"/>
                  <a:gd name="T3" fmla="*/ 36 h 64"/>
                  <a:gd name="T4" fmla="*/ 0 w 33"/>
                  <a:gd name="T5" fmla="*/ 38 h 64"/>
                  <a:gd name="T6" fmla="*/ 3 w 33"/>
                  <a:gd name="T7" fmla="*/ 41 h 64"/>
                  <a:gd name="T8" fmla="*/ 5 w 33"/>
                  <a:gd name="T9" fmla="*/ 43 h 64"/>
                  <a:gd name="T10" fmla="*/ 8 w 33"/>
                  <a:gd name="T11" fmla="*/ 61 h 64"/>
                  <a:gd name="T12" fmla="*/ 8 w 33"/>
                  <a:gd name="T13" fmla="*/ 64 h 64"/>
                  <a:gd name="T14" fmla="*/ 10 w 33"/>
                  <a:gd name="T15" fmla="*/ 64 h 64"/>
                  <a:gd name="T16" fmla="*/ 10 w 33"/>
                  <a:gd name="T17" fmla="*/ 64 h 64"/>
                  <a:gd name="T18" fmla="*/ 12 w 33"/>
                  <a:gd name="T19" fmla="*/ 64 h 64"/>
                  <a:gd name="T20" fmla="*/ 14 w 33"/>
                  <a:gd name="T21" fmla="*/ 64 h 64"/>
                  <a:gd name="T22" fmla="*/ 20 w 33"/>
                  <a:gd name="T23" fmla="*/ 63 h 64"/>
                  <a:gd name="T24" fmla="*/ 20 w 33"/>
                  <a:gd name="T25" fmla="*/ 63 h 64"/>
                  <a:gd name="T26" fmla="*/ 20 w 33"/>
                  <a:gd name="T27" fmla="*/ 63 h 64"/>
                  <a:gd name="T28" fmla="*/ 20 w 33"/>
                  <a:gd name="T29" fmla="*/ 62 h 64"/>
                  <a:gd name="T30" fmla="*/ 20 w 33"/>
                  <a:gd name="T31" fmla="*/ 62 h 64"/>
                  <a:gd name="T32" fmla="*/ 20 w 33"/>
                  <a:gd name="T33" fmla="*/ 60 h 64"/>
                  <a:gd name="T34" fmla="*/ 25 w 33"/>
                  <a:gd name="T35" fmla="*/ 52 h 64"/>
                  <a:gd name="T36" fmla="*/ 24 w 33"/>
                  <a:gd name="T37" fmla="*/ 50 h 64"/>
                  <a:gd name="T38" fmla="*/ 22 w 33"/>
                  <a:gd name="T39" fmla="*/ 49 h 64"/>
                  <a:gd name="T40" fmla="*/ 22 w 33"/>
                  <a:gd name="T41" fmla="*/ 44 h 64"/>
                  <a:gd name="T42" fmla="*/ 25 w 33"/>
                  <a:gd name="T43" fmla="*/ 40 h 64"/>
                  <a:gd name="T44" fmla="*/ 22 w 33"/>
                  <a:gd name="T45" fmla="*/ 37 h 64"/>
                  <a:gd name="T46" fmla="*/ 20 w 33"/>
                  <a:gd name="T47" fmla="*/ 32 h 64"/>
                  <a:gd name="T48" fmla="*/ 25 w 33"/>
                  <a:gd name="T49" fmla="*/ 29 h 64"/>
                  <a:gd name="T50" fmla="*/ 25 w 33"/>
                  <a:gd name="T51" fmla="*/ 29 h 64"/>
                  <a:gd name="T52" fmla="*/ 27 w 33"/>
                  <a:gd name="T53" fmla="*/ 22 h 64"/>
                  <a:gd name="T54" fmla="*/ 26 w 33"/>
                  <a:gd name="T55" fmla="*/ 17 h 64"/>
                  <a:gd name="T56" fmla="*/ 25 w 33"/>
                  <a:gd name="T57" fmla="*/ 13 h 64"/>
                  <a:gd name="T58" fmla="*/ 30 w 33"/>
                  <a:gd name="T59" fmla="*/ 8 h 64"/>
                  <a:gd name="T60" fmla="*/ 33 w 33"/>
                  <a:gd name="T61" fmla="*/ 6 h 64"/>
                  <a:gd name="T62" fmla="*/ 30 w 33"/>
                  <a:gd name="T63" fmla="*/ 2 h 64"/>
                  <a:gd name="T64" fmla="*/ 26 w 33"/>
                  <a:gd name="T65" fmla="*/ 2 h 64"/>
                  <a:gd name="T66" fmla="*/ 25 w 33"/>
                  <a:gd name="T67" fmla="*/ 3 h 64"/>
                  <a:gd name="T68" fmla="*/ 23 w 33"/>
                  <a:gd name="T69" fmla="*/ 4 h 64"/>
                  <a:gd name="T70" fmla="*/ 21 w 33"/>
                  <a:gd name="T71" fmla="*/ 3 h 64"/>
                  <a:gd name="T72" fmla="*/ 21 w 33"/>
                  <a:gd name="T73" fmla="*/ 3 h 64"/>
                  <a:gd name="T74" fmla="*/ 19 w 33"/>
                  <a:gd name="T75" fmla="*/ 3 h 64"/>
                  <a:gd name="T76" fmla="*/ 17 w 33"/>
                  <a:gd name="T77" fmla="*/ 3 h 64"/>
                  <a:gd name="T78" fmla="*/ 16 w 33"/>
                  <a:gd name="T79" fmla="*/ 3 h 64"/>
                  <a:gd name="T80" fmla="*/ 16 w 33"/>
                  <a:gd name="T81" fmla="*/ 3 h 64"/>
                  <a:gd name="T82" fmla="*/ 15 w 33"/>
                  <a:gd name="T83" fmla="*/ 3 h 64"/>
                  <a:gd name="T84" fmla="*/ 15 w 33"/>
                  <a:gd name="T85" fmla="*/ 3 h 64"/>
                  <a:gd name="T86" fmla="*/ 14 w 33"/>
                  <a:gd name="T87" fmla="*/ 3 h 64"/>
                  <a:gd name="T88" fmla="*/ 14 w 33"/>
                  <a:gd name="T89" fmla="*/ 3 h 64"/>
                  <a:gd name="T90" fmla="*/ 14 w 33"/>
                  <a:gd name="T91" fmla="*/ 2 h 64"/>
                  <a:gd name="T92" fmla="*/ 13 w 33"/>
                  <a:gd name="T93" fmla="*/ 2 h 64"/>
                  <a:gd name="T94" fmla="*/ 13 w 33"/>
                  <a:gd name="T95" fmla="*/ 2 h 64"/>
                  <a:gd name="T96" fmla="*/ 12 w 33"/>
                  <a:gd name="T97" fmla="*/ 1 h 64"/>
                  <a:gd name="T98" fmla="*/ 12 w 33"/>
                  <a:gd name="T99" fmla="*/ 1 h 64"/>
                  <a:gd name="T100" fmla="*/ 12 w 33"/>
                  <a:gd name="T101" fmla="*/ 1 h 64"/>
                  <a:gd name="T102" fmla="*/ 12 w 33"/>
                  <a:gd name="T103" fmla="*/ 0 h 64"/>
                  <a:gd name="T104" fmla="*/ 12 w 33"/>
                  <a:gd name="T105" fmla="*/ 0 h 64"/>
                  <a:gd name="T106" fmla="*/ 11 w 33"/>
                  <a:gd name="T107" fmla="*/ 0 h 64"/>
                  <a:gd name="T108" fmla="*/ 10 w 33"/>
                  <a:gd name="T109" fmla="*/ 1 h 64"/>
                  <a:gd name="T110" fmla="*/ 9 w 33"/>
                  <a:gd name="T111" fmla="*/ 2 h 64"/>
                  <a:gd name="T112" fmla="*/ 8 w 33"/>
                  <a:gd name="T113" fmla="*/ 2 h 64"/>
                  <a:gd name="T114" fmla="*/ 9 w 33"/>
                  <a:gd name="T115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64">
                    <a:moveTo>
                      <a:pt x="9" y="7"/>
                    </a:moveTo>
                    <a:cubicBezTo>
                      <a:pt x="11" y="11"/>
                      <a:pt x="6" y="31"/>
                      <a:pt x="1" y="3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2" y="40"/>
                      <a:pt x="3" y="41"/>
                    </a:cubicBezTo>
                    <a:cubicBezTo>
                      <a:pt x="4" y="42"/>
                      <a:pt x="5" y="42"/>
                      <a:pt x="5" y="43"/>
                    </a:cubicBezTo>
                    <a:cubicBezTo>
                      <a:pt x="10" y="46"/>
                      <a:pt x="9" y="55"/>
                      <a:pt x="8" y="61"/>
                    </a:cubicBezTo>
                    <a:cubicBezTo>
                      <a:pt x="8" y="62"/>
                      <a:pt x="8" y="63"/>
                      <a:pt x="8" y="64"/>
                    </a:cubicBezTo>
                    <a:cubicBezTo>
                      <a:pt x="8" y="64"/>
                      <a:pt x="8" y="64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64"/>
                      <a:pt x="11" y="64"/>
                      <a:pt x="12" y="64"/>
                    </a:cubicBezTo>
                    <a:cubicBezTo>
                      <a:pt x="13" y="64"/>
                      <a:pt x="14" y="64"/>
                      <a:pt x="14" y="64"/>
                    </a:cubicBezTo>
                    <a:cubicBezTo>
                      <a:pt x="16" y="64"/>
                      <a:pt x="18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1"/>
                      <a:pt x="20" y="61"/>
                      <a:pt x="20" y="60"/>
                    </a:cubicBezTo>
                    <a:cubicBezTo>
                      <a:pt x="20" y="58"/>
                      <a:pt x="20" y="53"/>
                      <a:pt x="25" y="52"/>
                    </a:cubicBezTo>
                    <a:cubicBezTo>
                      <a:pt x="25" y="51"/>
                      <a:pt x="24" y="51"/>
                      <a:pt x="24" y="50"/>
                    </a:cubicBezTo>
                    <a:cubicBezTo>
                      <a:pt x="23" y="50"/>
                      <a:pt x="23" y="50"/>
                      <a:pt x="22" y="49"/>
                    </a:cubicBezTo>
                    <a:cubicBezTo>
                      <a:pt x="21" y="48"/>
                      <a:pt x="21" y="45"/>
                      <a:pt x="22" y="44"/>
                    </a:cubicBezTo>
                    <a:cubicBezTo>
                      <a:pt x="23" y="42"/>
                      <a:pt x="24" y="41"/>
                      <a:pt x="25" y="40"/>
                    </a:cubicBezTo>
                    <a:cubicBezTo>
                      <a:pt x="24" y="40"/>
                      <a:pt x="23" y="39"/>
                      <a:pt x="22" y="37"/>
                    </a:cubicBezTo>
                    <a:cubicBezTo>
                      <a:pt x="20" y="35"/>
                      <a:pt x="20" y="33"/>
                      <a:pt x="20" y="32"/>
                    </a:cubicBezTo>
                    <a:cubicBezTo>
                      <a:pt x="21" y="30"/>
                      <a:pt x="24" y="29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7"/>
                      <a:pt x="25" y="24"/>
                      <a:pt x="27" y="22"/>
                    </a:cubicBezTo>
                    <a:cubicBezTo>
                      <a:pt x="28" y="21"/>
                      <a:pt x="27" y="19"/>
                      <a:pt x="26" y="17"/>
                    </a:cubicBezTo>
                    <a:cubicBezTo>
                      <a:pt x="26" y="15"/>
                      <a:pt x="25" y="14"/>
                      <a:pt x="25" y="13"/>
                    </a:cubicBezTo>
                    <a:cubicBezTo>
                      <a:pt x="25" y="10"/>
                      <a:pt x="28" y="9"/>
                      <a:pt x="30" y="8"/>
                    </a:cubicBezTo>
                    <a:cubicBezTo>
                      <a:pt x="31" y="7"/>
                      <a:pt x="32" y="7"/>
                      <a:pt x="33" y="6"/>
                    </a:cubicBezTo>
                    <a:cubicBezTo>
                      <a:pt x="32" y="5"/>
                      <a:pt x="30" y="4"/>
                      <a:pt x="30" y="2"/>
                    </a:cubicBezTo>
                    <a:cubicBezTo>
                      <a:pt x="30" y="2"/>
                      <a:pt x="28" y="1"/>
                      <a:pt x="26" y="2"/>
                    </a:cubicBezTo>
                    <a:cubicBezTo>
                      <a:pt x="26" y="3"/>
                      <a:pt x="26" y="3"/>
                      <a:pt x="25" y="3"/>
                    </a:cubicBezTo>
                    <a:cubicBezTo>
                      <a:pt x="24" y="4"/>
                      <a:pt x="24" y="4"/>
                      <a:pt x="23" y="4"/>
                    </a:cubicBezTo>
                    <a:cubicBezTo>
                      <a:pt x="22" y="4"/>
                      <a:pt x="22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3"/>
                      <a:pt x="18" y="3"/>
                      <a:pt x="17" y="3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4"/>
                      <a:pt x="8" y="6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21" name="Freeform 1198">
                <a:extLst>
                  <a:ext uri="{FF2B5EF4-FFF2-40B4-BE49-F238E27FC236}">
                    <a16:creationId xmlns:a16="http://schemas.microsoft.com/office/drawing/2014/main" id="{CAE787AF-BF5C-0245-99AD-4CBBAC808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3176"/>
                <a:ext cx="39" cy="32"/>
              </a:xfrm>
              <a:custGeom>
                <a:avLst/>
                <a:gdLst>
                  <a:gd name="T0" fmla="*/ 27 w 40"/>
                  <a:gd name="T1" fmla="*/ 31 h 33"/>
                  <a:gd name="T2" fmla="*/ 28 w 40"/>
                  <a:gd name="T3" fmla="*/ 28 h 33"/>
                  <a:gd name="T4" fmla="*/ 28 w 40"/>
                  <a:gd name="T5" fmla="*/ 26 h 33"/>
                  <a:gd name="T6" fmla="*/ 30 w 40"/>
                  <a:gd name="T7" fmla="*/ 22 h 33"/>
                  <a:gd name="T8" fmla="*/ 37 w 40"/>
                  <a:gd name="T9" fmla="*/ 16 h 33"/>
                  <a:gd name="T10" fmla="*/ 35 w 40"/>
                  <a:gd name="T11" fmla="*/ 13 h 33"/>
                  <a:gd name="T12" fmla="*/ 33 w 40"/>
                  <a:gd name="T13" fmla="*/ 11 h 33"/>
                  <a:gd name="T14" fmla="*/ 36 w 40"/>
                  <a:gd name="T15" fmla="*/ 8 h 33"/>
                  <a:gd name="T16" fmla="*/ 39 w 40"/>
                  <a:gd name="T17" fmla="*/ 4 h 33"/>
                  <a:gd name="T18" fmla="*/ 40 w 40"/>
                  <a:gd name="T19" fmla="*/ 4 h 33"/>
                  <a:gd name="T20" fmla="*/ 40 w 40"/>
                  <a:gd name="T21" fmla="*/ 3 h 33"/>
                  <a:gd name="T22" fmla="*/ 39 w 40"/>
                  <a:gd name="T23" fmla="*/ 2 h 33"/>
                  <a:gd name="T24" fmla="*/ 37 w 40"/>
                  <a:gd name="T25" fmla="*/ 1 h 33"/>
                  <a:gd name="T26" fmla="*/ 27 w 40"/>
                  <a:gd name="T27" fmla="*/ 1 h 33"/>
                  <a:gd name="T28" fmla="*/ 23 w 40"/>
                  <a:gd name="T29" fmla="*/ 6 h 33"/>
                  <a:gd name="T30" fmla="*/ 19 w 40"/>
                  <a:gd name="T31" fmla="*/ 11 h 33"/>
                  <a:gd name="T32" fmla="*/ 14 w 40"/>
                  <a:gd name="T33" fmla="*/ 9 h 33"/>
                  <a:gd name="T34" fmla="*/ 10 w 40"/>
                  <a:gd name="T35" fmla="*/ 16 h 33"/>
                  <a:gd name="T36" fmla="*/ 0 w 40"/>
                  <a:gd name="T37" fmla="*/ 30 h 33"/>
                  <a:gd name="T38" fmla="*/ 1 w 40"/>
                  <a:gd name="T39" fmla="*/ 30 h 33"/>
                  <a:gd name="T40" fmla="*/ 2 w 40"/>
                  <a:gd name="T41" fmla="*/ 30 h 33"/>
                  <a:gd name="T42" fmla="*/ 4 w 40"/>
                  <a:gd name="T43" fmla="*/ 30 h 33"/>
                  <a:gd name="T44" fmla="*/ 5 w 40"/>
                  <a:gd name="T45" fmla="*/ 29 h 33"/>
                  <a:gd name="T46" fmla="*/ 6 w 40"/>
                  <a:gd name="T47" fmla="*/ 29 h 33"/>
                  <a:gd name="T48" fmla="*/ 7 w 40"/>
                  <a:gd name="T49" fmla="*/ 28 h 33"/>
                  <a:gd name="T50" fmla="*/ 8 w 40"/>
                  <a:gd name="T51" fmla="*/ 28 h 33"/>
                  <a:gd name="T52" fmla="*/ 10 w 40"/>
                  <a:gd name="T53" fmla="*/ 26 h 33"/>
                  <a:gd name="T54" fmla="*/ 17 w 40"/>
                  <a:gd name="T55" fmla="*/ 27 h 33"/>
                  <a:gd name="T56" fmla="*/ 18 w 40"/>
                  <a:gd name="T57" fmla="*/ 27 h 33"/>
                  <a:gd name="T58" fmla="*/ 22 w 40"/>
                  <a:gd name="T59" fmla="*/ 30 h 33"/>
                  <a:gd name="T60" fmla="*/ 24 w 40"/>
                  <a:gd name="T61" fmla="*/ 31 h 33"/>
                  <a:gd name="T62" fmla="*/ 25 w 40"/>
                  <a:gd name="T63" fmla="*/ 32 h 33"/>
                  <a:gd name="T64" fmla="*/ 26 w 40"/>
                  <a:gd name="T65" fmla="*/ 33 h 33"/>
                  <a:gd name="T66" fmla="*/ 27 w 40"/>
                  <a:gd name="T6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" h="33">
                    <a:moveTo>
                      <a:pt x="27" y="33"/>
                    </a:moveTo>
                    <a:cubicBezTo>
                      <a:pt x="27" y="33"/>
                      <a:pt x="27" y="32"/>
                      <a:pt x="27" y="31"/>
                    </a:cubicBezTo>
                    <a:cubicBezTo>
                      <a:pt x="27" y="31"/>
                      <a:pt x="27" y="31"/>
                      <a:pt x="27" y="30"/>
                    </a:cubicBezTo>
                    <a:cubicBezTo>
                      <a:pt x="27" y="30"/>
                      <a:pt x="28" y="29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8" y="25"/>
                      <a:pt x="27" y="23"/>
                      <a:pt x="28" y="22"/>
                    </a:cubicBezTo>
                    <a:cubicBezTo>
                      <a:pt x="29" y="22"/>
                      <a:pt x="29" y="22"/>
                      <a:pt x="30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18"/>
                      <a:pt x="36" y="17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5"/>
                      <a:pt x="35" y="14"/>
                      <a:pt x="35" y="13"/>
                    </a:cubicBezTo>
                    <a:cubicBezTo>
                      <a:pt x="34" y="13"/>
                      <a:pt x="34" y="12"/>
                      <a:pt x="34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5" y="8"/>
                      <a:pt x="36" y="8"/>
                    </a:cubicBezTo>
                    <a:cubicBezTo>
                      <a:pt x="37" y="7"/>
                      <a:pt x="38" y="6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2"/>
                      <a:pt x="40" y="2"/>
                      <a:pt x="39" y="2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35" y="0"/>
                      <a:pt x="32" y="0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4" y="2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4" y="7"/>
                      <a:pt x="24" y="8"/>
                      <a:pt x="24" y="9"/>
                    </a:cubicBezTo>
                    <a:cubicBezTo>
                      <a:pt x="23" y="11"/>
                      <a:pt x="21" y="11"/>
                      <a:pt x="19" y="11"/>
                    </a:cubicBezTo>
                    <a:cubicBezTo>
                      <a:pt x="17" y="11"/>
                      <a:pt x="15" y="10"/>
                      <a:pt x="15" y="8"/>
                    </a:cubicBezTo>
                    <a:cubicBezTo>
                      <a:pt x="14" y="8"/>
                      <a:pt x="14" y="9"/>
                      <a:pt x="14" y="9"/>
                    </a:cubicBezTo>
                    <a:cubicBezTo>
                      <a:pt x="13" y="9"/>
                      <a:pt x="13" y="10"/>
                      <a:pt x="13" y="10"/>
                    </a:cubicBezTo>
                    <a:cubicBezTo>
                      <a:pt x="14" y="13"/>
                      <a:pt x="12" y="14"/>
                      <a:pt x="10" y="16"/>
                    </a:cubicBezTo>
                    <a:cubicBezTo>
                      <a:pt x="9" y="17"/>
                      <a:pt x="8" y="18"/>
                      <a:pt x="8" y="19"/>
                    </a:cubicBezTo>
                    <a:cubicBezTo>
                      <a:pt x="9" y="23"/>
                      <a:pt x="6" y="27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7" y="29"/>
                    </a:cubicBezTo>
                    <a:cubicBezTo>
                      <a:pt x="7" y="29"/>
                      <a:pt x="7" y="29"/>
                      <a:pt x="7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7"/>
                    </a:cubicBezTo>
                    <a:cubicBezTo>
                      <a:pt x="9" y="27"/>
                      <a:pt x="10" y="27"/>
                      <a:pt x="10" y="26"/>
                    </a:cubicBezTo>
                    <a:cubicBezTo>
                      <a:pt x="11" y="26"/>
                      <a:pt x="12" y="26"/>
                      <a:pt x="13" y="26"/>
                    </a:cubicBezTo>
                    <a:cubicBezTo>
                      <a:pt x="14" y="26"/>
                      <a:pt x="16" y="26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8" y="27"/>
                      <a:pt x="18" y="27"/>
                    </a:cubicBezTo>
                    <a:cubicBezTo>
                      <a:pt x="18" y="28"/>
                      <a:pt x="19" y="28"/>
                      <a:pt x="19" y="28"/>
                    </a:cubicBezTo>
                    <a:cubicBezTo>
                      <a:pt x="20" y="29"/>
                      <a:pt x="21" y="30"/>
                      <a:pt x="22" y="30"/>
                    </a:cubicBezTo>
                    <a:cubicBezTo>
                      <a:pt x="22" y="30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4" y="31"/>
                    </a:cubicBezTo>
                    <a:cubicBezTo>
                      <a:pt x="24" y="31"/>
                      <a:pt x="24" y="31"/>
                      <a:pt x="24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22" name="Freeform 1199">
                <a:extLst>
                  <a:ext uri="{FF2B5EF4-FFF2-40B4-BE49-F238E27FC236}">
                    <a16:creationId xmlns:a16="http://schemas.microsoft.com/office/drawing/2014/main" id="{903688A7-97FC-5A4A-9620-5BFBA576B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3204"/>
                <a:ext cx="36" cy="26"/>
              </a:xfrm>
              <a:custGeom>
                <a:avLst/>
                <a:gdLst>
                  <a:gd name="T0" fmla="*/ 32 w 38"/>
                  <a:gd name="T1" fmla="*/ 27 h 27"/>
                  <a:gd name="T2" fmla="*/ 32 w 38"/>
                  <a:gd name="T3" fmla="*/ 26 h 27"/>
                  <a:gd name="T4" fmla="*/ 32 w 38"/>
                  <a:gd name="T5" fmla="*/ 25 h 27"/>
                  <a:gd name="T6" fmla="*/ 33 w 38"/>
                  <a:gd name="T7" fmla="*/ 24 h 27"/>
                  <a:gd name="T8" fmla="*/ 33 w 38"/>
                  <a:gd name="T9" fmla="*/ 23 h 27"/>
                  <a:gd name="T10" fmla="*/ 33 w 38"/>
                  <a:gd name="T11" fmla="*/ 22 h 27"/>
                  <a:gd name="T12" fmla="*/ 33 w 38"/>
                  <a:gd name="T13" fmla="*/ 21 h 27"/>
                  <a:gd name="T14" fmla="*/ 34 w 38"/>
                  <a:gd name="T15" fmla="*/ 21 h 27"/>
                  <a:gd name="T16" fmla="*/ 34 w 38"/>
                  <a:gd name="T17" fmla="*/ 20 h 27"/>
                  <a:gd name="T18" fmla="*/ 34 w 38"/>
                  <a:gd name="T19" fmla="*/ 20 h 27"/>
                  <a:gd name="T20" fmla="*/ 35 w 38"/>
                  <a:gd name="T21" fmla="*/ 19 h 27"/>
                  <a:gd name="T22" fmla="*/ 36 w 38"/>
                  <a:gd name="T23" fmla="*/ 19 h 27"/>
                  <a:gd name="T24" fmla="*/ 36 w 38"/>
                  <a:gd name="T25" fmla="*/ 18 h 27"/>
                  <a:gd name="T26" fmla="*/ 36 w 38"/>
                  <a:gd name="T27" fmla="*/ 18 h 27"/>
                  <a:gd name="T28" fmla="*/ 37 w 38"/>
                  <a:gd name="T29" fmla="*/ 18 h 27"/>
                  <a:gd name="T30" fmla="*/ 37 w 38"/>
                  <a:gd name="T31" fmla="*/ 18 h 27"/>
                  <a:gd name="T32" fmla="*/ 38 w 38"/>
                  <a:gd name="T33" fmla="*/ 17 h 27"/>
                  <a:gd name="T34" fmla="*/ 38 w 38"/>
                  <a:gd name="T35" fmla="*/ 16 h 27"/>
                  <a:gd name="T36" fmla="*/ 38 w 38"/>
                  <a:gd name="T37" fmla="*/ 16 h 27"/>
                  <a:gd name="T38" fmla="*/ 38 w 38"/>
                  <a:gd name="T39" fmla="*/ 14 h 27"/>
                  <a:gd name="T40" fmla="*/ 37 w 38"/>
                  <a:gd name="T41" fmla="*/ 14 h 27"/>
                  <a:gd name="T42" fmla="*/ 37 w 38"/>
                  <a:gd name="T43" fmla="*/ 13 h 27"/>
                  <a:gd name="T44" fmla="*/ 36 w 38"/>
                  <a:gd name="T45" fmla="*/ 12 h 27"/>
                  <a:gd name="T46" fmla="*/ 36 w 38"/>
                  <a:gd name="T47" fmla="*/ 11 h 27"/>
                  <a:gd name="T48" fmla="*/ 36 w 38"/>
                  <a:gd name="T49" fmla="*/ 11 h 27"/>
                  <a:gd name="T50" fmla="*/ 36 w 38"/>
                  <a:gd name="T51" fmla="*/ 10 h 27"/>
                  <a:gd name="T52" fmla="*/ 35 w 38"/>
                  <a:gd name="T53" fmla="*/ 10 h 27"/>
                  <a:gd name="T54" fmla="*/ 35 w 38"/>
                  <a:gd name="T55" fmla="*/ 9 h 27"/>
                  <a:gd name="T56" fmla="*/ 34 w 38"/>
                  <a:gd name="T57" fmla="*/ 8 h 27"/>
                  <a:gd name="T58" fmla="*/ 29 w 38"/>
                  <a:gd name="T59" fmla="*/ 5 h 27"/>
                  <a:gd name="T60" fmla="*/ 25 w 38"/>
                  <a:gd name="T61" fmla="*/ 2 h 27"/>
                  <a:gd name="T62" fmla="*/ 21 w 38"/>
                  <a:gd name="T63" fmla="*/ 1 h 27"/>
                  <a:gd name="T64" fmla="*/ 8 w 38"/>
                  <a:gd name="T65" fmla="*/ 5 h 27"/>
                  <a:gd name="T66" fmla="*/ 8 w 38"/>
                  <a:gd name="T67" fmla="*/ 5 h 27"/>
                  <a:gd name="T68" fmla="*/ 8 w 38"/>
                  <a:gd name="T69" fmla="*/ 5 h 27"/>
                  <a:gd name="T70" fmla="*/ 7 w 38"/>
                  <a:gd name="T71" fmla="*/ 5 h 27"/>
                  <a:gd name="T72" fmla="*/ 7 w 38"/>
                  <a:gd name="T73" fmla="*/ 5 h 27"/>
                  <a:gd name="T74" fmla="*/ 6 w 38"/>
                  <a:gd name="T75" fmla="*/ 5 h 27"/>
                  <a:gd name="T76" fmla="*/ 5 w 38"/>
                  <a:gd name="T77" fmla="*/ 4 h 27"/>
                  <a:gd name="T78" fmla="*/ 5 w 38"/>
                  <a:gd name="T79" fmla="*/ 4 h 27"/>
                  <a:gd name="T80" fmla="*/ 0 w 38"/>
                  <a:gd name="T81" fmla="*/ 6 h 27"/>
                  <a:gd name="T82" fmla="*/ 0 w 38"/>
                  <a:gd name="T83" fmla="*/ 6 h 27"/>
                  <a:gd name="T84" fmla="*/ 2 w 38"/>
                  <a:gd name="T85" fmla="*/ 9 h 27"/>
                  <a:gd name="T86" fmla="*/ 3 w 38"/>
                  <a:gd name="T87" fmla="*/ 8 h 27"/>
                  <a:gd name="T88" fmla="*/ 7 w 38"/>
                  <a:gd name="T89" fmla="*/ 11 h 27"/>
                  <a:gd name="T90" fmla="*/ 9 w 38"/>
                  <a:gd name="T91" fmla="*/ 13 h 27"/>
                  <a:gd name="T92" fmla="*/ 11 w 38"/>
                  <a:gd name="T93" fmla="*/ 14 h 27"/>
                  <a:gd name="T94" fmla="*/ 17 w 38"/>
                  <a:gd name="T95" fmla="*/ 18 h 27"/>
                  <a:gd name="T96" fmla="*/ 18 w 38"/>
                  <a:gd name="T97" fmla="*/ 21 h 27"/>
                  <a:gd name="T98" fmla="*/ 20 w 38"/>
                  <a:gd name="T99" fmla="*/ 19 h 27"/>
                  <a:gd name="T100" fmla="*/ 23 w 38"/>
                  <a:gd name="T101" fmla="*/ 17 h 27"/>
                  <a:gd name="T102" fmla="*/ 25 w 38"/>
                  <a:gd name="T103" fmla="*/ 20 h 27"/>
                  <a:gd name="T104" fmla="*/ 26 w 38"/>
                  <a:gd name="T105" fmla="*/ 23 h 27"/>
                  <a:gd name="T106" fmla="*/ 27 w 38"/>
                  <a:gd name="T107" fmla="*/ 23 h 27"/>
                  <a:gd name="T108" fmla="*/ 31 w 38"/>
                  <a:gd name="T109" fmla="*/ 26 h 27"/>
                  <a:gd name="T110" fmla="*/ 32 w 38"/>
                  <a:gd name="T111" fmla="*/ 26 h 27"/>
                  <a:gd name="T112" fmla="*/ 32 w 38"/>
                  <a:gd name="T113" fmla="*/ 27 h 27"/>
                  <a:gd name="T114" fmla="*/ 32 w 38"/>
                  <a:gd name="T115" fmla="*/ 27 h 27"/>
                  <a:gd name="T116" fmla="*/ 32 w 38"/>
                  <a:gd name="T117" fmla="*/ 27 h 27"/>
                  <a:gd name="T118" fmla="*/ 32 w 38"/>
                  <a:gd name="T1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" h="27">
                    <a:moveTo>
                      <a:pt x="32" y="27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2"/>
                    </a:cubicBezTo>
                    <a:cubicBezTo>
                      <a:pt x="33" y="22"/>
                      <a:pt x="33" y="22"/>
                      <a:pt x="33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6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7"/>
                      <a:pt x="37" y="17"/>
                      <a:pt x="38" y="17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5"/>
                      <a:pt x="38" y="15"/>
                      <a:pt x="38" y="14"/>
                    </a:cubicBezTo>
                    <a:cubicBezTo>
                      <a:pt x="38" y="14"/>
                      <a:pt x="37" y="14"/>
                      <a:pt x="37" y="14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9"/>
                      <a:pt x="34" y="8"/>
                      <a:pt x="34" y="8"/>
                    </a:cubicBezTo>
                    <a:cubicBezTo>
                      <a:pt x="32" y="6"/>
                      <a:pt x="31" y="6"/>
                      <a:pt x="29" y="5"/>
                    </a:cubicBezTo>
                    <a:cubicBezTo>
                      <a:pt x="28" y="4"/>
                      <a:pt x="27" y="3"/>
                      <a:pt x="25" y="2"/>
                    </a:cubicBezTo>
                    <a:cubicBezTo>
                      <a:pt x="24" y="1"/>
                      <a:pt x="22" y="0"/>
                      <a:pt x="21" y="1"/>
                    </a:cubicBezTo>
                    <a:cubicBezTo>
                      <a:pt x="18" y="4"/>
                      <a:pt x="12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5"/>
                      <a:pt x="2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5" y="8"/>
                      <a:pt x="6" y="10"/>
                      <a:pt x="7" y="11"/>
                    </a:cubicBezTo>
                    <a:cubicBezTo>
                      <a:pt x="8" y="12"/>
                      <a:pt x="9" y="12"/>
                      <a:pt x="9" y="13"/>
                    </a:cubicBezTo>
                    <a:cubicBezTo>
                      <a:pt x="10" y="13"/>
                      <a:pt x="11" y="13"/>
                      <a:pt x="11" y="14"/>
                    </a:cubicBezTo>
                    <a:cubicBezTo>
                      <a:pt x="14" y="15"/>
                      <a:pt x="17" y="16"/>
                      <a:pt x="17" y="18"/>
                    </a:cubicBezTo>
                    <a:cubicBezTo>
                      <a:pt x="17" y="20"/>
                      <a:pt x="18" y="21"/>
                      <a:pt x="18" y="21"/>
                    </a:cubicBezTo>
                    <a:cubicBezTo>
                      <a:pt x="18" y="20"/>
                      <a:pt x="19" y="20"/>
                      <a:pt x="20" y="19"/>
                    </a:cubicBezTo>
                    <a:cubicBezTo>
                      <a:pt x="21" y="18"/>
                      <a:pt x="22" y="17"/>
                      <a:pt x="23" y="17"/>
                    </a:cubicBezTo>
                    <a:cubicBezTo>
                      <a:pt x="24" y="17"/>
                      <a:pt x="25" y="18"/>
                      <a:pt x="25" y="20"/>
                    </a:cubicBezTo>
                    <a:cubicBezTo>
                      <a:pt x="25" y="22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9" y="23"/>
                      <a:pt x="30" y="25"/>
                      <a:pt x="31" y="26"/>
                    </a:cubicBezTo>
                    <a:cubicBezTo>
                      <a:pt x="31" y="26"/>
                      <a:pt x="31" y="26"/>
                      <a:pt x="32" y="26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23" name="Freeform 1200">
                <a:extLst>
                  <a:ext uri="{FF2B5EF4-FFF2-40B4-BE49-F238E27FC236}">
                    <a16:creationId xmlns:a16="http://schemas.microsoft.com/office/drawing/2014/main" id="{1F663B94-D6F0-AA45-97F9-2CED0CCFC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249"/>
                <a:ext cx="94" cy="59"/>
              </a:xfrm>
              <a:custGeom>
                <a:avLst/>
                <a:gdLst>
                  <a:gd name="T0" fmla="*/ 82 w 98"/>
                  <a:gd name="T1" fmla="*/ 38 h 62"/>
                  <a:gd name="T2" fmla="*/ 81 w 98"/>
                  <a:gd name="T3" fmla="*/ 36 h 62"/>
                  <a:gd name="T4" fmla="*/ 80 w 98"/>
                  <a:gd name="T5" fmla="*/ 33 h 62"/>
                  <a:gd name="T6" fmla="*/ 80 w 98"/>
                  <a:gd name="T7" fmla="*/ 31 h 62"/>
                  <a:gd name="T8" fmla="*/ 82 w 98"/>
                  <a:gd name="T9" fmla="*/ 25 h 62"/>
                  <a:gd name="T10" fmla="*/ 74 w 98"/>
                  <a:gd name="T11" fmla="*/ 11 h 62"/>
                  <a:gd name="T12" fmla="*/ 74 w 98"/>
                  <a:gd name="T13" fmla="*/ 11 h 62"/>
                  <a:gd name="T14" fmla="*/ 73 w 98"/>
                  <a:gd name="T15" fmla="*/ 10 h 62"/>
                  <a:gd name="T16" fmla="*/ 73 w 98"/>
                  <a:gd name="T17" fmla="*/ 9 h 62"/>
                  <a:gd name="T18" fmla="*/ 72 w 98"/>
                  <a:gd name="T19" fmla="*/ 8 h 62"/>
                  <a:gd name="T20" fmla="*/ 70 w 98"/>
                  <a:gd name="T21" fmla="*/ 5 h 62"/>
                  <a:gd name="T22" fmla="*/ 69 w 98"/>
                  <a:gd name="T23" fmla="*/ 3 h 62"/>
                  <a:gd name="T24" fmla="*/ 68 w 98"/>
                  <a:gd name="T25" fmla="*/ 0 h 62"/>
                  <a:gd name="T26" fmla="*/ 65 w 98"/>
                  <a:gd name="T27" fmla="*/ 1 h 62"/>
                  <a:gd name="T28" fmla="*/ 64 w 98"/>
                  <a:gd name="T29" fmla="*/ 3 h 62"/>
                  <a:gd name="T30" fmla="*/ 58 w 98"/>
                  <a:gd name="T31" fmla="*/ 5 h 62"/>
                  <a:gd name="T32" fmla="*/ 55 w 98"/>
                  <a:gd name="T33" fmla="*/ 5 h 62"/>
                  <a:gd name="T34" fmla="*/ 45 w 98"/>
                  <a:gd name="T35" fmla="*/ 7 h 62"/>
                  <a:gd name="T36" fmla="*/ 32 w 98"/>
                  <a:gd name="T37" fmla="*/ 4 h 62"/>
                  <a:gd name="T38" fmla="*/ 27 w 98"/>
                  <a:gd name="T39" fmla="*/ 4 h 62"/>
                  <a:gd name="T40" fmla="*/ 26 w 98"/>
                  <a:gd name="T41" fmla="*/ 4 h 62"/>
                  <a:gd name="T42" fmla="*/ 25 w 98"/>
                  <a:gd name="T43" fmla="*/ 5 h 62"/>
                  <a:gd name="T44" fmla="*/ 20 w 98"/>
                  <a:gd name="T45" fmla="*/ 9 h 62"/>
                  <a:gd name="T46" fmla="*/ 16 w 98"/>
                  <a:gd name="T47" fmla="*/ 11 h 62"/>
                  <a:gd name="T48" fmla="*/ 6 w 98"/>
                  <a:gd name="T49" fmla="*/ 28 h 62"/>
                  <a:gd name="T50" fmla="*/ 0 w 98"/>
                  <a:gd name="T51" fmla="*/ 32 h 62"/>
                  <a:gd name="T52" fmla="*/ 4 w 98"/>
                  <a:gd name="T53" fmla="*/ 38 h 62"/>
                  <a:gd name="T54" fmla="*/ 8 w 98"/>
                  <a:gd name="T55" fmla="*/ 41 h 62"/>
                  <a:gd name="T56" fmla="*/ 9 w 98"/>
                  <a:gd name="T57" fmla="*/ 47 h 62"/>
                  <a:gd name="T58" fmla="*/ 22 w 98"/>
                  <a:gd name="T59" fmla="*/ 53 h 62"/>
                  <a:gd name="T60" fmla="*/ 22 w 98"/>
                  <a:gd name="T61" fmla="*/ 56 h 62"/>
                  <a:gd name="T62" fmla="*/ 23 w 98"/>
                  <a:gd name="T63" fmla="*/ 56 h 62"/>
                  <a:gd name="T64" fmla="*/ 25 w 98"/>
                  <a:gd name="T65" fmla="*/ 58 h 62"/>
                  <a:gd name="T66" fmla="*/ 27 w 98"/>
                  <a:gd name="T67" fmla="*/ 60 h 62"/>
                  <a:gd name="T68" fmla="*/ 38 w 98"/>
                  <a:gd name="T69" fmla="*/ 61 h 62"/>
                  <a:gd name="T70" fmla="*/ 51 w 98"/>
                  <a:gd name="T71" fmla="*/ 62 h 62"/>
                  <a:gd name="T72" fmla="*/ 70 w 98"/>
                  <a:gd name="T73" fmla="*/ 56 h 62"/>
                  <a:gd name="T74" fmla="*/ 83 w 98"/>
                  <a:gd name="T75" fmla="*/ 60 h 62"/>
                  <a:gd name="T76" fmla="*/ 83 w 98"/>
                  <a:gd name="T77" fmla="*/ 60 h 62"/>
                  <a:gd name="T78" fmla="*/ 85 w 98"/>
                  <a:gd name="T79" fmla="*/ 60 h 62"/>
                  <a:gd name="T80" fmla="*/ 86 w 98"/>
                  <a:gd name="T81" fmla="*/ 61 h 62"/>
                  <a:gd name="T82" fmla="*/ 93 w 98"/>
                  <a:gd name="T83" fmla="*/ 47 h 62"/>
                  <a:gd name="T84" fmla="*/ 97 w 98"/>
                  <a:gd name="T85" fmla="*/ 43 h 62"/>
                  <a:gd name="T86" fmla="*/ 96 w 98"/>
                  <a:gd name="T87" fmla="*/ 42 h 62"/>
                  <a:gd name="T88" fmla="*/ 95 w 98"/>
                  <a:gd name="T89" fmla="*/ 41 h 62"/>
                  <a:gd name="T90" fmla="*/ 89 w 98"/>
                  <a:gd name="T91" fmla="*/ 44 h 62"/>
                  <a:gd name="T92" fmla="*/ 83 w 98"/>
                  <a:gd name="T93" fmla="*/ 40 h 62"/>
                  <a:gd name="T94" fmla="*/ 83 w 98"/>
                  <a:gd name="T95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" h="62">
                    <a:moveTo>
                      <a:pt x="82" y="39"/>
                    </a:moveTo>
                    <a:cubicBezTo>
                      <a:pt x="82" y="39"/>
                      <a:pt x="82" y="38"/>
                      <a:pt x="82" y="38"/>
                    </a:cubicBezTo>
                    <a:cubicBezTo>
                      <a:pt x="82" y="38"/>
                      <a:pt x="81" y="37"/>
                      <a:pt x="81" y="37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35"/>
                      <a:pt x="81" y="35"/>
                      <a:pt x="80" y="34"/>
                    </a:cubicBezTo>
                    <a:cubicBezTo>
                      <a:pt x="80" y="34"/>
                      <a:pt x="80" y="34"/>
                      <a:pt x="80" y="33"/>
                    </a:cubicBezTo>
                    <a:cubicBezTo>
                      <a:pt x="80" y="33"/>
                      <a:pt x="80" y="32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1"/>
                      <a:pt x="80" y="30"/>
                      <a:pt x="80" y="30"/>
                    </a:cubicBezTo>
                    <a:cubicBezTo>
                      <a:pt x="80" y="28"/>
                      <a:pt x="80" y="26"/>
                      <a:pt x="82" y="25"/>
                    </a:cubicBezTo>
                    <a:cubicBezTo>
                      <a:pt x="82" y="23"/>
                      <a:pt x="79" y="16"/>
                      <a:pt x="74" y="12"/>
                    </a:cubicBezTo>
                    <a:cubicBezTo>
                      <a:pt x="74" y="12"/>
                      <a:pt x="74" y="12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9"/>
                      <a:pt x="73" y="9"/>
                    </a:cubicBezTo>
                    <a:cubicBezTo>
                      <a:pt x="73" y="9"/>
                      <a:pt x="72" y="9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7"/>
                      <a:pt x="71" y="7"/>
                      <a:pt x="71" y="7"/>
                    </a:cubicBezTo>
                    <a:cubicBezTo>
                      <a:pt x="71" y="6"/>
                      <a:pt x="71" y="6"/>
                      <a:pt x="70" y="5"/>
                    </a:cubicBezTo>
                    <a:cubicBezTo>
                      <a:pt x="70" y="5"/>
                      <a:pt x="70" y="5"/>
                      <a:pt x="70" y="4"/>
                    </a:cubicBezTo>
                    <a:cubicBezTo>
                      <a:pt x="70" y="4"/>
                      <a:pt x="69" y="3"/>
                      <a:pt x="69" y="3"/>
                    </a:cubicBezTo>
                    <a:cubicBezTo>
                      <a:pt x="69" y="2"/>
                      <a:pt x="69" y="2"/>
                      <a:pt x="68" y="2"/>
                    </a:cubicBezTo>
                    <a:cubicBezTo>
                      <a:pt x="68" y="1"/>
                      <a:pt x="68" y="1"/>
                      <a:pt x="68" y="0"/>
                    </a:cubicBezTo>
                    <a:cubicBezTo>
                      <a:pt x="66" y="1"/>
                      <a:pt x="66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4" y="2"/>
                      <a:pt x="64" y="2"/>
                      <a:pt x="64" y="3"/>
                    </a:cubicBezTo>
                    <a:cubicBezTo>
                      <a:pt x="63" y="4"/>
                      <a:pt x="61" y="5"/>
                      <a:pt x="59" y="5"/>
                    </a:cubicBezTo>
                    <a:cubicBezTo>
                      <a:pt x="59" y="5"/>
                      <a:pt x="58" y="5"/>
                      <a:pt x="58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6" y="6"/>
                      <a:pt x="55" y="6"/>
                      <a:pt x="55" y="5"/>
                    </a:cubicBezTo>
                    <a:cubicBezTo>
                      <a:pt x="54" y="5"/>
                      <a:pt x="53" y="5"/>
                      <a:pt x="52" y="6"/>
                    </a:cubicBezTo>
                    <a:cubicBezTo>
                      <a:pt x="50" y="8"/>
                      <a:pt x="46" y="9"/>
                      <a:pt x="45" y="7"/>
                    </a:cubicBezTo>
                    <a:cubicBezTo>
                      <a:pt x="44" y="7"/>
                      <a:pt x="41" y="6"/>
                      <a:pt x="39" y="6"/>
                    </a:cubicBezTo>
                    <a:cubicBezTo>
                      <a:pt x="38" y="6"/>
                      <a:pt x="36" y="5"/>
                      <a:pt x="32" y="4"/>
                    </a:cubicBezTo>
                    <a:cubicBezTo>
                      <a:pt x="31" y="4"/>
                      <a:pt x="29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5"/>
                      <a:pt x="24" y="6"/>
                      <a:pt x="24" y="6"/>
                    </a:cubicBezTo>
                    <a:cubicBezTo>
                      <a:pt x="23" y="7"/>
                      <a:pt x="21" y="8"/>
                      <a:pt x="20" y="9"/>
                    </a:cubicBezTo>
                    <a:cubicBezTo>
                      <a:pt x="20" y="9"/>
                      <a:pt x="19" y="9"/>
                      <a:pt x="19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4" y="14"/>
                      <a:pt x="13" y="16"/>
                    </a:cubicBezTo>
                    <a:cubicBezTo>
                      <a:pt x="11" y="21"/>
                      <a:pt x="9" y="25"/>
                      <a:pt x="6" y="28"/>
                    </a:cubicBezTo>
                    <a:cubicBezTo>
                      <a:pt x="4" y="30"/>
                      <a:pt x="2" y="31"/>
                      <a:pt x="1" y="32"/>
                    </a:cubicBezTo>
                    <a:cubicBezTo>
                      <a:pt x="1" y="32"/>
                      <a:pt x="1" y="32"/>
                      <a:pt x="0" y="32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2" y="34"/>
                      <a:pt x="4" y="36"/>
                      <a:pt x="4" y="38"/>
                    </a:cubicBezTo>
                    <a:cubicBezTo>
                      <a:pt x="4" y="40"/>
                      <a:pt x="5" y="40"/>
                      <a:pt x="6" y="40"/>
                    </a:cubicBezTo>
                    <a:cubicBezTo>
                      <a:pt x="7" y="40"/>
                      <a:pt x="7" y="40"/>
                      <a:pt x="8" y="41"/>
                    </a:cubicBezTo>
                    <a:cubicBezTo>
                      <a:pt x="9" y="42"/>
                      <a:pt x="9" y="44"/>
                      <a:pt x="9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7"/>
                      <a:pt x="9" y="47"/>
                      <a:pt x="10" y="47"/>
                    </a:cubicBezTo>
                    <a:cubicBezTo>
                      <a:pt x="17" y="48"/>
                      <a:pt x="22" y="49"/>
                      <a:pt x="22" y="53"/>
                    </a:cubicBezTo>
                    <a:cubicBezTo>
                      <a:pt x="22" y="53"/>
                      <a:pt x="22" y="54"/>
                      <a:pt x="22" y="54"/>
                    </a:cubicBezTo>
                    <a:cubicBezTo>
                      <a:pt x="22" y="55"/>
                      <a:pt x="22" y="56"/>
                      <a:pt x="2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23" y="56"/>
                      <a:pt x="23" y="56"/>
                    </a:cubicBezTo>
                    <a:cubicBezTo>
                      <a:pt x="23" y="57"/>
                      <a:pt x="24" y="57"/>
                      <a:pt x="24" y="57"/>
                    </a:cubicBezTo>
                    <a:cubicBezTo>
                      <a:pt x="24" y="58"/>
                      <a:pt x="25" y="58"/>
                      <a:pt x="25" y="58"/>
                    </a:cubicBezTo>
                    <a:cubicBezTo>
                      <a:pt x="25" y="58"/>
                      <a:pt x="26" y="59"/>
                      <a:pt x="26" y="59"/>
                    </a:cubicBezTo>
                    <a:cubicBezTo>
                      <a:pt x="26" y="59"/>
                      <a:pt x="27" y="60"/>
                      <a:pt x="27" y="60"/>
                    </a:cubicBezTo>
                    <a:cubicBezTo>
                      <a:pt x="28" y="60"/>
                      <a:pt x="30" y="60"/>
                      <a:pt x="33" y="61"/>
                    </a:cubicBezTo>
                    <a:cubicBezTo>
                      <a:pt x="35" y="61"/>
                      <a:pt x="37" y="61"/>
                      <a:pt x="38" y="61"/>
                    </a:cubicBezTo>
                    <a:cubicBezTo>
                      <a:pt x="39" y="61"/>
                      <a:pt x="39" y="61"/>
                      <a:pt x="41" y="61"/>
                    </a:cubicBezTo>
                    <a:cubicBezTo>
                      <a:pt x="44" y="61"/>
                      <a:pt x="49" y="61"/>
                      <a:pt x="51" y="62"/>
                    </a:cubicBezTo>
                    <a:cubicBezTo>
                      <a:pt x="53" y="62"/>
                      <a:pt x="55" y="61"/>
                      <a:pt x="57" y="59"/>
                    </a:cubicBezTo>
                    <a:cubicBezTo>
                      <a:pt x="60" y="56"/>
                      <a:pt x="68" y="56"/>
                      <a:pt x="70" y="56"/>
                    </a:cubicBezTo>
                    <a:cubicBezTo>
                      <a:pt x="71" y="56"/>
                      <a:pt x="72" y="56"/>
                      <a:pt x="72" y="56"/>
                    </a:cubicBezTo>
                    <a:cubicBezTo>
                      <a:pt x="78" y="57"/>
                      <a:pt x="82" y="57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4" y="60"/>
                      <a:pt x="84" y="60"/>
                      <a:pt x="84" y="60"/>
                    </a:cubicBezTo>
                    <a:cubicBezTo>
                      <a:pt x="84" y="60"/>
                      <a:pt x="84" y="60"/>
                      <a:pt x="85" y="60"/>
                    </a:cubicBezTo>
                    <a:cubicBezTo>
                      <a:pt x="85" y="61"/>
                      <a:pt x="85" y="61"/>
                      <a:pt x="86" y="61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6" y="60"/>
                      <a:pt x="86" y="59"/>
                      <a:pt x="86" y="58"/>
                    </a:cubicBezTo>
                    <a:cubicBezTo>
                      <a:pt x="86" y="54"/>
                      <a:pt x="89" y="47"/>
                      <a:pt x="93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7" y="46"/>
                      <a:pt x="98" y="46"/>
                      <a:pt x="97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6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42"/>
                      <a:pt x="95" y="41"/>
                      <a:pt x="95" y="41"/>
                    </a:cubicBezTo>
                    <a:cubicBezTo>
                      <a:pt x="95" y="42"/>
                      <a:pt x="94" y="42"/>
                      <a:pt x="93" y="42"/>
                    </a:cubicBezTo>
                    <a:cubicBezTo>
                      <a:pt x="91" y="43"/>
                      <a:pt x="90" y="44"/>
                      <a:pt x="89" y="44"/>
                    </a:cubicBezTo>
                    <a:cubicBezTo>
                      <a:pt x="87" y="44"/>
                      <a:pt x="84" y="43"/>
                      <a:pt x="83" y="41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2" y="39"/>
                      <a:pt x="8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24" name="Freeform 1201">
                <a:extLst>
                  <a:ext uri="{FF2B5EF4-FFF2-40B4-BE49-F238E27FC236}">
                    <a16:creationId xmlns:a16="http://schemas.microsoft.com/office/drawing/2014/main" id="{5189F720-F46A-5746-A7CE-3CDDDCB82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3247"/>
                <a:ext cx="29" cy="36"/>
              </a:xfrm>
              <a:custGeom>
                <a:avLst/>
                <a:gdLst>
                  <a:gd name="T0" fmla="*/ 1 w 30"/>
                  <a:gd name="T1" fmla="*/ 1 h 38"/>
                  <a:gd name="T2" fmla="*/ 1 w 30"/>
                  <a:gd name="T3" fmla="*/ 2 h 38"/>
                  <a:gd name="T4" fmla="*/ 2 w 30"/>
                  <a:gd name="T5" fmla="*/ 4 h 38"/>
                  <a:gd name="T6" fmla="*/ 3 w 30"/>
                  <a:gd name="T7" fmla="*/ 5 h 38"/>
                  <a:gd name="T8" fmla="*/ 3 w 30"/>
                  <a:gd name="T9" fmla="*/ 6 h 38"/>
                  <a:gd name="T10" fmla="*/ 4 w 30"/>
                  <a:gd name="T11" fmla="*/ 7 h 38"/>
                  <a:gd name="T12" fmla="*/ 4 w 30"/>
                  <a:gd name="T13" fmla="*/ 8 h 38"/>
                  <a:gd name="T14" fmla="*/ 5 w 30"/>
                  <a:gd name="T15" fmla="*/ 8 h 38"/>
                  <a:gd name="T16" fmla="*/ 5 w 30"/>
                  <a:gd name="T17" fmla="*/ 9 h 38"/>
                  <a:gd name="T18" fmla="*/ 5 w 30"/>
                  <a:gd name="T19" fmla="*/ 9 h 38"/>
                  <a:gd name="T20" fmla="*/ 6 w 30"/>
                  <a:gd name="T21" fmla="*/ 10 h 38"/>
                  <a:gd name="T22" fmla="*/ 6 w 30"/>
                  <a:gd name="T23" fmla="*/ 10 h 38"/>
                  <a:gd name="T24" fmla="*/ 6 w 30"/>
                  <a:gd name="T25" fmla="*/ 11 h 38"/>
                  <a:gd name="T26" fmla="*/ 6 w 30"/>
                  <a:gd name="T27" fmla="*/ 11 h 38"/>
                  <a:gd name="T28" fmla="*/ 6 w 30"/>
                  <a:gd name="T29" fmla="*/ 11 h 38"/>
                  <a:gd name="T30" fmla="*/ 13 w 30"/>
                  <a:gd name="T31" fmla="*/ 30 h 38"/>
                  <a:gd name="T32" fmla="*/ 13 w 30"/>
                  <a:gd name="T33" fmla="*/ 33 h 38"/>
                  <a:gd name="T34" fmla="*/ 13 w 30"/>
                  <a:gd name="T35" fmla="*/ 35 h 38"/>
                  <a:gd name="T36" fmla="*/ 14 w 30"/>
                  <a:gd name="T37" fmla="*/ 36 h 38"/>
                  <a:gd name="T38" fmla="*/ 14 w 30"/>
                  <a:gd name="T39" fmla="*/ 37 h 38"/>
                  <a:gd name="T40" fmla="*/ 14 w 30"/>
                  <a:gd name="T41" fmla="*/ 38 h 38"/>
                  <a:gd name="T42" fmla="*/ 16 w 30"/>
                  <a:gd name="T43" fmla="*/ 36 h 38"/>
                  <a:gd name="T44" fmla="*/ 16 w 30"/>
                  <a:gd name="T45" fmla="*/ 35 h 38"/>
                  <a:gd name="T46" fmla="*/ 16 w 30"/>
                  <a:gd name="T47" fmla="*/ 34 h 38"/>
                  <a:gd name="T48" fmla="*/ 17 w 30"/>
                  <a:gd name="T49" fmla="*/ 34 h 38"/>
                  <a:gd name="T50" fmla="*/ 17 w 30"/>
                  <a:gd name="T51" fmla="*/ 33 h 38"/>
                  <a:gd name="T52" fmla="*/ 17 w 30"/>
                  <a:gd name="T53" fmla="*/ 33 h 38"/>
                  <a:gd name="T54" fmla="*/ 18 w 30"/>
                  <a:gd name="T55" fmla="*/ 32 h 38"/>
                  <a:gd name="T56" fmla="*/ 18 w 30"/>
                  <a:gd name="T57" fmla="*/ 32 h 38"/>
                  <a:gd name="T58" fmla="*/ 18 w 30"/>
                  <a:gd name="T59" fmla="*/ 32 h 38"/>
                  <a:gd name="T60" fmla="*/ 18 w 30"/>
                  <a:gd name="T61" fmla="*/ 31 h 38"/>
                  <a:gd name="T62" fmla="*/ 18 w 30"/>
                  <a:gd name="T63" fmla="*/ 31 h 38"/>
                  <a:gd name="T64" fmla="*/ 18 w 30"/>
                  <a:gd name="T65" fmla="*/ 31 h 38"/>
                  <a:gd name="T66" fmla="*/ 18 w 30"/>
                  <a:gd name="T67" fmla="*/ 31 h 38"/>
                  <a:gd name="T68" fmla="*/ 23 w 30"/>
                  <a:gd name="T69" fmla="*/ 24 h 38"/>
                  <a:gd name="T70" fmla="*/ 24 w 30"/>
                  <a:gd name="T71" fmla="*/ 24 h 38"/>
                  <a:gd name="T72" fmla="*/ 25 w 30"/>
                  <a:gd name="T73" fmla="*/ 24 h 38"/>
                  <a:gd name="T74" fmla="*/ 29 w 30"/>
                  <a:gd name="T75" fmla="*/ 25 h 38"/>
                  <a:gd name="T76" fmla="*/ 30 w 30"/>
                  <a:gd name="T77" fmla="*/ 25 h 38"/>
                  <a:gd name="T78" fmla="*/ 28 w 30"/>
                  <a:gd name="T79" fmla="*/ 21 h 38"/>
                  <a:gd name="T80" fmla="*/ 21 w 30"/>
                  <a:gd name="T81" fmla="*/ 9 h 38"/>
                  <a:gd name="T82" fmla="*/ 15 w 30"/>
                  <a:gd name="T83" fmla="*/ 5 h 38"/>
                  <a:gd name="T84" fmla="*/ 9 w 30"/>
                  <a:gd name="T85" fmla="*/ 2 h 38"/>
                  <a:gd name="T86" fmla="*/ 6 w 30"/>
                  <a:gd name="T87" fmla="*/ 0 h 38"/>
                  <a:gd name="T88" fmla="*/ 5 w 30"/>
                  <a:gd name="T89" fmla="*/ 0 h 38"/>
                  <a:gd name="T90" fmla="*/ 0 w 30"/>
                  <a:gd name="T91" fmla="*/ 1 h 38"/>
                  <a:gd name="T92" fmla="*/ 1 w 30"/>
                  <a:gd name="T9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" h="38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18" y="25"/>
                      <a:pt x="13" y="30"/>
                    </a:cubicBezTo>
                    <a:cubicBezTo>
                      <a:pt x="13" y="30"/>
                      <a:pt x="13" y="31"/>
                      <a:pt x="13" y="33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4" y="36"/>
                    </a:cubicBezTo>
                    <a:cubicBezTo>
                      <a:pt x="14" y="36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8"/>
                    </a:cubicBezTo>
                    <a:cubicBezTo>
                      <a:pt x="15" y="37"/>
                      <a:pt x="15" y="36"/>
                      <a:pt x="16" y="36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5"/>
                      <a:pt x="21" y="24"/>
                      <a:pt x="23" y="24"/>
                    </a:cubicBezTo>
                    <a:cubicBezTo>
                      <a:pt x="23" y="24"/>
                      <a:pt x="23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6" y="24"/>
                      <a:pt x="28" y="25"/>
                      <a:pt x="29" y="25"/>
                    </a:cubicBezTo>
                    <a:cubicBezTo>
                      <a:pt x="29" y="25"/>
                      <a:pt x="30" y="25"/>
                      <a:pt x="30" y="25"/>
                    </a:cubicBezTo>
                    <a:cubicBezTo>
                      <a:pt x="30" y="24"/>
                      <a:pt x="29" y="22"/>
                      <a:pt x="28" y="21"/>
                    </a:cubicBezTo>
                    <a:cubicBezTo>
                      <a:pt x="26" y="19"/>
                      <a:pt x="22" y="14"/>
                      <a:pt x="21" y="9"/>
                    </a:cubicBezTo>
                    <a:cubicBezTo>
                      <a:pt x="20" y="6"/>
                      <a:pt x="16" y="5"/>
                      <a:pt x="15" y="5"/>
                    </a:cubicBezTo>
                    <a:cubicBezTo>
                      <a:pt x="13" y="5"/>
                      <a:pt x="11" y="3"/>
                      <a:pt x="9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25" name="Freeform 1202">
                <a:extLst>
                  <a:ext uri="{FF2B5EF4-FFF2-40B4-BE49-F238E27FC236}">
                    <a16:creationId xmlns:a16="http://schemas.microsoft.com/office/drawing/2014/main" id="{BB169B43-6DD3-9E4E-97FD-92E71FB6D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3306"/>
                <a:ext cx="61" cy="33"/>
              </a:xfrm>
              <a:custGeom>
                <a:avLst/>
                <a:gdLst>
                  <a:gd name="T0" fmla="*/ 62 w 64"/>
                  <a:gd name="T1" fmla="*/ 4 h 34"/>
                  <a:gd name="T2" fmla="*/ 61 w 64"/>
                  <a:gd name="T3" fmla="*/ 3 h 34"/>
                  <a:gd name="T4" fmla="*/ 60 w 64"/>
                  <a:gd name="T5" fmla="*/ 2 h 34"/>
                  <a:gd name="T6" fmla="*/ 60 w 64"/>
                  <a:gd name="T7" fmla="*/ 2 h 34"/>
                  <a:gd name="T8" fmla="*/ 60 w 64"/>
                  <a:gd name="T9" fmla="*/ 2 h 34"/>
                  <a:gd name="T10" fmla="*/ 52 w 64"/>
                  <a:gd name="T11" fmla="*/ 0 h 34"/>
                  <a:gd name="T12" fmla="*/ 40 w 64"/>
                  <a:gd name="T13" fmla="*/ 2 h 34"/>
                  <a:gd name="T14" fmla="*/ 21 w 64"/>
                  <a:gd name="T15" fmla="*/ 5 h 34"/>
                  <a:gd name="T16" fmla="*/ 18 w 64"/>
                  <a:gd name="T17" fmla="*/ 5 h 34"/>
                  <a:gd name="T18" fmla="*/ 7 w 64"/>
                  <a:gd name="T19" fmla="*/ 4 h 34"/>
                  <a:gd name="T20" fmla="*/ 7 w 64"/>
                  <a:gd name="T21" fmla="*/ 4 h 34"/>
                  <a:gd name="T22" fmla="*/ 4 w 64"/>
                  <a:gd name="T23" fmla="*/ 3 h 34"/>
                  <a:gd name="T24" fmla="*/ 2 w 64"/>
                  <a:gd name="T25" fmla="*/ 1 h 34"/>
                  <a:gd name="T26" fmla="*/ 1 w 64"/>
                  <a:gd name="T27" fmla="*/ 0 h 34"/>
                  <a:gd name="T28" fmla="*/ 1 w 64"/>
                  <a:gd name="T29" fmla="*/ 0 h 34"/>
                  <a:gd name="T30" fmla="*/ 0 w 64"/>
                  <a:gd name="T31" fmla="*/ 2 h 34"/>
                  <a:gd name="T32" fmla="*/ 5 w 64"/>
                  <a:gd name="T33" fmla="*/ 14 h 34"/>
                  <a:gd name="T34" fmla="*/ 2 w 64"/>
                  <a:gd name="T35" fmla="*/ 16 h 34"/>
                  <a:gd name="T36" fmla="*/ 1 w 64"/>
                  <a:gd name="T37" fmla="*/ 19 h 34"/>
                  <a:gd name="T38" fmla="*/ 1 w 64"/>
                  <a:gd name="T39" fmla="*/ 20 h 34"/>
                  <a:gd name="T40" fmla="*/ 1 w 64"/>
                  <a:gd name="T41" fmla="*/ 22 h 34"/>
                  <a:gd name="T42" fmla="*/ 1 w 64"/>
                  <a:gd name="T43" fmla="*/ 23 h 34"/>
                  <a:gd name="T44" fmla="*/ 8 w 64"/>
                  <a:gd name="T45" fmla="*/ 31 h 34"/>
                  <a:gd name="T46" fmla="*/ 9 w 64"/>
                  <a:gd name="T47" fmla="*/ 32 h 34"/>
                  <a:gd name="T48" fmla="*/ 10 w 64"/>
                  <a:gd name="T49" fmla="*/ 32 h 34"/>
                  <a:gd name="T50" fmla="*/ 12 w 64"/>
                  <a:gd name="T51" fmla="*/ 32 h 34"/>
                  <a:gd name="T52" fmla="*/ 15 w 64"/>
                  <a:gd name="T53" fmla="*/ 32 h 34"/>
                  <a:gd name="T54" fmla="*/ 24 w 64"/>
                  <a:gd name="T55" fmla="*/ 32 h 34"/>
                  <a:gd name="T56" fmla="*/ 24 w 64"/>
                  <a:gd name="T57" fmla="*/ 33 h 34"/>
                  <a:gd name="T58" fmla="*/ 26 w 64"/>
                  <a:gd name="T59" fmla="*/ 33 h 34"/>
                  <a:gd name="T60" fmla="*/ 27 w 64"/>
                  <a:gd name="T61" fmla="*/ 33 h 34"/>
                  <a:gd name="T62" fmla="*/ 29 w 64"/>
                  <a:gd name="T63" fmla="*/ 34 h 34"/>
                  <a:gd name="T64" fmla="*/ 31 w 64"/>
                  <a:gd name="T65" fmla="*/ 34 h 34"/>
                  <a:gd name="T66" fmla="*/ 33 w 64"/>
                  <a:gd name="T67" fmla="*/ 34 h 34"/>
                  <a:gd name="T68" fmla="*/ 35 w 64"/>
                  <a:gd name="T69" fmla="*/ 34 h 34"/>
                  <a:gd name="T70" fmla="*/ 37 w 64"/>
                  <a:gd name="T71" fmla="*/ 34 h 34"/>
                  <a:gd name="T72" fmla="*/ 37 w 64"/>
                  <a:gd name="T73" fmla="*/ 32 h 34"/>
                  <a:gd name="T74" fmla="*/ 38 w 64"/>
                  <a:gd name="T75" fmla="*/ 31 h 34"/>
                  <a:gd name="T76" fmla="*/ 40 w 64"/>
                  <a:gd name="T77" fmla="*/ 30 h 34"/>
                  <a:gd name="T78" fmla="*/ 41 w 64"/>
                  <a:gd name="T79" fmla="*/ 30 h 34"/>
                  <a:gd name="T80" fmla="*/ 42 w 64"/>
                  <a:gd name="T81" fmla="*/ 29 h 34"/>
                  <a:gd name="T82" fmla="*/ 42 w 64"/>
                  <a:gd name="T83" fmla="*/ 28 h 34"/>
                  <a:gd name="T84" fmla="*/ 42 w 64"/>
                  <a:gd name="T85" fmla="*/ 28 h 34"/>
                  <a:gd name="T86" fmla="*/ 43 w 64"/>
                  <a:gd name="T87" fmla="*/ 27 h 34"/>
                  <a:gd name="T88" fmla="*/ 44 w 64"/>
                  <a:gd name="T89" fmla="*/ 26 h 34"/>
                  <a:gd name="T90" fmla="*/ 44 w 64"/>
                  <a:gd name="T91" fmla="*/ 26 h 34"/>
                  <a:gd name="T92" fmla="*/ 51 w 64"/>
                  <a:gd name="T93" fmla="*/ 25 h 34"/>
                  <a:gd name="T94" fmla="*/ 58 w 64"/>
                  <a:gd name="T95" fmla="*/ 26 h 34"/>
                  <a:gd name="T96" fmla="*/ 56 w 64"/>
                  <a:gd name="T97" fmla="*/ 14 h 34"/>
                  <a:gd name="T98" fmla="*/ 64 w 64"/>
                  <a:gd name="T99" fmla="*/ 5 h 34"/>
                  <a:gd name="T100" fmla="*/ 63 w 64"/>
                  <a:gd name="T101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34">
                    <a:moveTo>
                      <a:pt x="62" y="4"/>
                    </a:moveTo>
                    <a:cubicBezTo>
                      <a:pt x="62" y="4"/>
                      <a:pt x="62" y="4"/>
                      <a:pt x="62" y="4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1"/>
                      <a:pt x="57" y="1"/>
                      <a:pt x="52" y="0"/>
                    </a:cubicBezTo>
                    <a:cubicBezTo>
                      <a:pt x="51" y="0"/>
                      <a:pt x="51" y="0"/>
                      <a:pt x="50" y="0"/>
                    </a:cubicBezTo>
                    <a:cubicBezTo>
                      <a:pt x="45" y="0"/>
                      <a:pt x="41" y="1"/>
                      <a:pt x="40" y="2"/>
                    </a:cubicBezTo>
                    <a:cubicBezTo>
                      <a:pt x="37" y="4"/>
                      <a:pt x="34" y="6"/>
                      <a:pt x="30" y="6"/>
                    </a:cubicBezTo>
                    <a:cubicBezTo>
                      <a:pt x="29" y="5"/>
                      <a:pt x="24" y="5"/>
                      <a:pt x="21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7" y="5"/>
                      <a:pt x="14" y="5"/>
                      <a:pt x="12" y="5"/>
                    </a:cubicBezTo>
                    <a:cubicBezTo>
                      <a:pt x="10" y="4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5" y="3"/>
                      <a:pt x="4" y="3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7" y="11"/>
                      <a:pt x="5" y="14"/>
                    </a:cubicBezTo>
                    <a:cubicBezTo>
                      <a:pt x="5" y="15"/>
                      <a:pt x="4" y="16"/>
                      <a:pt x="3" y="16"/>
                    </a:cubicBezTo>
                    <a:cubicBezTo>
                      <a:pt x="3" y="16"/>
                      <a:pt x="2" y="16"/>
                      <a:pt x="2" y="16"/>
                    </a:cubicBezTo>
                    <a:cubicBezTo>
                      <a:pt x="1" y="17"/>
                      <a:pt x="1" y="18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6" y="28"/>
                      <a:pt x="7" y="29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4" y="32"/>
                    </a:cubicBezTo>
                    <a:cubicBezTo>
                      <a:pt x="14" y="32"/>
                      <a:pt x="14" y="32"/>
                      <a:pt x="15" y="32"/>
                    </a:cubicBezTo>
                    <a:cubicBezTo>
                      <a:pt x="15" y="32"/>
                      <a:pt x="16" y="32"/>
                      <a:pt x="17" y="32"/>
                    </a:cubicBezTo>
                    <a:cubicBezTo>
                      <a:pt x="21" y="32"/>
                      <a:pt x="23" y="32"/>
                      <a:pt x="24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3"/>
                      <a:pt x="25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8" y="33"/>
                      <a:pt x="28" y="33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30" y="34"/>
                      <a:pt x="30" y="34"/>
                    </a:cubicBezTo>
                    <a:cubicBezTo>
                      <a:pt x="30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2" y="34"/>
                    </a:cubicBezTo>
                    <a:cubicBezTo>
                      <a:pt x="32" y="34"/>
                      <a:pt x="32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4" y="34"/>
                      <a:pt x="34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6" y="34"/>
                      <a:pt x="37" y="34"/>
                      <a:pt x="37" y="34"/>
                    </a:cubicBezTo>
                    <a:cubicBezTo>
                      <a:pt x="37" y="34"/>
                      <a:pt x="37" y="33"/>
                      <a:pt x="37" y="33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2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9" y="31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40" y="30"/>
                    </a:cubicBezTo>
                    <a:cubicBezTo>
                      <a:pt x="40" y="30"/>
                      <a:pt x="40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6"/>
                      <a:pt x="43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8" y="25"/>
                      <a:pt x="51" y="25"/>
                    </a:cubicBezTo>
                    <a:cubicBezTo>
                      <a:pt x="54" y="25"/>
                      <a:pt x="55" y="25"/>
                      <a:pt x="57" y="26"/>
                    </a:cubicBezTo>
                    <a:cubicBezTo>
                      <a:pt x="57" y="26"/>
                      <a:pt x="57" y="26"/>
                      <a:pt x="58" y="26"/>
                    </a:cubicBezTo>
                    <a:cubicBezTo>
                      <a:pt x="55" y="25"/>
                      <a:pt x="54" y="20"/>
                      <a:pt x="54" y="18"/>
                    </a:cubicBezTo>
                    <a:cubicBezTo>
                      <a:pt x="54" y="15"/>
                      <a:pt x="56" y="14"/>
                      <a:pt x="56" y="14"/>
                    </a:cubicBezTo>
                    <a:cubicBezTo>
                      <a:pt x="57" y="14"/>
                      <a:pt x="58" y="12"/>
                      <a:pt x="59" y="11"/>
                    </a:cubicBezTo>
                    <a:cubicBezTo>
                      <a:pt x="60" y="8"/>
                      <a:pt x="62" y="6"/>
                      <a:pt x="64" y="5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2" y="4"/>
                      <a:pt x="6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26" name="Freeform 1203">
                <a:extLst>
                  <a:ext uri="{FF2B5EF4-FFF2-40B4-BE49-F238E27FC236}">
                    <a16:creationId xmlns:a16="http://schemas.microsoft.com/office/drawing/2014/main" id="{90BFC44E-59DD-F442-8DAA-CD32C4780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3329"/>
                <a:ext cx="25" cy="17"/>
              </a:xfrm>
              <a:custGeom>
                <a:avLst/>
                <a:gdLst>
                  <a:gd name="T0" fmla="*/ 25 w 26"/>
                  <a:gd name="T1" fmla="*/ 9 h 17"/>
                  <a:gd name="T2" fmla="*/ 25 w 26"/>
                  <a:gd name="T3" fmla="*/ 8 h 17"/>
                  <a:gd name="T4" fmla="*/ 24 w 26"/>
                  <a:gd name="T5" fmla="*/ 7 h 17"/>
                  <a:gd name="T6" fmla="*/ 19 w 26"/>
                  <a:gd name="T7" fmla="*/ 1 h 17"/>
                  <a:gd name="T8" fmla="*/ 18 w 26"/>
                  <a:gd name="T9" fmla="*/ 0 h 17"/>
                  <a:gd name="T10" fmla="*/ 18 w 26"/>
                  <a:gd name="T11" fmla="*/ 0 h 17"/>
                  <a:gd name="T12" fmla="*/ 15 w 26"/>
                  <a:gd name="T13" fmla="*/ 0 h 17"/>
                  <a:gd name="T14" fmla="*/ 13 w 26"/>
                  <a:gd name="T15" fmla="*/ 1 h 17"/>
                  <a:gd name="T16" fmla="*/ 10 w 26"/>
                  <a:gd name="T17" fmla="*/ 1 h 17"/>
                  <a:gd name="T18" fmla="*/ 7 w 26"/>
                  <a:gd name="T19" fmla="*/ 2 h 17"/>
                  <a:gd name="T20" fmla="*/ 5 w 26"/>
                  <a:gd name="T21" fmla="*/ 2 h 17"/>
                  <a:gd name="T22" fmla="*/ 1 w 26"/>
                  <a:gd name="T23" fmla="*/ 3 h 17"/>
                  <a:gd name="T24" fmla="*/ 1 w 26"/>
                  <a:gd name="T25" fmla="*/ 5 h 17"/>
                  <a:gd name="T26" fmla="*/ 0 w 26"/>
                  <a:gd name="T27" fmla="*/ 8 h 17"/>
                  <a:gd name="T28" fmla="*/ 0 w 26"/>
                  <a:gd name="T29" fmla="*/ 10 h 17"/>
                  <a:gd name="T30" fmla="*/ 1 w 26"/>
                  <a:gd name="T31" fmla="*/ 12 h 17"/>
                  <a:gd name="T32" fmla="*/ 2 w 26"/>
                  <a:gd name="T33" fmla="*/ 14 h 17"/>
                  <a:gd name="T34" fmla="*/ 3 w 26"/>
                  <a:gd name="T35" fmla="*/ 15 h 17"/>
                  <a:gd name="T36" fmla="*/ 5 w 26"/>
                  <a:gd name="T37" fmla="*/ 17 h 17"/>
                  <a:gd name="T38" fmla="*/ 6 w 26"/>
                  <a:gd name="T39" fmla="*/ 17 h 17"/>
                  <a:gd name="T40" fmla="*/ 8 w 26"/>
                  <a:gd name="T41" fmla="*/ 17 h 17"/>
                  <a:gd name="T42" fmla="*/ 9 w 26"/>
                  <a:gd name="T43" fmla="*/ 17 h 17"/>
                  <a:gd name="T44" fmla="*/ 11 w 26"/>
                  <a:gd name="T45" fmla="*/ 17 h 17"/>
                  <a:gd name="T46" fmla="*/ 14 w 26"/>
                  <a:gd name="T47" fmla="*/ 15 h 17"/>
                  <a:gd name="T48" fmla="*/ 19 w 26"/>
                  <a:gd name="T49" fmla="*/ 13 h 17"/>
                  <a:gd name="T50" fmla="*/ 20 w 26"/>
                  <a:gd name="T51" fmla="*/ 13 h 17"/>
                  <a:gd name="T52" fmla="*/ 21 w 26"/>
                  <a:gd name="T53" fmla="*/ 13 h 17"/>
                  <a:gd name="T54" fmla="*/ 23 w 26"/>
                  <a:gd name="T55" fmla="*/ 12 h 17"/>
                  <a:gd name="T56" fmla="*/ 24 w 26"/>
                  <a:gd name="T57" fmla="*/ 11 h 17"/>
                  <a:gd name="T58" fmla="*/ 25 w 26"/>
                  <a:gd name="T59" fmla="*/ 11 h 17"/>
                  <a:gd name="T60" fmla="*/ 26 w 26"/>
                  <a:gd name="T61" fmla="*/ 10 h 17"/>
                  <a:gd name="T62" fmla="*/ 26 w 26"/>
                  <a:gd name="T63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17">
                    <a:moveTo>
                      <a:pt x="26" y="9"/>
                    </a:moveTo>
                    <a:cubicBezTo>
                      <a:pt x="26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7"/>
                    </a:cubicBezTo>
                    <a:cubicBezTo>
                      <a:pt x="24" y="7"/>
                      <a:pt x="24" y="6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8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4" y="16"/>
                      <a:pt x="4" y="16"/>
                    </a:cubicBezTo>
                    <a:cubicBezTo>
                      <a:pt x="4" y="16"/>
                      <a:pt x="4" y="16"/>
                      <a:pt x="5" y="17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6"/>
                      <a:pt x="14" y="16"/>
                      <a:pt x="14" y="15"/>
                    </a:cubicBezTo>
                    <a:cubicBezTo>
                      <a:pt x="15" y="14"/>
                      <a:pt x="17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5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27" name="Freeform 1204">
                <a:extLst>
                  <a:ext uri="{FF2B5EF4-FFF2-40B4-BE49-F238E27FC236}">
                    <a16:creationId xmlns:a16="http://schemas.microsoft.com/office/drawing/2014/main" id="{AF8BB9B6-2295-8B4F-B704-037A3AC4D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191"/>
                <a:ext cx="188" cy="107"/>
              </a:xfrm>
              <a:custGeom>
                <a:avLst/>
                <a:gdLst>
                  <a:gd name="T0" fmla="*/ 101 w 197"/>
                  <a:gd name="T1" fmla="*/ 3 h 111"/>
                  <a:gd name="T2" fmla="*/ 92 w 197"/>
                  <a:gd name="T3" fmla="*/ 9 h 111"/>
                  <a:gd name="T4" fmla="*/ 79 w 197"/>
                  <a:gd name="T5" fmla="*/ 14 h 111"/>
                  <a:gd name="T6" fmla="*/ 72 w 197"/>
                  <a:gd name="T7" fmla="*/ 11 h 111"/>
                  <a:gd name="T8" fmla="*/ 55 w 197"/>
                  <a:gd name="T9" fmla="*/ 10 h 111"/>
                  <a:gd name="T10" fmla="*/ 26 w 197"/>
                  <a:gd name="T11" fmla="*/ 6 h 111"/>
                  <a:gd name="T12" fmla="*/ 18 w 197"/>
                  <a:gd name="T13" fmla="*/ 11 h 111"/>
                  <a:gd name="T14" fmla="*/ 16 w 197"/>
                  <a:gd name="T15" fmla="*/ 12 h 111"/>
                  <a:gd name="T16" fmla="*/ 16 w 197"/>
                  <a:gd name="T17" fmla="*/ 29 h 111"/>
                  <a:gd name="T18" fmla="*/ 5 w 197"/>
                  <a:gd name="T19" fmla="*/ 41 h 111"/>
                  <a:gd name="T20" fmla="*/ 5 w 197"/>
                  <a:gd name="T21" fmla="*/ 47 h 111"/>
                  <a:gd name="T22" fmla="*/ 4 w 197"/>
                  <a:gd name="T23" fmla="*/ 49 h 111"/>
                  <a:gd name="T24" fmla="*/ 0 w 197"/>
                  <a:gd name="T25" fmla="*/ 56 h 111"/>
                  <a:gd name="T26" fmla="*/ 2 w 197"/>
                  <a:gd name="T27" fmla="*/ 58 h 111"/>
                  <a:gd name="T28" fmla="*/ 7 w 197"/>
                  <a:gd name="T29" fmla="*/ 60 h 111"/>
                  <a:gd name="T30" fmla="*/ 20 w 197"/>
                  <a:gd name="T31" fmla="*/ 62 h 111"/>
                  <a:gd name="T32" fmla="*/ 38 w 197"/>
                  <a:gd name="T33" fmla="*/ 62 h 111"/>
                  <a:gd name="T34" fmla="*/ 47 w 197"/>
                  <a:gd name="T35" fmla="*/ 57 h 111"/>
                  <a:gd name="T36" fmla="*/ 51 w 197"/>
                  <a:gd name="T37" fmla="*/ 55 h 111"/>
                  <a:gd name="T38" fmla="*/ 58 w 197"/>
                  <a:gd name="T39" fmla="*/ 54 h 111"/>
                  <a:gd name="T40" fmla="*/ 71 w 197"/>
                  <a:gd name="T41" fmla="*/ 60 h 111"/>
                  <a:gd name="T42" fmla="*/ 86 w 197"/>
                  <a:gd name="T43" fmla="*/ 85 h 111"/>
                  <a:gd name="T44" fmla="*/ 85 w 197"/>
                  <a:gd name="T45" fmla="*/ 87 h 111"/>
                  <a:gd name="T46" fmla="*/ 76 w 197"/>
                  <a:gd name="T47" fmla="*/ 86 h 111"/>
                  <a:gd name="T48" fmla="*/ 74 w 197"/>
                  <a:gd name="T49" fmla="*/ 90 h 111"/>
                  <a:gd name="T50" fmla="*/ 73 w 197"/>
                  <a:gd name="T51" fmla="*/ 92 h 111"/>
                  <a:gd name="T52" fmla="*/ 71 w 197"/>
                  <a:gd name="T53" fmla="*/ 95 h 111"/>
                  <a:gd name="T54" fmla="*/ 72 w 197"/>
                  <a:gd name="T55" fmla="*/ 99 h 111"/>
                  <a:gd name="T56" fmla="*/ 78 w 197"/>
                  <a:gd name="T57" fmla="*/ 98 h 111"/>
                  <a:gd name="T58" fmla="*/ 89 w 197"/>
                  <a:gd name="T59" fmla="*/ 86 h 111"/>
                  <a:gd name="T60" fmla="*/ 112 w 197"/>
                  <a:gd name="T61" fmla="*/ 81 h 111"/>
                  <a:gd name="T62" fmla="*/ 121 w 197"/>
                  <a:gd name="T63" fmla="*/ 87 h 111"/>
                  <a:gd name="T64" fmla="*/ 119 w 197"/>
                  <a:gd name="T65" fmla="*/ 100 h 111"/>
                  <a:gd name="T66" fmla="*/ 126 w 197"/>
                  <a:gd name="T67" fmla="*/ 111 h 111"/>
                  <a:gd name="T68" fmla="*/ 147 w 197"/>
                  <a:gd name="T69" fmla="*/ 103 h 111"/>
                  <a:gd name="T70" fmla="*/ 174 w 197"/>
                  <a:gd name="T71" fmla="*/ 74 h 111"/>
                  <a:gd name="T72" fmla="*/ 174 w 197"/>
                  <a:gd name="T73" fmla="*/ 71 h 111"/>
                  <a:gd name="T74" fmla="*/ 185 w 197"/>
                  <a:gd name="T75" fmla="*/ 62 h 111"/>
                  <a:gd name="T76" fmla="*/ 195 w 197"/>
                  <a:gd name="T77" fmla="*/ 58 h 111"/>
                  <a:gd name="T78" fmla="*/ 195 w 197"/>
                  <a:gd name="T79" fmla="*/ 50 h 111"/>
                  <a:gd name="T80" fmla="*/ 194 w 197"/>
                  <a:gd name="T81" fmla="*/ 42 h 111"/>
                  <a:gd name="T82" fmla="*/ 176 w 197"/>
                  <a:gd name="T83" fmla="*/ 37 h 111"/>
                  <a:gd name="T84" fmla="*/ 163 w 197"/>
                  <a:gd name="T85" fmla="*/ 31 h 111"/>
                  <a:gd name="T86" fmla="*/ 145 w 197"/>
                  <a:gd name="T87" fmla="*/ 28 h 111"/>
                  <a:gd name="T88" fmla="*/ 132 w 197"/>
                  <a:gd name="T89" fmla="*/ 15 h 111"/>
                  <a:gd name="T90" fmla="*/ 124 w 197"/>
                  <a:gd name="T91" fmla="*/ 0 h 111"/>
                  <a:gd name="T92" fmla="*/ 112 w 197"/>
                  <a:gd name="T93" fmla="*/ 1 h 111"/>
                  <a:gd name="T94" fmla="*/ 106 w 197"/>
                  <a:gd name="T95" fmla="*/ 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" h="111">
                    <a:moveTo>
                      <a:pt x="103" y="3"/>
                    </a:move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3"/>
                      <a:pt x="102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8" y="4"/>
                      <a:pt x="98" y="4"/>
                    </a:cubicBezTo>
                    <a:cubicBezTo>
                      <a:pt x="95" y="6"/>
                      <a:pt x="93" y="8"/>
                      <a:pt x="92" y="9"/>
                    </a:cubicBezTo>
                    <a:cubicBezTo>
                      <a:pt x="92" y="13"/>
                      <a:pt x="91" y="15"/>
                      <a:pt x="89" y="15"/>
                    </a:cubicBezTo>
                    <a:cubicBezTo>
                      <a:pt x="88" y="15"/>
                      <a:pt x="88" y="15"/>
                      <a:pt x="87" y="14"/>
                    </a:cubicBezTo>
                    <a:cubicBezTo>
                      <a:pt x="87" y="14"/>
                      <a:pt x="85" y="13"/>
                      <a:pt x="82" y="13"/>
                    </a:cubicBezTo>
                    <a:cubicBezTo>
                      <a:pt x="80" y="13"/>
                      <a:pt x="79" y="14"/>
                      <a:pt x="79" y="14"/>
                    </a:cubicBezTo>
                    <a:cubicBezTo>
                      <a:pt x="79" y="14"/>
                      <a:pt x="78" y="14"/>
                      <a:pt x="78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6" y="14"/>
                      <a:pt x="75" y="13"/>
                      <a:pt x="74" y="12"/>
                    </a:cubicBezTo>
                    <a:cubicBezTo>
                      <a:pt x="73" y="12"/>
                      <a:pt x="73" y="11"/>
                      <a:pt x="72" y="11"/>
                    </a:cubicBezTo>
                    <a:cubicBezTo>
                      <a:pt x="69" y="13"/>
                      <a:pt x="67" y="12"/>
                      <a:pt x="65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4" y="11"/>
                      <a:pt x="63" y="12"/>
                      <a:pt x="62" y="12"/>
                    </a:cubicBezTo>
                    <a:cubicBezTo>
                      <a:pt x="60" y="12"/>
                      <a:pt x="56" y="10"/>
                      <a:pt x="55" y="10"/>
                    </a:cubicBezTo>
                    <a:cubicBezTo>
                      <a:pt x="54" y="9"/>
                      <a:pt x="53" y="9"/>
                      <a:pt x="52" y="9"/>
                    </a:cubicBezTo>
                    <a:cubicBezTo>
                      <a:pt x="52" y="9"/>
                      <a:pt x="51" y="9"/>
                      <a:pt x="51" y="9"/>
                    </a:cubicBezTo>
                    <a:cubicBezTo>
                      <a:pt x="48" y="10"/>
                      <a:pt x="46" y="10"/>
                      <a:pt x="44" y="8"/>
                    </a:cubicBezTo>
                    <a:cubicBezTo>
                      <a:pt x="43" y="7"/>
                      <a:pt x="41" y="6"/>
                      <a:pt x="26" y="6"/>
                    </a:cubicBezTo>
                    <a:cubicBezTo>
                      <a:pt x="23" y="6"/>
                      <a:pt x="23" y="7"/>
                      <a:pt x="21" y="8"/>
                    </a:cubicBezTo>
                    <a:cubicBezTo>
                      <a:pt x="21" y="9"/>
                      <a:pt x="21" y="9"/>
                      <a:pt x="20" y="10"/>
                    </a:cubicBezTo>
                    <a:cubicBezTo>
                      <a:pt x="20" y="10"/>
                      <a:pt x="19" y="10"/>
                      <a:pt x="19" y="11"/>
                    </a:cubicBezTo>
                    <a:cubicBezTo>
                      <a:pt x="19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22" y="22"/>
                      <a:pt x="20" y="24"/>
                      <a:pt x="20" y="25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6" y="29"/>
                      <a:pt x="15" y="29"/>
                      <a:pt x="15" y="30"/>
                    </a:cubicBezTo>
                    <a:cubicBezTo>
                      <a:pt x="14" y="30"/>
                      <a:pt x="13" y="32"/>
                      <a:pt x="11" y="34"/>
                    </a:cubicBezTo>
                    <a:cubicBezTo>
                      <a:pt x="9" y="35"/>
                      <a:pt x="6" y="39"/>
                      <a:pt x="5" y="40"/>
                    </a:cubicBezTo>
                    <a:cubicBezTo>
                      <a:pt x="5" y="40"/>
                      <a:pt x="5" y="41"/>
                      <a:pt x="5" y="41"/>
                    </a:cubicBezTo>
                    <a:cubicBezTo>
                      <a:pt x="5" y="43"/>
                      <a:pt x="5" y="44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1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3" y="58"/>
                      <a:pt x="3" y="59"/>
                      <a:pt x="4" y="59"/>
                    </a:cubicBezTo>
                    <a:cubicBezTo>
                      <a:pt x="4" y="59"/>
                      <a:pt x="5" y="59"/>
                      <a:pt x="5" y="60"/>
                    </a:cubicBezTo>
                    <a:cubicBezTo>
                      <a:pt x="5" y="60"/>
                      <a:pt x="6" y="60"/>
                      <a:pt x="6" y="60"/>
                    </a:cubicBezTo>
                    <a:cubicBezTo>
                      <a:pt x="6" y="60"/>
                      <a:pt x="6" y="60"/>
                      <a:pt x="7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0" y="60"/>
                      <a:pt x="12" y="60"/>
                      <a:pt x="14" y="61"/>
                    </a:cubicBezTo>
                    <a:cubicBezTo>
                      <a:pt x="17" y="61"/>
                      <a:pt x="19" y="62"/>
                      <a:pt x="20" y="62"/>
                    </a:cubicBezTo>
                    <a:cubicBezTo>
                      <a:pt x="23" y="62"/>
                      <a:pt x="27" y="63"/>
                      <a:pt x="28" y="64"/>
                    </a:cubicBezTo>
                    <a:cubicBezTo>
                      <a:pt x="29" y="64"/>
                      <a:pt x="30" y="64"/>
                      <a:pt x="31" y="63"/>
                    </a:cubicBezTo>
                    <a:cubicBezTo>
                      <a:pt x="32" y="61"/>
                      <a:pt x="34" y="61"/>
                      <a:pt x="36" y="61"/>
                    </a:cubicBezTo>
                    <a:cubicBezTo>
                      <a:pt x="37" y="62"/>
                      <a:pt x="37" y="62"/>
                      <a:pt x="38" y="62"/>
                    </a:cubicBezTo>
                    <a:cubicBezTo>
                      <a:pt x="39" y="62"/>
                      <a:pt x="42" y="60"/>
                      <a:pt x="42" y="59"/>
                    </a:cubicBezTo>
                    <a:cubicBezTo>
                      <a:pt x="43" y="59"/>
                      <a:pt x="44" y="58"/>
                      <a:pt x="46" y="57"/>
                    </a:cubicBezTo>
                    <a:cubicBezTo>
                      <a:pt x="46" y="57"/>
                      <a:pt x="46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6"/>
                      <a:pt x="49" y="56"/>
                      <a:pt x="50" y="55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52" y="55"/>
                      <a:pt x="52" y="55"/>
                    </a:cubicBezTo>
                    <a:cubicBezTo>
                      <a:pt x="54" y="54"/>
                      <a:pt x="56" y="54"/>
                      <a:pt x="57" y="54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4"/>
                      <a:pt x="62" y="55"/>
                      <a:pt x="64" y="57"/>
                    </a:cubicBezTo>
                    <a:cubicBezTo>
                      <a:pt x="65" y="57"/>
                      <a:pt x="66" y="59"/>
                      <a:pt x="67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8" y="59"/>
                      <a:pt x="69" y="59"/>
                      <a:pt x="71" y="60"/>
                    </a:cubicBezTo>
                    <a:cubicBezTo>
                      <a:pt x="73" y="61"/>
                      <a:pt x="76" y="63"/>
                      <a:pt x="77" y="66"/>
                    </a:cubicBezTo>
                    <a:cubicBezTo>
                      <a:pt x="78" y="69"/>
                      <a:pt x="80" y="72"/>
                      <a:pt x="82" y="75"/>
                    </a:cubicBezTo>
                    <a:cubicBezTo>
                      <a:pt x="82" y="75"/>
                      <a:pt x="83" y="76"/>
                      <a:pt x="83" y="76"/>
                    </a:cubicBezTo>
                    <a:cubicBezTo>
                      <a:pt x="85" y="79"/>
                      <a:pt x="86" y="84"/>
                      <a:pt x="86" y="85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6"/>
                      <a:pt x="86" y="86"/>
                      <a:pt x="86" y="87"/>
                    </a:cubicBezTo>
                    <a:cubicBezTo>
                      <a:pt x="86" y="87"/>
                      <a:pt x="86" y="87"/>
                      <a:pt x="85" y="87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5" y="88"/>
                      <a:pt x="84" y="88"/>
                      <a:pt x="84" y="88"/>
                    </a:cubicBezTo>
                    <a:cubicBezTo>
                      <a:pt x="83" y="88"/>
                      <a:pt x="81" y="87"/>
                      <a:pt x="79" y="87"/>
                    </a:cubicBezTo>
                    <a:cubicBezTo>
                      <a:pt x="78" y="86"/>
                      <a:pt x="77" y="86"/>
                      <a:pt x="76" y="86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5" y="86"/>
                      <a:pt x="74" y="87"/>
                      <a:pt x="74" y="89"/>
                    </a:cubicBezTo>
                    <a:cubicBezTo>
                      <a:pt x="74" y="89"/>
                      <a:pt x="74" y="89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73" y="92"/>
                      <a:pt x="73" y="93"/>
                      <a:pt x="73" y="93"/>
                    </a:cubicBezTo>
                    <a:cubicBezTo>
                      <a:pt x="73" y="93"/>
                      <a:pt x="73" y="93"/>
                      <a:pt x="72" y="94"/>
                    </a:cubicBezTo>
                    <a:cubicBezTo>
                      <a:pt x="72" y="94"/>
                      <a:pt x="72" y="94"/>
                      <a:pt x="72" y="94"/>
                    </a:cubicBezTo>
                    <a:cubicBezTo>
                      <a:pt x="72" y="94"/>
                      <a:pt x="71" y="95"/>
                      <a:pt x="71" y="95"/>
                    </a:cubicBezTo>
                    <a:cubicBezTo>
                      <a:pt x="71" y="95"/>
                      <a:pt x="71" y="95"/>
                      <a:pt x="71" y="95"/>
                    </a:cubicBezTo>
                    <a:cubicBezTo>
                      <a:pt x="70" y="97"/>
                      <a:pt x="69" y="98"/>
                      <a:pt x="68" y="99"/>
                    </a:cubicBezTo>
                    <a:cubicBezTo>
                      <a:pt x="69" y="100"/>
                      <a:pt x="69" y="100"/>
                      <a:pt x="70" y="100"/>
                    </a:cubicBezTo>
                    <a:cubicBezTo>
                      <a:pt x="70" y="100"/>
                      <a:pt x="71" y="99"/>
                      <a:pt x="72" y="99"/>
                    </a:cubicBezTo>
                    <a:cubicBezTo>
                      <a:pt x="74" y="98"/>
                      <a:pt x="75" y="97"/>
                      <a:pt x="76" y="97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7" y="97"/>
                      <a:pt x="77" y="98"/>
                      <a:pt x="78" y="98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78" y="98"/>
                      <a:pt x="79" y="98"/>
                    </a:cubicBezTo>
                    <a:cubicBezTo>
                      <a:pt x="79" y="96"/>
                      <a:pt x="80" y="95"/>
                      <a:pt x="83" y="93"/>
                    </a:cubicBezTo>
                    <a:cubicBezTo>
                      <a:pt x="83" y="93"/>
                      <a:pt x="84" y="93"/>
                      <a:pt x="85" y="92"/>
                    </a:cubicBezTo>
                    <a:cubicBezTo>
                      <a:pt x="86" y="91"/>
                      <a:pt x="88" y="88"/>
                      <a:pt x="89" y="86"/>
                    </a:cubicBezTo>
                    <a:cubicBezTo>
                      <a:pt x="90" y="84"/>
                      <a:pt x="92" y="81"/>
                      <a:pt x="95" y="80"/>
                    </a:cubicBezTo>
                    <a:cubicBezTo>
                      <a:pt x="96" y="80"/>
                      <a:pt x="97" y="80"/>
                      <a:pt x="98" y="79"/>
                    </a:cubicBezTo>
                    <a:cubicBezTo>
                      <a:pt x="101" y="79"/>
                      <a:pt x="104" y="78"/>
                      <a:pt x="108" y="78"/>
                    </a:cubicBezTo>
                    <a:cubicBezTo>
                      <a:pt x="110" y="79"/>
                      <a:pt x="111" y="79"/>
                      <a:pt x="112" y="81"/>
                    </a:cubicBezTo>
                    <a:cubicBezTo>
                      <a:pt x="113" y="82"/>
                      <a:pt x="112" y="84"/>
                      <a:pt x="111" y="85"/>
                    </a:cubicBezTo>
                    <a:cubicBezTo>
                      <a:pt x="111" y="85"/>
                      <a:pt x="110" y="86"/>
                      <a:pt x="110" y="86"/>
                    </a:cubicBezTo>
                    <a:cubicBezTo>
                      <a:pt x="112" y="87"/>
                      <a:pt x="115" y="87"/>
                      <a:pt x="116" y="87"/>
                    </a:cubicBezTo>
                    <a:cubicBezTo>
                      <a:pt x="121" y="87"/>
                      <a:pt x="121" y="87"/>
                      <a:pt x="121" y="87"/>
                    </a:cubicBezTo>
                    <a:cubicBezTo>
                      <a:pt x="124" y="87"/>
                      <a:pt x="129" y="87"/>
                      <a:pt x="129" y="90"/>
                    </a:cubicBezTo>
                    <a:cubicBezTo>
                      <a:pt x="130" y="94"/>
                      <a:pt x="125" y="96"/>
                      <a:pt x="119" y="98"/>
                    </a:cubicBezTo>
                    <a:cubicBezTo>
                      <a:pt x="118" y="98"/>
                      <a:pt x="117" y="98"/>
                      <a:pt x="116" y="99"/>
                    </a:cubicBezTo>
                    <a:cubicBezTo>
                      <a:pt x="117" y="99"/>
                      <a:pt x="118" y="99"/>
                      <a:pt x="119" y="100"/>
                    </a:cubicBezTo>
                    <a:cubicBezTo>
                      <a:pt x="121" y="101"/>
                      <a:pt x="123" y="101"/>
                      <a:pt x="125" y="102"/>
                    </a:cubicBezTo>
                    <a:cubicBezTo>
                      <a:pt x="128" y="104"/>
                      <a:pt x="127" y="107"/>
                      <a:pt x="126" y="110"/>
                    </a:cubicBezTo>
                    <a:cubicBezTo>
                      <a:pt x="126" y="110"/>
                      <a:pt x="126" y="111"/>
                      <a:pt x="126" y="111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28" y="111"/>
                      <a:pt x="130" y="110"/>
                      <a:pt x="132" y="109"/>
                    </a:cubicBezTo>
                    <a:cubicBezTo>
                      <a:pt x="134" y="107"/>
                      <a:pt x="136" y="107"/>
                      <a:pt x="138" y="106"/>
                    </a:cubicBezTo>
                    <a:cubicBezTo>
                      <a:pt x="139" y="106"/>
                      <a:pt x="141" y="105"/>
                      <a:pt x="143" y="104"/>
                    </a:cubicBezTo>
                    <a:cubicBezTo>
                      <a:pt x="144" y="103"/>
                      <a:pt x="146" y="103"/>
                      <a:pt x="147" y="103"/>
                    </a:cubicBezTo>
                    <a:cubicBezTo>
                      <a:pt x="139" y="103"/>
                      <a:pt x="137" y="97"/>
                      <a:pt x="137" y="91"/>
                    </a:cubicBezTo>
                    <a:cubicBezTo>
                      <a:pt x="137" y="88"/>
                      <a:pt x="148" y="81"/>
                      <a:pt x="153" y="80"/>
                    </a:cubicBezTo>
                    <a:cubicBezTo>
                      <a:pt x="158" y="80"/>
                      <a:pt x="162" y="78"/>
                      <a:pt x="166" y="76"/>
                    </a:cubicBezTo>
                    <a:cubicBezTo>
                      <a:pt x="168" y="75"/>
                      <a:pt x="171" y="75"/>
                      <a:pt x="174" y="74"/>
                    </a:cubicBezTo>
                    <a:cubicBezTo>
                      <a:pt x="174" y="73"/>
                      <a:pt x="174" y="73"/>
                      <a:pt x="174" y="72"/>
                    </a:cubicBezTo>
                    <a:cubicBezTo>
                      <a:pt x="174" y="72"/>
                      <a:pt x="174" y="72"/>
                      <a:pt x="174" y="72"/>
                    </a:cubicBezTo>
                    <a:cubicBezTo>
                      <a:pt x="174" y="72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0"/>
                      <a:pt x="174" y="70"/>
                      <a:pt x="174" y="69"/>
                    </a:cubicBezTo>
                    <a:cubicBezTo>
                      <a:pt x="175" y="69"/>
                      <a:pt x="176" y="68"/>
                      <a:pt x="176" y="68"/>
                    </a:cubicBezTo>
                    <a:cubicBezTo>
                      <a:pt x="177" y="68"/>
                      <a:pt x="178" y="67"/>
                      <a:pt x="179" y="66"/>
                    </a:cubicBezTo>
                    <a:cubicBezTo>
                      <a:pt x="182" y="63"/>
                      <a:pt x="184" y="62"/>
                      <a:pt x="185" y="62"/>
                    </a:cubicBezTo>
                    <a:cubicBezTo>
                      <a:pt x="186" y="62"/>
                      <a:pt x="187" y="62"/>
                      <a:pt x="188" y="62"/>
                    </a:cubicBezTo>
                    <a:cubicBezTo>
                      <a:pt x="190" y="63"/>
                      <a:pt x="192" y="63"/>
                      <a:pt x="193" y="63"/>
                    </a:cubicBezTo>
                    <a:cubicBezTo>
                      <a:pt x="193" y="62"/>
                      <a:pt x="193" y="62"/>
                      <a:pt x="194" y="61"/>
                    </a:cubicBezTo>
                    <a:cubicBezTo>
                      <a:pt x="194" y="60"/>
                      <a:pt x="195" y="59"/>
                      <a:pt x="195" y="58"/>
                    </a:cubicBezTo>
                    <a:cubicBezTo>
                      <a:pt x="195" y="58"/>
                      <a:pt x="194" y="58"/>
                      <a:pt x="194" y="57"/>
                    </a:cubicBezTo>
                    <a:cubicBezTo>
                      <a:pt x="193" y="56"/>
                      <a:pt x="192" y="55"/>
                      <a:pt x="192" y="53"/>
                    </a:cubicBezTo>
                    <a:cubicBezTo>
                      <a:pt x="193" y="51"/>
                      <a:pt x="194" y="51"/>
                      <a:pt x="195" y="50"/>
                    </a:cubicBezTo>
                    <a:cubicBezTo>
                      <a:pt x="195" y="50"/>
                      <a:pt x="195" y="50"/>
                      <a:pt x="195" y="50"/>
                    </a:cubicBezTo>
                    <a:cubicBezTo>
                      <a:pt x="195" y="50"/>
                      <a:pt x="193" y="49"/>
                      <a:pt x="193" y="47"/>
                    </a:cubicBezTo>
                    <a:cubicBezTo>
                      <a:pt x="193" y="46"/>
                      <a:pt x="194" y="45"/>
                      <a:pt x="195" y="44"/>
                    </a:cubicBezTo>
                    <a:cubicBezTo>
                      <a:pt x="196" y="44"/>
                      <a:pt x="197" y="43"/>
                      <a:pt x="197" y="43"/>
                    </a:cubicBezTo>
                    <a:cubicBezTo>
                      <a:pt x="196" y="43"/>
                      <a:pt x="195" y="42"/>
                      <a:pt x="194" y="42"/>
                    </a:cubicBezTo>
                    <a:cubicBezTo>
                      <a:pt x="193" y="41"/>
                      <a:pt x="192" y="41"/>
                      <a:pt x="191" y="40"/>
                    </a:cubicBezTo>
                    <a:cubicBezTo>
                      <a:pt x="190" y="40"/>
                      <a:pt x="188" y="39"/>
                      <a:pt x="187" y="39"/>
                    </a:cubicBezTo>
                    <a:cubicBezTo>
                      <a:pt x="185" y="39"/>
                      <a:pt x="183" y="39"/>
                      <a:pt x="182" y="38"/>
                    </a:cubicBezTo>
                    <a:cubicBezTo>
                      <a:pt x="181" y="37"/>
                      <a:pt x="178" y="37"/>
                      <a:pt x="176" y="37"/>
                    </a:cubicBezTo>
                    <a:cubicBezTo>
                      <a:pt x="174" y="37"/>
                      <a:pt x="172" y="37"/>
                      <a:pt x="171" y="35"/>
                    </a:cubicBezTo>
                    <a:cubicBezTo>
                      <a:pt x="171" y="35"/>
                      <a:pt x="170" y="34"/>
                      <a:pt x="170" y="33"/>
                    </a:cubicBezTo>
                    <a:cubicBezTo>
                      <a:pt x="168" y="32"/>
                      <a:pt x="167" y="31"/>
                      <a:pt x="167" y="30"/>
                    </a:cubicBezTo>
                    <a:cubicBezTo>
                      <a:pt x="166" y="30"/>
                      <a:pt x="164" y="30"/>
                      <a:pt x="163" y="31"/>
                    </a:cubicBezTo>
                    <a:cubicBezTo>
                      <a:pt x="161" y="32"/>
                      <a:pt x="158" y="33"/>
                      <a:pt x="155" y="31"/>
                    </a:cubicBezTo>
                    <a:cubicBezTo>
                      <a:pt x="155" y="31"/>
                      <a:pt x="154" y="31"/>
                      <a:pt x="154" y="30"/>
                    </a:cubicBezTo>
                    <a:cubicBezTo>
                      <a:pt x="153" y="30"/>
                      <a:pt x="152" y="29"/>
                      <a:pt x="152" y="29"/>
                    </a:cubicBezTo>
                    <a:cubicBezTo>
                      <a:pt x="150" y="30"/>
                      <a:pt x="146" y="29"/>
                      <a:pt x="145" y="28"/>
                    </a:cubicBezTo>
                    <a:cubicBezTo>
                      <a:pt x="145" y="27"/>
                      <a:pt x="144" y="26"/>
                      <a:pt x="145" y="24"/>
                    </a:cubicBezTo>
                    <a:cubicBezTo>
                      <a:pt x="145" y="23"/>
                      <a:pt x="142" y="19"/>
                      <a:pt x="141" y="18"/>
                    </a:cubicBezTo>
                    <a:cubicBezTo>
                      <a:pt x="141" y="18"/>
                      <a:pt x="140" y="18"/>
                      <a:pt x="139" y="18"/>
                    </a:cubicBezTo>
                    <a:cubicBezTo>
                      <a:pt x="136" y="18"/>
                      <a:pt x="133" y="18"/>
                      <a:pt x="132" y="15"/>
                    </a:cubicBezTo>
                    <a:cubicBezTo>
                      <a:pt x="131" y="14"/>
                      <a:pt x="131" y="14"/>
                      <a:pt x="130" y="13"/>
                    </a:cubicBezTo>
                    <a:cubicBezTo>
                      <a:pt x="129" y="11"/>
                      <a:pt x="128" y="9"/>
                      <a:pt x="129" y="7"/>
                    </a:cubicBezTo>
                    <a:cubicBezTo>
                      <a:pt x="130" y="6"/>
                      <a:pt x="129" y="2"/>
                      <a:pt x="128" y="0"/>
                    </a:cubicBezTo>
                    <a:cubicBezTo>
                      <a:pt x="128" y="0"/>
                      <a:pt x="126" y="0"/>
                      <a:pt x="124" y="0"/>
                    </a:cubicBezTo>
                    <a:cubicBezTo>
                      <a:pt x="123" y="0"/>
                      <a:pt x="121" y="0"/>
                      <a:pt x="121" y="0"/>
                    </a:cubicBezTo>
                    <a:cubicBezTo>
                      <a:pt x="120" y="1"/>
                      <a:pt x="118" y="1"/>
                      <a:pt x="116" y="0"/>
                    </a:cubicBezTo>
                    <a:cubicBezTo>
                      <a:pt x="115" y="0"/>
                      <a:pt x="114" y="0"/>
                      <a:pt x="114" y="0"/>
                    </a:cubicBezTo>
                    <a:cubicBezTo>
                      <a:pt x="113" y="1"/>
                      <a:pt x="113" y="1"/>
                      <a:pt x="112" y="1"/>
                    </a:cubicBezTo>
                    <a:cubicBezTo>
                      <a:pt x="112" y="2"/>
                      <a:pt x="111" y="3"/>
                      <a:pt x="109" y="3"/>
                    </a:cubicBezTo>
                    <a:cubicBezTo>
                      <a:pt x="109" y="3"/>
                      <a:pt x="108" y="3"/>
                      <a:pt x="107" y="3"/>
                    </a:cubicBezTo>
                    <a:cubicBezTo>
                      <a:pt x="107" y="3"/>
                      <a:pt x="106" y="3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5" y="3"/>
                      <a:pt x="104" y="3"/>
                      <a:pt x="104" y="2"/>
                    </a:cubicBezTo>
                    <a:cubicBezTo>
                      <a:pt x="104" y="2"/>
                      <a:pt x="104" y="3"/>
                      <a:pt x="10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28" name="Freeform 1205">
                <a:extLst>
                  <a:ext uri="{FF2B5EF4-FFF2-40B4-BE49-F238E27FC236}">
                    <a16:creationId xmlns:a16="http://schemas.microsoft.com/office/drawing/2014/main" id="{0F254291-46D8-1745-8EF5-C271CDC69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3134"/>
                <a:ext cx="98" cy="67"/>
              </a:xfrm>
              <a:custGeom>
                <a:avLst/>
                <a:gdLst>
                  <a:gd name="T0" fmla="*/ 53 w 102"/>
                  <a:gd name="T1" fmla="*/ 0 h 70"/>
                  <a:gd name="T2" fmla="*/ 51 w 102"/>
                  <a:gd name="T3" fmla="*/ 2 h 70"/>
                  <a:gd name="T4" fmla="*/ 45 w 102"/>
                  <a:gd name="T5" fmla="*/ 5 h 70"/>
                  <a:gd name="T6" fmla="*/ 39 w 102"/>
                  <a:gd name="T7" fmla="*/ 7 h 70"/>
                  <a:gd name="T8" fmla="*/ 39 w 102"/>
                  <a:gd name="T9" fmla="*/ 8 h 70"/>
                  <a:gd name="T10" fmla="*/ 38 w 102"/>
                  <a:gd name="T11" fmla="*/ 13 h 70"/>
                  <a:gd name="T12" fmla="*/ 37 w 102"/>
                  <a:gd name="T13" fmla="*/ 15 h 70"/>
                  <a:gd name="T14" fmla="*/ 35 w 102"/>
                  <a:gd name="T15" fmla="*/ 17 h 70"/>
                  <a:gd name="T16" fmla="*/ 27 w 102"/>
                  <a:gd name="T17" fmla="*/ 23 h 70"/>
                  <a:gd name="T18" fmla="*/ 24 w 102"/>
                  <a:gd name="T19" fmla="*/ 30 h 70"/>
                  <a:gd name="T20" fmla="*/ 12 w 102"/>
                  <a:gd name="T21" fmla="*/ 35 h 70"/>
                  <a:gd name="T22" fmla="*/ 10 w 102"/>
                  <a:gd name="T23" fmla="*/ 35 h 70"/>
                  <a:gd name="T24" fmla="*/ 10 w 102"/>
                  <a:gd name="T25" fmla="*/ 35 h 70"/>
                  <a:gd name="T26" fmla="*/ 9 w 102"/>
                  <a:gd name="T27" fmla="*/ 35 h 70"/>
                  <a:gd name="T28" fmla="*/ 8 w 102"/>
                  <a:gd name="T29" fmla="*/ 35 h 70"/>
                  <a:gd name="T30" fmla="*/ 7 w 102"/>
                  <a:gd name="T31" fmla="*/ 35 h 70"/>
                  <a:gd name="T32" fmla="*/ 6 w 102"/>
                  <a:gd name="T33" fmla="*/ 35 h 70"/>
                  <a:gd name="T34" fmla="*/ 4 w 102"/>
                  <a:gd name="T35" fmla="*/ 35 h 70"/>
                  <a:gd name="T36" fmla="*/ 4 w 102"/>
                  <a:gd name="T37" fmla="*/ 35 h 70"/>
                  <a:gd name="T38" fmla="*/ 4 w 102"/>
                  <a:gd name="T39" fmla="*/ 37 h 70"/>
                  <a:gd name="T40" fmla="*/ 4 w 102"/>
                  <a:gd name="T41" fmla="*/ 38 h 70"/>
                  <a:gd name="T42" fmla="*/ 5 w 102"/>
                  <a:gd name="T43" fmla="*/ 40 h 70"/>
                  <a:gd name="T44" fmla="*/ 8 w 102"/>
                  <a:gd name="T45" fmla="*/ 50 h 70"/>
                  <a:gd name="T46" fmla="*/ 0 w 102"/>
                  <a:gd name="T47" fmla="*/ 58 h 70"/>
                  <a:gd name="T48" fmla="*/ 4 w 102"/>
                  <a:gd name="T49" fmla="*/ 64 h 70"/>
                  <a:gd name="T50" fmla="*/ 4 w 102"/>
                  <a:gd name="T51" fmla="*/ 65 h 70"/>
                  <a:gd name="T52" fmla="*/ 4 w 102"/>
                  <a:gd name="T53" fmla="*/ 68 h 70"/>
                  <a:gd name="T54" fmla="*/ 4 w 102"/>
                  <a:gd name="T55" fmla="*/ 68 h 70"/>
                  <a:gd name="T56" fmla="*/ 5 w 102"/>
                  <a:gd name="T57" fmla="*/ 68 h 70"/>
                  <a:gd name="T58" fmla="*/ 7 w 102"/>
                  <a:gd name="T59" fmla="*/ 66 h 70"/>
                  <a:gd name="T60" fmla="*/ 36 w 102"/>
                  <a:gd name="T61" fmla="*/ 65 h 70"/>
                  <a:gd name="T62" fmla="*/ 40 w 102"/>
                  <a:gd name="T63" fmla="*/ 65 h 70"/>
                  <a:gd name="T64" fmla="*/ 51 w 102"/>
                  <a:gd name="T65" fmla="*/ 68 h 70"/>
                  <a:gd name="T66" fmla="*/ 59 w 102"/>
                  <a:gd name="T67" fmla="*/ 68 h 70"/>
                  <a:gd name="T68" fmla="*/ 66 w 102"/>
                  <a:gd name="T69" fmla="*/ 69 h 70"/>
                  <a:gd name="T70" fmla="*/ 71 w 102"/>
                  <a:gd name="T71" fmla="*/ 69 h 70"/>
                  <a:gd name="T72" fmla="*/ 77 w 102"/>
                  <a:gd name="T73" fmla="*/ 69 h 70"/>
                  <a:gd name="T74" fmla="*/ 85 w 102"/>
                  <a:gd name="T75" fmla="*/ 60 h 70"/>
                  <a:gd name="T76" fmla="*/ 87 w 102"/>
                  <a:gd name="T77" fmla="*/ 59 h 70"/>
                  <a:gd name="T78" fmla="*/ 89 w 102"/>
                  <a:gd name="T79" fmla="*/ 59 h 70"/>
                  <a:gd name="T80" fmla="*/ 91 w 102"/>
                  <a:gd name="T81" fmla="*/ 59 h 70"/>
                  <a:gd name="T82" fmla="*/ 90 w 102"/>
                  <a:gd name="T83" fmla="*/ 57 h 70"/>
                  <a:gd name="T84" fmla="*/ 88 w 102"/>
                  <a:gd name="T85" fmla="*/ 51 h 70"/>
                  <a:gd name="T86" fmla="*/ 91 w 102"/>
                  <a:gd name="T87" fmla="*/ 42 h 70"/>
                  <a:gd name="T88" fmla="*/ 97 w 102"/>
                  <a:gd name="T89" fmla="*/ 44 h 70"/>
                  <a:gd name="T90" fmla="*/ 98 w 102"/>
                  <a:gd name="T91" fmla="*/ 37 h 70"/>
                  <a:gd name="T92" fmla="*/ 93 w 102"/>
                  <a:gd name="T93" fmla="*/ 34 h 70"/>
                  <a:gd name="T94" fmla="*/ 86 w 102"/>
                  <a:gd name="T95" fmla="*/ 26 h 70"/>
                  <a:gd name="T96" fmla="*/ 82 w 102"/>
                  <a:gd name="T97" fmla="*/ 16 h 70"/>
                  <a:gd name="T98" fmla="*/ 82 w 102"/>
                  <a:gd name="T99" fmla="*/ 11 h 70"/>
                  <a:gd name="T100" fmla="*/ 82 w 102"/>
                  <a:gd name="T101" fmla="*/ 8 h 70"/>
                  <a:gd name="T102" fmla="*/ 74 w 102"/>
                  <a:gd name="T103" fmla="*/ 5 h 70"/>
                  <a:gd name="T104" fmla="*/ 65 w 102"/>
                  <a:gd name="T105" fmla="*/ 4 h 70"/>
                  <a:gd name="T106" fmla="*/ 54 w 102"/>
                  <a:gd name="T107" fmla="*/ 0 h 70"/>
                  <a:gd name="T108" fmla="*/ 54 w 102"/>
                  <a:gd name="T10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2" h="70">
                    <a:moveTo>
                      <a:pt x="54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1"/>
                      <a:pt x="52" y="1"/>
                    </a:cubicBezTo>
                    <a:cubicBezTo>
                      <a:pt x="52" y="1"/>
                      <a:pt x="52" y="2"/>
                      <a:pt x="51" y="2"/>
                    </a:cubicBezTo>
                    <a:cubicBezTo>
                      <a:pt x="50" y="3"/>
                      <a:pt x="49" y="5"/>
                      <a:pt x="47" y="5"/>
                    </a:cubicBezTo>
                    <a:cubicBezTo>
                      <a:pt x="46" y="5"/>
                      <a:pt x="45" y="5"/>
                      <a:pt x="45" y="5"/>
                    </a:cubicBezTo>
                    <a:cubicBezTo>
                      <a:pt x="43" y="5"/>
                      <a:pt x="41" y="5"/>
                      <a:pt x="40" y="6"/>
                    </a:cubicBezTo>
                    <a:cubicBezTo>
                      <a:pt x="40" y="6"/>
                      <a:pt x="40" y="6"/>
                      <a:pt x="39" y="7"/>
                    </a:cubicBezTo>
                    <a:cubicBezTo>
                      <a:pt x="39" y="7"/>
                      <a:pt x="39" y="7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8" y="11"/>
                      <a:pt x="38" y="12"/>
                      <a:pt x="38" y="13"/>
                    </a:cubicBezTo>
                    <a:cubicBezTo>
                      <a:pt x="38" y="13"/>
                      <a:pt x="38" y="14"/>
                      <a:pt x="38" y="14"/>
                    </a:cubicBezTo>
                    <a:cubicBezTo>
                      <a:pt x="38" y="15"/>
                      <a:pt x="38" y="15"/>
                      <a:pt x="37" y="15"/>
                    </a:cubicBezTo>
                    <a:cubicBezTo>
                      <a:pt x="37" y="16"/>
                      <a:pt x="36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8"/>
                      <a:pt x="33" y="19"/>
                      <a:pt x="32" y="19"/>
                    </a:cubicBezTo>
                    <a:cubicBezTo>
                      <a:pt x="30" y="20"/>
                      <a:pt x="28" y="22"/>
                      <a:pt x="27" y="23"/>
                    </a:cubicBezTo>
                    <a:cubicBezTo>
                      <a:pt x="27" y="24"/>
                      <a:pt x="27" y="24"/>
                      <a:pt x="27" y="25"/>
                    </a:cubicBezTo>
                    <a:cubicBezTo>
                      <a:pt x="27" y="27"/>
                      <a:pt x="27" y="30"/>
                      <a:pt x="24" y="30"/>
                    </a:cubicBezTo>
                    <a:cubicBezTo>
                      <a:pt x="22" y="30"/>
                      <a:pt x="19" y="31"/>
                      <a:pt x="18" y="32"/>
                    </a:cubicBezTo>
                    <a:cubicBezTo>
                      <a:pt x="17" y="34"/>
                      <a:pt x="15" y="35"/>
                      <a:pt x="12" y="35"/>
                    </a:cubicBezTo>
                    <a:cubicBezTo>
                      <a:pt x="11" y="35"/>
                      <a:pt x="11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5" y="35"/>
                      <a:pt x="5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5" y="39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1"/>
                    </a:cubicBezTo>
                    <a:cubicBezTo>
                      <a:pt x="7" y="42"/>
                      <a:pt x="8" y="47"/>
                      <a:pt x="8" y="50"/>
                    </a:cubicBezTo>
                    <a:cubicBezTo>
                      <a:pt x="8" y="52"/>
                      <a:pt x="6" y="53"/>
                      <a:pt x="5" y="54"/>
                    </a:cubicBezTo>
                    <a:cubicBezTo>
                      <a:pt x="4" y="55"/>
                      <a:pt x="1" y="57"/>
                      <a:pt x="0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59"/>
                      <a:pt x="5" y="61"/>
                      <a:pt x="4" y="64"/>
                    </a:cubicBezTo>
                    <a:cubicBezTo>
                      <a:pt x="4" y="64"/>
                      <a:pt x="4" y="64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4" y="67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5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4"/>
                      <a:pt x="11" y="62"/>
                      <a:pt x="15" y="62"/>
                    </a:cubicBezTo>
                    <a:cubicBezTo>
                      <a:pt x="28" y="62"/>
                      <a:pt x="34" y="63"/>
                      <a:pt x="36" y="65"/>
                    </a:cubicBezTo>
                    <a:cubicBezTo>
                      <a:pt x="36" y="65"/>
                      <a:pt x="38" y="65"/>
                      <a:pt x="39" y="65"/>
                    </a:cubicBezTo>
                    <a:cubicBezTo>
                      <a:pt x="39" y="65"/>
                      <a:pt x="39" y="65"/>
                      <a:pt x="40" y="65"/>
                    </a:cubicBezTo>
                    <a:cubicBezTo>
                      <a:pt x="42" y="65"/>
                      <a:pt x="44" y="65"/>
                      <a:pt x="46" y="66"/>
                    </a:cubicBezTo>
                    <a:cubicBezTo>
                      <a:pt x="48" y="67"/>
                      <a:pt x="50" y="68"/>
                      <a:pt x="51" y="68"/>
                    </a:cubicBezTo>
                    <a:cubicBezTo>
                      <a:pt x="52" y="66"/>
                      <a:pt x="53" y="66"/>
                      <a:pt x="55" y="67"/>
                    </a:cubicBezTo>
                    <a:cubicBezTo>
                      <a:pt x="56" y="68"/>
                      <a:pt x="58" y="68"/>
                      <a:pt x="59" y="68"/>
                    </a:cubicBezTo>
                    <a:cubicBezTo>
                      <a:pt x="59" y="67"/>
                      <a:pt x="60" y="67"/>
                      <a:pt x="61" y="67"/>
                    </a:cubicBezTo>
                    <a:cubicBezTo>
                      <a:pt x="63" y="67"/>
                      <a:pt x="64" y="68"/>
                      <a:pt x="66" y="69"/>
                    </a:cubicBezTo>
                    <a:cubicBezTo>
                      <a:pt x="66" y="69"/>
                      <a:pt x="66" y="70"/>
                      <a:pt x="67" y="70"/>
                    </a:cubicBezTo>
                    <a:cubicBezTo>
                      <a:pt x="68" y="69"/>
                      <a:pt x="70" y="69"/>
                      <a:pt x="71" y="69"/>
                    </a:cubicBezTo>
                    <a:cubicBezTo>
                      <a:pt x="73" y="69"/>
                      <a:pt x="75" y="69"/>
                      <a:pt x="77" y="70"/>
                    </a:cubicBezTo>
                    <a:cubicBezTo>
                      <a:pt x="77" y="70"/>
                      <a:pt x="77" y="69"/>
                      <a:pt x="77" y="69"/>
                    </a:cubicBezTo>
                    <a:cubicBezTo>
                      <a:pt x="77" y="67"/>
                      <a:pt x="80" y="64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60"/>
                      <a:pt x="87" y="60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8" y="59"/>
                      <a:pt x="88" y="59"/>
                      <a:pt x="89" y="59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0" y="59"/>
                      <a:pt x="90" y="59"/>
                      <a:pt x="91" y="59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90" y="58"/>
                      <a:pt x="90" y="58"/>
                      <a:pt x="90" y="57"/>
                    </a:cubicBezTo>
                    <a:cubicBezTo>
                      <a:pt x="90" y="57"/>
                      <a:pt x="90" y="56"/>
                      <a:pt x="90" y="56"/>
                    </a:cubicBezTo>
                    <a:cubicBezTo>
                      <a:pt x="89" y="54"/>
                      <a:pt x="89" y="53"/>
                      <a:pt x="88" y="51"/>
                    </a:cubicBezTo>
                    <a:cubicBezTo>
                      <a:pt x="87" y="48"/>
                      <a:pt x="87" y="46"/>
                      <a:pt x="88" y="44"/>
                    </a:cubicBezTo>
                    <a:cubicBezTo>
                      <a:pt x="89" y="43"/>
                      <a:pt x="90" y="42"/>
                      <a:pt x="91" y="42"/>
                    </a:cubicBezTo>
                    <a:cubicBezTo>
                      <a:pt x="92" y="42"/>
                      <a:pt x="93" y="43"/>
                      <a:pt x="95" y="44"/>
                    </a:cubicBezTo>
                    <a:cubicBezTo>
                      <a:pt x="95" y="44"/>
                      <a:pt x="97" y="44"/>
                      <a:pt x="97" y="44"/>
                    </a:cubicBezTo>
                    <a:cubicBezTo>
                      <a:pt x="101" y="42"/>
                      <a:pt x="102" y="41"/>
                      <a:pt x="102" y="41"/>
                    </a:cubicBezTo>
                    <a:cubicBezTo>
                      <a:pt x="101" y="40"/>
                      <a:pt x="99" y="38"/>
                      <a:pt x="98" y="37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95" y="37"/>
                      <a:pt x="94" y="35"/>
                      <a:pt x="93" y="34"/>
                    </a:cubicBezTo>
                    <a:cubicBezTo>
                      <a:pt x="92" y="33"/>
                      <a:pt x="91" y="31"/>
                      <a:pt x="90" y="31"/>
                    </a:cubicBezTo>
                    <a:cubicBezTo>
                      <a:pt x="88" y="30"/>
                      <a:pt x="87" y="28"/>
                      <a:pt x="86" y="26"/>
                    </a:cubicBezTo>
                    <a:cubicBezTo>
                      <a:pt x="86" y="25"/>
                      <a:pt x="85" y="24"/>
                      <a:pt x="85" y="24"/>
                    </a:cubicBezTo>
                    <a:cubicBezTo>
                      <a:pt x="82" y="22"/>
                      <a:pt x="82" y="18"/>
                      <a:pt x="82" y="16"/>
                    </a:cubicBezTo>
                    <a:cubicBezTo>
                      <a:pt x="82" y="16"/>
                      <a:pt x="82" y="15"/>
                      <a:pt x="82" y="14"/>
                    </a:cubicBezTo>
                    <a:cubicBezTo>
                      <a:pt x="82" y="13"/>
                      <a:pt x="82" y="12"/>
                      <a:pt x="82" y="11"/>
                    </a:cubicBezTo>
                    <a:cubicBezTo>
                      <a:pt x="82" y="10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7"/>
                      <a:pt x="77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2" y="6"/>
                      <a:pt x="70" y="7"/>
                      <a:pt x="69" y="7"/>
                    </a:cubicBezTo>
                    <a:cubicBezTo>
                      <a:pt x="68" y="7"/>
                      <a:pt x="66" y="6"/>
                      <a:pt x="65" y="4"/>
                    </a:cubicBezTo>
                    <a:cubicBezTo>
                      <a:pt x="64" y="2"/>
                      <a:pt x="63" y="2"/>
                      <a:pt x="62" y="2"/>
                    </a:cubicBezTo>
                    <a:cubicBezTo>
                      <a:pt x="58" y="3"/>
                      <a:pt x="55" y="1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29" name="Freeform 1206">
                <a:extLst>
                  <a:ext uri="{FF2B5EF4-FFF2-40B4-BE49-F238E27FC236}">
                    <a16:creationId xmlns:a16="http://schemas.microsoft.com/office/drawing/2014/main" id="{8EDD2595-C63E-B840-B6A2-7B5CC0E45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3105"/>
                <a:ext cx="75" cy="33"/>
              </a:xfrm>
              <a:custGeom>
                <a:avLst/>
                <a:gdLst>
                  <a:gd name="T0" fmla="*/ 66 w 78"/>
                  <a:gd name="T1" fmla="*/ 32 h 34"/>
                  <a:gd name="T2" fmla="*/ 69 w 78"/>
                  <a:gd name="T3" fmla="*/ 31 h 34"/>
                  <a:gd name="T4" fmla="*/ 73 w 78"/>
                  <a:gd name="T5" fmla="*/ 31 h 34"/>
                  <a:gd name="T6" fmla="*/ 76 w 78"/>
                  <a:gd name="T7" fmla="*/ 28 h 34"/>
                  <a:gd name="T8" fmla="*/ 78 w 78"/>
                  <a:gd name="T9" fmla="*/ 27 h 34"/>
                  <a:gd name="T10" fmla="*/ 78 w 78"/>
                  <a:gd name="T11" fmla="*/ 26 h 34"/>
                  <a:gd name="T12" fmla="*/ 73 w 78"/>
                  <a:gd name="T13" fmla="*/ 14 h 34"/>
                  <a:gd name="T14" fmla="*/ 71 w 78"/>
                  <a:gd name="T15" fmla="*/ 8 h 34"/>
                  <a:gd name="T16" fmla="*/ 70 w 78"/>
                  <a:gd name="T17" fmla="*/ 7 h 34"/>
                  <a:gd name="T18" fmla="*/ 61 w 78"/>
                  <a:gd name="T19" fmla="*/ 6 h 34"/>
                  <a:gd name="T20" fmla="*/ 49 w 78"/>
                  <a:gd name="T21" fmla="*/ 0 h 34"/>
                  <a:gd name="T22" fmla="*/ 46 w 78"/>
                  <a:gd name="T23" fmla="*/ 0 h 34"/>
                  <a:gd name="T24" fmla="*/ 44 w 78"/>
                  <a:gd name="T25" fmla="*/ 0 h 34"/>
                  <a:gd name="T26" fmla="*/ 42 w 78"/>
                  <a:gd name="T27" fmla="*/ 0 h 34"/>
                  <a:gd name="T28" fmla="*/ 40 w 78"/>
                  <a:gd name="T29" fmla="*/ 0 h 34"/>
                  <a:gd name="T30" fmla="*/ 38 w 78"/>
                  <a:gd name="T31" fmla="*/ 4 h 34"/>
                  <a:gd name="T32" fmla="*/ 30 w 78"/>
                  <a:gd name="T33" fmla="*/ 16 h 34"/>
                  <a:gd name="T34" fmla="*/ 27 w 78"/>
                  <a:gd name="T35" fmla="*/ 16 h 34"/>
                  <a:gd name="T36" fmla="*/ 16 w 78"/>
                  <a:gd name="T37" fmla="*/ 3 h 34"/>
                  <a:gd name="T38" fmla="*/ 7 w 78"/>
                  <a:gd name="T39" fmla="*/ 9 h 34"/>
                  <a:gd name="T40" fmla="*/ 3 w 78"/>
                  <a:gd name="T41" fmla="*/ 17 h 34"/>
                  <a:gd name="T42" fmla="*/ 2 w 78"/>
                  <a:gd name="T43" fmla="*/ 25 h 34"/>
                  <a:gd name="T44" fmla="*/ 4 w 78"/>
                  <a:gd name="T45" fmla="*/ 25 h 34"/>
                  <a:gd name="T46" fmla="*/ 6 w 78"/>
                  <a:gd name="T47" fmla="*/ 24 h 34"/>
                  <a:gd name="T48" fmla="*/ 7 w 78"/>
                  <a:gd name="T49" fmla="*/ 24 h 34"/>
                  <a:gd name="T50" fmla="*/ 14 w 78"/>
                  <a:gd name="T51" fmla="*/ 22 h 34"/>
                  <a:gd name="T52" fmla="*/ 26 w 78"/>
                  <a:gd name="T53" fmla="*/ 23 h 34"/>
                  <a:gd name="T54" fmla="*/ 39 w 78"/>
                  <a:gd name="T55" fmla="*/ 23 h 34"/>
                  <a:gd name="T56" fmla="*/ 46 w 78"/>
                  <a:gd name="T57" fmla="*/ 25 h 34"/>
                  <a:gd name="T58" fmla="*/ 47 w 78"/>
                  <a:gd name="T59" fmla="*/ 25 h 34"/>
                  <a:gd name="T60" fmla="*/ 61 w 78"/>
                  <a:gd name="T61" fmla="*/ 33 h 34"/>
                  <a:gd name="T62" fmla="*/ 62 w 78"/>
                  <a:gd name="T63" fmla="*/ 34 h 34"/>
                  <a:gd name="T64" fmla="*/ 64 w 78"/>
                  <a:gd name="T6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" h="34">
                    <a:moveTo>
                      <a:pt x="64" y="33"/>
                    </a:moveTo>
                    <a:cubicBezTo>
                      <a:pt x="64" y="32"/>
                      <a:pt x="65" y="32"/>
                      <a:pt x="66" y="32"/>
                    </a:cubicBezTo>
                    <a:cubicBezTo>
                      <a:pt x="67" y="31"/>
                      <a:pt x="68" y="31"/>
                      <a:pt x="69" y="31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70" y="31"/>
                      <a:pt x="71" y="31"/>
                      <a:pt x="71" y="31"/>
                    </a:cubicBezTo>
                    <a:cubicBezTo>
                      <a:pt x="72" y="31"/>
                      <a:pt x="72" y="31"/>
                      <a:pt x="73" y="31"/>
                    </a:cubicBezTo>
                    <a:cubicBezTo>
                      <a:pt x="73" y="31"/>
                      <a:pt x="73" y="31"/>
                      <a:pt x="74" y="30"/>
                    </a:cubicBezTo>
                    <a:cubicBezTo>
                      <a:pt x="74" y="29"/>
                      <a:pt x="75" y="28"/>
                      <a:pt x="76" y="28"/>
                    </a:cubicBezTo>
                    <a:cubicBezTo>
                      <a:pt x="76" y="27"/>
                      <a:pt x="77" y="27"/>
                      <a:pt x="77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7"/>
                      <a:pt x="78" y="27"/>
                      <a:pt x="78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8" y="24"/>
                      <a:pt x="77" y="23"/>
                      <a:pt x="77" y="22"/>
                    </a:cubicBezTo>
                    <a:cubicBezTo>
                      <a:pt x="73" y="19"/>
                      <a:pt x="72" y="16"/>
                      <a:pt x="73" y="14"/>
                    </a:cubicBezTo>
                    <a:cubicBezTo>
                      <a:pt x="73" y="13"/>
                      <a:pt x="74" y="11"/>
                      <a:pt x="72" y="10"/>
                    </a:cubicBezTo>
                    <a:cubicBezTo>
                      <a:pt x="72" y="9"/>
                      <a:pt x="71" y="9"/>
                      <a:pt x="71" y="8"/>
                    </a:cubicBezTo>
                    <a:cubicBezTo>
                      <a:pt x="71" y="8"/>
                      <a:pt x="71" y="8"/>
                      <a:pt x="70" y="8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6" y="7"/>
                      <a:pt x="63" y="7"/>
                      <a:pt x="62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59" y="7"/>
                      <a:pt x="55" y="5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1"/>
                      <a:pt x="38" y="2"/>
                      <a:pt x="38" y="4"/>
                    </a:cubicBezTo>
                    <a:cubicBezTo>
                      <a:pt x="38" y="6"/>
                      <a:pt x="38" y="7"/>
                      <a:pt x="38" y="9"/>
                    </a:cubicBezTo>
                    <a:cubicBezTo>
                      <a:pt x="38" y="14"/>
                      <a:pt x="35" y="16"/>
                      <a:pt x="30" y="16"/>
                    </a:cubicBezTo>
                    <a:cubicBezTo>
                      <a:pt x="29" y="16"/>
                      <a:pt x="29" y="16"/>
                      <a:pt x="28" y="16"/>
                    </a:cubicBezTo>
                    <a:cubicBezTo>
                      <a:pt x="28" y="16"/>
                      <a:pt x="27" y="16"/>
                      <a:pt x="27" y="16"/>
                    </a:cubicBezTo>
                    <a:cubicBezTo>
                      <a:pt x="24" y="16"/>
                      <a:pt x="21" y="11"/>
                      <a:pt x="17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5" y="4"/>
                      <a:pt x="12" y="5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5" y="14"/>
                      <a:pt x="5" y="16"/>
                      <a:pt x="3" y="17"/>
                    </a:cubicBezTo>
                    <a:cubicBezTo>
                      <a:pt x="1" y="19"/>
                      <a:pt x="0" y="21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3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5"/>
                      <a:pt x="5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3"/>
                      <a:pt x="8" y="23"/>
                    </a:cubicBezTo>
                    <a:cubicBezTo>
                      <a:pt x="10" y="22"/>
                      <a:pt x="12" y="22"/>
                      <a:pt x="14" y="22"/>
                    </a:cubicBezTo>
                    <a:cubicBezTo>
                      <a:pt x="17" y="22"/>
                      <a:pt x="20" y="22"/>
                      <a:pt x="22" y="22"/>
                    </a:cubicBezTo>
                    <a:cubicBezTo>
                      <a:pt x="24" y="23"/>
                      <a:pt x="25" y="23"/>
                      <a:pt x="26" y="23"/>
                    </a:cubicBezTo>
                    <a:cubicBezTo>
                      <a:pt x="27" y="23"/>
                      <a:pt x="28" y="23"/>
                      <a:pt x="29" y="23"/>
                    </a:cubicBezTo>
                    <a:cubicBezTo>
                      <a:pt x="33" y="23"/>
                      <a:pt x="37" y="24"/>
                      <a:pt x="39" y="23"/>
                    </a:cubicBezTo>
                    <a:cubicBezTo>
                      <a:pt x="40" y="23"/>
                      <a:pt x="41" y="23"/>
                      <a:pt x="41" y="23"/>
                    </a:cubicBezTo>
                    <a:cubicBezTo>
                      <a:pt x="44" y="23"/>
                      <a:pt x="45" y="24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7" y="25"/>
                      <a:pt x="47" y="25"/>
                    </a:cubicBezTo>
                    <a:cubicBezTo>
                      <a:pt x="51" y="25"/>
                      <a:pt x="56" y="29"/>
                      <a:pt x="58" y="31"/>
                    </a:cubicBezTo>
                    <a:cubicBezTo>
                      <a:pt x="59" y="32"/>
                      <a:pt x="60" y="32"/>
                      <a:pt x="61" y="33"/>
                    </a:cubicBezTo>
                    <a:cubicBezTo>
                      <a:pt x="61" y="33"/>
                      <a:pt x="61" y="33"/>
                      <a:pt x="61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3" y="34"/>
                      <a:pt x="63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30" name="Freeform 1207">
                <a:extLst>
                  <a:ext uri="{FF2B5EF4-FFF2-40B4-BE49-F238E27FC236}">
                    <a16:creationId xmlns:a16="http://schemas.microsoft.com/office/drawing/2014/main" id="{6314A47E-3D15-FA45-81A9-3EB3144EE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3130"/>
                <a:ext cx="57" cy="34"/>
              </a:xfrm>
              <a:custGeom>
                <a:avLst/>
                <a:gdLst>
                  <a:gd name="T0" fmla="*/ 26 w 59"/>
                  <a:gd name="T1" fmla="*/ 32 h 36"/>
                  <a:gd name="T2" fmla="*/ 27 w 59"/>
                  <a:gd name="T3" fmla="*/ 33 h 36"/>
                  <a:gd name="T4" fmla="*/ 28 w 59"/>
                  <a:gd name="T5" fmla="*/ 34 h 36"/>
                  <a:gd name="T6" fmla="*/ 29 w 59"/>
                  <a:gd name="T7" fmla="*/ 34 h 36"/>
                  <a:gd name="T8" fmla="*/ 29 w 59"/>
                  <a:gd name="T9" fmla="*/ 35 h 36"/>
                  <a:gd name="T10" fmla="*/ 30 w 59"/>
                  <a:gd name="T11" fmla="*/ 35 h 36"/>
                  <a:gd name="T12" fmla="*/ 32 w 59"/>
                  <a:gd name="T13" fmla="*/ 35 h 36"/>
                  <a:gd name="T14" fmla="*/ 33 w 59"/>
                  <a:gd name="T15" fmla="*/ 35 h 36"/>
                  <a:gd name="T16" fmla="*/ 34 w 59"/>
                  <a:gd name="T17" fmla="*/ 35 h 36"/>
                  <a:gd name="T18" fmla="*/ 35 w 59"/>
                  <a:gd name="T19" fmla="*/ 35 h 36"/>
                  <a:gd name="T20" fmla="*/ 36 w 59"/>
                  <a:gd name="T21" fmla="*/ 35 h 36"/>
                  <a:gd name="T22" fmla="*/ 36 w 59"/>
                  <a:gd name="T23" fmla="*/ 35 h 36"/>
                  <a:gd name="T24" fmla="*/ 40 w 59"/>
                  <a:gd name="T25" fmla="*/ 33 h 36"/>
                  <a:gd name="T26" fmla="*/ 48 w 59"/>
                  <a:gd name="T27" fmla="*/ 28 h 36"/>
                  <a:gd name="T28" fmla="*/ 54 w 59"/>
                  <a:gd name="T29" fmla="*/ 20 h 36"/>
                  <a:gd name="T30" fmla="*/ 56 w 59"/>
                  <a:gd name="T31" fmla="*/ 19 h 36"/>
                  <a:gd name="T32" fmla="*/ 59 w 59"/>
                  <a:gd name="T33" fmla="*/ 15 h 36"/>
                  <a:gd name="T34" fmla="*/ 59 w 59"/>
                  <a:gd name="T35" fmla="*/ 12 h 36"/>
                  <a:gd name="T36" fmla="*/ 58 w 59"/>
                  <a:gd name="T37" fmla="*/ 11 h 36"/>
                  <a:gd name="T38" fmla="*/ 55 w 59"/>
                  <a:gd name="T39" fmla="*/ 9 h 36"/>
                  <a:gd name="T40" fmla="*/ 45 w 59"/>
                  <a:gd name="T41" fmla="*/ 3 h 36"/>
                  <a:gd name="T42" fmla="*/ 45 w 59"/>
                  <a:gd name="T43" fmla="*/ 3 h 36"/>
                  <a:gd name="T44" fmla="*/ 42 w 59"/>
                  <a:gd name="T45" fmla="*/ 1 h 36"/>
                  <a:gd name="T46" fmla="*/ 41 w 59"/>
                  <a:gd name="T47" fmla="*/ 1 h 36"/>
                  <a:gd name="T48" fmla="*/ 40 w 59"/>
                  <a:gd name="T49" fmla="*/ 1 h 36"/>
                  <a:gd name="T50" fmla="*/ 28 w 59"/>
                  <a:gd name="T51" fmla="*/ 1 h 36"/>
                  <a:gd name="T52" fmla="*/ 13 w 59"/>
                  <a:gd name="T53" fmla="*/ 0 h 36"/>
                  <a:gd name="T54" fmla="*/ 8 w 59"/>
                  <a:gd name="T55" fmla="*/ 1 h 36"/>
                  <a:gd name="T56" fmla="*/ 6 w 59"/>
                  <a:gd name="T57" fmla="*/ 2 h 36"/>
                  <a:gd name="T58" fmla="*/ 3 w 59"/>
                  <a:gd name="T59" fmla="*/ 3 h 36"/>
                  <a:gd name="T60" fmla="*/ 2 w 59"/>
                  <a:gd name="T61" fmla="*/ 3 h 36"/>
                  <a:gd name="T62" fmla="*/ 3 w 59"/>
                  <a:gd name="T63" fmla="*/ 14 h 36"/>
                  <a:gd name="T64" fmla="*/ 11 w 59"/>
                  <a:gd name="T65" fmla="*/ 18 h 36"/>
                  <a:gd name="T66" fmla="*/ 21 w 59"/>
                  <a:gd name="T67" fmla="*/ 23 h 36"/>
                  <a:gd name="T68" fmla="*/ 20 w 59"/>
                  <a:gd name="T69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36">
                    <a:moveTo>
                      <a:pt x="20" y="30"/>
                    </a:moveTo>
                    <a:cubicBezTo>
                      <a:pt x="22" y="30"/>
                      <a:pt x="24" y="31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8" y="33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9" y="34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7" y="36"/>
                      <a:pt x="38" y="35"/>
                      <a:pt x="40" y="33"/>
                    </a:cubicBezTo>
                    <a:cubicBezTo>
                      <a:pt x="42" y="31"/>
                      <a:pt x="46" y="30"/>
                      <a:pt x="48" y="30"/>
                    </a:cubicBezTo>
                    <a:cubicBezTo>
                      <a:pt x="48" y="30"/>
                      <a:pt x="48" y="29"/>
                      <a:pt x="48" y="28"/>
                    </a:cubicBezTo>
                    <a:cubicBezTo>
                      <a:pt x="48" y="28"/>
                      <a:pt x="48" y="27"/>
                      <a:pt x="48" y="27"/>
                    </a:cubicBezTo>
                    <a:cubicBezTo>
                      <a:pt x="49" y="24"/>
                      <a:pt x="52" y="21"/>
                      <a:pt x="54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6" y="20"/>
                      <a:pt x="56" y="19"/>
                      <a:pt x="56" y="19"/>
                    </a:cubicBezTo>
                    <a:cubicBezTo>
                      <a:pt x="57" y="18"/>
                      <a:pt x="57" y="17"/>
                      <a:pt x="59" y="17"/>
                    </a:cubicBezTo>
                    <a:cubicBezTo>
                      <a:pt x="59" y="16"/>
                      <a:pt x="59" y="16"/>
                      <a:pt x="59" y="15"/>
                    </a:cubicBezTo>
                    <a:cubicBezTo>
                      <a:pt x="59" y="14"/>
                      <a:pt x="59" y="13"/>
                      <a:pt x="59" y="13"/>
                    </a:cubicBezTo>
                    <a:cubicBezTo>
                      <a:pt x="59" y="13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1"/>
                      <a:pt x="59" y="11"/>
                      <a:pt x="58" y="11"/>
                    </a:cubicBezTo>
                    <a:cubicBezTo>
                      <a:pt x="58" y="11"/>
                      <a:pt x="58" y="11"/>
                      <a:pt x="57" y="10"/>
                    </a:cubicBezTo>
                    <a:cubicBezTo>
                      <a:pt x="56" y="10"/>
                      <a:pt x="56" y="9"/>
                      <a:pt x="55" y="9"/>
                    </a:cubicBezTo>
                    <a:cubicBezTo>
                      <a:pt x="51" y="5"/>
                      <a:pt x="48" y="3"/>
                      <a:pt x="46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4" y="3"/>
                      <a:pt x="43" y="3"/>
                      <a:pt x="42" y="2"/>
                    </a:cubicBezTo>
                    <a:cubicBezTo>
                      <a:pt x="42" y="2"/>
                      <a:pt x="42" y="2"/>
                      <a:pt x="42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1"/>
                      <a:pt x="36" y="2"/>
                      <a:pt x="34" y="2"/>
                    </a:cubicBezTo>
                    <a:cubicBezTo>
                      <a:pt x="32" y="2"/>
                      <a:pt x="30" y="1"/>
                      <a:pt x="28" y="1"/>
                    </a:cubicBezTo>
                    <a:cubicBezTo>
                      <a:pt x="25" y="1"/>
                      <a:pt x="24" y="1"/>
                      <a:pt x="21" y="0"/>
                    </a:cubicBezTo>
                    <a:cubicBezTo>
                      <a:pt x="18" y="0"/>
                      <a:pt x="16" y="0"/>
                      <a:pt x="13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7"/>
                      <a:pt x="3" y="11"/>
                      <a:pt x="0" y="14"/>
                    </a:cubicBezTo>
                    <a:cubicBezTo>
                      <a:pt x="1" y="14"/>
                      <a:pt x="2" y="14"/>
                      <a:pt x="3" y="14"/>
                    </a:cubicBezTo>
                    <a:cubicBezTo>
                      <a:pt x="4" y="14"/>
                      <a:pt x="6" y="14"/>
                      <a:pt x="7" y="16"/>
                    </a:cubicBezTo>
                    <a:cubicBezTo>
                      <a:pt x="8" y="17"/>
                      <a:pt x="10" y="18"/>
                      <a:pt x="11" y="18"/>
                    </a:cubicBezTo>
                    <a:cubicBezTo>
                      <a:pt x="12" y="18"/>
                      <a:pt x="13" y="18"/>
                      <a:pt x="13" y="18"/>
                    </a:cubicBezTo>
                    <a:cubicBezTo>
                      <a:pt x="16" y="18"/>
                      <a:pt x="21" y="20"/>
                      <a:pt x="21" y="23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20" y="27"/>
                      <a:pt x="20" y="29"/>
                      <a:pt x="2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31" name="Freeform 1208">
                <a:extLst>
                  <a:ext uri="{FF2B5EF4-FFF2-40B4-BE49-F238E27FC236}">
                    <a16:creationId xmlns:a16="http://schemas.microsoft.com/office/drawing/2014/main" id="{07C3ECD1-CB4E-294E-BD72-6BD1A8C9E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3258"/>
                <a:ext cx="42" cy="22"/>
              </a:xfrm>
              <a:custGeom>
                <a:avLst/>
                <a:gdLst>
                  <a:gd name="T0" fmla="*/ 9 w 44"/>
                  <a:gd name="T1" fmla="*/ 22 h 22"/>
                  <a:gd name="T2" fmla="*/ 11 w 44"/>
                  <a:gd name="T3" fmla="*/ 22 h 22"/>
                  <a:gd name="T4" fmla="*/ 12 w 44"/>
                  <a:gd name="T5" fmla="*/ 22 h 22"/>
                  <a:gd name="T6" fmla="*/ 14 w 44"/>
                  <a:gd name="T7" fmla="*/ 22 h 22"/>
                  <a:gd name="T8" fmla="*/ 14 w 44"/>
                  <a:gd name="T9" fmla="*/ 22 h 22"/>
                  <a:gd name="T10" fmla="*/ 15 w 44"/>
                  <a:gd name="T11" fmla="*/ 22 h 22"/>
                  <a:gd name="T12" fmla="*/ 16 w 44"/>
                  <a:gd name="T13" fmla="*/ 22 h 22"/>
                  <a:gd name="T14" fmla="*/ 17 w 44"/>
                  <a:gd name="T15" fmla="*/ 22 h 22"/>
                  <a:gd name="T16" fmla="*/ 19 w 44"/>
                  <a:gd name="T17" fmla="*/ 18 h 22"/>
                  <a:gd name="T18" fmla="*/ 21 w 44"/>
                  <a:gd name="T19" fmla="*/ 14 h 22"/>
                  <a:gd name="T20" fmla="*/ 22 w 44"/>
                  <a:gd name="T21" fmla="*/ 14 h 22"/>
                  <a:gd name="T22" fmla="*/ 23 w 44"/>
                  <a:gd name="T23" fmla="*/ 14 h 22"/>
                  <a:gd name="T24" fmla="*/ 27 w 44"/>
                  <a:gd name="T25" fmla="*/ 18 h 22"/>
                  <a:gd name="T26" fmla="*/ 30 w 44"/>
                  <a:gd name="T27" fmla="*/ 22 h 22"/>
                  <a:gd name="T28" fmla="*/ 30 w 44"/>
                  <a:gd name="T29" fmla="*/ 20 h 22"/>
                  <a:gd name="T30" fmla="*/ 35 w 44"/>
                  <a:gd name="T31" fmla="*/ 15 h 22"/>
                  <a:gd name="T32" fmla="*/ 36 w 44"/>
                  <a:gd name="T33" fmla="*/ 15 h 22"/>
                  <a:gd name="T34" fmla="*/ 39 w 44"/>
                  <a:gd name="T35" fmla="*/ 16 h 22"/>
                  <a:gd name="T36" fmla="*/ 44 w 44"/>
                  <a:gd name="T37" fmla="*/ 13 h 22"/>
                  <a:gd name="T38" fmla="*/ 44 w 44"/>
                  <a:gd name="T39" fmla="*/ 13 h 22"/>
                  <a:gd name="T40" fmla="*/ 44 w 44"/>
                  <a:gd name="T41" fmla="*/ 12 h 22"/>
                  <a:gd name="T42" fmla="*/ 44 w 44"/>
                  <a:gd name="T43" fmla="*/ 12 h 22"/>
                  <a:gd name="T44" fmla="*/ 44 w 44"/>
                  <a:gd name="T45" fmla="*/ 12 h 22"/>
                  <a:gd name="T46" fmla="*/ 44 w 44"/>
                  <a:gd name="T47" fmla="*/ 11 h 22"/>
                  <a:gd name="T48" fmla="*/ 44 w 44"/>
                  <a:gd name="T49" fmla="*/ 11 h 22"/>
                  <a:gd name="T50" fmla="*/ 44 w 44"/>
                  <a:gd name="T51" fmla="*/ 11 h 22"/>
                  <a:gd name="T52" fmla="*/ 43 w 44"/>
                  <a:gd name="T53" fmla="*/ 11 h 22"/>
                  <a:gd name="T54" fmla="*/ 43 w 44"/>
                  <a:gd name="T55" fmla="*/ 11 h 22"/>
                  <a:gd name="T56" fmla="*/ 42 w 44"/>
                  <a:gd name="T57" fmla="*/ 11 h 22"/>
                  <a:gd name="T58" fmla="*/ 37 w 44"/>
                  <a:gd name="T59" fmla="*/ 9 h 22"/>
                  <a:gd name="T60" fmla="*/ 36 w 44"/>
                  <a:gd name="T61" fmla="*/ 9 h 22"/>
                  <a:gd name="T62" fmla="*/ 36 w 44"/>
                  <a:gd name="T63" fmla="*/ 9 h 22"/>
                  <a:gd name="T64" fmla="*/ 36 w 44"/>
                  <a:gd name="T65" fmla="*/ 8 h 22"/>
                  <a:gd name="T66" fmla="*/ 35 w 44"/>
                  <a:gd name="T67" fmla="*/ 8 h 22"/>
                  <a:gd name="T68" fmla="*/ 35 w 44"/>
                  <a:gd name="T69" fmla="*/ 7 h 22"/>
                  <a:gd name="T70" fmla="*/ 35 w 44"/>
                  <a:gd name="T71" fmla="*/ 6 h 22"/>
                  <a:gd name="T72" fmla="*/ 35 w 44"/>
                  <a:gd name="T73" fmla="*/ 6 h 22"/>
                  <a:gd name="T74" fmla="*/ 35 w 44"/>
                  <a:gd name="T75" fmla="*/ 4 h 22"/>
                  <a:gd name="T76" fmla="*/ 35 w 44"/>
                  <a:gd name="T77" fmla="*/ 4 h 22"/>
                  <a:gd name="T78" fmla="*/ 35 w 44"/>
                  <a:gd name="T79" fmla="*/ 3 h 22"/>
                  <a:gd name="T80" fmla="*/ 35 w 44"/>
                  <a:gd name="T81" fmla="*/ 3 h 22"/>
                  <a:gd name="T82" fmla="*/ 35 w 44"/>
                  <a:gd name="T83" fmla="*/ 2 h 22"/>
                  <a:gd name="T84" fmla="*/ 32 w 44"/>
                  <a:gd name="T85" fmla="*/ 1 h 22"/>
                  <a:gd name="T86" fmla="*/ 32 w 44"/>
                  <a:gd name="T87" fmla="*/ 1 h 22"/>
                  <a:gd name="T88" fmla="*/ 30 w 44"/>
                  <a:gd name="T89" fmla="*/ 1 h 22"/>
                  <a:gd name="T90" fmla="*/ 24 w 44"/>
                  <a:gd name="T91" fmla="*/ 1 h 22"/>
                  <a:gd name="T92" fmla="*/ 18 w 44"/>
                  <a:gd name="T93" fmla="*/ 2 h 22"/>
                  <a:gd name="T94" fmla="*/ 15 w 44"/>
                  <a:gd name="T95" fmla="*/ 1 h 22"/>
                  <a:gd name="T96" fmla="*/ 14 w 44"/>
                  <a:gd name="T97" fmla="*/ 1 h 22"/>
                  <a:gd name="T98" fmla="*/ 13 w 44"/>
                  <a:gd name="T99" fmla="*/ 3 h 22"/>
                  <a:gd name="T100" fmla="*/ 12 w 44"/>
                  <a:gd name="T101" fmla="*/ 3 h 22"/>
                  <a:gd name="T102" fmla="*/ 8 w 44"/>
                  <a:gd name="T103" fmla="*/ 6 h 22"/>
                  <a:gd name="T104" fmla="*/ 4 w 44"/>
                  <a:gd name="T105" fmla="*/ 10 h 22"/>
                  <a:gd name="T106" fmla="*/ 1 w 44"/>
                  <a:gd name="T107" fmla="*/ 15 h 22"/>
                  <a:gd name="T108" fmla="*/ 0 w 44"/>
                  <a:gd name="T109" fmla="*/ 15 h 22"/>
                  <a:gd name="T110" fmla="*/ 3 w 44"/>
                  <a:gd name="T111" fmla="*/ 15 h 22"/>
                  <a:gd name="T112" fmla="*/ 7 w 44"/>
                  <a:gd name="T113" fmla="*/ 19 h 22"/>
                  <a:gd name="T114" fmla="*/ 8 w 44"/>
                  <a:gd name="T115" fmla="*/ 20 h 22"/>
                  <a:gd name="T116" fmla="*/ 9 w 44"/>
                  <a:gd name="T117" fmla="*/ 21 h 22"/>
                  <a:gd name="T118" fmla="*/ 9 w 44"/>
                  <a:gd name="T119" fmla="*/ 21 h 22"/>
                  <a:gd name="T120" fmla="*/ 9 w 44"/>
                  <a:gd name="T121" fmla="*/ 22 h 22"/>
                  <a:gd name="T122" fmla="*/ 9 w 44"/>
                  <a:gd name="T123" fmla="*/ 22 h 22"/>
                  <a:gd name="T124" fmla="*/ 9 w 44"/>
                  <a:gd name="T1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" h="22">
                    <a:moveTo>
                      <a:pt x="9" y="22"/>
                    </a:move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22"/>
                      <a:pt x="13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6" y="22"/>
                    </a:cubicBezTo>
                    <a:cubicBezTo>
                      <a:pt x="16" y="22"/>
                      <a:pt x="16" y="22"/>
                      <a:pt x="17" y="22"/>
                    </a:cubicBezTo>
                    <a:cubicBezTo>
                      <a:pt x="17" y="22"/>
                      <a:pt x="19" y="19"/>
                      <a:pt x="19" y="18"/>
                    </a:cubicBezTo>
                    <a:cubicBezTo>
                      <a:pt x="20" y="16"/>
                      <a:pt x="21" y="15"/>
                      <a:pt x="21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5"/>
                      <a:pt x="27" y="18"/>
                    </a:cubicBezTo>
                    <a:cubicBezTo>
                      <a:pt x="28" y="19"/>
                      <a:pt x="29" y="21"/>
                      <a:pt x="30" y="22"/>
                    </a:cubicBezTo>
                    <a:cubicBezTo>
                      <a:pt x="30" y="21"/>
                      <a:pt x="30" y="20"/>
                      <a:pt x="30" y="20"/>
                    </a:cubicBezTo>
                    <a:cubicBezTo>
                      <a:pt x="30" y="17"/>
                      <a:pt x="32" y="15"/>
                      <a:pt x="35" y="15"/>
                    </a:cubicBezTo>
                    <a:cubicBezTo>
                      <a:pt x="35" y="15"/>
                      <a:pt x="36" y="15"/>
                      <a:pt x="36" y="15"/>
                    </a:cubicBezTo>
                    <a:cubicBezTo>
                      <a:pt x="37" y="15"/>
                      <a:pt x="38" y="16"/>
                      <a:pt x="39" y="16"/>
                    </a:cubicBezTo>
                    <a:cubicBezTo>
                      <a:pt x="39" y="13"/>
                      <a:pt x="41" y="12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2" y="11"/>
                      <a:pt x="42" y="11"/>
                    </a:cubicBezTo>
                    <a:cubicBezTo>
                      <a:pt x="40" y="11"/>
                      <a:pt x="38" y="10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2"/>
                      <a:pt x="35" y="2"/>
                    </a:cubicBezTo>
                    <a:cubicBezTo>
                      <a:pt x="34" y="2"/>
                      <a:pt x="33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27" y="0"/>
                      <a:pt x="26" y="0"/>
                      <a:pt x="24" y="1"/>
                    </a:cubicBezTo>
                    <a:cubicBezTo>
                      <a:pt x="23" y="1"/>
                      <a:pt x="21" y="2"/>
                      <a:pt x="18" y="2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2"/>
                      <a:pt x="13" y="3"/>
                      <a:pt x="1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8" y="4"/>
                      <a:pt x="8" y="6"/>
                    </a:cubicBezTo>
                    <a:cubicBezTo>
                      <a:pt x="8" y="8"/>
                      <a:pt x="6" y="9"/>
                      <a:pt x="4" y="10"/>
                    </a:cubicBezTo>
                    <a:cubicBezTo>
                      <a:pt x="3" y="12"/>
                      <a:pt x="1" y="13"/>
                      <a:pt x="1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1" y="15"/>
                      <a:pt x="2" y="15"/>
                      <a:pt x="3" y="15"/>
                    </a:cubicBezTo>
                    <a:cubicBezTo>
                      <a:pt x="5" y="15"/>
                      <a:pt x="7" y="17"/>
                      <a:pt x="7" y="19"/>
                    </a:cubicBezTo>
                    <a:cubicBezTo>
                      <a:pt x="7" y="19"/>
                      <a:pt x="7" y="19"/>
                      <a:pt x="8" y="20"/>
                    </a:cubicBezTo>
                    <a:cubicBezTo>
                      <a:pt x="8" y="20"/>
                      <a:pt x="8" y="20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32" name="Freeform 1209">
                <a:extLst>
                  <a:ext uri="{FF2B5EF4-FFF2-40B4-BE49-F238E27FC236}">
                    <a16:creationId xmlns:a16="http://schemas.microsoft.com/office/drawing/2014/main" id="{5AA0ABA7-6B53-4F4D-B160-C0837D87E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3155"/>
                <a:ext cx="92" cy="103"/>
              </a:xfrm>
              <a:custGeom>
                <a:avLst/>
                <a:gdLst>
                  <a:gd name="T0" fmla="*/ 0 w 96"/>
                  <a:gd name="T1" fmla="*/ 60 h 108"/>
                  <a:gd name="T2" fmla="*/ 0 w 96"/>
                  <a:gd name="T3" fmla="*/ 60 h 108"/>
                  <a:gd name="T4" fmla="*/ 4 w 96"/>
                  <a:gd name="T5" fmla="*/ 65 h 108"/>
                  <a:gd name="T6" fmla="*/ 2 w 96"/>
                  <a:gd name="T7" fmla="*/ 70 h 108"/>
                  <a:gd name="T8" fmla="*/ 2 w 96"/>
                  <a:gd name="T9" fmla="*/ 72 h 108"/>
                  <a:gd name="T10" fmla="*/ 3 w 96"/>
                  <a:gd name="T11" fmla="*/ 74 h 108"/>
                  <a:gd name="T12" fmla="*/ 4 w 96"/>
                  <a:gd name="T13" fmla="*/ 79 h 108"/>
                  <a:gd name="T14" fmla="*/ 6 w 96"/>
                  <a:gd name="T15" fmla="*/ 80 h 108"/>
                  <a:gd name="T16" fmla="*/ 17 w 96"/>
                  <a:gd name="T17" fmla="*/ 85 h 108"/>
                  <a:gd name="T18" fmla="*/ 24 w 96"/>
                  <a:gd name="T19" fmla="*/ 88 h 108"/>
                  <a:gd name="T20" fmla="*/ 18 w 96"/>
                  <a:gd name="T21" fmla="*/ 101 h 108"/>
                  <a:gd name="T22" fmla="*/ 18 w 96"/>
                  <a:gd name="T23" fmla="*/ 105 h 108"/>
                  <a:gd name="T24" fmla="*/ 24 w 96"/>
                  <a:gd name="T25" fmla="*/ 105 h 108"/>
                  <a:gd name="T26" fmla="*/ 36 w 96"/>
                  <a:gd name="T27" fmla="*/ 106 h 108"/>
                  <a:gd name="T28" fmla="*/ 39 w 96"/>
                  <a:gd name="T29" fmla="*/ 106 h 108"/>
                  <a:gd name="T30" fmla="*/ 40 w 96"/>
                  <a:gd name="T31" fmla="*/ 106 h 108"/>
                  <a:gd name="T32" fmla="*/ 45 w 96"/>
                  <a:gd name="T33" fmla="*/ 108 h 108"/>
                  <a:gd name="T34" fmla="*/ 58 w 96"/>
                  <a:gd name="T35" fmla="*/ 107 h 108"/>
                  <a:gd name="T36" fmla="*/ 74 w 96"/>
                  <a:gd name="T37" fmla="*/ 105 h 108"/>
                  <a:gd name="T38" fmla="*/ 79 w 96"/>
                  <a:gd name="T39" fmla="*/ 95 h 108"/>
                  <a:gd name="T40" fmla="*/ 83 w 96"/>
                  <a:gd name="T41" fmla="*/ 92 h 108"/>
                  <a:gd name="T42" fmla="*/ 82 w 96"/>
                  <a:gd name="T43" fmla="*/ 90 h 108"/>
                  <a:gd name="T44" fmla="*/ 80 w 96"/>
                  <a:gd name="T45" fmla="*/ 88 h 108"/>
                  <a:gd name="T46" fmla="*/ 76 w 96"/>
                  <a:gd name="T47" fmla="*/ 85 h 108"/>
                  <a:gd name="T48" fmla="*/ 69 w 96"/>
                  <a:gd name="T49" fmla="*/ 74 h 108"/>
                  <a:gd name="T50" fmla="*/ 70 w 96"/>
                  <a:gd name="T51" fmla="*/ 65 h 108"/>
                  <a:gd name="T52" fmla="*/ 87 w 96"/>
                  <a:gd name="T53" fmla="*/ 58 h 108"/>
                  <a:gd name="T54" fmla="*/ 93 w 96"/>
                  <a:gd name="T55" fmla="*/ 55 h 108"/>
                  <a:gd name="T56" fmla="*/ 96 w 96"/>
                  <a:gd name="T57" fmla="*/ 56 h 108"/>
                  <a:gd name="T58" fmla="*/ 96 w 96"/>
                  <a:gd name="T59" fmla="*/ 55 h 108"/>
                  <a:gd name="T60" fmla="*/ 96 w 96"/>
                  <a:gd name="T61" fmla="*/ 53 h 108"/>
                  <a:gd name="T62" fmla="*/ 92 w 96"/>
                  <a:gd name="T63" fmla="*/ 39 h 108"/>
                  <a:gd name="T64" fmla="*/ 87 w 96"/>
                  <a:gd name="T65" fmla="*/ 30 h 108"/>
                  <a:gd name="T66" fmla="*/ 88 w 96"/>
                  <a:gd name="T67" fmla="*/ 14 h 108"/>
                  <a:gd name="T68" fmla="*/ 83 w 96"/>
                  <a:gd name="T69" fmla="*/ 10 h 108"/>
                  <a:gd name="T70" fmla="*/ 73 w 96"/>
                  <a:gd name="T71" fmla="*/ 6 h 108"/>
                  <a:gd name="T72" fmla="*/ 53 w 96"/>
                  <a:gd name="T73" fmla="*/ 12 h 108"/>
                  <a:gd name="T74" fmla="*/ 42 w 96"/>
                  <a:gd name="T75" fmla="*/ 5 h 108"/>
                  <a:gd name="T76" fmla="*/ 41 w 96"/>
                  <a:gd name="T77" fmla="*/ 1 h 108"/>
                  <a:gd name="T78" fmla="*/ 39 w 96"/>
                  <a:gd name="T79" fmla="*/ 1 h 108"/>
                  <a:gd name="T80" fmla="*/ 36 w 96"/>
                  <a:gd name="T81" fmla="*/ 0 h 108"/>
                  <a:gd name="T82" fmla="*/ 31 w 96"/>
                  <a:gd name="T83" fmla="*/ 0 h 108"/>
                  <a:gd name="T84" fmla="*/ 35 w 96"/>
                  <a:gd name="T85" fmla="*/ 12 h 108"/>
                  <a:gd name="T86" fmla="*/ 30 w 96"/>
                  <a:gd name="T87" fmla="*/ 18 h 108"/>
                  <a:gd name="T88" fmla="*/ 17 w 96"/>
                  <a:gd name="T89" fmla="*/ 18 h 108"/>
                  <a:gd name="T90" fmla="*/ 13 w 96"/>
                  <a:gd name="T91" fmla="*/ 21 h 108"/>
                  <a:gd name="T92" fmla="*/ 14 w 96"/>
                  <a:gd name="T93" fmla="*/ 25 h 108"/>
                  <a:gd name="T94" fmla="*/ 13 w 96"/>
                  <a:gd name="T95" fmla="*/ 29 h 108"/>
                  <a:gd name="T96" fmla="*/ 9 w 96"/>
                  <a:gd name="T97" fmla="*/ 42 h 108"/>
                  <a:gd name="T98" fmla="*/ 2 w 96"/>
                  <a:gd name="T99" fmla="*/ 52 h 108"/>
                  <a:gd name="T100" fmla="*/ 1 w 96"/>
                  <a:gd name="T101" fmla="*/ 5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" h="108">
                    <a:moveTo>
                      <a:pt x="1" y="59"/>
                    </a:moveTo>
                    <a:cubicBezTo>
                      <a:pt x="1" y="59"/>
                      <a:pt x="1" y="59"/>
                      <a:pt x="1" y="5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1"/>
                      <a:pt x="1" y="62"/>
                      <a:pt x="2" y="63"/>
                    </a:cubicBezTo>
                    <a:cubicBezTo>
                      <a:pt x="2" y="64"/>
                      <a:pt x="3" y="65"/>
                      <a:pt x="3" y="66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0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2" y="71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3"/>
                      <a:pt x="3" y="73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3" y="75"/>
                      <a:pt x="4" y="75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7"/>
                      <a:pt x="4" y="78"/>
                      <a:pt x="4" y="79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80"/>
                      <a:pt x="6" y="80"/>
                      <a:pt x="6" y="80"/>
                    </a:cubicBezTo>
                    <a:cubicBezTo>
                      <a:pt x="6" y="80"/>
                      <a:pt x="7" y="80"/>
                      <a:pt x="7" y="81"/>
                    </a:cubicBezTo>
                    <a:cubicBezTo>
                      <a:pt x="8" y="82"/>
                      <a:pt x="9" y="83"/>
                      <a:pt x="12" y="83"/>
                    </a:cubicBezTo>
                    <a:cubicBezTo>
                      <a:pt x="15" y="83"/>
                      <a:pt x="16" y="84"/>
                      <a:pt x="17" y="85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18" y="85"/>
                      <a:pt x="19" y="85"/>
                      <a:pt x="19" y="85"/>
                    </a:cubicBezTo>
                    <a:cubicBezTo>
                      <a:pt x="20" y="85"/>
                      <a:pt x="23" y="86"/>
                      <a:pt x="24" y="88"/>
                    </a:cubicBezTo>
                    <a:cubicBezTo>
                      <a:pt x="24" y="89"/>
                      <a:pt x="24" y="91"/>
                      <a:pt x="22" y="93"/>
                    </a:cubicBezTo>
                    <a:cubicBezTo>
                      <a:pt x="19" y="95"/>
                      <a:pt x="19" y="97"/>
                      <a:pt x="18" y="100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2"/>
                      <a:pt x="18" y="103"/>
                      <a:pt x="18" y="104"/>
                    </a:cubicBezTo>
                    <a:cubicBezTo>
                      <a:pt x="18" y="104"/>
                      <a:pt x="18" y="105"/>
                      <a:pt x="18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05"/>
                      <a:pt x="19" y="106"/>
                      <a:pt x="20" y="106"/>
                    </a:cubicBezTo>
                    <a:cubicBezTo>
                      <a:pt x="23" y="106"/>
                      <a:pt x="24" y="105"/>
                      <a:pt x="24" y="105"/>
                    </a:cubicBezTo>
                    <a:cubicBezTo>
                      <a:pt x="27" y="104"/>
                      <a:pt x="29" y="103"/>
                      <a:pt x="33" y="105"/>
                    </a:cubicBezTo>
                    <a:cubicBezTo>
                      <a:pt x="34" y="105"/>
                      <a:pt x="35" y="105"/>
                      <a:pt x="35" y="106"/>
                    </a:cubicBezTo>
                    <a:cubicBezTo>
                      <a:pt x="36" y="106"/>
                      <a:pt x="36" y="106"/>
                      <a:pt x="36" y="106"/>
                    </a:cubicBezTo>
                    <a:cubicBezTo>
                      <a:pt x="37" y="106"/>
                      <a:pt x="38" y="107"/>
                      <a:pt x="38" y="107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7"/>
                      <a:pt x="39" y="106"/>
                    </a:cubicBezTo>
                    <a:cubicBezTo>
                      <a:pt x="39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2" y="106"/>
                      <a:pt x="43" y="107"/>
                      <a:pt x="44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6" y="107"/>
                      <a:pt x="48" y="106"/>
                      <a:pt x="50" y="106"/>
                    </a:cubicBezTo>
                    <a:cubicBezTo>
                      <a:pt x="52" y="106"/>
                      <a:pt x="53" y="106"/>
                      <a:pt x="54" y="107"/>
                    </a:cubicBezTo>
                    <a:cubicBezTo>
                      <a:pt x="56" y="108"/>
                      <a:pt x="57" y="108"/>
                      <a:pt x="58" y="107"/>
                    </a:cubicBezTo>
                    <a:cubicBezTo>
                      <a:pt x="61" y="105"/>
                      <a:pt x="67" y="104"/>
                      <a:pt x="69" y="104"/>
                    </a:cubicBezTo>
                    <a:cubicBezTo>
                      <a:pt x="71" y="104"/>
                      <a:pt x="72" y="104"/>
                      <a:pt x="72" y="104"/>
                    </a:cubicBezTo>
                    <a:cubicBezTo>
                      <a:pt x="73" y="105"/>
                      <a:pt x="74" y="105"/>
                      <a:pt x="74" y="105"/>
                    </a:cubicBezTo>
                    <a:cubicBezTo>
                      <a:pt x="74" y="105"/>
                      <a:pt x="74" y="104"/>
                      <a:pt x="74" y="103"/>
                    </a:cubicBezTo>
                    <a:cubicBezTo>
                      <a:pt x="72" y="98"/>
                      <a:pt x="76" y="96"/>
                      <a:pt x="78" y="96"/>
                    </a:cubicBezTo>
                    <a:cubicBezTo>
                      <a:pt x="78" y="95"/>
                      <a:pt x="78" y="95"/>
                      <a:pt x="79" y="95"/>
                    </a:cubicBezTo>
                    <a:cubicBezTo>
                      <a:pt x="79" y="95"/>
                      <a:pt x="79" y="94"/>
                      <a:pt x="79" y="94"/>
                    </a:cubicBezTo>
                    <a:cubicBezTo>
                      <a:pt x="79" y="94"/>
                      <a:pt x="79" y="94"/>
                      <a:pt x="80" y="94"/>
                    </a:cubicBezTo>
                    <a:cubicBezTo>
                      <a:pt x="80" y="93"/>
                      <a:pt x="82" y="92"/>
                      <a:pt x="83" y="92"/>
                    </a:cubicBezTo>
                    <a:cubicBezTo>
                      <a:pt x="83" y="91"/>
                      <a:pt x="84" y="91"/>
                      <a:pt x="84" y="91"/>
                    </a:cubicBezTo>
                    <a:cubicBezTo>
                      <a:pt x="84" y="91"/>
                      <a:pt x="84" y="91"/>
                      <a:pt x="84" y="91"/>
                    </a:cubicBezTo>
                    <a:cubicBezTo>
                      <a:pt x="84" y="91"/>
                      <a:pt x="83" y="90"/>
                      <a:pt x="82" y="90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1" y="89"/>
                      <a:pt x="81" y="89"/>
                      <a:pt x="80" y="88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79" y="87"/>
                      <a:pt x="78" y="87"/>
                      <a:pt x="78" y="87"/>
                    </a:cubicBezTo>
                    <a:cubicBezTo>
                      <a:pt x="78" y="86"/>
                      <a:pt x="78" y="86"/>
                      <a:pt x="77" y="86"/>
                    </a:cubicBezTo>
                    <a:cubicBezTo>
                      <a:pt x="77" y="86"/>
                      <a:pt x="76" y="86"/>
                      <a:pt x="76" y="85"/>
                    </a:cubicBezTo>
                    <a:cubicBezTo>
                      <a:pt x="75" y="85"/>
                      <a:pt x="74" y="84"/>
                      <a:pt x="74" y="84"/>
                    </a:cubicBezTo>
                    <a:cubicBezTo>
                      <a:pt x="72" y="82"/>
                      <a:pt x="71" y="79"/>
                      <a:pt x="70" y="77"/>
                    </a:cubicBezTo>
                    <a:cubicBezTo>
                      <a:pt x="70" y="75"/>
                      <a:pt x="70" y="74"/>
                      <a:pt x="69" y="74"/>
                    </a:cubicBezTo>
                    <a:cubicBezTo>
                      <a:pt x="69" y="73"/>
                      <a:pt x="69" y="73"/>
                      <a:pt x="69" y="72"/>
                    </a:cubicBezTo>
                    <a:cubicBezTo>
                      <a:pt x="68" y="71"/>
                      <a:pt x="66" y="69"/>
                      <a:pt x="67" y="67"/>
                    </a:cubicBezTo>
                    <a:cubicBezTo>
                      <a:pt x="67" y="66"/>
                      <a:pt x="68" y="65"/>
                      <a:pt x="70" y="65"/>
                    </a:cubicBezTo>
                    <a:cubicBezTo>
                      <a:pt x="73" y="64"/>
                      <a:pt x="79" y="63"/>
                      <a:pt x="81" y="61"/>
                    </a:cubicBezTo>
                    <a:cubicBezTo>
                      <a:pt x="81" y="60"/>
                      <a:pt x="82" y="60"/>
                      <a:pt x="82" y="60"/>
                    </a:cubicBezTo>
                    <a:cubicBezTo>
                      <a:pt x="84" y="59"/>
                      <a:pt x="86" y="58"/>
                      <a:pt x="87" y="58"/>
                    </a:cubicBezTo>
                    <a:cubicBezTo>
                      <a:pt x="88" y="57"/>
                      <a:pt x="89" y="57"/>
                      <a:pt x="90" y="57"/>
                    </a:cubicBezTo>
                    <a:cubicBezTo>
                      <a:pt x="90" y="57"/>
                      <a:pt x="90" y="57"/>
                      <a:pt x="90" y="56"/>
                    </a:cubicBezTo>
                    <a:cubicBezTo>
                      <a:pt x="90" y="56"/>
                      <a:pt x="91" y="55"/>
                      <a:pt x="93" y="55"/>
                    </a:cubicBezTo>
                    <a:cubicBezTo>
                      <a:pt x="94" y="55"/>
                      <a:pt x="94" y="56"/>
                      <a:pt x="95" y="56"/>
                    </a:cubicBezTo>
                    <a:cubicBezTo>
                      <a:pt x="95" y="56"/>
                      <a:pt x="96" y="56"/>
                      <a:pt x="96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6" y="55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3"/>
                      <a:pt x="96" y="53"/>
                    </a:cubicBezTo>
                    <a:cubicBezTo>
                      <a:pt x="96" y="53"/>
                      <a:pt x="96" y="53"/>
                      <a:pt x="96" y="53"/>
                    </a:cubicBezTo>
                    <a:cubicBezTo>
                      <a:pt x="94" y="51"/>
                      <a:pt x="93" y="47"/>
                      <a:pt x="93" y="43"/>
                    </a:cubicBezTo>
                    <a:cubicBezTo>
                      <a:pt x="93" y="40"/>
                      <a:pt x="92" y="40"/>
                      <a:pt x="92" y="39"/>
                    </a:cubicBezTo>
                    <a:cubicBezTo>
                      <a:pt x="92" y="39"/>
                      <a:pt x="91" y="38"/>
                      <a:pt x="91" y="36"/>
                    </a:cubicBezTo>
                    <a:cubicBezTo>
                      <a:pt x="91" y="35"/>
                      <a:pt x="91" y="33"/>
                      <a:pt x="90" y="33"/>
                    </a:cubicBezTo>
                    <a:cubicBezTo>
                      <a:pt x="89" y="32"/>
                      <a:pt x="88" y="31"/>
                      <a:pt x="87" y="30"/>
                    </a:cubicBezTo>
                    <a:cubicBezTo>
                      <a:pt x="87" y="28"/>
                      <a:pt x="88" y="27"/>
                      <a:pt x="88" y="25"/>
                    </a:cubicBezTo>
                    <a:cubicBezTo>
                      <a:pt x="90" y="23"/>
                      <a:pt x="89" y="17"/>
                      <a:pt x="89" y="15"/>
                    </a:cubicBezTo>
                    <a:cubicBezTo>
                      <a:pt x="88" y="15"/>
                      <a:pt x="88" y="15"/>
                      <a:pt x="88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14"/>
                      <a:pt x="88" y="13"/>
                      <a:pt x="87" y="12"/>
                    </a:cubicBezTo>
                    <a:cubicBezTo>
                      <a:pt x="87" y="11"/>
                      <a:pt x="87" y="10"/>
                      <a:pt x="83" y="10"/>
                    </a:cubicBezTo>
                    <a:cubicBezTo>
                      <a:pt x="81" y="10"/>
                      <a:pt x="80" y="10"/>
                      <a:pt x="80" y="9"/>
                    </a:cubicBezTo>
                    <a:cubicBezTo>
                      <a:pt x="79" y="7"/>
                      <a:pt x="80" y="6"/>
                      <a:pt x="81" y="4"/>
                    </a:cubicBezTo>
                    <a:cubicBezTo>
                      <a:pt x="79" y="6"/>
                      <a:pt x="76" y="7"/>
                      <a:pt x="73" y="6"/>
                    </a:cubicBezTo>
                    <a:cubicBezTo>
                      <a:pt x="71" y="6"/>
                      <a:pt x="68" y="9"/>
                      <a:pt x="65" y="11"/>
                    </a:cubicBezTo>
                    <a:cubicBezTo>
                      <a:pt x="64" y="12"/>
                      <a:pt x="63" y="13"/>
                      <a:pt x="62" y="13"/>
                    </a:cubicBezTo>
                    <a:cubicBezTo>
                      <a:pt x="59" y="16"/>
                      <a:pt x="55" y="15"/>
                      <a:pt x="53" y="12"/>
                    </a:cubicBezTo>
                    <a:cubicBezTo>
                      <a:pt x="52" y="10"/>
                      <a:pt x="52" y="8"/>
                      <a:pt x="53" y="7"/>
                    </a:cubicBezTo>
                    <a:cubicBezTo>
                      <a:pt x="53" y="7"/>
                      <a:pt x="52" y="7"/>
                      <a:pt x="52" y="7"/>
                    </a:cubicBezTo>
                    <a:cubicBezTo>
                      <a:pt x="48" y="9"/>
                      <a:pt x="44" y="8"/>
                      <a:pt x="42" y="5"/>
                    </a:cubicBezTo>
                    <a:cubicBezTo>
                      <a:pt x="41" y="4"/>
                      <a:pt x="41" y="3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8" y="1"/>
                      <a:pt x="38" y="1"/>
                      <a:pt x="37" y="1"/>
                    </a:cubicBezTo>
                    <a:cubicBezTo>
                      <a:pt x="37" y="1"/>
                      <a:pt x="37" y="1"/>
                      <a:pt x="36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1" y="0"/>
                    </a:cubicBezTo>
                    <a:cubicBezTo>
                      <a:pt x="32" y="1"/>
                      <a:pt x="32" y="3"/>
                      <a:pt x="32" y="4"/>
                    </a:cubicBezTo>
                    <a:cubicBezTo>
                      <a:pt x="31" y="5"/>
                      <a:pt x="31" y="7"/>
                      <a:pt x="33" y="10"/>
                    </a:cubicBezTo>
                    <a:cubicBezTo>
                      <a:pt x="34" y="10"/>
                      <a:pt x="34" y="11"/>
                      <a:pt x="35" y="12"/>
                    </a:cubicBezTo>
                    <a:cubicBezTo>
                      <a:pt x="35" y="13"/>
                      <a:pt x="35" y="15"/>
                      <a:pt x="35" y="16"/>
                    </a:cubicBezTo>
                    <a:cubicBezTo>
                      <a:pt x="34" y="17"/>
                      <a:pt x="32" y="18"/>
                      <a:pt x="31" y="18"/>
                    </a:cubicBezTo>
                    <a:cubicBezTo>
                      <a:pt x="31" y="18"/>
                      <a:pt x="30" y="18"/>
                      <a:pt x="30" y="18"/>
                    </a:cubicBezTo>
                    <a:cubicBezTo>
                      <a:pt x="30" y="19"/>
                      <a:pt x="29" y="21"/>
                      <a:pt x="26" y="21"/>
                    </a:cubicBezTo>
                    <a:cubicBezTo>
                      <a:pt x="24" y="21"/>
                      <a:pt x="21" y="19"/>
                      <a:pt x="19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5" y="18"/>
                      <a:pt x="14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3" y="22"/>
                      <a:pt x="13" y="22"/>
                      <a:pt x="13" y="23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4" y="26"/>
                      <a:pt x="14" y="26"/>
                      <a:pt x="13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8"/>
                      <a:pt x="13" y="28"/>
                      <a:pt x="13" y="29"/>
                    </a:cubicBezTo>
                    <a:cubicBezTo>
                      <a:pt x="11" y="31"/>
                      <a:pt x="9" y="32"/>
                      <a:pt x="8" y="33"/>
                    </a:cubicBezTo>
                    <a:cubicBezTo>
                      <a:pt x="10" y="35"/>
                      <a:pt x="12" y="38"/>
                      <a:pt x="11" y="40"/>
                    </a:cubicBezTo>
                    <a:cubicBezTo>
                      <a:pt x="10" y="41"/>
                      <a:pt x="9" y="41"/>
                      <a:pt x="9" y="42"/>
                    </a:cubicBezTo>
                    <a:cubicBezTo>
                      <a:pt x="9" y="42"/>
                      <a:pt x="9" y="42"/>
                      <a:pt x="9" y="43"/>
                    </a:cubicBezTo>
                    <a:cubicBezTo>
                      <a:pt x="9" y="46"/>
                      <a:pt x="6" y="47"/>
                      <a:pt x="2" y="48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1" y="52"/>
                      <a:pt x="1" y="53"/>
                      <a:pt x="1" y="53"/>
                    </a:cubicBezTo>
                    <a:cubicBezTo>
                      <a:pt x="1" y="55"/>
                      <a:pt x="1" y="56"/>
                      <a:pt x="1" y="58"/>
                    </a:cubicBezTo>
                    <a:cubicBezTo>
                      <a:pt x="1" y="58"/>
                      <a:pt x="1" y="58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33" name="Freeform 1210">
                <a:extLst>
                  <a:ext uri="{FF2B5EF4-FFF2-40B4-BE49-F238E27FC236}">
                    <a16:creationId xmlns:a16="http://schemas.microsoft.com/office/drawing/2014/main" id="{153D4F3E-5F95-D149-B649-DDD0DD8FD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" y="2894"/>
                <a:ext cx="109" cy="176"/>
              </a:xfrm>
              <a:custGeom>
                <a:avLst/>
                <a:gdLst>
                  <a:gd name="T0" fmla="*/ 77 w 114"/>
                  <a:gd name="T1" fmla="*/ 1 h 183"/>
                  <a:gd name="T2" fmla="*/ 65 w 114"/>
                  <a:gd name="T3" fmla="*/ 3 h 183"/>
                  <a:gd name="T4" fmla="*/ 56 w 114"/>
                  <a:gd name="T5" fmla="*/ 8 h 183"/>
                  <a:gd name="T6" fmla="*/ 55 w 114"/>
                  <a:gd name="T7" fmla="*/ 17 h 183"/>
                  <a:gd name="T8" fmla="*/ 48 w 114"/>
                  <a:gd name="T9" fmla="*/ 22 h 183"/>
                  <a:gd name="T10" fmla="*/ 43 w 114"/>
                  <a:gd name="T11" fmla="*/ 29 h 183"/>
                  <a:gd name="T12" fmla="*/ 37 w 114"/>
                  <a:gd name="T13" fmla="*/ 27 h 183"/>
                  <a:gd name="T14" fmla="*/ 27 w 114"/>
                  <a:gd name="T15" fmla="*/ 27 h 183"/>
                  <a:gd name="T16" fmla="*/ 9 w 114"/>
                  <a:gd name="T17" fmla="*/ 20 h 183"/>
                  <a:gd name="T18" fmla="*/ 3 w 114"/>
                  <a:gd name="T19" fmla="*/ 17 h 183"/>
                  <a:gd name="T20" fmla="*/ 1 w 114"/>
                  <a:gd name="T21" fmla="*/ 19 h 183"/>
                  <a:gd name="T22" fmla="*/ 0 w 114"/>
                  <a:gd name="T23" fmla="*/ 19 h 183"/>
                  <a:gd name="T24" fmla="*/ 11 w 114"/>
                  <a:gd name="T25" fmla="*/ 27 h 183"/>
                  <a:gd name="T26" fmla="*/ 28 w 114"/>
                  <a:gd name="T27" fmla="*/ 41 h 183"/>
                  <a:gd name="T28" fmla="*/ 30 w 114"/>
                  <a:gd name="T29" fmla="*/ 57 h 183"/>
                  <a:gd name="T30" fmla="*/ 32 w 114"/>
                  <a:gd name="T31" fmla="*/ 73 h 183"/>
                  <a:gd name="T32" fmla="*/ 34 w 114"/>
                  <a:gd name="T33" fmla="*/ 76 h 183"/>
                  <a:gd name="T34" fmla="*/ 34 w 114"/>
                  <a:gd name="T35" fmla="*/ 79 h 183"/>
                  <a:gd name="T36" fmla="*/ 42 w 114"/>
                  <a:gd name="T37" fmla="*/ 82 h 183"/>
                  <a:gd name="T38" fmla="*/ 47 w 114"/>
                  <a:gd name="T39" fmla="*/ 98 h 183"/>
                  <a:gd name="T40" fmla="*/ 39 w 114"/>
                  <a:gd name="T41" fmla="*/ 102 h 183"/>
                  <a:gd name="T42" fmla="*/ 20 w 114"/>
                  <a:gd name="T43" fmla="*/ 120 h 183"/>
                  <a:gd name="T44" fmla="*/ 5 w 114"/>
                  <a:gd name="T45" fmla="*/ 130 h 183"/>
                  <a:gd name="T46" fmla="*/ 1 w 114"/>
                  <a:gd name="T47" fmla="*/ 138 h 183"/>
                  <a:gd name="T48" fmla="*/ 4 w 114"/>
                  <a:gd name="T49" fmla="*/ 149 h 183"/>
                  <a:gd name="T50" fmla="*/ 2 w 114"/>
                  <a:gd name="T51" fmla="*/ 172 h 183"/>
                  <a:gd name="T52" fmla="*/ 12 w 114"/>
                  <a:gd name="T53" fmla="*/ 176 h 183"/>
                  <a:gd name="T54" fmla="*/ 19 w 114"/>
                  <a:gd name="T55" fmla="*/ 180 h 183"/>
                  <a:gd name="T56" fmla="*/ 31 w 114"/>
                  <a:gd name="T57" fmla="*/ 183 h 183"/>
                  <a:gd name="T58" fmla="*/ 74 w 114"/>
                  <a:gd name="T59" fmla="*/ 174 h 183"/>
                  <a:gd name="T60" fmla="*/ 77 w 114"/>
                  <a:gd name="T61" fmla="*/ 170 h 183"/>
                  <a:gd name="T62" fmla="*/ 97 w 114"/>
                  <a:gd name="T63" fmla="*/ 154 h 183"/>
                  <a:gd name="T64" fmla="*/ 111 w 114"/>
                  <a:gd name="T65" fmla="*/ 131 h 183"/>
                  <a:gd name="T66" fmla="*/ 96 w 114"/>
                  <a:gd name="T67" fmla="*/ 117 h 183"/>
                  <a:gd name="T68" fmla="*/ 103 w 114"/>
                  <a:gd name="T69" fmla="*/ 112 h 183"/>
                  <a:gd name="T70" fmla="*/ 98 w 114"/>
                  <a:gd name="T71" fmla="*/ 101 h 183"/>
                  <a:gd name="T72" fmla="*/ 95 w 114"/>
                  <a:gd name="T73" fmla="*/ 94 h 183"/>
                  <a:gd name="T74" fmla="*/ 94 w 114"/>
                  <a:gd name="T75" fmla="*/ 84 h 183"/>
                  <a:gd name="T76" fmla="*/ 98 w 114"/>
                  <a:gd name="T77" fmla="*/ 79 h 183"/>
                  <a:gd name="T78" fmla="*/ 87 w 114"/>
                  <a:gd name="T79" fmla="*/ 62 h 183"/>
                  <a:gd name="T80" fmla="*/ 91 w 114"/>
                  <a:gd name="T81" fmla="*/ 53 h 183"/>
                  <a:gd name="T82" fmla="*/ 90 w 114"/>
                  <a:gd name="T83" fmla="*/ 40 h 183"/>
                  <a:gd name="T84" fmla="*/ 81 w 114"/>
                  <a:gd name="T85" fmla="*/ 33 h 183"/>
                  <a:gd name="T86" fmla="*/ 85 w 114"/>
                  <a:gd name="T87" fmla="*/ 18 h 183"/>
                  <a:gd name="T88" fmla="*/ 87 w 114"/>
                  <a:gd name="T89" fmla="*/ 15 h 183"/>
                  <a:gd name="T90" fmla="*/ 89 w 114"/>
                  <a:gd name="T91" fmla="*/ 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4" h="183">
                    <a:moveTo>
                      <a:pt x="89" y="8"/>
                    </a:moveTo>
                    <a:cubicBezTo>
                      <a:pt x="89" y="8"/>
                      <a:pt x="86" y="6"/>
                      <a:pt x="85" y="6"/>
                    </a:cubicBezTo>
                    <a:cubicBezTo>
                      <a:pt x="82" y="5"/>
                      <a:pt x="79" y="3"/>
                      <a:pt x="77" y="1"/>
                    </a:cubicBezTo>
                    <a:cubicBezTo>
                      <a:pt x="77" y="1"/>
                      <a:pt x="77" y="0"/>
                      <a:pt x="75" y="0"/>
                    </a:cubicBezTo>
                    <a:cubicBezTo>
                      <a:pt x="74" y="0"/>
                      <a:pt x="72" y="0"/>
                      <a:pt x="72" y="1"/>
                    </a:cubicBezTo>
                    <a:cubicBezTo>
                      <a:pt x="70" y="3"/>
                      <a:pt x="68" y="3"/>
                      <a:pt x="65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2" y="3"/>
                      <a:pt x="61" y="3"/>
                      <a:pt x="61" y="3"/>
                    </a:cubicBezTo>
                    <a:cubicBezTo>
                      <a:pt x="60" y="5"/>
                      <a:pt x="58" y="7"/>
                      <a:pt x="56" y="8"/>
                    </a:cubicBezTo>
                    <a:cubicBezTo>
                      <a:pt x="55" y="9"/>
                      <a:pt x="54" y="9"/>
                      <a:pt x="54" y="10"/>
                    </a:cubicBezTo>
                    <a:cubicBezTo>
                      <a:pt x="54" y="11"/>
                      <a:pt x="54" y="12"/>
                      <a:pt x="54" y="13"/>
                    </a:cubicBezTo>
                    <a:cubicBezTo>
                      <a:pt x="54" y="14"/>
                      <a:pt x="55" y="16"/>
                      <a:pt x="55" y="17"/>
                    </a:cubicBezTo>
                    <a:cubicBezTo>
                      <a:pt x="55" y="18"/>
                      <a:pt x="55" y="19"/>
                      <a:pt x="54" y="20"/>
                    </a:cubicBezTo>
                    <a:cubicBezTo>
                      <a:pt x="53" y="21"/>
                      <a:pt x="52" y="22"/>
                      <a:pt x="49" y="22"/>
                    </a:cubicBezTo>
                    <a:cubicBezTo>
                      <a:pt x="49" y="22"/>
                      <a:pt x="49" y="22"/>
                      <a:pt x="48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3"/>
                      <a:pt x="48" y="25"/>
                      <a:pt x="46" y="27"/>
                    </a:cubicBezTo>
                    <a:cubicBezTo>
                      <a:pt x="46" y="28"/>
                      <a:pt x="45" y="29"/>
                      <a:pt x="43" y="29"/>
                    </a:cubicBezTo>
                    <a:cubicBezTo>
                      <a:pt x="41" y="29"/>
                      <a:pt x="40" y="28"/>
                      <a:pt x="40" y="27"/>
                    </a:cubicBezTo>
                    <a:cubicBezTo>
                      <a:pt x="39" y="27"/>
                      <a:pt x="39" y="26"/>
                      <a:pt x="39" y="26"/>
                    </a:cubicBezTo>
                    <a:cubicBezTo>
                      <a:pt x="38" y="27"/>
                      <a:pt x="38" y="27"/>
                      <a:pt x="37" y="27"/>
                    </a:cubicBezTo>
                    <a:cubicBezTo>
                      <a:pt x="36" y="27"/>
                      <a:pt x="34" y="26"/>
                      <a:pt x="33" y="26"/>
                    </a:cubicBezTo>
                    <a:cubicBezTo>
                      <a:pt x="33" y="25"/>
                      <a:pt x="32" y="25"/>
                      <a:pt x="31" y="25"/>
                    </a:cubicBezTo>
                    <a:cubicBezTo>
                      <a:pt x="31" y="26"/>
                      <a:pt x="29" y="27"/>
                      <a:pt x="27" y="27"/>
                    </a:cubicBezTo>
                    <a:cubicBezTo>
                      <a:pt x="25" y="27"/>
                      <a:pt x="23" y="27"/>
                      <a:pt x="20" y="26"/>
                    </a:cubicBezTo>
                    <a:cubicBezTo>
                      <a:pt x="19" y="26"/>
                      <a:pt x="18" y="26"/>
                      <a:pt x="17" y="25"/>
                    </a:cubicBezTo>
                    <a:cubicBezTo>
                      <a:pt x="14" y="25"/>
                      <a:pt x="11" y="22"/>
                      <a:pt x="9" y="20"/>
                    </a:cubicBezTo>
                    <a:cubicBezTo>
                      <a:pt x="8" y="18"/>
                      <a:pt x="6" y="16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0"/>
                      <a:pt x="3" y="21"/>
                      <a:pt x="4" y="22"/>
                    </a:cubicBezTo>
                    <a:cubicBezTo>
                      <a:pt x="5" y="23"/>
                      <a:pt x="7" y="25"/>
                      <a:pt x="9" y="26"/>
                    </a:cubicBezTo>
                    <a:cubicBezTo>
                      <a:pt x="9" y="26"/>
                      <a:pt x="10" y="27"/>
                      <a:pt x="11" y="27"/>
                    </a:cubicBezTo>
                    <a:cubicBezTo>
                      <a:pt x="12" y="28"/>
                      <a:pt x="14" y="28"/>
                      <a:pt x="15" y="29"/>
                    </a:cubicBezTo>
                    <a:cubicBezTo>
                      <a:pt x="22" y="32"/>
                      <a:pt x="29" y="34"/>
                      <a:pt x="28" y="39"/>
                    </a:cubicBezTo>
                    <a:cubicBezTo>
                      <a:pt x="28" y="39"/>
                      <a:pt x="28" y="40"/>
                      <a:pt x="28" y="41"/>
                    </a:cubicBezTo>
                    <a:cubicBezTo>
                      <a:pt x="27" y="43"/>
                      <a:pt x="27" y="47"/>
                      <a:pt x="28" y="47"/>
                    </a:cubicBezTo>
                    <a:cubicBezTo>
                      <a:pt x="30" y="49"/>
                      <a:pt x="30" y="52"/>
                      <a:pt x="30" y="54"/>
                    </a:cubicBezTo>
                    <a:cubicBezTo>
                      <a:pt x="30" y="55"/>
                      <a:pt x="30" y="57"/>
                      <a:pt x="30" y="57"/>
                    </a:cubicBezTo>
                    <a:cubicBezTo>
                      <a:pt x="33" y="59"/>
                      <a:pt x="34" y="63"/>
                      <a:pt x="33" y="66"/>
                    </a:cubicBezTo>
                    <a:cubicBezTo>
                      <a:pt x="32" y="69"/>
                      <a:pt x="31" y="70"/>
                      <a:pt x="30" y="71"/>
                    </a:cubicBezTo>
                    <a:cubicBezTo>
                      <a:pt x="31" y="71"/>
                      <a:pt x="31" y="73"/>
                      <a:pt x="32" y="73"/>
                    </a:cubicBezTo>
                    <a:cubicBezTo>
                      <a:pt x="33" y="74"/>
                      <a:pt x="33" y="74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4" y="76"/>
                    </a:cubicBezTo>
                    <a:cubicBezTo>
                      <a:pt x="34" y="76"/>
                      <a:pt x="34" y="77"/>
                      <a:pt x="34" y="77"/>
                    </a:cubicBezTo>
                    <a:cubicBezTo>
                      <a:pt x="34" y="77"/>
                      <a:pt x="34" y="78"/>
                      <a:pt x="34" y="78"/>
                    </a:cubicBezTo>
                    <a:cubicBezTo>
                      <a:pt x="34" y="78"/>
                      <a:pt x="34" y="78"/>
                      <a:pt x="34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6" y="79"/>
                      <a:pt x="38" y="80"/>
                      <a:pt x="40" y="81"/>
                    </a:cubicBezTo>
                    <a:cubicBezTo>
                      <a:pt x="41" y="82"/>
                      <a:pt x="42" y="82"/>
                      <a:pt x="42" y="82"/>
                    </a:cubicBezTo>
                    <a:cubicBezTo>
                      <a:pt x="47" y="84"/>
                      <a:pt x="47" y="88"/>
                      <a:pt x="48" y="91"/>
                    </a:cubicBezTo>
                    <a:cubicBezTo>
                      <a:pt x="48" y="92"/>
                      <a:pt x="48" y="92"/>
                      <a:pt x="48" y="93"/>
                    </a:cubicBezTo>
                    <a:cubicBezTo>
                      <a:pt x="48" y="96"/>
                      <a:pt x="48" y="97"/>
                      <a:pt x="47" y="98"/>
                    </a:cubicBezTo>
                    <a:cubicBezTo>
                      <a:pt x="46" y="99"/>
                      <a:pt x="44" y="100"/>
                      <a:pt x="42" y="98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1" y="98"/>
                      <a:pt x="40" y="99"/>
                      <a:pt x="39" y="102"/>
                    </a:cubicBezTo>
                    <a:cubicBezTo>
                      <a:pt x="38" y="108"/>
                      <a:pt x="31" y="115"/>
                      <a:pt x="26" y="115"/>
                    </a:cubicBezTo>
                    <a:cubicBezTo>
                      <a:pt x="25" y="115"/>
                      <a:pt x="25" y="116"/>
                      <a:pt x="24" y="117"/>
                    </a:cubicBezTo>
                    <a:cubicBezTo>
                      <a:pt x="23" y="118"/>
                      <a:pt x="22" y="120"/>
                      <a:pt x="20" y="120"/>
                    </a:cubicBezTo>
                    <a:cubicBezTo>
                      <a:pt x="17" y="121"/>
                      <a:pt x="15" y="122"/>
                      <a:pt x="15" y="124"/>
                    </a:cubicBezTo>
                    <a:cubicBezTo>
                      <a:pt x="15" y="126"/>
                      <a:pt x="15" y="127"/>
                      <a:pt x="14" y="128"/>
                    </a:cubicBezTo>
                    <a:cubicBezTo>
                      <a:pt x="12" y="130"/>
                      <a:pt x="8" y="130"/>
                      <a:pt x="5" y="130"/>
                    </a:cubicBezTo>
                    <a:cubicBezTo>
                      <a:pt x="5" y="130"/>
                      <a:pt x="5" y="132"/>
                      <a:pt x="4" y="132"/>
                    </a:cubicBezTo>
                    <a:cubicBezTo>
                      <a:pt x="4" y="134"/>
                      <a:pt x="3" y="136"/>
                      <a:pt x="1" y="137"/>
                    </a:cubicBezTo>
                    <a:cubicBezTo>
                      <a:pt x="1" y="137"/>
                      <a:pt x="1" y="138"/>
                      <a:pt x="1" y="138"/>
                    </a:cubicBezTo>
                    <a:cubicBezTo>
                      <a:pt x="1" y="138"/>
                      <a:pt x="1" y="139"/>
                      <a:pt x="2" y="141"/>
                    </a:cubicBezTo>
                    <a:cubicBezTo>
                      <a:pt x="4" y="143"/>
                      <a:pt x="4" y="146"/>
                      <a:pt x="4" y="147"/>
                    </a:cubicBezTo>
                    <a:cubicBezTo>
                      <a:pt x="4" y="148"/>
                      <a:pt x="4" y="149"/>
                      <a:pt x="4" y="149"/>
                    </a:cubicBezTo>
                    <a:cubicBezTo>
                      <a:pt x="4" y="149"/>
                      <a:pt x="4" y="150"/>
                      <a:pt x="4" y="150"/>
                    </a:cubicBezTo>
                    <a:cubicBezTo>
                      <a:pt x="6" y="153"/>
                      <a:pt x="8" y="158"/>
                      <a:pt x="6" y="163"/>
                    </a:cubicBezTo>
                    <a:cubicBezTo>
                      <a:pt x="4" y="168"/>
                      <a:pt x="3" y="171"/>
                      <a:pt x="2" y="172"/>
                    </a:cubicBezTo>
                    <a:cubicBezTo>
                      <a:pt x="4" y="172"/>
                      <a:pt x="5" y="173"/>
                      <a:pt x="6" y="174"/>
                    </a:cubicBezTo>
                    <a:cubicBezTo>
                      <a:pt x="8" y="175"/>
                      <a:pt x="10" y="176"/>
                      <a:pt x="11" y="176"/>
                    </a:cubicBezTo>
                    <a:cubicBezTo>
                      <a:pt x="11" y="176"/>
                      <a:pt x="12" y="176"/>
                      <a:pt x="12" y="176"/>
                    </a:cubicBezTo>
                    <a:cubicBezTo>
                      <a:pt x="14" y="176"/>
                      <a:pt x="15" y="178"/>
                      <a:pt x="16" y="179"/>
                    </a:cubicBezTo>
                    <a:cubicBezTo>
                      <a:pt x="17" y="179"/>
                      <a:pt x="17" y="180"/>
                      <a:pt x="17" y="180"/>
                    </a:cubicBezTo>
                    <a:cubicBezTo>
                      <a:pt x="18" y="180"/>
                      <a:pt x="19" y="180"/>
                      <a:pt x="19" y="180"/>
                    </a:cubicBezTo>
                    <a:cubicBezTo>
                      <a:pt x="21" y="180"/>
                      <a:pt x="21" y="180"/>
                      <a:pt x="22" y="181"/>
                    </a:cubicBezTo>
                    <a:cubicBezTo>
                      <a:pt x="24" y="182"/>
                      <a:pt x="25" y="183"/>
                      <a:pt x="30" y="183"/>
                    </a:cubicBezTo>
                    <a:cubicBezTo>
                      <a:pt x="31" y="183"/>
                      <a:pt x="31" y="183"/>
                      <a:pt x="31" y="183"/>
                    </a:cubicBezTo>
                    <a:cubicBezTo>
                      <a:pt x="35" y="182"/>
                      <a:pt x="42" y="180"/>
                      <a:pt x="49" y="178"/>
                    </a:cubicBezTo>
                    <a:cubicBezTo>
                      <a:pt x="55" y="176"/>
                      <a:pt x="62" y="175"/>
                      <a:pt x="66" y="175"/>
                    </a:cubicBezTo>
                    <a:cubicBezTo>
                      <a:pt x="69" y="175"/>
                      <a:pt x="72" y="174"/>
                      <a:pt x="74" y="174"/>
                    </a:cubicBezTo>
                    <a:cubicBezTo>
                      <a:pt x="75" y="173"/>
                      <a:pt x="75" y="173"/>
                      <a:pt x="75" y="173"/>
                    </a:cubicBezTo>
                    <a:cubicBezTo>
                      <a:pt x="76" y="172"/>
                      <a:pt x="76" y="171"/>
                      <a:pt x="77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8" y="169"/>
                      <a:pt x="79" y="168"/>
                      <a:pt x="80" y="167"/>
                    </a:cubicBezTo>
                    <a:cubicBezTo>
                      <a:pt x="82" y="165"/>
                      <a:pt x="84" y="163"/>
                      <a:pt x="87" y="162"/>
                    </a:cubicBezTo>
                    <a:cubicBezTo>
                      <a:pt x="91" y="159"/>
                      <a:pt x="95" y="157"/>
                      <a:pt x="97" y="154"/>
                    </a:cubicBezTo>
                    <a:cubicBezTo>
                      <a:pt x="98" y="150"/>
                      <a:pt x="102" y="147"/>
                      <a:pt x="106" y="145"/>
                    </a:cubicBezTo>
                    <a:cubicBezTo>
                      <a:pt x="109" y="142"/>
                      <a:pt x="112" y="140"/>
                      <a:pt x="113" y="138"/>
                    </a:cubicBezTo>
                    <a:cubicBezTo>
                      <a:pt x="114" y="136"/>
                      <a:pt x="114" y="135"/>
                      <a:pt x="111" y="131"/>
                    </a:cubicBezTo>
                    <a:cubicBezTo>
                      <a:pt x="109" y="129"/>
                      <a:pt x="105" y="127"/>
                      <a:pt x="102" y="125"/>
                    </a:cubicBezTo>
                    <a:cubicBezTo>
                      <a:pt x="99" y="123"/>
                      <a:pt x="96" y="121"/>
                      <a:pt x="96" y="119"/>
                    </a:cubicBezTo>
                    <a:cubicBezTo>
                      <a:pt x="96" y="118"/>
                      <a:pt x="96" y="118"/>
                      <a:pt x="96" y="117"/>
                    </a:cubicBezTo>
                    <a:cubicBezTo>
                      <a:pt x="97" y="116"/>
                      <a:pt x="99" y="115"/>
                      <a:pt x="100" y="114"/>
                    </a:cubicBezTo>
                    <a:cubicBezTo>
                      <a:pt x="101" y="114"/>
                      <a:pt x="102" y="113"/>
                      <a:pt x="102" y="113"/>
                    </a:cubicBezTo>
                    <a:cubicBezTo>
                      <a:pt x="103" y="113"/>
                      <a:pt x="103" y="113"/>
                      <a:pt x="103" y="112"/>
                    </a:cubicBezTo>
                    <a:cubicBezTo>
                      <a:pt x="103" y="112"/>
                      <a:pt x="102" y="111"/>
                      <a:pt x="101" y="110"/>
                    </a:cubicBezTo>
                    <a:cubicBezTo>
                      <a:pt x="99" y="110"/>
                      <a:pt x="98" y="109"/>
                      <a:pt x="97" y="107"/>
                    </a:cubicBezTo>
                    <a:cubicBezTo>
                      <a:pt x="95" y="105"/>
                      <a:pt x="97" y="102"/>
                      <a:pt x="98" y="101"/>
                    </a:cubicBezTo>
                    <a:cubicBezTo>
                      <a:pt x="98" y="101"/>
                      <a:pt x="97" y="101"/>
                      <a:pt x="97" y="101"/>
                    </a:cubicBezTo>
                    <a:cubicBezTo>
                      <a:pt x="95" y="100"/>
                      <a:pt x="93" y="99"/>
                      <a:pt x="93" y="97"/>
                    </a:cubicBezTo>
                    <a:cubicBezTo>
                      <a:pt x="92" y="95"/>
                      <a:pt x="94" y="94"/>
                      <a:pt x="95" y="94"/>
                    </a:cubicBezTo>
                    <a:cubicBezTo>
                      <a:pt x="95" y="94"/>
                      <a:pt x="95" y="94"/>
                      <a:pt x="95" y="94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4" y="91"/>
                      <a:pt x="92" y="87"/>
                      <a:pt x="94" y="84"/>
                    </a:cubicBezTo>
                    <a:cubicBezTo>
                      <a:pt x="95" y="82"/>
                      <a:pt x="97" y="82"/>
                      <a:pt x="98" y="81"/>
                    </a:cubicBezTo>
                    <a:cubicBezTo>
                      <a:pt x="98" y="81"/>
                      <a:pt x="98" y="81"/>
                      <a:pt x="99" y="81"/>
                    </a:cubicBezTo>
                    <a:cubicBezTo>
                      <a:pt x="98" y="81"/>
                      <a:pt x="98" y="80"/>
                      <a:pt x="98" y="79"/>
                    </a:cubicBezTo>
                    <a:cubicBezTo>
                      <a:pt x="95" y="74"/>
                      <a:pt x="91" y="68"/>
                      <a:pt x="88" y="64"/>
                    </a:cubicBezTo>
                    <a:cubicBezTo>
                      <a:pt x="88" y="64"/>
                      <a:pt x="88" y="63"/>
                      <a:pt x="87" y="63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7" y="62"/>
                      <a:pt x="87" y="61"/>
                      <a:pt x="86" y="61"/>
                    </a:cubicBezTo>
                    <a:cubicBezTo>
                      <a:pt x="86" y="60"/>
                      <a:pt x="86" y="60"/>
                      <a:pt x="86" y="59"/>
                    </a:cubicBezTo>
                    <a:cubicBezTo>
                      <a:pt x="87" y="57"/>
                      <a:pt x="89" y="54"/>
                      <a:pt x="91" y="53"/>
                    </a:cubicBezTo>
                    <a:cubicBezTo>
                      <a:pt x="91" y="53"/>
                      <a:pt x="91" y="53"/>
                      <a:pt x="92" y="52"/>
                    </a:cubicBezTo>
                    <a:cubicBezTo>
                      <a:pt x="94" y="51"/>
                      <a:pt x="97" y="47"/>
                      <a:pt x="97" y="46"/>
                    </a:cubicBezTo>
                    <a:cubicBezTo>
                      <a:pt x="97" y="45"/>
                      <a:pt x="92" y="41"/>
                      <a:pt x="90" y="40"/>
                    </a:cubicBezTo>
                    <a:cubicBezTo>
                      <a:pt x="90" y="39"/>
                      <a:pt x="89" y="39"/>
                      <a:pt x="89" y="39"/>
                    </a:cubicBezTo>
                    <a:cubicBezTo>
                      <a:pt x="87" y="39"/>
                      <a:pt x="84" y="38"/>
                      <a:pt x="82" y="35"/>
                    </a:cubicBezTo>
                    <a:cubicBezTo>
                      <a:pt x="82" y="34"/>
                      <a:pt x="81" y="33"/>
                      <a:pt x="81" y="33"/>
                    </a:cubicBezTo>
                    <a:cubicBezTo>
                      <a:pt x="80" y="31"/>
                      <a:pt x="79" y="29"/>
                      <a:pt x="81" y="26"/>
                    </a:cubicBezTo>
                    <a:cubicBezTo>
                      <a:pt x="82" y="25"/>
                      <a:pt x="82" y="23"/>
                      <a:pt x="82" y="22"/>
                    </a:cubicBezTo>
                    <a:cubicBezTo>
                      <a:pt x="82" y="19"/>
                      <a:pt x="84" y="19"/>
                      <a:pt x="85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7" y="17"/>
                      <a:pt x="87" y="16"/>
                      <a:pt x="87" y="16"/>
                    </a:cubicBezTo>
                    <a:cubicBezTo>
                      <a:pt x="87" y="16"/>
                      <a:pt x="87" y="16"/>
                      <a:pt x="87" y="15"/>
                    </a:cubicBezTo>
                    <a:cubicBezTo>
                      <a:pt x="88" y="15"/>
                      <a:pt x="88" y="14"/>
                      <a:pt x="89" y="13"/>
                    </a:cubicBezTo>
                    <a:cubicBezTo>
                      <a:pt x="89" y="13"/>
                      <a:pt x="89" y="12"/>
                      <a:pt x="89" y="12"/>
                    </a:cubicBezTo>
                    <a:cubicBezTo>
                      <a:pt x="89" y="10"/>
                      <a:pt x="89" y="9"/>
                      <a:pt x="8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34" name="Freeform 1211">
                <a:extLst>
                  <a:ext uri="{FF2B5EF4-FFF2-40B4-BE49-F238E27FC236}">
                    <a16:creationId xmlns:a16="http://schemas.microsoft.com/office/drawing/2014/main" id="{4C71F9B8-4977-EF44-AC88-7486F3759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" y="3211"/>
                <a:ext cx="137" cy="116"/>
              </a:xfrm>
              <a:custGeom>
                <a:avLst/>
                <a:gdLst>
                  <a:gd name="T0" fmla="*/ 98 w 143"/>
                  <a:gd name="T1" fmla="*/ 106 h 121"/>
                  <a:gd name="T2" fmla="*/ 130 w 143"/>
                  <a:gd name="T3" fmla="*/ 107 h 121"/>
                  <a:gd name="T4" fmla="*/ 138 w 143"/>
                  <a:gd name="T5" fmla="*/ 101 h 121"/>
                  <a:gd name="T6" fmla="*/ 130 w 143"/>
                  <a:gd name="T7" fmla="*/ 97 h 121"/>
                  <a:gd name="T8" fmla="*/ 130 w 143"/>
                  <a:gd name="T9" fmla="*/ 91 h 121"/>
                  <a:gd name="T10" fmla="*/ 129 w 143"/>
                  <a:gd name="T11" fmla="*/ 83 h 121"/>
                  <a:gd name="T12" fmla="*/ 132 w 143"/>
                  <a:gd name="T13" fmla="*/ 81 h 121"/>
                  <a:gd name="T14" fmla="*/ 130 w 143"/>
                  <a:gd name="T15" fmla="*/ 74 h 121"/>
                  <a:gd name="T16" fmla="*/ 127 w 143"/>
                  <a:gd name="T17" fmla="*/ 70 h 121"/>
                  <a:gd name="T18" fmla="*/ 121 w 143"/>
                  <a:gd name="T19" fmla="*/ 68 h 121"/>
                  <a:gd name="T20" fmla="*/ 122 w 143"/>
                  <a:gd name="T21" fmla="*/ 64 h 121"/>
                  <a:gd name="T22" fmla="*/ 130 w 143"/>
                  <a:gd name="T23" fmla="*/ 53 h 121"/>
                  <a:gd name="T24" fmla="*/ 131 w 143"/>
                  <a:gd name="T25" fmla="*/ 52 h 121"/>
                  <a:gd name="T26" fmla="*/ 132 w 143"/>
                  <a:gd name="T27" fmla="*/ 51 h 121"/>
                  <a:gd name="T28" fmla="*/ 134 w 143"/>
                  <a:gd name="T29" fmla="*/ 50 h 121"/>
                  <a:gd name="T30" fmla="*/ 136 w 143"/>
                  <a:gd name="T31" fmla="*/ 49 h 121"/>
                  <a:gd name="T32" fmla="*/ 136 w 143"/>
                  <a:gd name="T33" fmla="*/ 49 h 121"/>
                  <a:gd name="T34" fmla="*/ 137 w 143"/>
                  <a:gd name="T35" fmla="*/ 44 h 121"/>
                  <a:gd name="T36" fmla="*/ 142 w 143"/>
                  <a:gd name="T37" fmla="*/ 32 h 121"/>
                  <a:gd name="T38" fmla="*/ 141 w 143"/>
                  <a:gd name="T39" fmla="*/ 31 h 121"/>
                  <a:gd name="T40" fmla="*/ 138 w 143"/>
                  <a:gd name="T41" fmla="*/ 30 h 121"/>
                  <a:gd name="T42" fmla="*/ 127 w 143"/>
                  <a:gd name="T43" fmla="*/ 25 h 121"/>
                  <a:gd name="T44" fmla="*/ 119 w 143"/>
                  <a:gd name="T45" fmla="*/ 24 h 121"/>
                  <a:gd name="T46" fmla="*/ 116 w 143"/>
                  <a:gd name="T47" fmla="*/ 24 h 121"/>
                  <a:gd name="T48" fmla="*/ 111 w 143"/>
                  <a:gd name="T49" fmla="*/ 20 h 121"/>
                  <a:gd name="T50" fmla="*/ 106 w 143"/>
                  <a:gd name="T51" fmla="*/ 17 h 121"/>
                  <a:gd name="T52" fmla="*/ 106 w 143"/>
                  <a:gd name="T53" fmla="*/ 16 h 121"/>
                  <a:gd name="T54" fmla="*/ 102 w 143"/>
                  <a:gd name="T55" fmla="*/ 18 h 121"/>
                  <a:gd name="T56" fmla="*/ 91 w 143"/>
                  <a:gd name="T57" fmla="*/ 9 h 121"/>
                  <a:gd name="T58" fmla="*/ 86 w 143"/>
                  <a:gd name="T59" fmla="*/ 6 h 121"/>
                  <a:gd name="T60" fmla="*/ 79 w 143"/>
                  <a:gd name="T61" fmla="*/ 0 h 121"/>
                  <a:gd name="T62" fmla="*/ 74 w 143"/>
                  <a:gd name="T63" fmla="*/ 8 h 121"/>
                  <a:gd name="T64" fmla="*/ 56 w 143"/>
                  <a:gd name="T65" fmla="*/ 21 h 121"/>
                  <a:gd name="T66" fmla="*/ 37 w 143"/>
                  <a:gd name="T67" fmla="*/ 20 h 121"/>
                  <a:gd name="T68" fmla="*/ 33 w 143"/>
                  <a:gd name="T69" fmla="*/ 22 h 121"/>
                  <a:gd name="T70" fmla="*/ 29 w 143"/>
                  <a:gd name="T71" fmla="*/ 37 h 121"/>
                  <a:gd name="T72" fmla="*/ 18 w 143"/>
                  <a:gd name="T73" fmla="*/ 35 h 121"/>
                  <a:gd name="T74" fmla="*/ 6 w 143"/>
                  <a:gd name="T75" fmla="*/ 35 h 121"/>
                  <a:gd name="T76" fmla="*/ 2 w 143"/>
                  <a:gd name="T77" fmla="*/ 42 h 121"/>
                  <a:gd name="T78" fmla="*/ 16 w 143"/>
                  <a:gd name="T79" fmla="*/ 48 h 121"/>
                  <a:gd name="T80" fmla="*/ 28 w 143"/>
                  <a:gd name="T81" fmla="*/ 52 h 121"/>
                  <a:gd name="T82" fmla="*/ 42 w 143"/>
                  <a:gd name="T83" fmla="*/ 72 h 121"/>
                  <a:gd name="T84" fmla="*/ 41 w 143"/>
                  <a:gd name="T85" fmla="*/ 89 h 121"/>
                  <a:gd name="T86" fmla="*/ 39 w 143"/>
                  <a:gd name="T87" fmla="*/ 111 h 121"/>
                  <a:gd name="T88" fmla="*/ 51 w 143"/>
                  <a:gd name="T89" fmla="*/ 117 h 121"/>
                  <a:gd name="T90" fmla="*/ 60 w 143"/>
                  <a:gd name="T91" fmla="*/ 114 h 121"/>
                  <a:gd name="T92" fmla="*/ 78 w 143"/>
                  <a:gd name="T93" fmla="*/ 120 h 121"/>
                  <a:gd name="T94" fmla="*/ 87 w 143"/>
                  <a:gd name="T95" fmla="*/ 12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121">
                    <a:moveTo>
                      <a:pt x="87" y="120"/>
                    </a:moveTo>
                    <a:cubicBezTo>
                      <a:pt x="86" y="117"/>
                      <a:pt x="86" y="115"/>
                      <a:pt x="88" y="112"/>
                    </a:cubicBezTo>
                    <a:cubicBezTo>
                      <a:pt x="89" y="109"/>
                      <a:pt x="93" y="107"/>
                      <a:pt x="98" y="106"/>
                    </a:cubicBezTo>
                    <a:cubicBezTo>
                      <a:pt x="98" y="106"/>
                      <a:pt x="99" y="106"/>
                      <a:pt x="100" y="106"/>
                    </a:cubicBezTo>
                    <a:cubicBezTo>
                      <a:pt x="106" y="106"/>
                      <a:pt x="116" y="109"/>
                      <a:pt x="120" y="111"/>
                    </a:cubicBezTo>
                    <a:cubicBezTo>
                      <a:pt x="122" y="113"/>
                      <a:pt x="126" y="112"/>
                      <a:pt x="130" y="107"/>
                    </a:cubicBezTo>
                    <a:cubicBezTo>
                      <a:pt x="133" y="104"/>
                      <a:pt x="135" y="103"/>
                      <a:pt x="137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102"/>
                      <a:pt x="137" y="101"/>
                      <a:pt x="138" y="101"/>
                    </a:cubicBezTo>
                    <a:cubicBezTo>
                      <a:pt x="137" y="101"/>
                      <a:pt x="137" y="101"/>
                      <a:pt x="136" y="101"/>
                    </a:cubicBezTo>
                    <a:cubicBezTo>
                      <a:pt x="136" y="100"/>
                      <a:pt x="135" y="100"/>
                      <a:pt x="134" y="100"/>
                    </a:cubicBezTo>
                    <a:cubicBezTo>
                      <a:pt x="132" y="100"/>
                      <a:pt x="131" y="99"/>
                      <a:pt x="130" y="97"/>
                    </a:cubicBezTo>
                    <a:cubicBezTo>
                      <a:pt x="129" y="96"/>
                      <a:pt x="129" y="94"/>
                      <a:pt x="130" y="92"/>
                    </a:cubicBezTo>
                    <a:cubicBezTo>
                      <a:pt x="131" y="92"/>
                      <a:pt x="131" y="91"/>
                      <a:pt x="131" y="91"/>
                    </a:cubicBezTo>
                    <a:cubicBezTo>
                      <a:pt x="131" y="92"/>
                      <a:pt x="130" y="91"/>
                      <a:pt x="130" y="91"/>
                    </a:cubicBezTo>
                    <a:cubicBezTo>
                      <a:pt x="129" y="90"/>
                      <a:pt x="128" y="90"/>
                      <a:pt x="127" y="88"/>
                    </a:cubicBezTo>
                    <a:cubicBezTo>
                      <a:pt x="127" y="88"/>
                      <a:pt x="126" y="86"/>
                      <a:pt x="127" y="85"/>
                    </a:cubicBezTo>
                    <a:cubicBezTo>
                      <a:pt x="127" y="83"/>
                      <a:pt x="129" y="83"/>
                      <a:pt x="129" y="83"/>
                    </a:cubicBezTo>
                    <a:cubicBezTo>
                      <a:pt x="130" y="83"/>
                      <a:pt x="130" y="83"/>
                      <a:pt x="130" y="83"/>
                    </a:cubicBezTo>
                    <a:cubicBezTo>
                      <a:pt x="131" y="82"/>
                      <a:pt x="131" y="82"/>
                      <a:pt x="131" y="82"/>
                    </a:cubicBezTo>
                    <a:cubicBezTo>
                      <a:pt x="131" y="82"/>
                      <a:pt x="132" y="81"/>
                      <a:pt x="132" y="81"/>
                    </a:cubicBezTo>
                    <a:cubicBezTo>
                      <a:pt x="131" y="80"/>
                      <a:pt x="130" y="79"/>
                      <a:pt x="130" y="77"/>
                    </a:cubicBezTo>
                    <a:cubicBezTo>
                      <a:pt x="130" y="77"/>
                      <a:pt x="130" y="77"/>
                      <a:pt x="130" y="77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30" y="73"/>
                      <a:pt x="130" y="73"/>
                      <a:pt x="130" y="72"/>
                    </a:cubicBezTo>
                    <a:cubicBezTo>
                      <a:pt x="129" y="72"/>
                      <a:pt x="128" y="71"/>
                      <a:pt x="128" y="69"/>
                    </a:cubicBezTo>
                    <a:cubicBezTo>
                      <a:pt x="128" y="69"/>
                      <a:pt x="127" y="69"/>
                      <a:pt x="127" y="70"/>
                    </a:cubicBezTo>
                    <a:cubicBezTo>
                      <a:pt x="126" y="71"/>
                      <a:pt x="125" y="72"/>
                      <a:pt x="124" y="72"/>
                    </a:cubicBezTo>
                    <a:cubicBezTo>
                      <a:pt x="123" y="72"/>
                      <a:pt x="122" y="71"/>
                      <a:pt x="121" y="71"/>
                    </a:cubicBezTo>
                    <a:cubicBezTo>
                      <a:pt x="121" y="70"/>
                      <a:pt x="121" y="70"/>
                      <a:pt x="121" y="68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21" y="67"/>
                      <a:pt x="121" y="67"/>
                      <a:pt x="121" y="66"/>
                    </a:cubicBezTo>
                    <a:cubicBezTo>
                      <a:pt x="121" y="65"/>
                      <a:pt x="122" y="65"/>
                      <a:pt x="122" y="64"/>
                    </a:cubicBezTo>
                    <a:cubicBezTo>
                      <a:pt x="123" y="61"/>
                      <a:pt x="125" y="59"/>
                      <a:pt x="127" y="57"/>
                    </a:cubicBezTo>
                    <a:cubicBezTo>
                      <a:pt x="128" y="57"/>
                      <a:pt x="129" y="56"/>
                      <a:pt x="129" y="55"/>
                    </a:cubicBezTo>
                    <a:cubicBezTo>
                      <a:pt x="129" y="54"/>
                      <a:pt x="129" y="54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1"/>
                    </a:cubicBezTo>
                    <a:cubicBezTo>
                      <a:pt x="131" y="51"/>
                      <a:pt x="131" y="51"/>
                      <a:pt x="132" y="51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2" y="50"/>
                      <a:pt x="132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4" y="50"/>
                      <a:pt x="134" y="5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35" y="49"/>
                      <a:pt x="135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8"/>
                      <a:pt x="137" y="47"/>
                      <a:pt x="137" y="46"/>
                    </a:cubicBezTo>
                    <a:cubicBezTo>
                      <a:pt x="137" y="45"/>
                      <a:pt x="137" y="44"/>
                      <a:pt x="137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7" y="43"/>
                      <a:pt x="137" y="43"/>
                      <a:pt x="137" y="42"/>
                    </a:cubicBezTo>
                    <a:cubicBezTo>
                      <a:pt x="137" y="41"/>
                      <a:pt x="137" y="41"/>
                      <a:pt x="137" y="41"/>
                    </a:cubicBezTo>
                    <a:cubicBezTo>
                      <a:pt x="138" y="38"/>
                      <a:pt x="139" y="35"/>
                      <a:pt x="142" y="32"/>
                    </a:cubicBezTo>
                    <a:cubicBezTo>
                      <a:pt x="142" y="32"/>
                      <a:pt x="142" y="32"/>
                      <a:pt x="143" y="31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0" y="31"/>
                      <a:pt x="139" y="31"/>
                      <a:pt x="138" y="30"/>
                    </a:cubicBezTo>
                    <a:cubicBezTo>
                      <a:pt x="138" y="30"/>
                      <a:pt x="137" y="29"/>
                      <a:pt x="135" y="29"/>
                    </a:cubicBezTo>
                    <a:cubicBezTo>
                      <a:pt x="132" y="29"/>
                      <a:pt x="129" y="28"/>
                      <a:pt x="127" y="25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7" y="25"/>
                      <a:pt x="126" y="25"/>
                      <a:pt x="125" y="25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3" y="24"/>
                      <a:pt x="121" y="24"/>
                      <a:pt x="119" y="24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8" y="24"/>
                      <a:pt x="117" y="24"/>
                      <a:pt x="117" y="24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4"/>
                      <a:pt x="115" y="24"/>
                      <a:pt x="115" y="24"/>
                    </a:cubicBezTo>
                    <a:cubicBezTo>
                      <a:pt x="113" y="23"/>
                      <a:pt x="113" y="22"/>
                      <a:pt x="112" y="21"/>
                    </a:cubicBezTo>
                    <a:cubicBezTo>
                      <a:pt x="112" y="21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0" y="20"/>
                      <a:pt x="108" y="20"/>
                      <a:pt x="106" y="1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5" y="16"/>
                      <a:pt x="105" y="16"/>
                      <a:pt x="105" y="17"/>
                    </a:cubicBezTo>
                    <a:cubicBezTo>
                      <a:pt x="104" y="17"/>
                      <a:pt x="104" y="17"/>
                      <a:pt x="103" y="17"/>
                    </a:cubicBezTo>
                    <a:cubicBezTo>
                      <a:pt x="103" y="17"/>
                      <a:pt x="102" y="18"/>
                      <a:pt x="102" y="18"/>
                    </a:cubicBezTo>
                    <a:cubicBezTo>
                      <a:pt x="100" y="18"/>
                      <a:pt x="98" y="17"/>
                      <a:pt x="97" y="12"/>
                    </a:cubicBezTo>
                    <a:cubicBezTo>
                      <a:pt x="97" y="12"/>
                      <a:pt x="95" y="11"/>
                      <a:pt x="94" y="10"/>
                    </a:cubicBezTo>
                    <a:cubicBezTo>
                      <a:pt x="93" y="10"/>
                      <a:pt x="92" y="10"/>
                      <a:pt x="91" y="9"/>
                    </a:cubicBezTo>
                    <a:cubicBezTo>
                      <a:pt x="90" y="9"/>
                      <a:pt x="89" y="8"/>
                      <a:pt x="88" y="7"/>
                    </a:cubicBezTo>
                    <a:cubicBezTo>
                      <a:pt x="88" y="6"/>
                      <a:pt x="88" y="6"/>
                      <a:pt x="87" y="6"/>
                    </a:cubicBezTo>
                    <a:cubicBezTo>
                      <a:pt x="87" y="6"/>
                      <a:pt x="86" y="6"/>
                      <a:pt x="86" y="6"/>
                    </a:cubicBezTo>
                    <a:cubicBezTo>
                      <a:pt x="83" y="6"/>
                      <a:pt x="81" y="2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79" y="0"/>
                      <a:pt x="7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0"/>
                      <a:pt x="76" y="1"/>
                      <a:pt x="75" y="2"/>
                    </a:cubicBezTo>
                    <a:cubicBezTo>
                      <a:pt x="74" y="3"/>
                      <a:pt x="73" y="5"/>
                      <a:pt x="74" y="8"/>
                    </a:cubicBezTo>
                    <a:cubicBezTo>
                      <a:pt x="74" y="10"/>
                      <a:pt x="73" y="13"/>
                      <a:pt x="72" y="14"/>
                    </a:cubicBezTo>
                    <a:cubicBezTo>
                      <a:pt x="70" y="17"/>
                      <a:pt x="65" y="18"/>
                      <a:pt x="60" y="18"/>
                    </a:cubicBezTo>
                    <a:cubicBezTo>
                      <a:pt x="57" y="18"/>
                      <a:pt x="57" y="19"/>
                      <a:pt x="56" y="21"/>
                    </a:cubicBezTo>
                    <a:cubicBezTo>
                      <a:pt x="56" y="23"/>
                      <a:pt x="55" y="24"/>
                      <a:pt x="54" y="26"/>
                    </a:cubicBezTo>
                    <a:cubicBezTo>
                      <a:pt x="53" y="26"/>
                      <a:pt x="52" y="27"/>
                      <a:pt x="50" y="27"/>
                    </a:cubicBezTo>
                    <a:cubicBezTo>
                      <a:pt x="46" y="27"/>
                      <a:pt x="38" y="24"/>
                      <a:pt x="37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5" y="20"/>
                      <a:pt x="33" y="20"/>
                      <a:pt x="33" y="21"/>
                    </a:cubicBezTo>
                    <a:cubicBezTo>
                      <a:pt x="33" y="21"/>
                      <a:pt x="33" y="21"/>
                      <a:pt x="33" y="22"/>
                    </a:cubicBezTo>
                    <a:cubicBezTo>
                      <a:pt x="36" y="25"/>
                      <a:pt x="37" y="29"/>
                      <a:pt x="37" y="32"/>
                    </a:cubicBezTo>
                    <a:cubicBezTo>
                      <a:pt x="37" y="34"/>
                      <a:pt x="36" y="36"/>
                      <a:pt x="35" y="37"/>
                    </a:cubicBezTo>
                    <a:cubicBezTo>
                      <a:pt x="33" y="38"/>
                      <a:pt x="31" y="38"/>
                      <a:pt x="29" y="37"/>
                    </a:cubicBezTo>
                    <a:cubicBezTo>
                      <a:pt x="27" y="36"/>
                      <a:pt x="25" y="36"/>
                      <a:pt x="25" y="37"/>
                    </a:cubicBezTo>
                    <a:cubicBezTo>
                      <a:pt x="24" y="37"/>
                      <a:pt x="23" y="38"/>
                      <a:pt x="22" y="38"/>
                    </a:cubicBezTo>
                    <a:cubicBezTo>
                      <a:pt x="20" y="38"/>
                      <a:pt x="19" y="36"/>
                      <a:pt x="18" y="35"/>
                    </a:cubicBezTo>
                    <a:cubicBezTo>
                      <a:pt x="18" y="35"/>
                      <a:pt x="17" y="34"/>
                      <a:pt x="16" y="33"/>
                    </a:cubicBezTo>
                    <a:cubicBezTo>
                      <a:pt x="15" y="33"/>
                      <a:pt x="14" y="33"/>
                      <a:pt x="13" y="34"/>
                    </a:cubicBezTo>
                    <a:cubicBezTo>
                      <a:pt x="11" y="34"/>
                      <a:pt x="9" y="35"/>
                      <a:pt x="6" y="35"/>
                    </a:cubicBezTo>
                    <a:cubicBezTo>
                      <a:pt x="3" y="34"/>
                      <a:pt x="0" y="36"/>
                      <a:pt x="0" y="36"/>
                    </a:cubicBezTo>
                    <a:cubicBezTo>
                      <a:pt x="0" y="36"/>
                      <a:pt x="0" y="37"/>
                      <a:pt x="0" y="37"/>
                    </a:cubicBezTo>
                    <a:cubicBezTo>
                      <a:pt x="2" y="39"/>
                      <a:pt x="2" y="41"/>
                      <a:pt x="2" y="42"/>
                    </a:cubicBezTo>
                    <a:cubicBezTo>
                      <a:pt x="1" y="43"/>
                      <a:pt x="1" y="44"/>
                      <a:pt x="2" y="44"/>
                    </a:cubicBezTo>
                    <a:cubicBezTo>
                      <a:pt x="2" y="44"/>
                      <a:pt x="5" y="45"/>
                      <a:pt x="6" y="45"/>
                    </a:cubicBezTo>
                    <a:cubicBezTo>
                      <a:pt x="9" y="46"/>
                      <a:pt x="13" y="46"/>
                      <a:pt x="16" y="48"/>
                    </a:cubicBezTo>
                    <a:cubicBezTo>
                      <a:pt x="19" y="50"/>
                      <a:pt x="20" y="50"/>
                      <a:pt x="21" y="50"/>
                    </a:cubicBezTo>
                    <a:cubicBezTo>
                      <a:pt x="23" y="50"/>
                      <a:pt x="24" y="50"/>
                      <a:pt x="26" y="51"/>
                    </a:cubicBezTo>
                    <a:cubicBezTo>
                      <a:pt x="27" y="52"/>
                      <a:pt x="27" y="52"/>
                      <a:pt x="28" y="52"/>
                    </a:cubicBezTo>
                    <a:cubicBezTo>
                      <a:pt x="30" y="53"/>
                      <a:pt x="30" y="54"/>
                      <a:pt x="31" y="58"/>
                    </a:cubicBezTo>
                    <a:cubicBezTo>
                      <a:pt x="31" y="61"/>
                      <a:pt x="34" y="64"/>
                      <a:pt x="38" y="65"/>
                    </a:cubicBezTo>
                    <a:cubicBezTo>
                      <a:pt x="43" y="67"/>
                      <a:pt x="42" y="70"/>
                      <a:pt x="42" y="72"/>
                    </a:cubicBezTo>
                    <a:cubicBezTo>
                      <a:pt x="42" y="73"/>
                      <a:pt x="42" y="74"/>
                      <a:pt x="42" y="75"/>
                    </a:cubicBezTo>
                    <a:cubicBezTo>
                      <a:pt x="43" y="78"/>
                      <a:pt x="43" y="81"/>
                      <a:pt x="42" y="84"/>
                    </a:cubicBezTo>
                    <a:cubicBezTo>
                      <a:pt x="41" y="86"/>
                      <a:pt x="40" y="88"/>
                      <a:pt x="41" y="89"/>
                    </a:cubicBezTo>
                    <a:cubicBezTo>
                      <a:pt x="41" y="93"/>
                      <a:pt x="39" y="104"/>
                      <a:pt x="36" y="110"/>
                    </a:cubicBezTo>
                    <a:cubicBezTo>
                      <a:pt x="37" y="110"/>
                      <a:pt x="38" y="110"/>
                      <a:pt x="38" y="110"/>
                    </a:cubicBezTo>
                    <a:cubicBezTo>
                      <a:pt x="38" y="110"/>
                      <a:pt x="38" y="111"/>
                      <a:pt x="39" y="111"/>
                    </a:cubicBezTo>
                    <a:cubicBezTo>
                      <a:pt x="39" y="111"/>
                      <a:pt x="40" y="111"/>
                      <a:pt x="40" y="112"/>
                    </a:cubicBezTo>
                    <a:cubicBezTo>
                      <a:pt x="41" y="112"/>
                      <a:pt x="43" y="113"/>
                      <a:pt x="45" y="114"/>
                    </a:cubicBezTo>
                    <a:cubicBezTo>
                      <a:pt x="47" y="115"/>
                      <a:pt x="49" y="116"/>
                      <a:pt x="51" y="117"/>
                    </a:cubicBezTo>
                    <a:cubicBezTo>
                      <a:pt x="52" y="117"/>
                      <a:pt x="54" y="118"/>
                      <a:pt x="55" y="118"/>
                    </a:cubicBezTo>
                    <a:cubicBezTo>
                      <a:pt x="56" y="118"/>
                      <a:pt x="57" y="117"/>
                      <a:pt x="57" y="117"/>
                    </a:cubicBezTo>
                    <a:cubicBezTo>
                      <a:pt x="57" y="116"/>
                      <a:pt x="58" y="114"/>
                      <a:pt x="60" y="114"/>
                    </a:cubicBezTo>
                    <a:cubicBezTo>
                      <a:pt x="63" y="114"/>
                      <a:pt x="65" y="117"/>
                      <a:pt x="66" y="117"/>
                    </a:cubicBezTo>
                    <a:cubicBezTo>
                      <a:pt x="67" y="118"/>
                      <a:pt x="71" y="119"/>
                      <a:pt x="74" y="120"/>
                    </a:cubicBezTo>
                    <a:cubicBezTo>
                      <a:pt x="76" y="120"/>
                      <a:pt x="77" y="120"/>
                      <a:pt x="78" y="120"/>
                    </a:cubicBezTo>
                    <a:cubicBezTo>
                      <a:pt x="79" y="121"/>
                      <a:pt x="81" y="121"/>
                      <a:pt x="83" y="121"/>
                    </a:cubicBezTo>
                    <a:cubicBezTo>
                      <a:pt x="84" y="121"/>
                      <a:pt x="84" y="121"/>
                      <a:pt x="85" y="121"/>
                    </a:cubicBezTo>
                    <a:cubicBezTo>
                      <a:pt x="86" y="120"/>
                      <a:pt x="86" y="120"/>
                      <a:pt x="87" y="120"/>
                    </a:cubicBezTo>
                    <a:cubicBezTo>
                      <a:pt x="87" y="120"/>
                      <a:pt x="87" y="120"/>
                      <a:pt x="87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35" name="Freeform 1212">
                <a:extLst>
                  <a:ext uri="{FF2B5EF4-FFF2-40B4-BE49-F238E27FC236}">
                    <a16:creationId xmlns:a16="http://schemas.microsoft.com/office/drawing/2014/main" id="{34E615DD-F99B-C540-AB68-7707192C0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3312"/>
                <a:ext cx="134" cy="95"/>
              </a:xfrm>
              <a:custGeom>
                <a:avLst/>
                <a:gdLst>
                  <a:gd name="T0" fmla="*/ 76 w 139"/>
                  <a:gd name="T1" fmla="*/ 5 h 99"/>
                  <a:gd name="T2" fmla="*/ 46 w 139"/>
                  <a:gd name="T3" fmla="*/ 4 h 99"/>
                  <a:gd name="T4" fmla="*/ 17 w 139"/>
                  <a:gd name="T5" fmla="*/ 1 h 99"/>
                  <a:gd name="T6" fmla="*/ 11 w 139"/>
                  <a:gd name="T7" fmla="*/ 2 h 99"/>
                  <a:gd name="T8" fmla="*/ 0 w 139"/>
                  <a:gd name="T9" fmla="*/ 7 h 99"/>
                  <a:gd name="T10" fmla="*/ 6 w 139"/>
                  <a:gd name="T11" fmla="*/ 20 h 99"/>
                  <a:gd name="T12" fmla="*/ 6 w 139"/>
                  <a:gd name="T13" fmla="*/ 19 h 99"/>
                  <a:gd name="T14" fmla="*/ 8 w 139"/>
                  <a:gd name="T15" fmla="*/ 19 h 99"/>
                  <a:gd name="T16" fmla="*/ 8 w 139"/>
                  <a:gd name="T17" fmla="*/ 18 h 99"/>
                  <a:gd name="T18" fmla="*/ 13 w 139"/>
                  <a:gd name="T19" fmla="*/ 22 h 99"/>
                  <a:gd name="T20" fmla="*/ 20 w 139"/>
                  <a:gd name="T21" fmla="*/ 23 h 99"/>
                  <a:gd name="T22" fmla="*/ 26 w 139"/>
                  <a:gd name="T23" fmla="*/ 21 h 99"/>
                  <a:gd name="T24" fmla="*/ 26 w 139"/>
                  <a:gd name="T25" fmla="*/ 21 h 99"/>
                  <a:gd name="T26" fmla="*/ 31 w 139"/>
                  <a:gd name="T27" fmla="*/ 25 h 99"/>
                  <a:gd name="T28" fmla="*/ 35 w 139"/>
                  <a:gd name="T29" fmla="*/ 27 h 99"/>
                  <a:gd name="T30" fmla="*/ 29 w 139"/>
                  <a:gd name="T31" fmla="*/ 34 h 99"/>
                  <a:gd name="T32" fmla="*/ 27 w 139"/>
                  <a:gd name="T33" fmla="*/ 38 h 99"/>
                  <a:gd name="T34" fmla="*/ 26 w 139"/>
                  <a:gd name="T35" fmla="*/ 51 h 99"/>
                  <a:gd name="T36" fmla="*/ 23 w 139"/>
                  <a:gd name="T37" fmla="*/ 56 h 99"/>
                  <a:gd name="T38" fmla="*/ 22 w 139"/>
                  <a:gd name="T39" fmla="*/ 57 h 99"/>
                  <a:gd name="T40" fmla="*/ 24 w 139"/>
                  <a:gd name="T41" fmla="*/ 67 h 99"/>
                  <a:gd name="T42" fmla="*/ 23 w 139"/>
                  <a:gd name="T43" fmla="*/ 70 h 99"/>
                  <a:gd name="T44" fmla="*/ 24 w 139"/>
                  <a:gd name="T45" fmla="*/ 79 h 99"/>
                  <a:gd name="T46" fmla="*/ 21 w 139"/>
                  <a:gd name="T47" fmla="*/ 84 h 99"/>
                  <a:gd name="T48" fmla="*/ 21 w 139"/>
                  <a:gd name="T49" fmla="*/ 84 h 99"/>
                  <a:gd name="T50" fmla="*/ 21 w 139"/>
                  <a:gd name="T51" fmla="*/ 85 h 99"/>
                  <a:gd name="T52" fmla="*/ 21 w 139"/>
                  <a:gd name="T53" fmla="*/ 85 h 99"/>
                  <a:gd name="T54" fmla="*/ 33 w 139"/>
                  <a:gd name="T55" fmla="*/ 92 h 99"/>
                  <a:gd name="T56" fmla="*/ 40 w 139"/>
                  <a:gd name="T57" fmla="*/ 98 h 99"/>
                  <a:gd name="T58" fmla="*/ 47 w 139"/>
                  <a:gd name="T59" fmla="*/ 94 h 99"/>
                  <a:gd name="T60" fmla="*/ 51 w 139"/>
                  <a:gd name="T61" fmla="*/ 94 h 99"/>
                  <a:gd name="T62" fmla="*/ 66 w 139"/>
                  <a:gd name="T63" fmla="*/ 90 h 99"/>
                  <a:gd name="T64" fmla="*/ 75 w 139"/>
                  <a:gd name="T65" fmla="*/ 90 h 99"/>
                  <a:gd name="T66" fmla="*/ 91 w 139"/>
                  <a:gd name="T67" fmla="*/ 80 h 99"/>
                  <a:gd name="T68" fmla="*/ 93 w 139"/>
                  <a:gd name="T69" fmla="*/ 74 h 99"/>
                  <a:gd name="T70" fmla="*/ 102 w 139"/>
                  <a:gd name="T71" fmla="*/ 65 h 99"/>
                  <a:gd name="T72" fmla="*/ 102 w 139"/>
                  <a:gd name="T73" fmla="*/ 48 h 99"/>
                  <a:gd name="T74" fmla="*/ 111 w 139"/>
                  <a:gd name="T75" fmla="*/ 38 h 99"/>
                  <a:gd name="T76" fmla="*/ 130 w 139"/>
                  <a:gd name="T77" fmla="*/ 27 h 99"/>
                  <a:gd name="T78" fmla="*/ 138 w 139"/>
                  <a:gd name="T79" fmla="*/ 18 h 99"/>
                  <a:gd name="T80" fmla="*/ 134 w 139"/>
                  <a:gd name="T81" fmla="*/ 19 h 99"/>
                  <a:gd name="T82" fmla="*/ 124 w 139"/>
                  <a:gd name="T83" fmla="*/ 17 h 99"/>
                  <a:gd name="T84" fmla="*/ 112 w 139"/>
                  <a:gd name="T85" fmla="*/ 13 h 99"/>
                  <a:gd name="T86" fmla="*/ 106 w 139"/>
                  <a:gd name="T87" fmla="*/ 16 h 99"/>
                  <a:gd name="T88" fmla="*/ 94 w 139"/>
                  <a:gd name="T89" fmla="*/ 11 h 99"/>
                  <a:gd name="T90" fmla="*/ 88 w 139"/>
                  <a:gd name="T91" fmla="*/ 9 h 99"/>
                  <a:gd name="T92" fmla="*/ 83 w 139"/>
                  <a:gd name="T93" fmla="*/ 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9" h="99">
                    <a:moveTo>
                      <a:pt x="83" y="6"/>
                    </a:moveTo>
                    <a:cubicBezTo>
                      <a:pt x="82" y="6"/>
                      <a:pt x="79" y="6"/>
                      <a:pt x="76" y="5"/>
                    </a:cubicBezTo>
                    <a:cubicBezTo>
                      <a:pt x="72" y="4"/>
                      <a:pt x="68" y="4"/>
                      <a:pt x="64" y="4"/>
                    </a:cubicBezTo>
                    <a:cubicBezTo>
                      <a:pt x="61" y="4"/>
                      <a:pt x="54" y="4"/>
                      <a:pt x="46" y="4"/>
                    </a:cubicBezTo>
                    <a:cubicBezTo>
                      <a:pt x="39" y="4"/>
                      <a:pt x="31" y="3"/>
                      <a:pt x="27" y="4"/>
                    </a:cubicBezTo>
                    <a:cubicBezTo>
                      <a:pt x="22" y="4"/>
                      <a:pt x="19" y="2"/>
                      <a:pt x="17" y="1"/>
                    </a:cubicBezTo>
                    <a:cubicBezTo>
                      <a:pt x="16" y="1"/>
                      <a:pt x="15" y="0"/>
                      <a:pt x="13" y="0"/>
                    </a:cubicBezTo>
                    <a:cubicBezTo>
                      <a:pt x="12" y="0"/>
                      <a:pt x="12" y="0"/>
                      <a:pt x="11" y="2"/>
                    </a:cubicBezTo>
                    <a:cubicBezTo>
                      <a:pt x="10" y="3"/>
                      <a:pt x="9" y="6"/>
                      <a:pt x="4" y="6"/>
                    </a:cubicBezTo>
                    <a:cubicBezTo>
                      <a:pt x="2" y="6"/>
                      <a:pt x="1" y="7"/>
                      <a:pt x="0" y="7"/>
                    </a:cubicBezTo>
                    <a:cubicBezTo>
                      <a:pt x="0" y="8"/>
                      <a:pt x="1" y="9"/>
                      <a:pt x="3" y="11"/>
                    </a:cubicBezTo>
                    <a:cubicBezTo>
                      <a:pt x="6" y="13"/>
                      <a:pt x="6" y="16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8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8"/>
                      <a:pt x="12" y="19"/>
                      <a:pt x="13" y="22"/>
                    </a:cubicBezTo>
                    <a:cubicBezTo>
                      <a:pt x="13" y="22"/>
                      <a:pt x="15" y="22"/>
                      <a:pt x="16" y="22"/>
                    </a:cubicBezTo>
                    <a:cubicBezTo>
                      <a:pt x="18" y="22"/>
                      <a:pt x="20" y="22"/>
                      <a:pt x="20" y="23"/>
                    </a:cubicBezTo>
                    <a:cubicBezTo>
                      <a:pt x="20" y="23"/>
                      <a:pt x="21" y="22"/>
                      <a:pt x="21" y="22"/>
                    </a:cubicBezTo>
                    <a:cubicBezTo>
                      <a:pt x="22" y="21"/>
                      <a:pt x="24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8" y="21"/>
                      <a:pt x="30" y="22"/>
                      <a:pt x="30" y="23"/>
                    </a:cubicBezTo>
                    <a:cubicBezTo>
                      <a:pt x="31" y="24"/>
                      <a:pt x="31" y="24"/>
                      <a:pt x="31" y="25"/>
                    </a:cubicBezTo>
                    <a:cubicBezTo>
                      <a:pt x="31" y="25"/>
                      <a:pt x="31" y="25"/>
                      <a:pt x="32" y="25"/>
                    </a:cubicBezTo>
                    <a:cubicBezTo>
                      <a:pt x="33" y="25"/>
                      <a:pt x="34" y="26"/>
                      <a:pt x="35" y="27"/>
                    </a:cubicBezTo>
                    <a:cubicBezTo>
                      <a:pt x="35" y="29"/>
                      <a:pt x="34" y="30"/>
                      <a:pt x="33" y="31"/>
                    </a:cubicBezTo>
                    <a:cubicBezTo>
                      <a:pt x="32" y="32"/>
                      <a:pt x="30" y="33"/>
                      <a:pt x="29" y="34"/>
                    </a:cubicBezTo>
                    <a:cubicBezTo>
                      <a:pt x="28" y="35"/>
                      <a:pt x="27" y="36"/>
                      <a:pt x="26" y="36"/>
                    </a:cubicBezTo>
                    <a:cubicBezTo>
                      <a:pt x="26" y="36"/>
                      <a:pt x="27" y="38"/>
                      <a:pt x="27" y="38"/>
                    </a:cubicBezTo>
                    <a:cubicBezTo>
                      <a:pt x="28" y="41"/>
                      <a:pt x="29" y="45"/>
                      <a:pt x="27" y="48"/>
                    </a:cubicBezTo>
                    <a:cubicBezTo>
                      <a:pt x="26" y="49"/>
                      <a:pt x="26" y="50"/>
                      <a:pt x="26" y="51"/>
                    </a:cubicBezTo>
                    <a:cubicBezTo>
                      <a:pt x="26" y="53"/>
                      <a:pt x="27" y="54"/>
                      <a:pt x="26" y="55"/>
                    </a:cubicBezTo>
                    <a:cubicBezTo>
                      <a:pt x="25" y="56"/>
                      <a:pt x="24" y="56"/>
                      <a:pt x="23" y="56"/>
                    </a:cubicBezTo>
                    <a:cubicBezTo>
                      <a:pt x="22" y="56"/>
                      <a:pt x="22" y="56"/>
                      <a:pt x="21" y="57"/>
                    </a:cubicBezTo>
                    <a:cubicBezTo>
                      <a:pt x="21" y="57"/>
                      <a:pt x="21" y="57"/>
                      <a:pt x="22" y="57"/>
                    </a:cubicBezTo>
                    <a:cubicBezTo>
                      <a:pt x="26" y="61"/>
                      <a:pt x="27" y="63"/>
                      <a:pt x="26" y="65"/>
                    </a:cubicBezTo>
                    <a:cubicBezTo>
                      <a:pt x="26" y="66"/>
                      <a:pt x="26" y="67"/>
                      <a:pt x="24" y="67"/>
                    </a:cubicBezTo>
                    <a:cubicBezTo>
                      <a:pt x="23" y="67"/>
                      <a:pt x="22" y="69"/>
                      <a:pt x="22" y="70"/>
                    </a:cubicBezTo>
                    <a:cubicBezTo>
                      <a:pt x="22" y="70"/>
                      <a:pt x="23" y="70"/>
                      <a:pt x="23" y="70"/>
                    </a:cubicBezTo>
                    <a:cubicBezTo>
                      <a:pt x="25" y="72"/>
                      <a:pt x="27" y="74"/>
                      <a:pt x="27" y="76"/>
                    </a:cubicBezTo>
                    <a:cubicBezTo>
                      <a:pt x="27" y="77"/>
                      <a:pt x="26" y="78"/>
                      <a:pt x="24" y="79"/>
                    </a:cubicBezTo>
                    <a:cubicBezTo>
                      <a:pt x="21" y="79"/>
                      <a:pt x="21" y="80"/>
                      <a:pt x="21" y="83"/>
                    </a:cubicBezTo>
                    <a:cubicBezTo>
                      <a:pt x="21" y="83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4" y="85"/>
                      <a:pt x="26" y="85"/>
                      <a:pt x="27" y="86"/>
                    </a:cubicBezTo>
                    <a:cubicBezTo>
                      <a:pt x="30" y="87"/>
                      <a:pt x="31" y="90"/>
                      <a:pt x="33" y="92"/>
                    </a:cubicBezTo>
                    <a:cubicBezTo>
                      <a:pt x="35" y="96"/>
                      <a:pt x="37" y="99"/>
                      <a:pt x="40" y="99"/>
                    </a:cubicBezTo>
                    <a:cubicBezTo>
                      <a:pt x="40" y="99"/>
                      <a:pt x="40" y="98"/>
                      <a:pt x="40" y="98"/>
                    </a:cubicBezTo>
                    <a:cubicBezTo>
                      <a:pt x="40" y="98"/>
                      <a:pt x="40" y="96"/>
                      <a:pt x="41" y="95"/>
                    </a:cubicBezTo>
                    <a:cubicBezTo>
                      <a:pt x="43" y="94"/>
                      <a:pt x="44" y="94"/>
                      <a:pt x="47" y="94"/>
                    </a:cubicBezTo>
                    <a:cubicBezTo>
                      <a:pt x="48" y="94"/>
                      <a:pt x="48" y="95"/>
                      <a:pt x="49" y="95"/>
                    </a:cubicBezTo>
                    <a:cubicBezTo>
                      <a:pt x="50" y="95"/>
                      <a:pt x="50" y="94"/>
                      <a:pt x="51" y="94"/>
                    </a:cubicBezTo>
                    <a:cubicBezTo>
                      <a:pt x="53" y="92"/>
                      <a:pt x="55" y="91"/>
                      <a:pt x="60" y="91"/>
                    </a:cubicBezTo>
                    <a:cubicBezTo>
                      <a:pt x="62" y="91"/>
                      <a:pt x="64" y="90"/>
                      <a:pt x="66" y="90"/>
                    </a:cubicBezTo>
                    <a:cubicBezTo>
                      <a:pt x="69" y="90"/>
                      <a:pt x="72" y="90"/>
                      <a:pt x="74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90"/>
                      <a:pt x="79" y="90"/>
                      <a:pt x="80" y="87"/>
                    </a:cubicBezTo>
                    <a:cubicBezTo>
                      <a:pt x="81" y="84"/>
                      <a:pt x="86" y="81"/>
                      <a:pt x="91" y="80"/>
                    </a:cubicBezTo>
                    <a:cubicBezTo>
                      <a:pt x="92" y="80"/>
                      <a:pt x="93" y="79"/>
                      <a:pt x="93" y="75"/>
                    </a:cubicBezTo>
                    <a:cubicBezTo>
                      <a:pt x="93" y="75"/>
                      <a:pt x="93" y="74"/>
                      <a:pt x="93" y="74"/>
                    </a:cubicBezTo>
                    <a:cubicBezTo>
                      <a:pt x="93" y="72"/>
                      <a:pt x="96" y="70"/>
                      <a:pt x="99" y="67"/>
                    </a:cubicBezTo>
                    <a:cubicBezTo>
                      <a:pt x="100" y="67"/>
                      <a:pt x="101" y="65"/>
                      <a:pt x="102" y="65"/>
                    </a:cubicBezTo>
                    <a:cubicBezTo>
                      <a:pt x="101" y="65"/>
                      <a:pt x="101" y="64"/>
                      <a:pt x="101" y="63"/>
                    </a:cubicBezTo>
                    <a:cubicBezTo>
                      <a:pt x="100" y="59"/>
                      <a:pt x="98" y="53"/>
                      <a:pt x="102" y="48"/>
                    </a:cubicBezTo>
                    <a:cubicBezTo>
                      <a:pt x="104" y="44"/>
                      <a:pt x="107" y="42"/>
                      <a:pt x="108" y="41"/>
                    </a:cubicBezTo>
                    <a:cubicBezTo>
                      <a:pt x="110" y="39"/>
                      <a:pt x="111" y="39"/>
                      <a:pt x="111" y="38"/>
                    </a:cubicBezTo>
                    <a:cubicBezTo>
                      <a:pt x="111" y="32"/>
                      <a:pt x="119" y="31"/>
                      <a:pt x="123" y="30"/>
                    </a:cubicBezTo>
                    <a:cubicBezTo>
                      <a:pt x="126" y="30"/>
                      <a:pt x="128" y="29"/>
                      <a:pt x="130" y="27"/>
                    </a:cubicBezTo>
                    <a:cubicBezTo>
                      <a:pt x="131" y="26"/>
                      <a:pt x="133" y="25"/>
                      <a:pt x="135" y="24"/>
                    </a:cubicBezTo>
                    <a:cubicBezTo>
                      <a:pt x="137" y="23"/>
                      <a:pt x="139" y="22"/>
                      <a:pt x="138" y="18"/>
                    </a:cubicBezTo>
                    <a:cubicBezTo>
                      <a:pt x="138" y="18"/>
                      <a:pt x="137" y="18"/>
                      <a:pt x="136" y="19"/>
                    </a:cubicBezTo>
                    <a:cubicBezTo>
                      <a:pt x="135" y="19"/>
                      <a:pt x="135" y="19"/>
                      <a:pt x="134" y="19"/>
                    </a:cubicBezTo>
                    <a:cubicBezTo>
                      <a:pt x="132" y="19"/>
                      <a:pt x="130" y="18"/>
                      <a:pt x="128" y="18"/>
                    </a:cubicBezTo>
                    <a:cubicBezTo>
                      <a:pt x="127" y="18"/>
                      <a:pt x="126" y="18"/>
                      <a:pt x="124" y="17"/>
                    </a:cubicBezTo>
                    <a:cubicBezTo>
                      <a:pt x="119" y="17"/>
                      <a:pt x="116" y="16"/>
                      <a:pt x="114" y="14"/>
                    </a:cubicBezTo>
                    <a:cubicBezTo>
                      <a:pt x="113" y="14"/>
                      <a:pt x="112" y="13"/>
                      <a:pt x="112" y="13"/>
                    </a:cubicBezTo>
                    <a:cubicBezTo>
                      <a:pt x="111" y="14"/>
                      <a:pt x="110" y="15"/>
                      <a:pt x="108" y="16"/>
                    </a:cubicBezTo>
                    <a:cubicBezTo>
                      <a:pt x="107" y="16"/>
                      <a:pt x="107" y="16"/>
                      <a:pt x="106" y="16"/>
                    </a:cubicBezTo>
                    <a:cubicBezTo>
                      <a:pt x="104" y="16"/>
                      <a:pt x="102" y="15"/>
                      <a:pt x="100" y="14"/>
                    </a:cubicBezTo>
                    <a:cubicBezTo>
                      <a:pt x="99" y="13"/>
                      <a:pt x="96" y="12"/>
                      <a:pt x="94" y="11"/>
                    </a:cubicBezTo>
                    <a:cubicBezTo>
                      <a:pt x="92" y="11"/>
                      <a:pt x="90" y="10"/>
                      <a:pt x="89" y="9"/>
                    </a:cubicBezTo>
                    <a:cubicBezTo>
                      <a:pt x="89" y="9"/>
                      <a:pt x="89" y="9"/>
                      <a:pt x="88" y="9"/>
                    </a:cubicBezTo>
                    <a:cubicBezTo>
                      <a:pt x="88" y="8"/>
                      <a:pt x="87" y="8"/>
                      <a:pt x="86" y="7"/>
                    </a:cubicBezTo>
                    <a:cubicBezTo>
                      <a:pt x="85" y="7"/>
                      <a:pt x="84" y="6"/>
                      <a:pt x="8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36" name="Freeform 1213">
                <a:extLst>
                  <a:ext uri="{FF2B5EF4-FFF2-40B4-BE49-F238E27FC236}">
                    <a16:creationId xmlns:a16="http://schemas.microsoft.com/office/drawing/2014/main" id="{BBA4D419-5508-544F-9556-2BCBD4ED0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3270"/>
                <a:ext cx="31" cy="15"/>
              </a:xfrm>
              <a:custGeom>
                <a:avLst/>
                <a:gdLst>
                  <a:gd name="T0" fmla="*/ 33 w 33"/>
                  <a:gd name="T1" fmla="*/ 1 h 16"/>
                  <a:gd name="T2" fmla="*/ 33 w 33"/>
                  <a:gd name="T3" fmla="*/ 0 h 16"/>
                  <a:gd name="T4" fmla="*/ 33 w 33"/>
                  <a:gd name="T5" fmla="*/ 0 h 16"/>
                  <a:gd name="T6" fmla="*/ 32 w 33"/>
                  <a:gd name="T7" fmla="*/ 0 h 16"/>
                  <a:gd name="T8" fmla="*/ 31 w 33"/>
                  <a:gd name="T9" fmla="*/ 1 h 16"/>
                  <a:gd name="T10" fmla="*/ 31 w 33"/>
                  <a:gd name="T11" fmla="*/ 1 h 16"/>
                  <a:gd name="T12" fmla="*/ 30 w 33"/>
                  <a:gd name="T13" fmla="*/ 1 h 16"/>
                  <a:gd name="T14" fmla="*/ 29 w 33"/>
                  <a:gd name="T15" fmla="*/ 2 h 16"/>
                  <a:gd name="T16" fmla="*/ 28 w 33"/>
                  <a:gd name="T17" fmla="*/ 2 h 16"/>
                  <a:gd name="T18" fmla="*/ 25 w 33"/>
                  <a:gd name="T19" fmla="*/ 2 h 16"/>
                  <a:gd name="T20" fmla="*/ 20 w 33"/>
                  <a:gd name="T21" fmla="*/ 4 h 16"/>
                  <a:gd name="T22" fmla="*/ 16 w 33"/>
                  <a:gd name="T23" fmla="*/ 6 h 16"/>
                  <a:gd name="T24" fmla="*/ 11 w 33"/>
                  <a:gd name="T25" fmla="*/ 5 h 16"/>
                  <a:gd name="T26" fmla="*/ 3 w 33"/>
                  <a:gd name="T27" fmla="*/ 3 h 16"/>
                  <a:gd name="T28" fmla="*/ 0 w 33"/>
                  <a:gd name="T29" fmla="*/ 3 h 16"/>
                  <a:gd name="T30" fmla="*/ 0 w 33"/>
                  <a:gd name="T31" fmla="*/ 4 h 16"/>
                  <a:gd name="T32" fmla="*/ 0 w 33"/>
                  <a:gd name="T33" fmla="*/ 5 h 16"/>
                  <a:gd name="T34" fmla="*/ 0 w 33"/>
                  <a:gd name="T35" fmla="*/ 8 h 16"/>
                  <a:gd name="T36" fmla="*/ 0 w 33"/>
                  <a:gd name="T37" fmla="*/ 8 h 16"/>
                  <a:gd name="T38" fmla="*/ 0 w 33"/>
                  <a:gd name="T39" fmla="*/ 11 h 16"/>
                  <a:gd name="T40" fmla="*/ 0 w 33"/>
                  <a:gd name="T41" fmla="*/ 12 h 16"/>
                  <a:gd name="T42" fmla="*/ 0 w 33"/>
                  <a:gd name="T43" fmla="*/ 13 h 16"/>
                  <a:gd name="T44" fmla="*/ 3 w 33"/>
                  <a:gd name="T45" fmla="*/ 13 h 16"/>
                  <a:gd name="T46" fmla="*/ 6 w 33"/>
                  <a:gd name="T47" fmla="*/ 13 h 16"/>
                  <a:gd name="T48" fmla="*/ 9 w 33"/>
                  <a:gd name="T49" fmla="*/ 16 h 16"/>
                  <a:gd name="T50" fmla="*/ 9 w 33"/>
                  <a:gd name="T51" fmla="*/ 16 h 16"/>
                  <a:gd name="T52" fmla="*/ 9 w 33"/>
                  <a:gd name="T53" fmla="*/ 16 h 16"/>
                  <a:gd name="T54" fmla="*/ 10 w 33"/>
                  <a:gd name="T55" fmla="*/ 16 h 16"/>
                  <a:gd name="T56" fmla="*/ 11 w 33"/>
                  <a:gd name="T57" fmla="*/ 16 h 16"/>
                  <a:gd name="T58" fmla="*/ 11 w 33"/>
                  <a:gd name="T59" fmla="*/ 16 h 16"/>
                  <a:gd name="T60" fmla="*/ 12 w 33"/>
                  <a:gd name="T61" fmla="*/ 16 h 16"/>
                  <a:gd name="T62" fmla="*/ 12 w 33"/>
                  <a:gd name="T63" fmla="*/ 16 h 16"/>
                  <a:gd name="T64" fmla="*/ 13 w 33"/>
                  <a:gd name="T65" fmla="*/ 15 h 16"/>
                  <a:gd name="T66" fmla="*/ 13 w 33"/>
                  <a:gd name="T67" fmla="*/ 15 h 16"/>
                  <a:gd name="T68" fmla="*/ 13 w 33"/>
                  <a:gd name="T69" fmla="*/ 15 h 16"/>
                  <a:gd name="T70" fmla="*/ 14 w 33"/>
                  <a:gd name="T71" fmla="*/ 15 h 16"/>
                  <a:gd name="T72" fmla="*/ 14 w 33"/>
                  <a:gd name="T73" fmla="*/ 15 h 16"/>
                  <a:gd name="T74" fmla="*/ 14 w 33"/>
                  <a:gd name="T75" fmla="*/ 15 h 16"/>
                  <a:gd name="T76" fmla="*/ 14 w 33"/>
                  <a:gd name="T77" fmla="*/ 15 h 16"/>
                  <a:gd name="T78" fmla="*/ 14 w 33"/>
                  <a:gd name="T79" fmla="*/ 15 h 16"/>
                  <a:gd name="T80" fmla="*/ 19 w 33"/>
                  <a:gd name="T81" fmla="*/ 15 h 16"/>
                  <a:gd name="T82" fmla="*/ 21 w 33"/>
                  <a:gd name="T83" fmla="*/ 16 h 16"/>
                  <a:gd name="T84" fmla="*/ 25 w 33"/>
                  <a:gd name="T85" fmla="*/ 10 h 16"/>
                  <a:gd name="T86" fmla="*/ 26 w 33"/>
                  <a:gd name="T87" fmla="*/ 9 h 16"/>
                  <a:gd name="T88" fmla="*/ 29 w 33"/>
                  <a:gd name="T89" fmla="*/ 5 h 16"/>
                  <a:gd name="T90" fmla="*/ 29 w 33"/>
                  <a:gd name="T91" fmla="*/ 4 h 16"/>
                  <a:gd name="T92" fmla="*/ 30 w 33"/>
                  <a:gd name="T93" fmla="*/ 4 h 16"/>
                  <a:gd name="T94" fmla="*/ 31 w 33"/>
                  <a:gd name="T95" fmla="*/ 3 h 16"/>
                  <a:gd name="T96" fmla="*/ 32 w 33"/>
                  <a:gd name="T97" fmla="*/ 3 h 16"/>
                  <a:gd name="T98" fmla="*/ 32 w 33"/>
                  <a:gd name="T99" fmla="*/ 2 h 16"/>
                  <a:gd name="T100" fmla="*/ 33 w 33"/>
                  <a:gd name="T101" fmla="*/ 1 h 16"/>
                  <a:gd name="T102" fmla="*/ 33 w 33"/>
                  <a:gd name="T10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6">
                    <a:moveTo>
                      <a:pt x="33" y="1"/>
                    </a:moveTo>
                    <a:cubicBezTo>
                      <a:pt x="33" y="1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2"/>
                      <a:pt x="26" y="2"/>
                      <a:pt x="25" y="2"/>
                    </a:cubicBezTo>
                    <a:cubicBezTo>
                      <a:pt x="23" y="2"/>
                      <a:pt x="21" y="3"/>
                      <a:pt x="20" y="4"/>
                    </a:cubicBezTo>
                    <a:cubicBezTo>
                      <a:pt x="18" y="5"/>
                      <a:pt x="17" y="6"/>
                      <a:pt x="16" y="6"/>
                    </a:cubicBezTo>
                    <a:cubicBezTo>
                      <a:pt x="15" y="6"/>
                      <a:pt x="13" y="5"/>
                      <a:pt x="11" y="5"/>
                    </a:cubicBezTo>
                    <a:cubicBezTo>
                      <a:pt x="8" y="4"/>
                      <a:pt x="5" y="4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2" y="13"/>
                      <a:pt x="3" y="13"/>
                    </a:cubicBezTo>
                    <a:cubicBezTo>
                      <a:pt x="4" y="13"/>
                      <a:pt x="5" y="13"/>
                      <a:pt x="6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6" y="15"/>
                      <a:pt x="18" y="15"/>
                      <a:pt x="19" y="15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1" y="14"/>
                      <a:pt x="23" y="11"/>
                      <a:pt x="25" y="10"/>
                    </a:cubicBezTo>
                    <a:cubicBezTo>
                      <a:pt x="25" y="10"/>
                      <a:pt x="26" y="10"/>
                      <a:pt x="26" y="9"/>
                    </a:cubicBezTo>
                    <a:cubicBezTo>
                      <a:pt x="26" y="8"/>
                      <a:pt x="26" y="5"/>
                      <a:pt x="29" y="5"/>
                    </a:cubicBezTo>
                    <a:cubicBezTo>
                      <a:pt x="29" y="5"/>
                      <a:pt x="29" y="5"/>
                      <a:pt x="29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1" y="4"/>
                      <a:pt x="31" y="3"/>
                    </a:cubicBezTo>
                    <a:cubicBezTo>
                      <a:pt x="31" y="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2"/>
                      <a:pt x="33" y="2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37" name="Freeform 1214">
                <a:extLst>
                  <a:ext uri="{FF2B5EF4-FFF2-40B4-BE49-F238E27FC236}">
                    <a16:creationId xmlns:a16="http://schemas.microsoft.com/office/drawing/2014/main" id="{5DE7235A-B59B-1E43-98C3-3BDFE01E8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3338"/>
                <a:ext cx="64" cy="62"/>
              </a:xfrm>
              <a:custGeom>
                <a:avLst/>
                <a:gdLst>
                  <a:gd name="T0" fmla="*/ 66 w 67"/>
                  <a:gd name="T1" fmla="*/ 0 h 65"/>
                  <a:gd name="T2" fmla="*/ 65 w 67"/>
                  <a:gd name="T3" fmla="*/ 1 h 65"/>
                  <a:gd name="T4" fmla="*/ 59 w 67"/>
                  <a:gd name="T5" fmla="*/ 5 h 65"/>
                  <a:gd name="T6" fmla="*/ 48 w 67"/>
                  <a:gd name="T7" fmla="*/ 4 h 65"/>
                  <a:gd name="T8" fmla="*/ 41 w 67"/>
                  <a:gd name="T9" fmla="*/ 3 h 65"/>
                  <a:gd name="T10" fmla="*/ 38 w 67"/>
                  <a:gd name="T11" fmla="*/ 3 h 65"/>
                  <a:gd name="T12" fmla="*/ 35 w 67"/>
                  <a:gd name="T13" fmla="*/ 3 h 65"/>
                  <a:gd name="T14" fmla="*/ 33 w 67"/>
                  <a:gd name="T15" fmla="*/ 3 h 65"/>
                  <a:gd name="T16" fmla="*/ 32 w 67"/>
                  <a:gd name="T17" fmla="*/ 3 h 65"/>
                  <a:gd name="T18" fmla="*/ 31 w 67"/>
                  <a:gd name="T19" fmla="*/ 4 h 65"/>
                  <a:gd name="T20" fmla="*/ 30 w 67"/>
                  <a:gd name="T21" fmla="*/ 5 h 65"/>
                  <a:gd name="T22" fmla="*/ 28 w 67"/>
                  <a:gd name="T23" fmla="*/ 6 h 65"/>
                  <a:gd name="T24" fmla="*/ 27 w 67"/>
                  <a:gd name="T25" fmla="*/ 7 h 65"/>
                  <a:gd name="T26" fmla="*/ 25 w 67"/>
                  <a:gd name="T27" fmla="*/ 8 h 65"/>
                  <a:gd name="T28" fmla="*/ 23 w 67"/>
                  <a:gd name="T29" fmla="*/ 8 h 65"/>
                  <a:gd name="T30" fmla="*/ 21 w 67"/>
                  <a:gd name="T31" fmla="*/ 9 h 65"/>
                  <a:gd name="T32" fmla="*/ 20 w 67"/>
                  <a:gd name="T33" fmla="*/ 9 h 65"/>
                  <a:gd name="T34" fmla="*/ 15 w 67"/>
                  <a:gd name="T35" fmla="*/ 12 h 65"/>
                  <a:gd name="T36" fmla="*/ 14 w 67"/>
                  <a:gd name="T37" fmla="*/ 12 h 65"/>
                  <a:gd name="T38" fmla="*/ 11 w 67"/>
                  <a:gd name="T39" fmla="*/ 12 h 65"/>
                  <a:gd name="T40" fmla="*/ 9 w 67"/>
                  <a:gd name="T41" fmla="*/ 12 h 65"/>
                  <a:gd name="T42" fmla="*/ 8 w 67"/>
                  <a:gd name="T43" fmla="*/ 14 h 65"/>
                  <a:gd name="T44" fmla="*/ 7 w 67"/>
                  <a:gd name="T45" fmla="*/ 16 h 65"/>
                  <a:gd name="T46" fmla="*/ 5 w 67"/>
                  <a:gd name="T47" fmla="*/ 19 h 65"/>
                  <a:gd name="T48" fmla="*/ 2 w 67"/>
                  <a:gd name="T49" fmla="*/ 23 h 65"/>
                  <a:gd name="T50" fmla="*/ 1 w 67"/>
                  <a:gd name="T51" fmla="*/ 24 h 65"/>
                  <a:gd name="T52" fmla="*/ 1 w 67"/>
                  <a:gd name="T53" fmla="*/ 25 h 65"/>
                  <a:gd name="T54" fmla="*/ 0 w 67"/>
                  <a:gd name="T55" fmla="*/ 26 h 65"/>
                  <a:gd name="T56" fmla="*/ 6 w 67"/>
                  <a:gd name="T57" fmla="*/ 38 h 65"/>
                  <a:gd name="T58" fmla="*/ 11 w 67"/>
                  <a:gd name="T59" fmla="*/ 39 h 65"/>
                  <a:gd name="T60" fmla="*/ 25 w 67"/>
                  <a:gd name="T61" fmla="*/ 44 h 65"/>
                  <a:gd name="T62" fmla="*/ 19 w 67"/>
                  <a:gd name="T63" fmla="*/ 46 h 65"/>
                  <a:gd name="T64" fmla="*/ 11 w 67"/>
                  <a:gd name="T65" fmla="*/ 47 h 65"/>
                  <a:gd name="T66" fmla="*/ 15 w 67"/>
                  <a:gd name="T67" fmla="*/ 55 h 65"/>
                  <a:gd name="T68" fmla="*/ 19 w 67"/>
                  <a:gd name="T69" fmla="*/ 60 h 65"/>
                  <a:gd name="T70" fmla="*/ 28 w 67"/>
                  <a:gd name="T71" fmla="*/ 65 h 65"/>
                  <a:gd name="T72" fmla="*/ 26 w 67"/>
                  <a:gd name="T73" fmla="*/ 55 h 65"/>
                  <a:gd name="T74" fmla="*/ 30 w 67"/>
                  <a:gd name="T75" fmla="*/ 54 h 65"/>
                  <a:gd name="T76" fmla="*/ 34 w 67"/>
                  <a:gd name="T77" fmla="*/ 54 h 65"/>
                  <a:gd name="T78" fmla="*/ 30 w 67"/>
                  <a:gd name="T79" fmla="*/ 53 h 65"/>
                  <a:gd name="T80" fmla="*/ 27 w 67"/>
                  <a:gd name="T81" fmla="*/ 48 h 65"/>
                  <a:gd name="T82" fmla="*/ 39 w 67"/>
                  <a:gd name="T83" fmla="*/ 47 h 65"/>
                  <a:gd name="T84" fmla="*/ 41 w 67"/>
                  <a:gd name="T85" fmla="*/ 43 h 65"/>
                  <a:gd name="T86" fmla="*/ 34 w 67"/>
                  <a:gd name="T87" fmla="*/ 41 h 65"/>
                  <a:gd name="T88" fmla="*/ 28 w 67"/>
                  <a:gd name="T89" fmla="*/ 40 h 65"/>
                  <a:gd name="T90" fmla="*/ 29 w 67"/>
                  <a:gd name="T91" fmla="*/ 34 h 65"/>
                  <a:gd name="T92" fmla="*/ 26 w 67"/>
                  <a:gd name="T93" fmla="*/ 26 h 65"/>
                  <a:gd name="T94" fmla="*/ 21 w 67"/>
                  <a:gd name="T95" fmla="*/ 16 h 65"/>
                  <a:gd name="T96" fmla="*/ 31 w 67"/>
                  <a:gd name="T97" fmla="*/ 16 h 65"/>
                  <a:gd name="T98" fmla="*/ 37 w 67"/>
                  <a:gd name="T99" fmla="*/ 16 h 65"/>
                  <a:gd name="T100" fmla="*/ 43 w 67"/>
                  <a:gd name="T101" fmla="*/ 7 h 65"/>
                  <a:gd name="T102" fmla="*/ 48 w 67"/>
                  <a:gd name="T103" fmla="*/ 10 h 65"/>
                  <a:gd name="T104" fmla="*/ 56 w 67"/>
                  <a:gd name="T105" fmla="*/ 6 h 65"/>
                  <a:gd name="T106" fmla="*/ 63 w 67"/>
                  <a:gd name="T107" fmla="*/ 9 h 65"/>
                  <a:gd name="T108" fmla="*/ 64 w 67"/>
                  <a:gd name="T109" fmla="*/ 8 h 65"/>
                  <a:gd name="T110" fmla="*/ 66 w 67"/>
                  <a:gd name="T111" fmla="*/ 4 h 65"/>
                  <a:gd name="T112" fmla="*/ 67 w 67"/>
                  <a:gd name="T113" fmla="*/ 1 h 65"/>
                  <a:gd name="T114" fmla="*/ 67 w 67"/>
                  <a:gd name="T1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" h="65">
                    <a:moveTo>
                      <a:pt x="67" y="0"/>
                    </a:moveTo>
                    <a:cubicBezTo>
                      <a:pt x="67" y="0"/>
                      <a:pt x="66" y="0"/>
                      <a:pt x="66" y="0"/>
                    </a:cubicBezTo>
                    <a:cubicBezTo>
                      <a:pt x="66" y="0"/>
                      <a:pt x="66" y="1"/>
                      <a:pt x="66" y="1"/>
                    </a:cubicBezTo>
                    <a:cubicBezTo>
                      <a:pt x="66" y="1"/>
                      <a:pt x="65" y="1"/>
                      <a:pt x="65" y="1"/>
                    </a:cubicBezTo>
                    <a:cubicBezTo>
                      <a:pt x="65" y="2"/>
                      <a:pt x="65" y="2"/>
                      <a:pt x="65" y="3"/>
                    </a:cubicBezTo>
                    <a:cubicBezTo>
                      <a:pt x="63" y="5"/>
                      <a:pt x="60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5"/>
                      <a:pt x="51" y="5"/>
                      <a:pt x="48" y="4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6" y="3"/>
                      <a:pt x="45" y="3"/>
                      <a:pt x="41" y="3"/>
                    </a:cubicBezTo>
                    <a:cubicBezTo>
                      <a:pt x="40" y="3"/>
                      <a:pt x="39" y="3"/>
                      <a:pt x="39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7" y="3"/>
                      <a:pt x="37" y="3"/>
                      <a:pt x="36" y="3"/>
                    </a:cubicBezTo>
                    <a:cubicBezTo>
                      <a:pt x="36" y="3"/>
                      <a:pt x="36" y="3"/>
                      <a:pt x="35" y="3"/>
                    </a:cubicBezTo>
                    <a:cubicBezTo>
                      <a:pt x="35" y="3"/>
                      <a:pt x="34" y="3"/>
                      <a:pt x="34" y="3"/>
                    </a:cubicBezTo>
                    <a:cubicBezTo>
                      <a:pt x="34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2" y="3"/>
                    </a:cubicBezTo>
                    <a:cubicBezTo>
                      <a:pt x="32" y="3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4"/>
                      <a:pt x="31" y="5"/>
                    </a:cubicBezTo>
                    <a:cubicBezTo>
                      <a:pt x="31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29" y="6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5" y="7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2" y="9"/>
                      <a:pt x="21" y="9"/>
                    </a:cubicBezTo>
                    <a:cubicBezTo>
                      <a:pt x="21" y="9"/>
                      <a:pt x="21" y="8"/>
                      <a:pt x="21" y="8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20" y="10"/>
                      <a:pt x="18" y="11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9" y="14"/>
                      <a:pt x="9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7" y="16"/>
                      <a:pt x="7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8"/>
                      <a:pt x="6" y="18"/>
                      <a:pt x="5" y="19"/>
                    </a:cubicBezTo>
                    <a:cubicBezTo>
                      <a:pt x="5" y="19"/>
                      <a:pt x="5" y="19"/>
                      <a:pt x="5" y="20"/>
                    </a:cubicBezTo>
                    <a:cubicBezTo>
                      <a:pt x="5" y="21"/>
                      <a:pt x="4" y="23"/>
                      <a:pt x="2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8"/>
                      <a:pt x="7" y="33"/>
                      <a:pt x="6" y="38"/>
                    </a:cubicBezTo>
                    <a:cubicBezTo>
                      <a:pt x="6" y="38"/>
                      <a:pt x="6" y="39"/>
                      <a:pt x="7" y="39"/>
                    </a:cubicBezTo>
                    <a:cubicBezTo>
                      <a:pt x="8" y="40"/>
                      <a:pt x="10" y="40"/>
                      <a:pt x="11" y="39"/>
                    </a:cubicBezTo>
                    <a:cubicBezTo>
                      <a:pt x="12" y="38"/>
                      <a:pt x="13" y="37"/>
                      <a:pt x="15" y="37"/>
                    </a:cubicBezTo>
                    <a:cubicBezTo>
                      <a:pt x="19" y="37"/>
                      <a:pt x="25" y="41"/>
                      <a:pt x="25" y="44"/>
                    </a:cubicBezTo>
                    <a:cubicBezTo>
                      <a:pt x="25" y="45"/>
                      <a:pt x="24" y="46"/>
                      <a:pt x="22" y="46"/>
                    </a:cubicBezTo>
                    <a:cubicBezTo>
                      <a:pt x="21" y="46"/>
                      <a:pt x="20" y="46"/>
                      <a:pt x="19" y="46"/>
                    </a:cubicBezTo>
                    <a:cubicBezTo>
                      <a:pt x="16" y="46"/>
                      <a:pt x="13" y="45"/>
                      <a:pt x="12" y="46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2" y="48"/>
                      <a:pt x="13" y="49"/>
                    </a:cubicBezTo>
                    <a:cubicBezTo>
                      <a:pt x="14" y="50"/>
                      <a:pt x="16" y="52"/>
                      <a:pt x="15" y="55"/>
                    </a:cubicBezTo>
                    <a:cubicBezTo>
                      <a:pt x="15" y="56"/>
                      <a:pt x="15" y="57"/>
                      <a:pt x="16" y="58"/>
                    </a:cubicBezTo>
                    <a:cubicBezTo>
                      <a:pt x="17" y="59"/>
                      <a:pt x="18" y="60"/>
                      <a:pt x="19" y="60"/>
                    </a:cubicBezTo>
                    <a:cubicBezTo>
                      <a:pt x="21" y="60"/>
                      <a:pt x="24" y="62"/>
                      <a:pt x="26" y="63"/>
                    </a:cubicBezTo>
                    <a:cubicBezTo>
                      <a:pt x="26" y="64"/>
                      <a:pt x="27" y="64"/>
                      <a:pt x="28" y="65"/>
                    </a:cubicBezTo>
                    <a:cubicBezTo>
                      <a:pt x="27" y="64"/>
                      <a:pt x="27" y="62"/>
                      <a:pt x="26" y="61"/>
                    </a:cubicBezTo>
                    <a:cubicBezTo>
                      <a:pt x="25" y="58"/>
                      <a:pt x="25" y="56"/>
                      <a:pt x="26" y="55"/>
                    </a:cubicBezTo>
                    <a:cubicBezTo>
                      <a:pt x="26" y="54"/>
                      <a:pt x="27" y="53"/>
                      <a:pt x="28" y="53"/>
                    </a:cubicBezTo>
                    <a:cubicBezTo>
                      <a:pt x="29" y="53"/>
                      <a:pt x="29" y="54"/>
                      <a:pt x="30" y="54"/>
                    </a:cubicBezTo>
                    <a:cubicBezTo>
                      <a:pt x="31" y="54"/>
                      <a:pt x="32" y="54"/>
                      <a:pt x="33" y="54"/>
                    </a:cubicBezTo>
                    <a:cubicBezTo>
                      <a:pt x="33" y="54"/>
                      <a:pt x="33" y="54"/>
                      <a:pt x="34" y="54"/>
                    </a:cubicBezTo>
                    <a:cubicBezTo>
                      <a:pt x="34" y="54"/>
                      <a:pt x="32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28" y="53"/>
                      <a:pt x="27" y="52"/>
                      <a:pt x="27" y="51"/>
                    </a:cubicBezTo>
                    <a:cubicBezTo>
                      <a:pt x="26" y="51"/>
                      <a:pt x="26" y="49"/>
                      <a:pt x="27" y="48"/>
                    </a:cubicBezTo>
                    <a:cubicBezTo>
                      <a:pt x="28" y="46"/>
                      <a:pt x="32" y="45"/>
                      <a:pt x="35" y="47"/>
                    </a:cubicBezTo>
                    <a:cubicBezTo>
                      <a:pt x="37" y="48"/>
                      <a:pt x="38" y="48"/>
                      <a:pt x="39" y="47"/>
                    </a:cubicBezTo>
                    <a:cubicBezTo>
                      <a:pt x="40" y="46"/>
                      <a:pt x="41" y="46"/>
                      <a:pt x="41" y="46"/>
                    </a:cubicBezTo>
                    <a:cubicBezTo>
                      <a:pt x="41" y="45"/>
                      <a:pt x="42" y="44"/>
                      <a:pt x="41" y="43"/>
                    </a:cubicBezTo>
                    <a:cubicBezTo>
                      <a:pt x="41" y="42"/>
                      <a:pt x="40" y="41"/>
                      <a:pt x="38" y="41"/>
                    </a:cubicBezTo>
                    <a:cubicBezTo>
                      <a:pt x="36" y="40"/>
                      <a:pt x="35" y="40"/>
                      <a:pt x="34" y="41"/>
                    </a:cubicBezTo>
                    <a:cubicBezTo>
                      <a:pt x="34" y="42"/>
                      <a:pt x="33" y="42"/>
                      <a:pt x="31" y="42"/>
                    </a:cubicBezTo>
                    <a:cubicBezTo>
                      <a:pt x="30" y="42"/>
                      <a:pt x="29" y="41"/>
                      <a:pt x="28" y="40"/>
                    </a:cubicBezTo>
                    <a:cubicBezTo>
                      <a:pt x="27" y="39"/>
                      <a:pt x="26" y="38"/>
                      <a:pt x="26" y="36"/>
                    </a:cubicBezTo>
                    <a:cubicBezTo>
                      <a:pt x="26" y="35"/>
                      <a:pt x="28" y="34"/>
                      <a:pt x="29" y="34"/>
                    </a:cubicBezTo>
                    <a:cubicBezTo>
                      <a:pt x="30" y="33"/>
                      <a:pt x="31" y="33"/>
                      <a:pt x="31" y="33"/>
                    </a:cubicBezTo>
                    <a:cubicBezTo>
                      <a:pt x="31" y="31"/>
                      <a:pt x="28" y="28"/>
                      <a:pt x="26" y="26"/>
                    </a:cubicBezTo>
                    <a:cubicBezTo>
                      <a:pt x="24" y="24"/>
                      <a:pt x="23" y="23"/>
                      <a:pt x="22" y="21"/>
                    </a:cubicBezTo>
                    <a:cubicBezTo>
                      <a:pt x="20" y="19"/>
                      <a:pt x="21" y="17"/>
                      <a:pt x="21" y="16"/>
                    </a:cubicBezTo>
                    <a:cubicBezTo>
                      <a:pt x="22" y="15"/>
                      <a:pt x="24" y="14"/>
                      <a:pt x="27" y="14"/>
                    </a:cubicBezTo>
                    <a:cubicBezTo>
                      <a:pt x="29" y="14"/>
                      <a:pt x="30" y="15"/>
                      <a:pt x="31" y="16"/>
                    </a:cubicBezTo>
                    <a:cubicBezTo>
                      <a:pt x="32" y="17"/>
                      <a:pt x="35" y="18"/>
                      <a:pt x="37" y="17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4"/>
                      <a:pt x="35" y="10"/>
                      <a:pt x="40" y="8"/>
                    </a:cubicBezTo>
                    <a:cubicBezTo>
                      <a:pt x="41" y="8"/>
                      <a:pt x="42" y="7"/>
                      <a:pt x="43" y="7"/>
                    </a:cubicBezTo>
                    <a:cubicBezTo>
                      <a:pt x="46" y="7"/>
                      <a:pt x="47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9"/>
                    </a:cubicBezTo>
                    <a:cubicBezTo>
                      <a:pt x="50" y="8"/>
                      <a:pt x="52" y="6"/>
                      <a:pt x="56" y="6"/>
                    </a:cubicBezTo>
                    <a:cubicBezTo>
                      <a:pt x="59" y="6"/>
                      <a:pt x="61" y="7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3" y="9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6"/>
                      <a:pt x="65" y="5"/>
                      <a:pt x="66" y="4"/>
                    </a:cubicBezTo>
                    <a:cubicBezTo>
                      <a:pt x="67" y="3"/>
                      <a:pt x="67" y="3"/>
                      <a:pt x="67" y="2"/>
                    </a:cubicBezTo>
                    <a:cubicBezTo>
                      <a:pt x="67" y="2"/>
                      <a:pt x="67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38" name="Freeform 1215">
                <a:extLst>
                  <a:ext uri="{FF2B5EF4-FFF2-40B4-BE49-F238E27FC236}">
                    <a16:creationId xmlns:a16="http://schemas.microsoft.com/office/drawing/2014/main" id="{F2B73322-1A60-C342-98A5-84B2DF7B9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61"/>
                <a:ext cx="43" cy="40"/>
              </a:xfrm>
              <a:custGeom>
                <a:avLst/>
                <a:gdLst>
                  <a:gd name="T0" fmla="*/ 20 w 45"/>
                  <a:gd name="T1" fmla="*/ 1 h 42"/>
                  <a:gd name="T2" fmla="*/ 15 w 45"/>
                  <a:gd name="T3" fmla="*/ 3 h 42"/>
                  <a:gd name="T4" fmla="*/ 7 w 45"/>
                  <a:gd name="T5" fmla="*/ 3 h 42"/>
                  <a:gd name="T6" fmla="*/ 3 w 45"/>
                  <a:gd name="T7" fmla="*/ 3 h 42"/>
                  <a:gd name="T8" fmla="*/ 4 w 45"/>
                  <a:gd name="T9" fmla="*/ 3 h 42"/>
                  <a:gd name="T10" fmla="*/ 5 w 45"/>
                  <a:gd name="T11" fmla="*/ 11 h 42"/>
                  <a:gd name="T12" fmla="*/ 4 w 45"/>
                  <a:gd name="T13" fmla="*/ 12 h 42"/>
                  <a:gd name="T14" fmla="*/ 6 w 45"/>
                  <a:gd name="T15" fmla="*/ 14 h 42"/>
                  <a:gd name="T16" fmla="*/ 10 w 45"/>
                  <a:gd name="T17" fmla="*/ 16 h 42"/>
                  <a:gd name="T18" fmla="*/ 12 w 45"/>
                  <a:gd name="T19" fmla="*/ 20 h 42"/>
                  <a:gd name="T20" fmla="*/ 10 w 45"/>
                  <a:gd name="T21" fmla="*/ 24 h 42"/>
                  <a:gd name="T22" fmla="*/ 8 w 45"/>
                  <a:gd name="T23" fmla="*/ 27 h 42"/>
                  <a:gd name="T24" fmla="*/ 2 w 45"/>
                  <a:gd name="T25" fmla="*/ 34 h 42"/>
                  <a:gd name="T26" fmla="*/ 0 w 45"/>
                  <a:gd name="T27" fmla="*/ 35 h 42"/>
                  <a:gd name="T28" fmla="*/ 1 w 45"/>
                  <a:gd name="T29" fmla="*/ 37 h 42"/>
                  <a:gd name="T30" fmla="*/ 9 w 45"/>
                  <a:gd name="T31" fmla="*/ 42 h 42"/>
                  <a:gd name="T32" fmla="*/ 27 w 45"/>
                  <a:gd name="T33" fmla="*/ 34 h 42"/>
                  <a:gd name="T34" fmla="*/ 34 w 45"/>
                  <a:gd name="T35" fmla="*/ 31 h 42"/>
                  <a:gd name="T36" fmla="*/ 37 w 45"/>
                  <a:gd name="T37" fmla="*/ 31 h 42"/>
                  <a:gd name="T38" fmla="*/ 39 w 45"/>
                  <a:gd name="T39" fmla="*/ 32 h 42"/>
                  <a:gd name="T40" fmla="*/ 39 w 45"/>
                  <a:gd name="T41" fmla="*/ 32 h 42"/>
                  <a:gd name="T42" fmla="*/ 42 w 45"/>
                  <a:gd name="T43" fmla="*/ 31 h 42"/>
                  <a:gd name="T44" fmla="*/ 41 w 45"/>
                  <a:gd name="T45" fmla="*/ 7 h 42"/>
                  <a:gd name="T46" fmla="*/ 40 w 45"/>
                  <a:gd name="T47" fmla="*/ 6 h 42"/>
                  <a:gd name="T48" fmla="*/ 39 w 45"/>
                  <a:gd name="T49" fmla="*/ 5 h 42"/>
                  <a:gd name="T50" fmla="*/ 39 w 45"/>
                  <a:gd name="T51" fmla="*/ 4 h 42"/>
                  <a:gd name="T52" fmla="*/ 37 w 45"/>
                  <a:gd name="T53" fmla="*/ 3 h 42"/>
                  <a:gd name="T54" fmla="*/ 35 w 45"/>
                  <a:gd name="T55" fmla="*/ 1 h 42"/>
                  <a:gd name="T56" fmla="*/ 34 w 45"/>
                  <a:gd name="T57" fmla="*/ 4 h 42"/>
                  <a:gd name="T58" fmla="*/ 31 w 45"/>
                  <a:gd name="T59" fmla="*/ 7 h 42"/>
                  <a:gd name="T60" fmla="*/ 27 w 45"/>
                  <a:gd name="T61" fmla="*/ 5 h 42"/>
                  <a:gd name="T62" fmla="*/ 25 w 45"/>
                  <a:gd name="T63" fmla="*/ 4 h 42"/>
                  <a:gd name="T64" fmla="*/ 22 w 45"/>
                  <a:gd name="T65" fmla="*/ 2 h 42"/>
                  <a:gd name="T66" fmla="*/ 22 w 45"/>
                  <a:gd name="T67" fmla="*/ 0 h 42"/>
                  <a:gd name="T68" fmla="*/ 22 w 45"/>
                  <a:gd name="T69" fmla="*/ 0 h 42"/>
                  <a:gd name="T70" fmla="*/ 20 w 45"/>
                  <a:gd name="T71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" h="42">
                    <a:moveTo>
                      <a:pt x="20" y="1"/>
                    </a:moveTo>
                    <a:cubicBezTo>
                      <a:pt x="18" y="1"/>
                      <a:pt x="17" y="2"/>
                      <a:pt x="15" y="3"/>
                    </a:cubicBezTo>
                    <a:cubicBezTo>
                      <a:pt x="13" y="4"/>
                      <a:pt x="10" y="4"/>
                      <a:pt x="7" y="3"/>
                    </a:cubicBezTo>
                    <a:cubicBezTo>
                      <a:pt x="6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5"/>
                      <a:pt x="8" y="7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3"/>
                      <a:pt x="6" y="14"/>
                    </a:cubicBezTo>
                    <a:cubicBezTo>
                      <a:pt x="7" y="14"/>
                      <a:pt x="8" y="15"/>
                      <a:pt x="10" y="16"/>
                    </a:cubicBezTo>
                    <a:cubicBezTo>
                      <a:pt x="11" y="17"/>
                      <a:pt x="12" y="19"/>
                      <a:pt x="12" y="20"/>
                    </a:cubicBezTo>
                    <a:cubicBezTo>
                      <a:pt x="12" y="22"/>
                      <a:pt x="11" y="23"/>
                      <a:pt x="10" y="24"/>
                    </a:cubicBezTo>
                    <a:cubicBezTo>
                      <a:pt x="8" y="26"/>
                      <a:pt x="8" y="26"/>
                      <a:pt x="8" y="27"/>
                    </a:cubicBezTo>
                    <a:cubicBezTo>
                      <a:pt x="8" y="31"/>
                      <a:pt x="4" y="33"/>
                      <a:pt x="2" y="34"/>
                    </a:cubicBezTo>
                    <a:cubicBezTo>
                      <a:pt x="1" y="34"/>
                      <a:pt x="0" y="35"/>
                      <a:pt x="0" y="35"/>
                    </a:cubicBezTo>
                    <a:cubicBezTo>
                      <a:pt x="0" y="35"/>
                      <a:pt x="0" y="36"/>
                      <a:pt x="1" y="37"/>
                    </a:cubicBezTo>
                    <a:cubicBezTo>
                      <a:pt x="2" y="39"/>
                      <a:pt x="6" y="42"/>
                      <a:pt x="9" y="42"/>
                    </a:cubicBezTo>
                    <a:cubicBezTo>
                      <a:pt x="13" y="42"/>
                      <a:pt x="22" y="39"/>
                      <a:pt x="27" y="34"/>
                    </a:cubicBezTo>
                    <a:cubicBezTo>
                      <a:pt x="30" y="32"/>
                      <a:pt x="32" y="31"/>
                      <a:pt x="34" y="31"/>
                    </a:cubicBezTo>
                    <a:cubicBezTo>
                      <a:pt x="35" y="31"/>
                      <a:pt x="36" y="31"/>
                      <a:pt x="37" y="31"/>
                    </a:cubicBezTo>
                    <a:cubicBezTo>
                      <a:pt x="38" y="31"/>
                      <a:pt x="38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1" y="31"/>
                      <a:pt x="42" y="31"/>
                    </a:cubicBezTo>
                    <a:cubicBezTo>
                      <a:pt x="45" y="29"/>
                      <a:pt x="43" y="12"/>
                      <a:pt x="41" y="7"/>
                    </a:cubicBezTo>
                    <a:cubicBezTo>
                      <a:pt x="40" y="7"/>
                      <a:pt x="40" y="6"/>
                      <a:pt x="40" y="6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39" y="5"/>
                      <a:pt x="39" y="5"/>
                      <a:pt x="39" y="4"/>
                    </a:cubicBezTo>
                    <a:cubicBezTo>
                      <a:pt x="38" y="4"/>
                      <a:pt x="38" y="3"/>
                      <a:pt x="37" y="3"/>
                    </a:cubicBezTo>
                    <a:cubicBezTo>
                      <a:pt x="36" y="1"/>
                      <a:pt x="35" y="1"/>
                      <a:pt x="35" y="1"/>
                    </a:cubicBezTo>
                    <a:cubicBezTo>
                      <a:pt x="35" y="1"/>
                      <a:pt x="34" y="2"/>
                      <a:pt x="34" y="4"/>
                    </a:cubicBezTo>
                    <a:cubicBezTo>
                      <a:pt x="34" y="6"/>
                      <a:pt x="32" y="7"/>
                      <a:pt x="31" y="7"/>
                    </a:cubicBezTo>
                    <a:cubicBezTo>
                      <a:pt x="30" y="7"/>
                      <a:pt x="28" y="6"/>
                      <a:pt x="27" y="5"/>
                    </a:cubicBezTo>
                    <a:cubicBezTo>
                      <a:pt x="26" y="5"/>
                      <a:pt x="25" y="4"/>
                      <a:pt x="25" y="4"/>
                    </a:cubicBezTo>
                    <a:cubicBezTo>
                      <a:pt x="23" y="4"/>
                      <a:pt x="22" y="3"/>
                      <a:pt x="22" y="2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1"/>
                      <a:pt x="2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39" name="Freeform 1216">
                <a:extLst>
                  <a:ext uri="{FF2B5EF4-FFF2-40B4-BE49-F238E27FC236}">
                    <a16:creationId xmlns:a16="http://schemas.microsoft.com/office/drawing/2014/main" id="{90742D09-6784-9747-B1A6-6A27D44A9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3148"/>
                <a:ext cx="23" cy="15"/>
              </a:xfrm>
              <a:custGeom>
                <a:avLst/>
                <a:gdLst>
                  <a:gd name="T0" fmla="*/ 24 w 24"/>
                  <a:gd name="T1" fmla="*/ 11 h 15"/>
                  <a:gd name="T2" fmla="*/ 24 w 24"/>
                  <a:gd name="T3" fmla="*/ 10 h 15"/>
                  <a:gd name="T4" fmla="*/ 17 w 24"/>
                  <a:gd name="T5" fmla="*/ 1 h 15"/>
                  <a:gd name="T6" fmla="*/ 11 w 24"/>
                  <a:gd name="T7" fmla="*/ 2 h 15"/>
                  <a:gd name="T8" fmla="*/ 6 w 24"/>
                  <a:gd name="T9" fmla="*/ 4 h 15"/>
                  <a:gd name="T10" fmla="*/ 6 w 24"/>
                  <a:gd name="T11" fmla="*/ 4 h 15"/>
                  <a:gd name="T12" fmla="*/ 6 w 24"/>
                  <a:gd name="T13" fmla="*/ 5 h 15"/>
                  <a:gd name="T14" fmla="*/ 5 w 24"/>
                  <a:gd name="T15" fmla="*/ 6 h 15"/>
                  <a:gd name="T16" fmla="*/ 5 w 24"/>
                  <a:gd name="T17" fmla="*/ 7 h 15"/>
                  <a:gd name="T18" fmla="*/ 4 w 24"/>
                  <a:gd name="T19" fmla="*/ 8 h 15"/>
                  <a:gd name="T20" fmla="*/ 4 w 24"/>
                  <a:gd name="T21" fmla="*/ 9 h 15"/>
                  <a:gd name="T22" fmla="*/ 3 w 24"/>
                  <a:gd name="T23" fmla="*/ 10 h 15"/>
                  <a:gd name="T24" fmla="*/ 0 w 24"/>
                  <a:gd name="T25" fmla="*/ 13 h 15"/>
                  <a:gd name="T26" fmla="*/ 3 w 24"/>
                  <a:gd name="T27" fmla="*/ 15 h 15"/>
                  <a:gd name="T28" fmla="*/ 4 w 24"/>
                  <a:gd name="T29" fmla="*/ 15 h 15"/>
                  <a:gd name="T30" fmla="*/ 5 w 24"/>
                  <a:gd name="T31" fmla="*/ 13 h 15"/>
                  <a:gd name="T32" fmla="*/ 14 w 24"/>
                  <a:gd name="T33" fmla="*/ 13 h 15"/>
                  <a:gd name="T34" fmla="*/ 16 w 24"/>
                  <a:gd name="T35" fmla="*/ 15 h 15"/>
                  <a:gd name="T36" fmla="*/ 16 w 24"/>
                  <a:gd name="T37" fmla="*/ 15 h 15"/>
                  <a:gd name="T38" fmla="*/ 19 w 24"/>
                  <a:gd name="T39" fmla="*/ 13 h 15"/>
                  <a:gd name="T40" fmla="*/ 24 w 24"/>
                  <a:gd name="T4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5">
                    <a:moveTo>
                      <a:pt x="24" y="11"/>
                    </a:moveTo>
                    <a:cubicBezTo>
                      <a:pt x="24" y="11"/>
                      <a:pt x="24" y="10"/>
                      <a:pt x="24" y="10"/>
                    </a:cubicBezTo>
                    <a:cubicBezTo>
                      <a:pt x="24" y="8"/>
                      <a:pt x="20" y="4"/>
                      <a:pt x="17" y="1"/>
                    </a:cubicBezTo>
                    <a:cubicBezTo>
                      <a:pt x="16" y="0"/>
                      <a:pt x="13" y="1"/>
                      <a:pt x="11" y="2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3" y="10"/>
                      <a:pt x="3" y="10"/>
                    </a:cubicBezTo>
                    <a:cubicBezTo>
                      <a:pt x="2" y="11"/>
                      <a:pt x="1" y="12"/>
                      <a:pt x="0" y="13"/>
                    </a:cubicBezTo>
                    <a:cubicBezTo>
                      <a:pt x="1" y="14"/>
                      <a:pt x="2" y="14"/>
                      <a:pt x="3" y="15"/>
                    </a:cubicBezTo>
                    <a:cubicBezTo>
                      <a:pt x="3" y="15"/>
                      <a:pt x="4" y="15"/>
                      <a:pt x="4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7" y="9"/>
                      <a:pt x="11" y="9"/>
                      <a:pt x="14" y="13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4"/>
                      <a:pt x="18" y="14"/>
                      <a:pt x="19" y="13"/>
                    </a:cubicBezTo>
                    <a:cubicBezTo>
                      <a:pt x="21" y="13"/>
                      <a:pt x="23" y="12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40" name="Freeform 1217">
                <a:extLst>
                  <a:ext uri="{FF2B5EF4-FFF2-40B4-BE49-F238E27FC236}">
                    <a16:creationId xmlns:a16="http://schemas.microsoft.com/office/drawing/2014/main" id="{11E0A1DF-9A31-DA4A-B8FA-CEAC1E55B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" y="3096"/>
                <a:ext cx="84" cy="125"/>
              </a:xfrm>
              <a:custGeom>
                <a:avLst/>
                <a:gdLst>
                  <a:gd name="T0" fmla="*/ 4 w 88"/>
                  <a:gd name="T1" fmla="*/ 27 h 130"/>
                  <a:gd name="T2" fmla="*/ 2 w 88"/>
                  <a:gd name="T3" fmla="*/ 33 h 130"/>
                  <a:gd name="T4" fmla="*/ 5 w 88"/>
                  <a:gd name="T5" fmla="*/ 40 h 130"/>
                  <a:gd name="T6" fmla="*/ 7 w 88"/>
                  <a:gd name="T7" fmla="*/ 46 h 130"/>
                  <a:gd name="T8" fmla="*/ 11 w 88"/>
                  <a:gd name="T9" fmla="*/ 42 h 130"/>
                  <a:gd name="T10" fmla="*/ 15 w 88"/>
                  <a:gd name="T11" fmla="*/ 38 h 130"/>
                  <a:gd name="T12" fmla="*/ 17 w 88"/>
                  <a:gd name="T13" fmla="*/ 43 h 130"/>
                  <a:gd name="T14" fmla="*/ 15 w 88"/>
                  <a:gd name="T15" fmla="*/ 56 h 130"/>
                  <a:gd name="T16" fmla="*/ 17 w 88"/>
                  <a:gd name="T17" fmla="*/ 58 h 130"/>
                  <a:gd name="T18" fmla="*/ 33 w 88"/>
                  <a:gd name="T19" fmla="*/ 56 h 130"/>
                  <a:gd name="T20" fmla="*/ 31 w 88"/>
                  <a:gd name="T21" fmla="*/ 64 h 130"/>
                  <a:gd name="T22" fmla="*/ 38 w 88"/>
                  <a:gd name="T23" fmla="*/ 69 h 130"/>
                  <a:gd name="T24" fmla="*/ 36 w 88"/>
                  <a:gd name="T25" fmla="*/ 78 h 130"/>
                  <a:gd name="T26" fmla="*/ 28 w 88"/>
                  <a:gd name="T27" fmla="*/ 86 h 130"/>
                  <a:gd name="T28" fmla="*/ 19 w 88"/>
                  <a:gd name="T29" fmla="*/ 89 h 130"/>
                  <a:gd name="T30" fmla="*/ 19 w 88"/>
                  <a:gd name="T31" fmla="*/ 91 h 130"/>
                  <a:gd name="T32" fmla="*/ 12 w 88"/>
                  <a:gd name="T33" fmla="*/ 105 h 130"/>
                  <a:gd name="T34" fmla="*/ 14 w 88"/>
                  <a:gd name="T35" fmla="*/ 106 h 130"/>
                  <a:gd name="T36" fmla="*/ 20 w 88"/>
                  <a:gd name="T37" fmla="*/ 106 h 130"/>
                  <a:gd name="T38" fmla="*/ 28 w 88"/>
                  <a:gd name="T39" fmla="*/ 109 h 130"/>
                  <a:gd name="T40" fmla="*/ 37 w 88"/>
                  <a:gd name="T41" fmla="*/ 108 h 130"/>
                  <a:gd name="T42" fmla="*/ 37 w 88"/>
                  <a:gd name="T43" fmla="*/ 115 h 130"/>
                  <a:gd name="T44" fmla="*/ 28 w 88"/>
                  <a:gd name="T45" fmla="*/ 117 h 130"/>
                  <a:gd name="T46" fmla="*/ 24 w 88"/>
                  <a:gd name="T47" fmla="*/ 117 h 130"/>
                  <a:gd name="T48" fmla="*/ 16 w 88"/>
                  <a:gd name="T49" fmla="*/ 127 h 130"/>
                  <a:gd name="T50" fmla="*/ 25 w 88"/>
                  <a:gd name="T51" fmla="*/ 128 h 130"/>
                  <a:gd name="T52" fmla="*/ 30 w 88"/>
                  <a:gd name="T53" fmla="*/ 123 h 130"/>
                  <a:gd name="T54" fmla="*/ 33 w 88"/>
                  <a:gd name="T55" fmla="*/ 123 h 130"/>
                  <a:gd name="T56" fmla="*/ 46 w 88"/>
                  <a:gd name="T57" fmla="*/ 120 h 130"/>
                  <a:gd name="T58" fmla="*/ 53 w 88"/>
                  <a:gd name="T59" fmla="*/ 121 h 130"/>
                  <a:gd name="T60" fmla="*/ 68 w 88"/>
                  <a:gd name="T61" fmla="*/ 119 h 130"/>
                  <a:gd name="T62" fmla="*/ 69 w 88"/>
                  <a:gd name="T63" fmla="*/ 119 h 130"/>
                  <a:gd name="T64" fmla="*/ 80 w 88"/>
                  <a:gd name="T65" fmla="*/ 115 h 130"/>
                  <a:gd name="T66" fmla="*/ 79 w 88"/>
                  <a:gd name="T67" fmla="*/ 104 h 130"/>
                  <a:gd name="T68" fmla="*/ 88 w 88"/>
                  <a:gd name="T69" fmla="*/ 95 h 130"/>
                  <a:gd name="T70" fmla="*/ 80 w 88"/>
                  <a:gd name="T71" fmla="*/ 90 h 130"/>
                  <a:gd name="T72" fmla="*/ 71 w 88"/>
                  <a:gd name="T73" fmla="*/ 90 h 130"/>
                  <a:gd name="T74" fmla="*/ 68 w 88"/>
                  <a:gd name="T75" fmla="*/ 81 h 130"/>
                  <a:gd name="T76" fmla="*/ 60 w 88"/>
                  <a:gd name="T77" fmla="*/ 65 h 130"/>
                  <a:gd name="T78" fmla="*/ 51 w 88"/>
                  <a:gd name="T79" fmla="*/ 49 h 130"/>
                  <a:gd name="T80" fmla="*/ 44 w 88"/>
                  <a:gd name="T81" fmla="*/ 44 h 130"/>
                  <a:gd name="T82" fmla="*/ 37 w 88"/>
                  <a:gd name="T83" fmla="*/ 43 h 130"/>
                  <a:gd name="T84" fmla="*/ 32 w 88"/>
                  <a:gd name="T85" fmla="*/ 42 h 130"/>
                  <a:gd name="T86" fmla="*/ 46 w 88"/>
                  <a:gd name="T87" fmla="*/ 15 h 130"/>
                  <a:gd name="T88" fmla="*/ 28 w 88"/>
                  <a:gd name="T89" fmla="*/ 15 h 130"/>
                  <a:gd name="T90" fmla="*/ 22 w 88"/>
                  <a:gd name="T91" fmla="*/ 8 h 130"/>
                  <a:gd name="T92" fmla="*/ 30 w 88"/>
                  <a:gd name="T93" fmla="*/ 0 h 130"/>
                  <a:gd name="T94" fmla="*/ 16 w 88"/>
                  <a:gd name="T95" fmla="*/ 1 h 130"/>
                  <a:gd name="T96" fmla="*/ 11 w 88"/>
                  <a:gd name="T97" fmla="*/ 8 h 130"/>
                  <a:gd name="T98" fmla="*/ 6 w 88"/>
                  <a:gd name="T99" fmla="*/ 15 h 130"/>
                  <a:gd name="T100" fmla="*/ 4 w 88"/>
                  <a:gd name="T101" fmla="*/ 2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" h="130">
                    <a:moveTo>
                      <a:pt x="6" y="23"/>
                    </a:moveTo>
                    <a:cubicBezTo>
                      <a:pt x="6" y="25"/>
                      <a:pt x="5" y="26"/>
                      <a:pt x="4" y="27"/>
                    </a:cubicBezTo>
                    <a:cubicBezTo>
                      <a:pt x="2" y="29"/>
                      <a:pt x="1" y="30"/>
                      <a:pt x="0" y="32"/>
                    </a:cubicBezTo>
                    <a:cubicBezTo>
                      <a:pt x="0" y="33"/>
                      <a:pt x="0" y="33"/>
                      <a:pt x="2" y="33"/>
                    </a:cubicBezTo>
                    <a:cubicBezTo>
                      <a:pt x="4" y="34"/>
                      <a:pt x="6" y="34"/>
                      <a:pt x="6" y="37"/>
                    </a:cubicBezTo>
                    <a:cubicBezTo>
                      <a:pt x="7" y="38"/>
                      <a:pt x="6" y="39"/>
                      <a:pt x="5" y="40"/>
                    </a:cubicBezTo>
                    <a:cubicBezTo>
                      <a:pt x="6" y="41"/>
                      <a:pt x="6" y="43"/>
                      <a:pt x="6" y="44"/>
                    </a:cubicBezTo>
                    <a:cubicBezTo>
                      <a:pt x="6" y="46"/>
                      <a:pt x="6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10" y="46"/>
                      <a:pt x="10" y="44"/>
                      <a:pt x="11" y="42"/>
                    </a:cubicBezTo>
                    <a:cubicBezTo>
                      <a:pt x="11" y="40"/>
                      <a:pt x="12" y="38"/>
                      <a:pt x="14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8"/>
                      <a:pt x="16" y="38"/>
                      <a:pt x="16" y="39"/>
                    </a:cubicBezTo>
                    <a:cubicBezTo>
                      <a:pt x="17" y="40"/>
                      <a:pt x="17" y="41"/>
                      <a:pt x="17" y="43"/>
                    </a:cubicBezTo>
                    <a:cubicBezTo>
                      <a:pt x="17" y="44"/>
                      <a:pt x="16" y="45"/>
                      <a:pt x="17" y="46"/>
                    </a:cubicBezTo>
                    <a:cubicBezTo>
                      <a:pt x="18" y="50"/>
                      <a:pt x="16" y="53"/>
                      <a:pt x="15" y="56"/>
                    </a:cubicBezTo>
                    <a:cubicBezTo>
                      <a:pt x="14" y="56"/>
                      <a:pt x="14" y="57"/>
                      <a:pt x="13" y="58"/>
                    </a:cubicBezTo>
                    <a:cubicBezTo>
                      <a:pt x="14" y="58"/>
                      <a:pt x="15" y="58"/>
                      <a:pt x="17" y="58"/>
                    </a:cubicBezTo>
                    <a:cubicBezTo>
                      <a:pt x="21" y="58"/>
                      <a:pt x="24" y="57"/>
                      <a:pt x="26" y="56"/>
                    </a:cubicBezTo>
                    <a:cubicBezTo>
                      <a:pt x="29" y="53"/>
                      <a:pt x="32" y="53"/>
                      <a:pt x="33" y="56"/>
                    </a:cubicBezTo>
                    <a:cubicBezTo>
                      <a:pt x="34" y="58"/>
                      <a:pt x="33" y="60"/>
                      <a:pt x="32" y="62"/>
                    </a:cubicBezTo>
                    <a:cubicBezTo>
                      <a:pt x="31" y="63"/>
                      <a:pt x="31" y="64"/>
                      <a:pt x="31" y="64"/>
                    </a:cubicBezTo>
                    <a:cubicBezTo>
                      <a:pt x="31" y="65"/>
                      <a:pt x="32" y="65"/>
                      <a:pt x="33" y="66"/>
                    </a:cubicBezTo>
                    <a:cubicBezTo>
                      <a:pt x="35" y="67"/>
                      <a:pt x="37" y="67"/>
                      <a:pt x="38" y="69"/>
                    </a:cubicBezTo>
                    <a:cubicBezTo>
                      <a:pt x="38" y="70"/>
                      <a:pt x="37" y="72"/>
                      <a:pt x="37" y="73"/>
                    </a:cubicBezTo>
                    <a:cubicBezTo>
                      <a:pt x="36" y="74"/>
                      <a:pt x="36" y="76"/>
                      <a:pt x="36" y="78"/>
                    </a:cubicBezTo>
                    <a:cubicBezTo>
                      <a:pt x="36" y="79"/>
                      <a:pt x="36" y="81"/>
                      <a:pt x="36" y="83"/>
                    </a:cubicBezTo>
                    <a:cubicBezTo>
                      <a:pt x="35" y="85"/>
                      <a:pt x="31" y="86"/>
                      <a:pt x="28" y="86"/>
                    </a:cubicBezTo>
                    <a:cubicBezTo>
                      <a:pt x="24" y="86"/>
                      <a:pt x="22" y="85"/>
                      <a:pt x="21" y="84"/>
                    </a:cubicBezTo>
                    <a:cubicBezTo>
                      <a:pt x="22" y="86"/>
                      <a:pt x="20" y="88"/>
                      <a:pt x="19" y="89"/>
                    </a:cubicBezTo>
                    <a:cubicBezTo>
                      <a:pt x="19" y="90"/>
                      <a:pt x="18" y="90"/>
                      <a:pt x="18" y="91"/>
                    </a:cubicBezTo>
                    <a:cubicBezTo>
                      <a:pt x="18" y="91"/>
                      <a:pt x="19" y="91"/>
                      <a:pt x="19" y="91"/>
                    </a:cubicBezTo>
                    <a:cubicBezTo>
                      <a:pt x="21" y="92"/>
                      <a:pt x="24" y="93"/>
                      <a:pt x="24" y="95"/>
                    </a:cubicBezTo>
                    <a:cubicBezTo>
                      <a:pt x="25" y="100"/>
                      <a:pt x="18" y="103"/>
                      <a:pt x="12" y="105"/>
                    </a:cubicBezTo>
                    <a:cubicBezTo>
                      <a:pt x="12" y="105"/>
                      <a:pt x="12" y="105"/>
                      <a:pt x="11" y="105"/>
                    </a:cubicBezTo>
                    <a:cubicBezTo>
                      <a:pt x="12" y="106"/>
                      <a:pt x="13" y="106"/>
                      <a:pt x="14" y="106"/>
                    </a:cubicBezTo>
                    <a:cubicBezTo>
                      <a:pt x="14" y="106"/>
                      <a:pt x="15" y="106"/>
                      <a:pt x="15" y="106"/>
                    </a:cubicBezTo>
                    <a:cubicBezTo>
                      <a:pt x="17" y="104"/>
                      <a:pt x="19" y="106"/>
                      <a:pt x="20" y="106"/>
                    </a:cubicBezTo>
                    <a:cubicBezTo>
                      <a:pt x="21" y="107"/>
                      <a:pt x="21" y="107"/>
                      <a:pt x="23" y="107"/>
                    </a:cubicBezTo>
                    <a:cubicBezTo>
                      <a:pt x="25" y="107"/>
                      <a:pt x="26" y="108"/>
                      <a:pt x="28" y="109"/>
                    </a:cubicBezTo>
                    <a:cubicBezTo>
                      <a:pt x="30" y="109"/>
                      <a:pt x="32" y="110"/>
                      <a:pt x="34" y="109"/>
                    </a:cubicBezTo>
                    <a:cubicBezTo>
                      <a:pt x="35" y="109"/>
                      <a:pt x="36" y="108"/>
                      <a:pt x="37" y="108"/>
                    </a:cubicBezTo>
                    <a:cubicBezTo>
                      <a:pt x="39" y="108"/>
                      <a:pt x="40" y="110"/>
                      <a:pt x="40" y="110"/>
                    </a:cubicBezTo>
                    <a:cubicBezTo>
                      <a:pt x="41" y="112"/>
                      <a:pt x="39" y="113"/>
                      <a:pt x="37" y="115"/>
                    </a:cubicBezTo>
                    <a:cubicBezTo>
                      <a:pt x="35" y="117"/>
                      <a:pt x="32" y="117"/>
                      <a:pt x="31" y="117"/>
                    </a:cubicBezTo>
                    <a:cubicBezTo>
                      <a:pt x="30" y="117"/>
                      <a:pt x="29" y="117"/>
                      <a:pt x="28" y="117"/>
                    </a:cubicBezTo>
                    <a:cubicBezTo>
                      <a:pt x="27" y="117"/>
                      <a:pt x="27" y="117"/>
                      <a:pt x="26" y="117"/>
                    </a:cubicBezTo>
                    <a:cubicBezTo>
                      <a:pt x="25" y="117"/>
                      <a:pt x="24" y="117"/>
                      <a:pt x="24" y="117"/>
                    </a:cubicBezTo>
                    <a:cubicBezTo>
                      <a:pt x="21" y="119"/>
                      <a:pt x="14" y="126"/>
                      <a:pt x="11" y="130"/>
                    </a:cubicBezTo>
                    <a:cubicBezTo>
                      <a:pt x="13" y="129"/>
                      <a:pt x="14" y="128"/>
                      <a:pt x="16" y="127"/>
                    </a:cubicBezTo>
                    <a:cubicBezTo>
                      <a:pt x="20" y="125"/>
                      <a:pt x="22" y="126"/>
                      <a:pt x="24" y="12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28"/>
                      <a:pt x="26" y="127"/>
                      <a:pt x="26" y="127"/>
                    </a:cubicBezTo>
                    <a:cubicBezTo>
                      <a:pt x="27" y="125"/>
                      <a:pt x="28" y="123"/>
                      <a:pt x="30" y="123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1" y="123"/>
                      <a:pt x="32" y="123"/>
                      <a:pt x="33" y="123"/>
                    </a:cubicBezTo>
                    <a:cubicBezTo>
                      <a:pt x="34" y="122"/>
                      <a:pt x="36" y="122"/>
                      <a:pt x="39" y="122"/>
                    </a:cubicBezTo>
                    <a:cubicBezTo>
                      <a:pt x="42" y="123"/>
                      <a:pt x="44" y="122"/>
                      <a:pt x="46" y="120"/>
                    </a:cubicBezTo>
                    <a:cubicBezTo>
                      <a:pt x="46" y="120"/>
                      <a:pt x="47" y="119"/>
                      <a:pt x="48" y="119"/>
                    </a:cubicBezTo>
                    <a:cubicBezTo>
                      <a:pt x="50" y="119"/>
                      <a:pt x="52" y="120"/>
                      <a:pt x="53" y="121"/>
                    </a:cubicBezTo>
                    <a:cubicBezTo>
                      <a:pt x="54" y="121"/>
                      <a:pt x="55" y="122"/>
                      <a:pt x="55" y="122"/>
                    </a:cubicBezTo>
                    <a:cubicBezTo>
                      <a:pt x="58" y="120"/>
                      <a:pt x="65" y="119"/>
                      <a:pt x="68" y="119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72" y="119"/>
                      <a:pt x="79" y="117"/>
                      <a:pt x="82" y="114"/>
                    </a:cubicBezTo>
                    <a:cubicBezTo>
                      <a:pt x="81" y="114"/>
                      <a:pt x="81" y="114"/>
                      <a:pt x="80" y="115"/>
                    </a:cubicBezTo>
                    <a:cubicBezTo>
                      <a:pt x="78" y="115"/>
                      <a:pt x="76" y="114"/>
                      <a:pt x="76" y="113"/>
                    </a:cubicBezTo>
                    <a:cubicBezTo>
                      <a:pt x="75" y="110"/>
                      <a:pt x="76" y="107"/>
                      <a:pt x="79" y="104"/>
                    </a:cubicBezTo>
                    <a:cubicBezTo>
                      <a:pt x="80" y="104"/>
                      <a:pt x="81" y="103"/>
                      <a:pt x="82" y="102"/>
                    </a:cubicBezTo>
                    <a:cubicBezTo>
                      <a:pt x="85" y="100"/>
                      <a:pt x="88" y="98"/>
                      <a:pt x="88" y="95"/>
                    </a:cubicBezTo>
                    <a:cubicBezTo>
                      <a:pt x="88" y="94"/>
                      <a:pt x="88" y="94"/>
                      <a:pt x="87" y="93"/>
                    </a:cubicBezTo>
                    <a:cubicBezTo>
                      <a:pt x="85" y="92"/>
                      <a:pt x="82" y="90"/>
                      <a:pt x="80" y="90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78" y="94"/>
                      <a:pt x="73" y="94"/>
                      <a:pt x="71" y="90"/>
                    </a:cubicBezTo>
                    <a:cubicBezTo>
                      <a:pt x="69" y="87"/>
                      <a:pt x="70" y="85"/>
                      <a:pt x="71" y="84"/>
                    </a:cubicBezTo>
                    <a:cubicBezTo>
                      <a:pt x="69" y="83"/>
                      <a:pt x="69" y="82"/>
                      <a:pt x="68" y="81"/>
                    </a:cubicBezTo>
                    <a:cubicBezTo>
                      <a:pt x="68" y="80"/>
                      <a:pt x="66" y="78"/>
                      <a:pt x="67" y="76"/>
                    </a:cubicBezTo>
                    <a:cubicBezTo>
                      <a:pt x="67" y="74"/>
                      <a:pt x="64" y="65"/>
                      <a:pt x="60" y="65"/>
                    </a:cubicBezTo>
                    <a:cubicBezTo>
                      <a:pt x="54" y="63"/>
                      <a:pt x="52" y="56"/>
                      <a:pt x="51" y="51"/>
                    </a:cubicBezTo>
                    <a:cubicBezTo>
                      <a:pt x="51" y="51"/>
                      <a:pt x="51" y="50"/>
                      <a:pt x="51" y="49"/>
                    </a:cubicBezTo>
                    <a:cubicBezTo>
                      <a:pt x="51" y="48"/>
                      <a:pt x="50" y="48"/>
                      <a:pt x="49" y="48"/>
                    </a:cubicBezTo>
                    <a:cubicBezTo>
                      <a:pt x="47" y="47"/>
                      <a:pt x="45" y="47"/>
                      <a:pt x="44" y="44"/>
                    </a:cubicBezTo>
                    <a:cubicBezTo>
                      <a:pt x="43" y="43"/>
                      <a:pt x="42" y="43"/>
                      <a:pt x="40" y="43"/>
                    </a:cubicBezTo>
                    <a:cubicBezTo>
                      <a:pt x="39" y="43"/>
                      <a:pt x="38" y="43"/>
                      <a:pt x="37" y="43"/>
                    </a:cubicBezTo>
                    <a:cubicBezTo>
                      <a:pt x="36" y="43"/>
                      <a:pt x="36" y="44"/>
                      <a:pt x="35" y="44"/>
                    </a:cubicBezTo>
                    <a:cubicBezTo>
                      <a:pt x="34" y="43"/>
                      <a:pt x="33" y="43"/>
                      <a:pt x="32" y="42"/>
                    </a:cubicBezTo>
                    <a:cubicBezTo>
                      <a:pt x="31" y="39"/>
                      <a:pt x="35" y="35"/>
                      <a:pt x="38" y="33"/>
                    </a:cubicBezTo>
                    <a:cubicBezTo>
                      <a:pt x="41" y="31"/>
                      <a:pt x="45" y="19"/>
                      <a:pt x="46" y="15"/>
                    </a:cubicBezTo>
                    <a:cubicBezTo>
                      <a:pt x="45" y="15"/>
                      <a:pt x="42" y="14"/>
                      <a:pt x="37" y="14"/>
                    </a:cubicBezTo>
                    <a:cubicBezTo>
                      <a:pt x="32" y="14"/>
                      <a:pt x="29" y="15"/>
                      <a:pt x="28" y="15"/>
                    </a:cubicBezTo>
                    <a:cubicBezTo>
                      <a:pt x="25" y="17"/>
                      <a:pt x="21" y="15"/>
                      <a:pt x="20" y="12"/>
                    </a:cubicBezTo>
                    <a:cubicBezTo>
                      <a:pt x="20" y="10"/>
                      <a:pt x="21" y="9"/>
                      <a:pt x="22" y="8"/>
                    </a:cubicBezTo>
                    <a:cubicBezTo>
                      <a:pt x="25" y="7"/>
                      <a:pt x="29" y="2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7" y="2"/>
                      <a:pt x="23" y="2"/>
                      <a:pt x="16" y="1"/>
                    </a:cubicBezTo>
                    <a:cubicBezTo>
                      <a:pt x="15" y="0"/>
                      <a:pt x="14" y="0"/>
                      <a:pt x="13" y="1"/>
                    </a:cubicBezTo>
                    <a:cubicBezTo>
                      <a:pt x="12" y="3"/>
                      <a:pt x="11" y="6"/>
                      <a:pt x="11" y="8"/>
                    </a:cubicBezTo>
                    <a:cubicBezTo>
                      <a:pt x="11" y="11"/>
                      <a:pt x="9" y="12"/>
                      <a:pt x="8" y="14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7" y="17"/>
                      <a:pt x="6" y="18"/>
                      <a:pt x="6" y="20"/>
                    </a:cubicBezTo>
                    <a:cubicBezTo>
                      <a:pt x="5" y="20"/>
                      <a:pt x="4" y="21"/>
                      <a:pt x="4" y="21"/>
                    </a:cubicBezTo>
                    <a:cubicBezTo>
                      <a:pt x="4" y="21"/>
                      <a:pt x="5" y="22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41" name="Freeform 1218">
                <a:extLst>
                  <a:ext uri="{FF2B5EF4-FFF2-40B4-BE49-F238E27FC236}">
                    <a16:creationId xmlns:a16="http://schemas.microsoft.com/office/drawing/2014/main" id="{8B3AEDCC-F8A9-F447-BDF7-7AA519DAE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3111"/>
                <a:ext cx="28" cy="41"/>
              </a:xfrm>
              <a:custGeom>
                <a:avLst/>
                <a:gdLst>
                  <a:gd name="T0" fmla="*/ 14 w 29"/>
                  <a:gd name="T1" fmla="*/ 38 h 43"/>
                  <a:gd name="T2" fmla="*/ 17 w 29"/>
                  <a:gd name="T3" fmla="*/ 36 h 43"/>
                  <a:gd name="T4" fmla="*/ 23 w 29"/>
                  <a:gd name="T5" fmla="*/ 38 h 43"/>
                  <a:gd name="T6" fmla="*/ 26 w 29"/>
                  <a:gd name="T7" fmla="*/ 40 h 43"/>
                  <a:gd name="T8" fmla="*/ 28 w 29"/>
                  <a:gd name="T9" fmla="*/ 39 h 43"/>
                  <a:gd name="T10" fmla="*/ 26 w 29"/>
                  <a:gd name="T11" fmla="*/ 34 h 43"/>
                  <a:gd name="T12" fmla="*/ 23 w 29"/>
                  <a:gd name="T13" fmla="*/ 36 h 43"/>
                  <a:gd name="T14" fmla="*/ 19 w 29"/>
                  <a:gd name="T15" fmla="*/ 33 h 43"/>
                  <a:gd name="T16" fmla="*/ 20 w 29"/>
                  <a:gd name="T17" fmla="*/ 27 h 43"/>
                  <a:gd name="T18" fmla="*/ 22 w 29"/>
                  <a:gd name="T19" fmla="*/ 24 h 43"/>
                  <a:gd name="T20" fmla="*/ 27 w 29"/>
                  <a:gd name="T21" fmla="*/ 21 h 43"/>
                  <a:gd name="T22" fmla="*/ 29 w 29"/>
                  <a:gd name="T23" fmla="*/ 21 h 43"/>
                  <a:gd name="T24" fmla="*/ 25 w 29"/>
                  <a:gd name="T25" fmla="*/ 18 h 43"/>
                  <a:gd name="T26" fmla="*/ 22 w 29"/>
                  <a:gd name="T27" fmla="*/ 13 h 43"/>
                  <a:gd name="T28" fmla="*/ 24 w 29"/>
                  <a:gd name="T29" fmla="*/ 7 h 43"/>
                  <a:gd name="T30" fmla="*/ 25 w 29"/>
                  <a:gd name="T31" fmla="*/ 0 h 43"/>
                  <a:gd name="T32" fmla="*/ 24 w 29"/>
                  <a:gd name="T33" fmla="*/ 0 h 43"/>
                  <a:gd name="T34" fmla="*/ 20 w 29"/>
                  <a:gd name="T35" fmla="*/ 3 h 43"/>
                  <a:gd name="T36" fmla="*/ 14 w 29"/>
                  <a:gd name="T37" fmla="*/ 8 h 43"/>
                  <a:gd name="T38" fmla="*/ 13 w 29"/>
                  <a:gd name="T39" fmla="*/ 13 h 43"/>
                  <a:gd name="T40" fmla="*/ 11 w 29"/>
                  <a:gd name="T41" fmla="*/ 14 h 43"/>
                  <a:gd name="T42" fmla="*/ 8 w 29"/>
                  <a:gd name="T43" fmla="*/ 12 h 43"/>
                  <a:gd name="T44" fmla="*/ 5 w 29"/>
                  <a:gd name="T45" fmla="*/ 10 h 43"/>
                  <a:gd name="T46" fmla="*/ 5 w 29"/>
                  <a:gd name="T47" fmla="*/ 10 h 43"/>
                  <a:gd name="T48" fmla="*/ 3 w 29"/>
                  <a:gd name="T49" fmla="*/ 14 h 43"/>
                  <a:gd name="T50" fmla="*/ 1 w 29"/>
                  <a:gd name="T51" fmla="*/ 17 h 43"/>
                  <a:gd name="T52" fmla="*/ 2 w 29"/>
                  <a:gd name="T53" fmla="*/ 28 h 43"/>
                  <a:gd name="T54" fmla="*/ 2 w 29"/>
                  <a:gd name="T55" fmla="*/ 29 h 43"/>
                  <a:gd name="T56" fmla="*/ 4 w 29"/>
                  <a:gd name="T57" fmla="*/ 33 h 43"/>
                  <a:gd name="T58" fmla="*/ 6 w 29"/>
                  <a:gd name="T59" fmla="*/ 40 h 43"/>
                  <a:gd name="T60" fmla="*/ 7 w 29"/>
                  <a:gd name="T61" fmla="*/ 42 h 43"/>
                  <a:gd name="T62" fmla="*/ 7 w 29"/>
                  <a:gd name="T63" fmla="*/ 42 h 43"/>
                  <a:gd name="T64" fmla="*/ 9 w 29"/>
                  <a:gd name="T65" fmla="*/ 42 h 43"/>
                  <a:gd name="T66" fmla="*/ 9 w 29"/>
                  <a:gd name="T67" fmla="*/ 42 h 43"/>
                  <a:gd name="T68" fmla="*/ 11 w 29"/>
                  <a:gd name="T69" fmla="*/ 42 h 43"/>
                  <a:gd name="T70" fmla="*/ 12 w 29"/>
                  <a:gd name="T71" fmla="*/ 42 h 43"/>
                  <a:gd name="T72" fmla="*/ 14 w 29"/>
                  <a:gd name="T73" fmla="*/ 42 h 43"/>
                  <a:gd name="T74" fmla="*/ 14 w 29"/>
                  <a:gd name="T75" fmla="*/ 42 h 43"/>
                  <a:gd name="T76" fmla="*/ 16 w 29"/>
                  <a:gd name="T77" fmla="*/ 43 h 43"/>
                  <a:gd name="T78" fmla="*/ 16 w 29"/>
                  <a:gd name="T79" fmla="*/ 43 h 43"/>
                  <a:gd name="T80" fmla="*/ 14 w 29"/>
                  <a:gd name="T81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43">
                    <a:moveTo>
                      <a:pt x="14" y="38"/>
                    </a:moveTo>
                    <a:cubicBezTo>
                      <a:pt x="14" y="37"/>
                      <a:pt x="15" y="36"/>
                      <a:pt x="17" y="36"/>
                    </a:cubicBezTo>
                    <a:cubicBezTo>
                      <a:pt x="19" y="36"/>
                      <a:pt x="22" y="38"/>
                      <a:pt x="23" y="38"/>
                    </a:cubicBezTo>
                    <a:cubicBezTo>
                      <a:pt x="24" y="39"/>
                      <a:pt x="25" y="40"/>
                      <a:pt x="26" y="40"/>
                    </a:cubicBezTo>
                    <a:cubicBezTo>
                      <a:pt x="27" y="40"/>
                      <a:pt x="28" y="39"/>
                      <a:pt x="28" y="39"/>
                    </a:cubicBezTo>
                    <a:cubicBezTo>
                      <a:pt x="28" y="38"/>
                      <a:pt x="27" y="35"/>
                      <a:pt x="26" y="34"/>
                    </a:cubicBezTo>
                    <a:cubicBezTo>
                      <a:pt x="25" y="35"/>
                      <a:pt x="24" y="36"/>
                      <a:pt x="23" y="36"/>
                    </a:cubicBezTo>
                    <a:cubicBezTo>
                      <a:pt x="21" y="36"/>
                      <a:pt x="19" y="34"/>
                      <a:pt x="19" y="33"/>
                    </a:cubicBezTo>
                    <a:cubicBezTo>
                      <a:pt x="17" y="31"/>
                      <a:pt x="19" y="29"/>
                      <a:pt x="20" y="27"/>
                    </a:cubicBezTo>
                    <a:cubicBezTo>
                      <a:pt x="21" y="26"/>
                      <a:pt x="21" y="25"/>
                      <a:pt x="22" y="24"/>
                    </a:cubicBezTo>
                    <a:cubicBezTo>
                      <a:pt x="22" y="22"/>
                      <a:pt x="25" y="21"/>
                      <a:pt x="27" y="21"/>
                    </a:cubicBezTo>
                    <a:cubicBezTo>
                      <a:pt x="27" y="21"/>
                      <a:pt x="28" y="21"/>
                      <a:pt x="29" y="21"/>
                    </a:cubicBezTo>
                    <a:cubicBezTo>
                      <a:pt x="28" y="20"/>
                      <a:pt x="27" y="19"/>
                      <a:pt x="25" y="18"/>
                    </a:cubicBezTo>
                    <a:cubicBezTo>
                      <a:pt x="23" y="17"/>
                      <a:pt x="22" y="14"/>
                      <a:pt x="22" y="13"/>
                    </a:cubicBezTo>
                    <a:cubicBezTo>
                      <a:pt x="22" y="10"/>
                      <a:pt x="22" y="8"/>
                      <a:pt x="24" y="7"/>
                    </a:cubicBezTo>
                    <a:cubicBezTo>
                      <a:pt x="25" y="6"/>
                      <a:pt x="26" y="1"/>
                      <a:pt x="25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23" y="0"/>
                      <a:pt x="20" y="1"/>
                      <a:pt x="20" y="3"/>
                    </a:cubicBezTo>
                    <a:cubicBezTo>
                      <a:pt x="20" y="8"/>
                      <a:pt x="16" y="8"/>
                      <a:pt x="14" y="8"/>
                    </a:cubicBezTo>
                    <a:cubicBezTo>
                      <a:pt x="15" y="9"/>
                      <a:pt x="15" y="11"/>
                      <a:pt x="13" y="13"/>
                    </a:cubicBezTo>
                    <a:cubicBezTo>
                      <a:pt x="13" y="14"/>
                      <a:pt x="12" y="14"/>
                      <a:pt x="11" y="14"/>
                    </a:cubicBezTo>
                    <a:cubicBezTo>
                      <a:pt x="9" y="14"/>
                      <a:pt x="8" y="13"/>
                      <a:pt x="8" y="12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2"/>
                      <a:pt x="3" y="14"/>
                    </a:cubicBezTo>
                    <a:cubicBezTo>
                      <a:pt x="3" y="15"/>
                      <a:pt x="2" y="16"/>
                      <a:pt x="1" y="17"/>
                    </a:cubicBezTo>
                    <a:cubicBezTo>
                      <a:pt x="0" y="19"/>
                      <a:pt x="1" y="25"/>
                      <a:pt x="2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0"/>
                      <a:pt x="3" y="31"/>
                      <a:pt x="4" y="33"/>
                    </a:cubicBezTo>
                    <a:cubicBezTo>
                      <a:pt x="5" y="34"/>
                      <a:pt x="7" y="37"/>
                      <a:pt x="6" y="40"/>
                    </a:cubicBezTo>
                    <a:cubicBezTo>
                      <a:pt x="6" y="40"/>
                      <a:pt x="6" y="41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8" y="42"/>
                      <a:pt x="8" y="42"/>
                      <a:pt x="9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2"/>
                      <a:pt x="11" y="42"/>
                      <a:pt x="11" y="42"/>
                    </a:cubicBezTo>
                    <a:cubicBezTo>
                      <a:pt x="11" y="42"/>
                      <a:pt x="12" y="42"/>
                      <a:pt x="12" y="42"/>
                    </a:cubicBezTo>
                    <a:cubicBezTo>
                      <a:pt x="12" y="42"/>
                      <a:pt x="13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5" y="43"/>
                      <a:pt x="15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1"/>
                      <a:pt x="14" y="40"/>
                      <a:pt x="14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42" name="Freeform 1219">
                <a:extLst>
                  <a:ext uri="{FF2B5EF4-FFF2-40B4-BE49-F238E27FC236}">
                    <a16:creationId xmlns:a16="http://schemas.microsoft.com/office/drawing/2014/main" id="{A91E7131-381E-5242-A937-220AC2621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914"/>
                <a:ext cx="130" cy="229"/>
              </a:xfrm>
              <a:custGeom>
                <a:avLst/>
                <a:gdLst>
                  <a:gd name="T0" fmla="*/ 98 w 136"/>
                  <a:gd name="T1" fmla="*/ 7 h 239"/>
                  <a:gd name="T2" fmla="*/ 83 w 136"/>
                  <a:gd name="T3" fmla="*/ 10 h 239"/>
                  <a:gd name="T4" fmla="*/ 76 w 136"/>
                  <a:gd name="T5" fmla="*/ 12 h 239"/>
                  <a:gd name="T6" fmla="*/ 59 w 136"/>
                  <a:gd name="T7" fmla="*/ 24 h 239"/>
                  <a:gd name="T8" fmla="*/ 52 w 136"/>
                  <a:gd name="T9" fmla="*/ 40 h 239"/>
                  <a:gd name="T10" fmla="*/ 47 w 136"/>
                  <a:gd name="T11" fmla="*/ 49 h 239"/>
                  <a:gd name="T12" fmla="*/ 36 w 136"/>
                  <a:gd name="T13" fmla="*/ 57 h 239"/>
                  <a:gd name="T14" fmla="*/ 28 w 136"/>
                  <a:gd name="T15" fmla="*/ 81 h 239"/>
                  <a:gd name="T16" fmla="*/ 32 w 136"/>
                  <a:gd name="T17" fmla="*/ 86 h 239"/>
                  <a:gd name="T18" fmla="*/ 22 w 136"/>
                  <a:gd name="T19" fmla="*/ 95 h 239"/>
                  <a:gd name="T20" fmla="*/ 12 w 136"/>
                  <a:gd name="T21" fmla="*/ 101 h 239"/>
                  <a:gd name="T22" fmla="*/ 10 w 136"/>
                  <a:gd name="T23" fmla="*/ 119 h 239"/>
                  <a:gd name="T24" fmla="*/ 11 w 136"/>
                  <a:gd name="T25" fmla="*/ 133 h 239"/>
                  <a:gd name="T26" fmla="*/ 17 w 136"/>
                  <a:gd name="T27" fmla="*/ 147 h 239"/>
                  <a:gd name="T28" fmla="*/ 15 w 136"/>
                  <a:gd name="T29" fmla="*/ 164 h 239"/>
                  <a:gd name="T30" fmla="*/ 7 w 136"/>
                  <a:gd name="T31" fmla="*/ 172 h 239"/>
                  <a:gd name="T32" fmla="*/ 2 w 136"/>
                  <a:gd name="T33" fmla="*/ 185 h 239"/>
                  <a:gd name="T34" fmla="*/ 1 w 136"/>
                  <a:gd name="T35" fmla="*/ 185 h 239"/>
                  <a:gd name="T36" fmla="*/ 4 w 136"/>
                  <a:gd name="T37" fmla="*/ 193 h 239"/>
                  <a:gd name="T38" fmla="*/ 11 w 136"/>
                  <a:gd name="T39" fmla="*/ 211 h 239"/>
                  <a:gd name="T40" fmla="*/ 17 w 136"/>
                  <a:gd name="T41" fmla="*/ 226 h 239"/>
                  <a:gd name="T42" fmla="*/ 20 w 136"/>
                  <a:gd name="T43" fmla="*/ 230 h 239"/>
                  <a:gd name="T44" fmla="*/ 22 w 136"/>
                  <a:gd name="T45" fmla="*/ 238 h 239"/>
                  <a:gd name="T46" fmla="*/ 29 w 136"/>
                  <a:gd name="T47" fmla="*/ 235 h 239"/>
                  <a:gd name="T48" fmla="*/ 33 w 136"/>
                  <a:gd name="T49" fmla="*/ 228 h 239"/>
                  <a:gd name="T50" fmla="*/ 46 w 136"/>
                  <a:gd name="T51" fmla="*/ 227 h 239"/>
                  <a:gd name="T52" fmla="*/ 55 w 136"/>
                  <a:gd name="T53" fmla="*/ 222 h 239"/>
                  <a:gd name="T54" fmla="*/ 55 w 136"/>
                  <a:gd name="T55" fmla="*/ 206 h 239"/>
                  <a:gd name="T56" fmla="*/ 64 w 136"/>
                  <a:gd name="T57" fmla="*/ 182 h 239"/>
                  <a:gd name="T58" fmla="*/ 80 w 136"/>
                  <a:gd name="T59" fmla="*/ 165 h 239"/>
                  <a:gd name="T60" fmla="*/ 62 w 136"/>
                  <a:gd name="T61" fmla="*/ 153 h 239"/>
                  <a:gd name="T62" fmla="*/ 62 w 136"/>
                  <a:gd name="T63" fmla="*/ 132 h 239"/>
                  <a:gd name="T64" fmla="*/ 68 w 136"/>
                  <a:gd name="T65" fmla="*/ 117 h 239"/>
                  <a:gd name="T66" fmla="*/ 76 w 136"/>
                  <a:gd name="T67" fmla="*/ 109 h 239"/>
                  <a:gd name="T68" fmla="*/ 92 w 136"/>
                  <a:gd name="T69" fmla="*/ 97 h 239"/>
                  <a:gd name="T70" fmla="*/ 108 w 136"/>
                  <a:gd name="T71" fmla="*/ 74 h 239"/>
                  <a:gd name="T72" fmla="*/ 118 w 136"/>
                  <a:gd name="T73" fmla="*/ 60 h 239"/>
                  <a:gd name="T74" fmla="*/ 126 w 136"/>
                  <a:gd name="T75" fmla="*/ 57 h 239"/>
                  <a:gd name="T76" fmla="*/ 136 w 136"/>
                  <a:gd name="T77" fmla="*/ 57 h 239"/>
                  <a:gd name="T78" fmla="*/ 135 w 136"/>
                  <a:gd name="T79" fmla="*/ 55 h 239"/>
                  <a:gd name="T80" fmla="*/ 135 w 136"/>
                  <a:gd name="T81" fmla="*/ 42 h 239"/>
                  <a:gd name="T82" fmla="*/ 132 w 136"/>
                  <a:gd name="T83" fmla="*/ 30 h 239"/>
                  <a:gd name="T84" fmla="*/ 120 w 136"/>
                  <a:gd name="T85" fmla="*/ 11 h 239"/>
                  <a:gd name="T86" fmla="*/ 103 w 136"/>
                  <a:gd name="T87" fmla="*/ 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" h="239">
                    <a:moveTo>
                      <a:pt x="102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99" y="0"/>
                      <a:pt x="98" y="3"/>
                      <a:pt x="98" y="7"/>
                    </a:cubicBezTo>
                    <a:cubicBezTo>
                      <a:pt x="98" y="10"/>
                      <a:pt x="96" y="12"/>
                      <a:pt x="93" y="12"/>
                    </a:cubicBezTo>
                    <a:cubicBezTo>
                      <a:pt x="91" y="12"/>
                      <a:pt x="89" y="12"/>
                      <a:pt x="87" y="10"/>
                    </a:cubicBezTo>
                    <a:cubicBezTo>
                      <a:pt x="86" y="10"/>
                      <a:pt x="85" y="9"/>
                      <a:pt x="83" y="10"/>
                    </a:cubicBezTo>
                    <a:cubicBezTo>
                      <a:pt x="81" y="10"/>
                      <a:pt x="79" y="10"/>
                      <a:pt x="76" y="9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6" y="9"/>
                      <a:pt x="76" y="11"/>
                      <a:pt x="76" y="12"/>
                    </a:cubicBezTo>
                    <a:cubicBezTo>
                      <a:pt x="76" y="13"/>
                      <a:pt x="76" y="14"/>
                      <a:pt x="76" y="15"/>
                    </a:cubicBezTo>
                    <a:cubicBezTo>
                      <a:pt x="76" y="20"/>
                      <a:pt x="69" y="20"/>
                      <a:pt x="66" y="20"/>
                    </a:cubicBezTo>
                    <a:cubicBezTo>
                      <a:pt x="63" y="20"/>
                      <a:pt x="59" y="22"/>
                      <a:pt x="59" y="24"/>
                    </a:cubicBezTo>
                    <a:cubicBezTo>
                      <a:pt x="59" y="27"/>
                      <a:pt x="58" y="29"/>
                      <a:pt x="57" y="30"/>
                    </a:cubicBezTo>
                    <a:cubicBezTo>
                      <a:pt x="56" y="31"/>
                      <a:pt x="56" y="31"/>
                      <a:pt x="56" y="32"/>
                    </a:cubicBezTo>
                    <a:cubicBezTo>
                      <a:pt x="57" y="33"/>
                      <a:pt x="58" y="36"/>
                      <a:pt x="52" y="40"/>
                    </a:cubicBezTo>
                    <a:cubicBezTo>
                      <a:pt x="52" y="41"/>
                      <a:pt x="50" y="43"/>
                      <a:pt x="49" y="44"/>
                    </a:cubicBezTo>
                    <a:cubicBezTo>
                      <a:pt x="48" y="46"/>
                      <a:pt x="48" y="47"/>
                      <a:pt x="47" y="48"/>
                    </a:cubicBezTo>
                    <a:cubicBezTo>
                      <a:pt x="47" y="48"/>
                      <a:pt x="47" y="49"/>
                      <a:pt x="47" y="49"/>
                    </a:cubicBezTo>
                    <a:cubicBezTo>
                      <a:pt x="47" y="50"/>
                      <a:pt x="47" y="53"/>
                      <a:pt x="44" y="55"/>
                    </a:cubicBezTo>
                    <a:cubicBezTo>
                      <a:pt x="42" y="56"/>
                      <a:pt x="40" y="56"/>
                      <a:pt x="38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9"/>
                      <a:pt x="36" y="60"/>
                    </a:cubicBezTo>
                    <a:cubicBezTo>
                      <a:pt x="36" y="62"/>
                      <a:pt x="36" y="64"/>
                      <a:pt x="36" y="66"/>
                    </a:cubicBezTo>
                    <a:cubicBezTo>
                      <a:pt x="36" y="71"/>
                      <a:pt x="32" y="76"/>
                      <a:pt x="28" y="81"/>
                    </a:cubicBezTo>
                    <a:cubicBezTo>
                      <a:pt x="27" y="82"/>
                      <a:pt x="27" y="83"/>
                      <a:pt x="27" y="83"/>
                    </a:cubicBezTo>
                    <a:cubicBezTo>
                      <a:pt x="28" y="83"/>
                      <a:pt x="28" y="83"/>
                      <a:pt x="30" y="84"/>
                    </a:cubicBezTo>
                    <a:cubicBezTo>
                      <a:pt x="31" y="84"/>
                      <a:pt x="32" y="85"/>
                      <a:pt x="32" y="86"/>
                    </a:cubicBezTo>
                    <a:cubicBezTo>
                      <a:pt x="33" y="88"/>
                      <a:pt x="32" y="90"/>
                      <a:pt x="31" y="93"/>
                    </a:cubicBezTo>
                    <a:cubicBezTo>
                      <a:pt x="30" y="95"/>
                      <a:pt x="29" y="96"/>
                      <a:pt x="26" y="96"/>
                    </a:cubicBezTo>
                    <a:cubicBezTo>
                      <a:pt x="25" y="96"/>
                      <a:pt x="24" y="96"/>
                      <a:pt x="22" y="95"/>
                    </a:cubicBezTo>
                    <a:cubicBezTo>
                      <a:pt x="22" y="95"/>
                      <a:pt x="22" y="95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19" y="95"/>
                      <a:pt x="15" y="97"/>
                      <a:pt x="12" y="101"/>
                    </a:cubicBezTo>
                    <a:cubicBezTo>
                      <a:pt x="9" y="106"/>
                      <a:pt x="10" y="109"/>
                      <a:pt x="11" y="111"/>
                    </a:cubicBezTo>
                    <a:cubicBezTo>
                      <a:pt x="12" y="113"/>
                      <a:pt x="12" y="114"/>
                      <a:pt x="11" y="116"/>
                    </a:cubicBezTo>
                    <a:cubicBezTo>
                      <a:pt x="11" y="117"/>
                      <a:pt x="11" y="118"/>
                      <a:pt x="10" y="119"/>
                    </a:cubicBezTo>
                    <a:cubicBezTo>
                      <a:pt x="10" y="120"/>
                      <a:pt x="11" y="121"/>
                      <a:pt x="11" y="122"/>
                    </a:cubicBezTo>
                    <a:cubicBezTo>
                      <a:pt x="13" y="126"/>
                      <a:pt x="12" y="128"/>
                      <a:pt x="12" y="130"/>
                    </a:cubicBezTo>
                    <a:cubicBezTo>
                      <a:pt x="11" y="131"/>
                      <a:pt x="11" y="132"/>
                      <a:pt x="11" y="133"/>
                    </a:cubicBezTo>
                    <a:cubicBezTo>
                      <a:pt x="11" y="134"/>
                      <a:pt x="12" y="135"/>
                      <a:pt x="14" y="136"/>
                    </a:cubicBezTo>
                    <a:cubicBezTo>
                      <a:pt x="15" y="137"/>
                      <a:pt x="18" y="138"/>
                      <a:pt x="18" y="141"/>
                    </a:cubicBezTo>
                    <a:cubicBezTo>
                      <a:pt x="19" y="144"/>
                      <a:pt x="18" y="146"/>
                      <a:pt x="17" y="147"/>
                    </a:cubicBezTo>
                    <a:cubicBezTo>
                      <a:pt x="16" y="149"/>
                      <a:pt x="14" y="149"/>
                      <a:pt x="13" y="149"/>
                    </a:cubicBezTo>
                    <a:cubicBezTo>
                      <a:pt x="13" y="150"/>
                      <a:pt x="13" y="151"/>
                      <a:pt x="14" y="151"/>
                    </a:cubicBezTo>
                    <a:cubicBezTo>
                      <a:pt x="17" y="153"/>
                      <a:pt x="16" y="162"/>
                      <a:pt x="15" y="164"/>
                    </a:cubicBezTo>
                    <a:cubicBezTo>
                      <a:pt x="14" y="167"/>
                      <a:pt x="11" y="167"/>
                      <a:pt x="9" y="167"/>
                    </a:cubicBezTo>
                    <a:cubicBezTo>
                      <a:pt x="9" y="167"/>
                      <a:pt x="8" y="167"/>
                      <a:pt x="8" y="167"/>
                    </a:cubicBezTo>
                    <a:cubicBezTo>
                      <a:pt x="8" y="169"/>
                      <a:pt x="7" y="171"/>
                      <a:pt x="7" y="172"/>
                    </a:cubicBezTo>
                    <a:cubicBezTo>
                      <a:pt x="6" y="174"/>
                      <a:pt x="6" y="175"/>
                      <a:pt x="6" y="175"/>
                    </a:cubicBezTo>
                    <a:cubicBezTo>
                      <a:pt x="6" y="176"/>
                      <a:pt x="6" y="177"/>
                      <a:pt x="6" y="178"/>
                    </a:cubicBezTo>
                    <a:cubicBezTo>
                      <a:pt x="6" y="182"/>
                      <a:pt x="5" y="185"/>
                      <a:pt x="2" y="185"/>
                    </a:cubicBezTo>
                    <a:cubicBezTo>
                      <a:pt x="2" y="185"/>
                      <a:pt x="2" y="185"/>
                      <a:pt x="2" y="185"/>
                    </a:cubicBezTo>
                    <a:cubicBezTo>
                      <a:pt x="2" y="185"/>
                      <a:pt x="2" y="185"/>
                      <a:pt x="2" y="185"/>
                    </a:cubicBezTo>
                    <a:cubicBezTo>
                      <a:pt x="2" y="185"/>
                      <a:pt x="2" y="185"/>
                      <a:pt x="1" y="185"/>
                    </a:cubicBezTo>
                    <a:cubicBezTo>
                      <a:pt x="1" y="185"/>
                      <a:pt x="1" y="185"/>
                      <a:pt x="0" y="184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88"/>
                      <a:pt x="1" y="191"/>
                      <a:pt x="4" y="193"/>
                    </a:cubicBezTo>
                    <a:cubicBezTo>
                      <a:pt x="7" y="195"/>
                      <a:pt x="7" y="198"/>
                      <a:pt x="7" y="200"/>
                    </a:cubicBezTo>
                    <a:cubicBezTo>
                      <a:pt x="7" y="202"/>
                      <a:pt x="7" y="204"/>
                      <a:pt x="8" y="205"/>
                    </a:cubicBezTo>
                    <a:cubicBezTo>
                      <a:pt x="10" y="207"/>
                      <a:pt x="11" y="209"/>
                      <a:pt x="11" y="211"/>
                    </a:cubicBezTo>
                    <a:cubicBezTo>
                      <a:pt x="12" y="213"/>
                      <a:pt x="12" y="214"/>
                      <a:pt x="14" y="215"/>
                    </a:cubicBezTo>
                    <a:cubicBezTo>
                      <a:pt x="18" y="219"/>
                      <a:pt x="19" y="221"/>
                      <a:pt x="17" y="226"/>
                    </a:cubicBezTo>
                    <a:cubicBezTo>
                      <a:pt x="17" y="226"/>
                      <a:pt x="17" y="226"/>
                      <a:pt x="17" y="226"/>
                    </a:cubicBezTo>
                    <a:cubicBezTo>
                      <a:pt x="17" y="226"/>
                      <a:pt x="17" y="226"/>
                      <a:pt x="17" y="226"/>
                    </a:cubicBezTo>
                    <a:cubicBezTo>
                      <a:pt x="17" y="226"/>
                      <a:pt x="17" y="227"/>
                      <a:pt x="17" y="227"/>
                    </a:cubicBezTo>
                    <a:cubicBezTo>
                      <a:pt x="18" y="227"/>
                      <a:pt x="20" y="228"/>
                      <a:pt x="20" y="230"/>
                    </a:cubicBezTo>
                    <a:cubicBezTo>
                      <a:pt x="20" y="231"/>
                      <a:pt x="20" y="232"/>
                      <a:pt x="20" y="234"/>
                    </a:cubicBezTo>
                    <a:cubicBezTo>
                      <a:pt x="20" y="235"/>
                      <a:pt x="20" y="238"/>
                      <a:pt x="20" y="239"/>
                    </a:cubicBezTo>
                    <a:cubicBezTo>
                      <a:pt x="20" y="239"/>
                      <a:pt x="21" y="239"/>
                      <a:pt x="22" y="238"/>
                    </a:cubicBezTo>
                    <a:cubicBezTo>
                      <a:pt x="23" y="238"/>
                      <a:pt x="25" y="238"/>
                      <a:pt x="27" y="238"/>
                    </a:cubicBezTo>
                    <a:cubicBezTo>
                      <a:pt x="28" y="238"/>
                      <a:pt x="29" y="237"/>
                      <a:pt x="29" y="237"/>
                    </a:cubicBezTo>
                    <a:cubicBezTo>
                      <a:pt x="29" y="237"/>
                      <a:pt x="29" y="236"/>
                      <a:pt x="29" y="235"/>
                    </a:cubicBezTo>
                    <a:cubicBezTo>
                      <a:pt x="29" y="234"/>
                      <a:pt x="29" y="233"/>
                      <a:pt x="29" y="233"/>
                    </a:cubicBezTo>
                    <a:cubicBezTo>
                      <a:pt x="29" y="230"/>
                      <a:pt x="32" y="229"/>
                      <a:pt x="33" y="229"/>
                    </a:cubicBezTo>
                    <a:cubicBezTo>
                      <a:pt x="33" y="229"/>
                      <a:pt x="33" y="229"/>
                      <a:pt x="33" y="228"/>
                    </a:cubicBezTo>
                    <a:cubicBezTo>
                      <a:pt x="34" y="227"/>
                      <a:pt x="36" y="225"/>
                      <a:pt x="39" y="225"/>
                    </a:cubicBezTo>
                    <a:cubicBezTo>
                      <a:pt x="41" y="225"/>
                      <a:pt x="43" y="226"/>
                      <a:pt x="45" y="227"/>
                    </a:cubicBezTo>
                    <a:cubicBezTo>
                      <a:pt x="45" y="227"/>
                      <a:pt x="46" y="227"/>
                      <a:pt x="46" y="227"/>
                    </a:cubicBezTo>
                    <a:cubicBezTo>
                      <a:pt x="48" y="227"/>
                      <a:pt x="48" y="224"/>
                      <a:pt x="49" y="223"/>
                    </a:cubicBezTo>
                    <a:cubicBezTo>
                      <a:pt x="49" y="220"/>
                      <a:pt x="51" y="220"/>
                      <a:pt x="51" y="220"/>
                    </a:cubicBezTo>
                    <a:cubicBezTo>
                      <a:pt x="53" y="220"/>
                      <a:pt x="54" y="221"/>
                      <a:pt x="55" y="222"/>
                    </a:cubicBezTo>
                    <a:cubicBezTo>
                      <a:pt x="56" y="221"/>
                      <a:pt x="57" y="219"/>
                      <a:pt x="58" y="217"/>
                    </a:cubicBezTo>
                    <a:cubicBezTo>
                      <a:pt x="56" y="218"/>
                      <a:pt x="54" y="218"/>
                      <a:pt x="53" y="217"/>
                    </a:cubicBezTo>
                    <a:cubicBezTo>
                      <a:pt x="52" y="214"/>
                      <a:pt x="55" y="206"/>
                      <a:pt x="55" y="206"/>
                    </a:cubicBezTo>
                    <a:cubicBezTo>
                      <a:pt x="56" y="204"/>
                      <a:pt x="56" y="199"/>
                      <a:pt x="56" y="196"/>
                    </a:cubicBezTo>
                    <a:cubicBezTo>
                      <a:pt x="56" y="193"/>
                      <a:pt x="56" y="192"/>
                      <a:pt x="57" y="191"/>
                    </a:cubicBezTo>
                    <a:cubicBezTo>
                      <a:pt x="57" y="189"/>
                      <a:pt x="58" y="184"/>
                      <a:pt x="64" y="182"/>
                    </a:cubicBezTo>
                    <a:cubicBezTo>
                      <a:pt x="68" y="181"/>
                      <a:pt x="73" y="177"/>
                      <a:pt x="73" y="175"/>
                    </a:cubicBezTo>
                    <a:cubicBezTo>
                      <a:pt x="72" y="173"/>
                      <a:pt x="75" y="171"/>
                      <a:pt x="77" y="168"/>
                    </a:cubicBezTo>
                    <a:cubicBezTo>
                      <a:pt x="78" y="167"/>
                      <a:pt x="80" y="166"/>
                      <a:pt x="80" y="165"/>
                    </a:cubicBezTo>
                    <a:cubicBezTo>
                      <a:pt x="79" y="164"/>
                      <a:pt x="73" y="157"/>
                      <a:pt x="70" y="155"/>
                    </a:cubicBezTo>
                    <a:cubicBezTo>
                      <a:pt x="69" y="155"/>
                      <a:pt x="67" y="155"/>
                      <a:pt x="66" y="155"/>
                    </a:cubicBezTo>
                    <a:cubicBezTo>
                      <a:pt x="64" y="155"/>
                      <a:pt x="62" y="155"/>
                      <a:pt x="62" y="153"/>
                    </a:cubicBezTo>
                    <a:cubicBezTo>
                      <a:pt x="61" y="153"/>
                      <a:pt x="61" y="152"/>
                      <a:pt x="61" y="151"/>
                    </a:cubicBezTo>
                    <a:cubicBezTo>
                      <a:pt x="61" y="150"/>
                      <a:pt x="61" y="146"/>
                      <a:pt x="60" y="139"/>
                    </a:cubicBezTo>
                    <a:cubicBezTo>
                      <a:pt x="59" y="137"/>
                      <a:pt x="61" y="134"/>
                      <a:pt x="62" y="132"/>
                    </a:cubicBezTo>
                    <a:cubicBezTo>
                      <a:pt x="63" y="130"/>
                      <a:pt x="64" y="129"/>
                      <a:pt x="64" y="128"/>
                    </a:cubicBezTo>
                    <a:cubicBezTo>
                      <a:pt x="64" y="127"/>
                      <a:pt x="64" y="127"/>
                      <a:pt x="64" y="127"/>
                    </a:cubicBezTo>
                    <a:cubicBezTo>
                      <a:pt x="64" y="124"/>
                      <a:pt x="64" y="119"/>
                      <a:pt x="68" y="117"/>
                    </a:cubicBezTo>
                    <a:cubicBezTo>
                      <a:pt x="69" y="117"/>
                      <a:pt x="69" y="117"/>
                      <a:pt x="69" y="116"/>
                    </a:cubicBezTo>
                    <a:cubicBezTo>
                      <a:pt x="70" y="115"/>
                      <a:pt x="71" y="113"/>
                      <a:pt x="74" y="112"/>
                    </a:cubicBezTo>
                    <a:cubicBezTo>
                      <a:pt x="75" y="112"/>
                      <a:pt x="75" y="111"/>
                      <a:pt x="76" y="109"/>
                    </a:cubicBezTo>
                    <a:cubicBezTo>
                      <a:pt x="77" y="107"/>
                      <a:pt x="78" y="105"/>
                      <a:pt x="81" y="103"/>
                    </a:cubicBezTo>
                    <a:cubicBezTo>
                      <a:pt x="83" y="103"/>
                      <a:pt x="84" y="102"/>
                      <a:pt x="86" y="101"/>
                    </a:cubicBezTo>
                    <a:cubicBezTo>
                      <a:pt x="87" y="100"/>
                      <a:pt x="89" y="99"/>
                      <a:pt x="92" y="97"/>
                    </a:cubicBezTo>
                    <a:cubicBezTo>
                      <a:pt x="98" y="94"/>
                      <a:pt x="107" y="88"/>
                      <a:pt x="108" y="85"/>
                    </a:cubicBezTo>
                    <a:cubicBezTo>
                      <a:pt x="108" y="85"/>
                      <a:pt x="108" y="84"/>
                      <a:pt x="107" y="83"/>
                    </a:cubicBezTo>
                    <a:cubicBezTo>
                      <a:pt x="106" y="81"/>
                      <a:pt x="103" y="77"/>
                      <a:pt x="108" y="74"/>
                    </a:cubicBezTo>
                    <a:cubicBezTo>
                      <a:pt x="110" y="72"/>
                      <a:pt x="110" y="71"/>
                      <a:pt x="110" y="69"/>
                    </a:cubicBezTo>
                    <a:cubicBezTo>
                      <a:pt x="110" y="68"/>
                      <a:pt x="110" y="65"/>
                      <a:pt x="113" y="64"/>
                    </a:cubicBezTo>
                    <a:cubicBezTo>
                      <a:pt x="115" y="63"/>
                      <a:pt x="116" y="62"/>
                      <a:pt x="118" y="60"/>
                    </a:cubicBezTo>
                    <a:cubicBezTo>
                      <a:pt x="119" y="59"/>
                      <a:pt x="119" y="59"/>
                      <a:pt x="119" y="59"/>
                    </a:cubicBezTo>
                    <a:cubicBezTo>
                      <a:pt x="121" y="57"/>
                      <a:pt x="123" y="57"/>
                      <a:pt x="124" y="57"/>
                    </a:cubicBezTo>
                    <a:cubicBezTo>
                      <a:pt x="125" y="57"/>
                      <a:pt x="125" y="57"/>
                      <a:pt x="126" y="57"/>
                    </a:cubicBezTo>
                    <a:cubicBezTo>
                      <a:pt x="128" y="57"/>
                      <a:pt x="130" y="58"/>
                      <a:pt x="132" y="57"/>
                    </a:cubicBezTo>
                    <a:cubicBezTo>
                      <a:pt x="133" y="57"/>
                      <a:pt x="135" y="57"/>
                      <a:pt x="136" y="57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5"/>
                      <a:pt x="136" y="55"/>
                      <a:pt x="135" y="55"/>
                    </a:cubicBezTo>
                    <a:cubicBezTo>
                      <a:pt x="135" y="54"/>
                      <a:pt x="131" y="50"/>
                      <a:pt x="132" y="48"/>
                    </a:cubicBezTo>
                    <a:cubicBezTo>
                      <a:pt x="132" y="47"/>
                      <a:pt x="133" y="46"/>
                      <a:pt x="135" y="46"/>
                    </a:cubicBezTo>
                    <a:cubicBezTo>
                      <a:pt x="135" y="46"/>
                      <a:pt x="135" y="44"/>
                      <a:pt x="135" y="42"/>
                    </a:cubicBezTo>
                    <a:cubicBezTo>
                      <a:pt x="135" y="41"/>
                      <a:pt x="135" y="40"/>
                      <a:pt x="134" y="40"/>
                    </a:cubicBezTo>
                    <a:cubicBezTo>
                      <a:pt x="132" y="39"/>
                      <a:pt x="132" y="35"/>
                      <a:pt x="132" y="33"/>
                    </a:cubicBezTo>
                    <a:cubicBezTo>
                      <a:pt x="132" y="32"/>
                      <a:pt x="132" y="30"/>
                      <a:pt x="132" y="30"/>
                    </a:cubicBezTo>
                    <a:cubicBezTo>
                      <a:pt x="128" y="28"/>
                      <a:pt x="129" y="23"/>
                      <a:pt x="130" y="19"/>
                    </a:cubicBezTo>
                    <a:cubicBezTo>
                      <a:pt x="130" y="18"/>
                      <a:pt x="130" y="18"/>
                      <a:pt x="130" y="17"/>
                    </a:cubicBezTo>
                    <a:cubicBezTo>
                      <a:pt x="130" y="16"/>
                      <a:pt x="123" y="13"/>
                      <a:pt x="120" y="11"/>
                    </a:cubicBezTo>
                    <a:cubicBezTo>
                      <a:pt x="118" y="11"/>
                      <a:pt x="117" y="10"/>
                      <a:pt x="115" y="10"/>
                    </a:cubicBezTo>
                    <a:cubicBezTo>
                      <a:pt x="112" y="8"/>
                      <a:pt x="109" y="6"/>
                      <a:pt x="107" y="4"/>
                    </a:cubicBezTo>
                    <a:cubicBezTo>
                      <a:pt x="106" y="3"/>
                      <a:pt x="105" y="2"/>
                      <a:pt x="103" y="1"/>
                    </a:cubicBezTo>
                    <a:cubicBezTo>
                      <a:pt x="103" y="1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43" name="Freeform 1220">
                <a:extLst>
                  <a:ext uri="{FF2B5EF4-FFF2-40B4-BE49-F238E27FC236}">
                    <a16:creationId xmlns:a16="http://schemas.microsoft.com/office/drawing/2014/main" id="{61478995-2CB5-8F4C-A1A2-E8A1B420F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3079"/>
                <a:ext cx="46" cy="29"/>
              </a:xfrm>
              <a:custGeom>
                <a:avLst/>
                <a:gdLst>
                  <a:gd name="T0" fmla="*/ 41 w 48"/>
                  <a:gd name="T1" fmla="*/ 30 h 30"/>
                  <a:gd name="T2" fmla="*/ 41 w 48"/>
                  <a:gd name="T3" fmla="*/ 29 h 30"/>
                  <a:gd name="T4" fmla="*/ 42 w 48"/>
                  <a:gd name="T5" fmla="*/ 29 h 30"/>
                  <a:gd name="T6" fmla="*/ 43 w 48"/>
                  <a:gd name="T7" fmla="*/ 28 h 30"/>
                  <a:gd name="T8" fmla="*/ 43 w 48"/>
                  <a:gd name="T9" fmla="*/ 28 h 30"/>
                  <a:gd name="T10" fmla="*/ 43 w 48"/>
                  <a:gd name="T11" fmla="*/ 28 h 30"/>
                  <a:gd name="T12" fmla="*/ 45 w 48"/>
                  <a:gd name="T13" fmla="*/ 26 h 30"/>
                  <a:gd name="T14" fmla="*/ 45 w 48"/>
                  <a:gd name="T15" fmla="*/ 26 h 30"/>
                  <a:gd name="T16" fmla="*/ 45 w 48"/>
                  <a:gd name="T17" fmla="*/ 26 h 30"/>
                  <a:gd name="T18" fmla="*/ 42 w 48"/>
                  <a:gd name="T19" fmla="*/ 20 h 30"/>
                  <a:gd name="T20" fmla="*/ 42 w 48"/>
                  <a:gd name="T21" fmla="*/ 17 h 30"/>
                  <a:gd name="T22" fmla="*/ 42 w 48"/>
                  <a:gd name="T23" fmla="*/ 13 h 30"/>
                  <a:gd name="T24" fmla="*/ 44 w 48"/>
                  <a:gd name="T25" fmla="*/ 9 h 30"/>
                  <a:gd name="T26" fmla="*/ 46 w 48"/>
                  <a:gd name="T27" fmla="*/ 6 h 30"/>
                  <a:gd name="T28" fmla="*/ 48 w 48"/>
                  <a:gd name="T29" fmla="*/ 3 h 30"/>
                  <a:gd name="T30" fmla="*/ 48 w 48"/>
                  <a:gd name="T31" fmla="*/ 3 h 30"/>
                  <a:gd name="T32" fmla="*/ 48 w 48"/>
                  <a:gd name="T33" fmla="*/ 3 h 30"/>
                  <a:gd name="T34" fmla="*/ 48 w 48"/>
                  <a:gd name="T35" fmla="*/ 3 h 30"/>
                  <a:gd name="T36" fmla="*/ 37 w 48"/>
                  <a:gd name="T37" fmla="*/ 2 h 30"/>
                  <a:gd name="T38" fmla="*/ 26 w 48"/>
                  <a:gd name="T39" fmla="*/ 1 h 30"/>
                  <a:gd name="T40" fmla="*/ 19 w 48"/>
                  <a:gd name="T41" fmla="*/ 2 h 30"/>
                  <a:gd name="T42" fmla="*/ 6 w 48"/>
                  <a:gd name="T43" fmla="*/ 4 h 30"/>
                  <a:gd name="T44" fmla="*/ 1 w 48"/>
                  <a:gd name="T45" fmla="*/ 7 h 30"/>
                  <a:gd name="T46" fmla="*/ 0 w 48"/>
                  <a:gd name="T47" fmla="*/ 8 h 30"/>
                  <a:gd name="T48" fmla="*/ 2 w 48"/>
                  <a:gd name="T49" fmla="*/ 13 h 30"/>
                  <a:gd name="T50" fmla="*/ 2 w 48"/>
                  <a:gd name="T51" fmla="*/ 15 h 30"/>
                  <a:gd name="T52" fmla="*/ 7 w 48"/>
                  <a:gd name="T53" fmla="*/ 18 h 30"/>
                  <a:gd name="T54" fmla="*/ 13 w 48"/>
                  <a:gd name="T55" fmla="*/ 21 h 30"/>
                  <a:gd name="T56" fmla="*/ 13 w 48"/>
                  <a:gd name="T57" fmla="*/ 23 h 30"/>
                  <a:gd name="T58" fmla="*/ 13 w 48"/>
                  <a:gd name="T59" fmla="*/ 23 h 30"/>
                  <a:gd name="T60" fmla="*/ 15 w 48"/>
                  <a:gd name="T61" fmla="*/ 23 h 30"/>
                  <a:gd name="T62" fmla="*/ 16 w 48"/>
                  <a:gd name="T63" fmla="*/ 23 h 30"/>
                  <a:gd name="T64" fmla="*/ 18 w 48"/>
                  <a:gd name="T65" fmla="*/ 23 h 30"/>
                  <a:gd name="T66" fmla="*/ 23 w 48"/>
                  <a:gd name="T67" fmla="*/ 23 h 30"/>
                  <a:gd name="T68" fmla="*/ 23 w 48"/>
                  <a:gd name="T69" fmla="*/ 24 h 30"/>
                  <a:gd name="T70" fmla="*/ 32 w 48"/>
                  <a:gd name="T71" fmla="*/ 30 h 30"/>
                  <a:gd name="T72" fmla="*/ 33 w 48"/>
                  <a:gd name="T73" fmla="*/ 30 h 30"/>
                  <a:gd name="T74" fmla="*/ 33 w 48"/>
                  <a:gd name="T75" fmla="*/ 29 h 30"/>
                  <a:gd name="T76" fmla="*/ 34 w 48"/>
                  <a:gd name="T77" fmla="*/ 29 h 30"/>
                  <a:gd name="T78" fmla="*/ 34 w 48"/>
                  <a:gd name="T79" fmla="*/ 29 h 30"/>
                  <a:gd name="T80" fmla="*/ 41 w 48"/>
                  <a:gd name="T8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30">
                    <a:moveTo>
                      <a:pt x="41" y="30"/>
                    </a:moveTo>
                    <a:cubicBezTo>
                      <a:pt x="41" y="30"/>
                      <a:pt x="41" y="30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8"/>
                      <a:pt x="42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7"/>
                      <a:pt x="44" y="27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3" y="24"/>
                      <a:pt x="43" y="23"/>
                      <a:pt x="42" y="20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2" y="15"/>
                      <a:pt x="41" y="14"/>
                      <a:pt x="42" y="13"/>
                    </a:cubicBezTo>
                    <a:cubicBezTo>
                      <a:pt x="42" y="11"/>
                      <a:pt x="43" y="10"/>
                      <a:pt x="44" y="9"/>
                    </a:cubicBezTo>
                    <a:cubicBezTo>
                      <a:pt x="44" y="8"/>
                      <a:pt x="45" y="8"/>
                      <a:pt x="46" y="6"/>
                    </a:cubicBezTo>
                    <a:cubicBezTo>
                      <a:pt x="46" y="5"/>
                      <a:pt x="47" y="4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5" y="4"/>
                      <a:pt x="41" y="3"/>
                      <a:pt x="37" y="2"/>
                    </a:cubicBezTo>
                    <a:cubicBezTo>
                      <a:pt x="33" y="1"/>
                      <a:pt x="29" y="0"/>
                      <a:pt x="26" y="1"/>
                    </a:cubicBezTo>
                    <a:cubicBezTo>
                      <a:pt x="24" y="1"/>
                      <a:pt x="22" y="1"/>
                      <a:pt x="19" y="2"/>
                    </a:cubicBezTo>
                    <a:cubicBezTo>
                      <a:pt x="15" y="2"/>
                      <a:pt x="8" y="3"/>
                      <a:pt x="6" y="4"/>
                    </a:cubicBezTo>
                    <a:cubicBezTo>
                      <a:pt x="5" y="6"/>
                      <a:pt x="3" y="7"/>
                      <a:pt x="1" y="7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1" y="14"/>
                      <a:pt x="1" y="15"/>
                      <a:pt x="2" y="15"/>
                    </a:cubicBezTo>
                    <a:cubicBezTo>
                      <a:pt x="5" y="19"/>
                      <a:pt x="5" y="19"/>
                      <a:pt x="7" y="18"/>
                    </a:cubicBezTo>
                    <a:cubicBezTo>
                      <a:pt x="9" y="18"/>
                      <a:pt x="12" y="19"/>
                      <a:pt x="13" y="21"/>
                    </a:cubicBezTo>
                    <a:cubicBezTo>
                      <a:pt x="13" y="21"/>
                      <a:pt x="13" y="22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4" y="23"/>
                      <a:pt x="15" y="23"/>
                    </a:cubicBezTo>
                    <a:cubicBezTo>
                      <a:pt x="15" y="23"/>
                      <a:pt x="16" y="23"/>
                      <a:pt x="16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21" y="23"/>
                      <a:pt x="22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30" y="29"/>
                      <a:pt x="32" y="30"/>
                      <a:pt x="32" y="30"/>
                    </a:cubicBezTo>
                    <a:cubicBezTo>
                      <a:pt x="32" y="30"/>
                      <a:pt x="33" y="30"/>
                      <a:pt x="33" y="30"/>
                    </a:cubicBezTo>
                    <a:cubicBezTo>
                      <a:pt x="33" y="30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6" y="29"/>
                      <a:pt x="38" y="30"/>
                      <a:pt x="41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44" name="Freeform 1221">
                <a:extLst>
                  <a:ext uri="{FF2B5EF4-FFF2-40B4-BE49-F238E27FC236}">
                    <a16:creationId xmlns:a16="http://schemas.microsoft.com/office/drawing/2014/main" id="{80E2FBAC-4645-CC4C-98C7-52F2407CD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2872"/>
                <a:ext cx="274" cy="229"/>
              </a:xfrm>
              <a:custGeom>
                <a:avLst/>
                <a:gdLst>
                  <a:gd name="T0" fmla="*/ 180 w 286"/>
                  <a:gd name="T1" fmla="*/ 35 h 239"/>
                  <a:gd name="T2" fmla="*/ 204 w 286"/>
                  <a:gd name="T3" fmla="*/ 46 h 239"/>
                  <a:gd name="T4" fmla="*/ 220 w 286"/>
                  <a:gd name="T5" fmla="*/ 48 h 239"/>
                  <a:gd name="T6" fmla="*/ 227 w 286"/>
                  <a:gd name="T7" fmla="*/ 37 h 239"/>
                  <a:gd name="T8" fmla="*/ 246 w 286"/>
                  <a:gd name="T9" fmla="*/ 21 h 239"/>
                  <a:gd name="T10" fmla="*/ 270 w 286"/>
                  <a:gd name="T11" fmla="*/ 33 h 239"/>
                  <a:gd name="T12" fmla="*/ 274 w 286"/>
                  <a:gd name="T13" fmla="*/ 29 h 239"/>
                  <a:gd name="T14" fmla="*/ 279 w 286"/>
                  <a:gd name="T15" fmla="*/ 17 h 239"/>
                  <a:gd name="T16" fmla="*/ 272 w 286"/>
                  <a:gd name="T17" fmla="*/ 9 h 239"/>
                  <a:gd name="T18" fmla="*/ 255 w 286"/>
                  <a:gd name="T19" fmla="*/ 10 h 239"/>
                  <a:gd name="T20" fmla="*/ 248 w 286"/>
                  <a:gd name="T21" fmla="*/ 2 h 239"/>
                  <a:gd name="T22" fmla="*/ 238 w 286"/>
                  <a:gd name="T23" fmla="*/ 6 h 239"/>
                  <a:gd name="T24" fmla="*/ 223 w 286"/>
                  <a:gd name="T25" fmla="*/ 10 h 239"/>
                  <a:gd name="T26" fmla="*/ 218 w 286"/>
                  <a:gd name="T27" fmla="*/ 5 h 239"/>
                  <a:gd name="T28" fmla="*/ 209 w 286"/>
                  <a:gd name="T29" fmla="*/ 10 h 239"/>
                  <a:gd name="T30" fmla="*/ 199 w 286"/>
                  <a:gd name="T31" fmla="*/ 24 h 239"/>
                  <a:gd name="T32" fmla="*/ 182 w 286"/>
                  <a:gd name="T33" fmla="*/ 18 h 239"/>
                  <a:gd name="T34" fmla="*/ 181 w 286"/>
                  <a:gd name="T35" fmla="*/ 24 h 239"/>
                  <a:gd name="T36" fmla="*/ 164 w 286"/>
                  <a:gd name="T37" fmla="*/ 27 h 239"/>
                  <a:gd name="T38" fmla="*/ 158 w 286"/>
                  <a:gd name="T39" fmla="*/ 20 h 239"/>
                  <a:gd name="T40" fmla="*/ 149 w 286"/>
                  <a:gd name="T41" fmla="*/ 30 h 239"/>
                  <a:gd name="T42" fmla="*/ 137 w 286"/>
                  <a:gd name="T43" fmla="*/ 33 h 239"/>
                  <a:gd name="T44" fmla="*/ 141 w 286"/>
                  <a:gd name="T45" fmla="*/ 47 h 239"/>
                  <a:gd name="T46" fmla="*/ 125 w 286"/>
                  <a:gd name="T47" fmla="*/ 46 h 239"/>
                  <a:gd name="T48" fmla="*/ 111 w 286"/>
                  <a:gd name="T49" fmla="*/ 48 h 239"/>
                  <a:gd name="T50" fmla="*/ 116 w 286"/>
                  <a:gd name="T51" fmla="*/ 53 h 239"/>
                  <a:gd name="T52" fmla="*/ 127 w 286"/>
                  <a:gd name="T53" fmla="*/ 57 h 239"/>
                  <a:gd name="T54" fmla="*/ 113 w 286"/>
                  <a:gd name="T55" fmla="*/ 65 h 239"/>
                  <a:gd name="T56" fmla="*/ 94 w 286"/>
                  <a:gd name="T57" fmla="*/ 94 h 239"/>
                  <a:gd name="T58" fmla="*/ 83 w 286"/>
                  <a:gd name="T59" fmla="*/ 111 h 239"/>
                  <a:gd name="T60" fmla="*/ 70 w 286"/>
                  <a:gd name="T61" fmla="*/ 122 h 239"/>
                  <a:gd name="T62" fmla="*/ 60 w 286"/>
                  <a:gd name="T63" fmla="*/ 135 h 239"/>
                  <a:gd name="T64" fmla="*/ 43 w 286"/>
                  <a:gd name="T65" fmla="*/ 148 h 239"/>
                  <a:gd name="T66" fmla="*/ 35 w 286"/>
                  <a:gd name="T67" fmla="*/ 155 h 239"/>
                  <a:gd name="T68" fmla="*/ 26 w 286"/>
                  <a:gd name="T69" fmla="*/ 165 h 239"/>
                  <a:gd name="T70" fmla="*/ 10 w 286"/>
                  <a:gd name="T71" fmla="*/ 174 h 239"/>
                  <a:gd name="T72" fmla="*/ 3 w 286"/>
                  <a:gd name="T73" fmla="*/ 186 h 239"/>
                  <a:gd name="T74" fmla="*/ 2 w 286"/>
                  <a:gd name="T75" fmla="*/ 203 h 239"/>
                  <a:gd name="T76" fmla="*/ 19 w 286"/>
                  <a:gd name="T77" fmla="*/ 204 h 239"/>
                  <a:gd name="T78" fmla="*/ 4 w 286"/>
                  <a:gd name="T79" fmla="*/ 213 h 239"/>
                  <a:gd name="T80" fmla="*/ 9 w 286"/>
                  <a:gd name="T81" fmla="*/ 215 h 239"/>
                  <a:gd name="T82" fmla="*/ 8 w 286"/>
                  <a:gd name="T83" fmla="*/ 228 h 239"/>
                  <a:gd name="T84" fmla="*/ 53 w 286"/>
                  <a:gd name="T85" fmla="*/ 222 h 239"/>
                  <a:gd name="T86" fmla="*/ 62 w 286"/>
                  <a:gd name="T87" fmla="*/ 213 h 239"/>
                  <a:gd name="T88" fmla="*/ 74 w 286"/>
                  <a:gd name="T89" fmla="*/ 215 h 239"/>
                  <a:gd name="T90" fmla="*/ 80 w 286"/>
                  <a:gd name="T91" fmla="*/ 194 h 239"/>
                  <a:gd name="T92" fmla="*/ 78 w 286"/>
                  <a:gd name="T93" fmla="*/ 178 h 239"/>
                  <a:gd name="T94" fmla="*/ 93 w 286"/>
                  <a:gd name="T95" fmla="*/ 135 h 239"/>
                  <a:gd name="T96" fmla="*/ 96 w 286"/>
                  <a:gd name="T97" fmla="*/ 123 h 239"/>
                  <a:gd name="T98" fmla="*/ 114 w 286"/>
                  <a:gd name="T99" fmla="*/ 93 h 239"/>
                  <a:gd name="T100" fmla="*/ 126 w 286"/>
                  <a:gd name="T101" fmla="*/ 68 h 239"/>
                  <a:gd name="T102" fmla="*/ 149 w 286"/>
                  <a:gd name="T103" fmla="*/ 49 h 239"/>
                  <a:gd name="T104" fmla="*/ 173 w 286"/>
                  <a:gd name="T105" fmla="*/ 4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6" h="239">
                    <a:moveTo>
                      <a:pt x="174" y="40"/>
                    </a:moveTo>
                    <a:cubicBezTo>
                      <a:pt x="175" y="39"/>
                      <a:pt x="175" y="39"/>
                      <a:pt x="176" y="38"/>
                    </a:cubicBezTo>
                    <a:cubicBezTo>
                      <a:pt x="176" y="38"/>
                      <a:pt x="176" y="38"/>
                      <a:pt x="176" y="38"/>
                    </a:cubicBezTo>
                    <a:cubicBezTo>
                      <a:pt x="176" y="37"/>
                      <a:pt x="177" y="37"/>
                      <a:pt x="178" y="36"/>
                    </a:cubicBezTo>
                    <a:cubicBezTo>
                      <a:pt x="178" y="36"/>
                      <a:pt x="178" y="36"/>
                      <a:pt x="178" y="36"/>
                    </a:cubicBezTo>
                    <a:cubicBezTo>
                      <a:pt x="179" y="36"/>
                      <a:pt x="179" y="36"/>
                      <a:pt x="180" y="35"/>
                    </a:cubicBezTo>
                    <a:cubicBezTo>
                      <a:pt x="180" y="35"/>
                      <a:pt x="180" y="35"/>
                      <a:pt x="180" y="35"/>
                    </a:cubicBezTo>
                    <a:cubicBezTo>
                      <a:pt x="181" y="35"/>
                      <a:pt x="182" y="35"/>
                      <a:pt x="182" y="35"/>
                    </a:cubicBezTo>
                    <a:cubicBezTo>
                      <a:pt x="185" y="36"/>
                      <a:pt x="187" y="38"/>
                      <a:pt x="189" y="40"/>
                    </a:cubicBezTo>
                    <a:cubicBezTo>
                      <a:pt x="191" y="42"/>
                      <a:pt x="193" y="44"/>
                      <a:pt x="195" y="44"/>
                    </a:cubicBezTo>
                    <a:cubicBezTo>
                      <a:pt x="196" y="45"/>
                      <a:pt x="197" y="45"/>
                      <a:pt x="198" y="45"/>
                    </a:cubicBezTo>
                    <a:cubicBezTo>
                      <a:pt x="201" y="46"/>
                      <a:pt x="203" y="46"/>
                      <a:pt x="204" y="46"/>
                    </a:cubicBezTo>
                    <a:cubicBezTo>
                      <a:pt x="204" y="46"/>
                      <a:pt x="205" y="46"/>
                      <a:pt x="205" y="46"/>
                    </a:cubicBezTo>
                    <a:cubicBezTo>
                      <a:pt x="206" y="44"/>
                      <a:pt x="209" y="44"/>
                      <a:pt x="212" y="45"/>
                    </a:cubicBezTo>
                    <a:cubicBezTo>
                      <a:pt x="213" y="45"/>
                      <a:pt x="214" y="46"/>
                      <a:pt x="215" y="46"/>
                    </a:cubicBezTo>
                    <a:cubicBezTo>
                      <a:pt x="215" y="45"/>
                      <a:pt x="216" y="45"/>
                      <a:pt x="216" y="45"/>
                    </a:cubicBezTo>
                    <a:cubicBezTo>
                      <a:pt x="218" y="45"/>
                      <a:pt x="219" y="47"/>
                      <a:pt x="220" y="48"/>
                    </a:cubicBezTo>
                    <a:cubicBezTo>
                      <a:pt x="220" y="48"/>
                      <a:pt x="220" y="48"/>
                      <a:pt x="220" y="48"/>
                    </a:cubicBezTo>
                    <a:cubicBezTo>
                      <a:pt x="220" y="48"/>
                      <a:pt x="220" y="48"/>
                      <a:pt x="220" y="48"/>
                    </a:cubicBezTo>
                    <a:cubicBezTo>
                      <a:pt x="221" y="47"/>
                      <a:pt x="221" y="45"/>
                      <a:pt x="221" y="44"/>
                    </a:cubicBezTo>
                    <a:cubicBezTo>
                      <a:pt x="221" y="43"/>
                      <a:pt x="222" y="41"/>
                      <a:pt x="225" y="41"/>
                    </a:cubicBezTo>
                    <a:cubicBezTo>
                      <a:pt x="226" y="41"/>
                      <a:pt x="226" y="41"/>
                      <a:pt x="227" y="41"/>
                    </a:cubicBezTo>
                    <a:cubicBezTo>
                      <a:pt x="228" y="41"/>
                      <a:pt x="228" y="41"/>
                      <a:pt x="228" y="41"/>
                    </a:cubicBezTo>
                    <a:cubicBezTo>
                      <a:pt x="228" y="40"/>
                      <a:pt x="228" y="38"/>
                      <a:pt x="227" y="37"/>
                    </a:cubicBezTo>
                    <a:cubicBezTo>
                      <a:pt x="227" y="36"/>
                      <a:pt x="227" y="34"/>
                      <a:pt x="227" y="33"/>
                    </a:cubicBezTo>
                    <a:cubicBezTo>
                      <a:pt x="227" y="30"/>
                      <a:pt x="230" y="28"/>
                      <a:pt x="231" y="27"/>
                    </a:cubicBezTo>
                    <a:cubicBezTo>
                      <a:pt x="232" y="27"/>
                      <a:pt x="234" y="26"/>
                      <a:pt x="234" y="26"/>
                    </a:cubicBezTo>
                    <a:cubicBezTo>
                      <a:pt x="234" y="22"/>
                      <a:pt x="238" y="22"/>
                      <a:pt x="241" y="22"/>
                    </a:cubicBezTo>
                    <a:cubicBezTo>
                      <a:pt x="242" y="22"/>
                      <a:pt x="242" y="22"/>
                      <a:pt x="242" y="22"/>
                    </a:cubicBezTo>
                    <a:cubicBezTo>
                      <a:pt x="244" y="22"/>
                      <a:pt x="245" y="22"/>
                      <a:pt x="246" y="21"/>
                    </a:cubicBezTo>
                    <a:cubicBezTo>
                      <a:pt x="247" y="20"/>
                      <a:pt x="249" y="19"/>
                      <a:pt x="252" y="19"/>
                    </a:cubicBezTo>
                    <a:cubicBezTo>
                      <a:pt x="255" y="19"/>
                      <a:pt x="257" y="20"/>
                      <a:pt x="258" y="22"/>
                    </a:cubicBezTo>
                    <a:cubicBezTo>
                      <a:pt x="259" y="23"/>
                      <a:pt x="261" y="24"/>
                      <a:pt x="263" y="25"/>
                    </a:cubicBezTo>
                    <a:cubicBezTo>
                      <a:pt x="266" y="27"/>
                      <a:pt x="269" y="28"/>
                      <a:pt x="270" y="31"/>
                    </a:cubicBezTo>
                    <a:cubicBezTo>
                      <a:pt x="270" y="31"/>
                      <a:pt x="270" y="32"/>
                      <a:pt x="270" y="33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270" y="33"/>
                      <a:pt x="271" y="33"/>
                      <a:pt x="271" y="33"/>
                    </a:cubicBezTo>
                    <a:cubicBezTo>
                      <a:pt x="271" y="33"/>
                      <a:pt x="271" y="33"/>
                      <a:pt x="271" y="33"/>
                    </a:cubicBezTo>
                    <a:cubicBezTo>
                      <a:pt x="272" y="33"/>
                      <a:pt x="273" y="33"/>
                      <a:pt x="273" y="33"/>
                    </a:cubicBezTo>
                    <a:cubicBezTo>
                      <a:pt x="274" y="33"/>
                      <a:pt x="275" y="32"/>
                      <a:pt x="276" y="31"/>
                    </a:cubicBezTo>
                    <a:cubicBezTo>
                      <a:pt x="277" y="31"/>
                      <a:pt x="277" y="30"/>
                      <a:pt x="277" y="30"/>
                    </a:cubicBezTo>
                    <a:cubicBezTo>
                      <a:pt x="276" y="30"/>
                      <a:pt x="275" y="30"/>
                      <a:pt x="274" y="29"/>
                    </a:cubicBezTo>
                    <a:cubicBezTo>
                      <a:pt x="273" y="28"/>
                      <a:pt x="273" y="27"/>
                      <a:pt x="273" y="26"/>
                    </a:cubicBezTo>
                    <a:cubicBezTo>
                      <a:pt x="272" y="26"/>
                      <a:pt x="270" y="24"/>
                      <a:pt x="269" y="24"/>
                    </a:cubicBezTo>
                    <a:cubicBezTo>
                      <a:pt x="267" y="23"/>
                      <a:pt x="266" y="22"/>
                      <a:pt x="265" y="21"/>
                    </a:cubicBezTo>
                    <a:cubicBezTo>
                      <a:pt x="265" y="20"/>
                      <a:pt x="265" y="19"/>
                      <a:pt x="266" y="19"/>
                    </a:cubicBezTo>
                    <a:cubicBezTo>
                      <a:pt x="267" y="17"/>
                      <a:pt x="271" y="17"/>
                      <a:pt x="274" y="19"/>
                    </a:cubicBezTo>
                    <a:cubicBezTo>
                      <a:pt x="276" y="20"/>
                      <a:pt x="276" y="20"/>
                      <a:pt x="279" y="17"/>
                    </a:cubicBezTo>
                    <a:cubicBezTo>
                      <a:pt x="281" y="15"/>
                      <a:pt x="284" y="15"/>
                      <a:pt x="285" y="15"/>
                    </a:cubicBezTo>
                    <a:cubicBezTo>
                      <a:pt x="286" y="15"/>
                      <a:pt x="286" y="15"/>
                      <a:pt x="286" y="15"/>
                    </a:cubicBezTo>
                    <a:cubicBezTo>
                      <a:pt x="285" y="14"/>
                      <a:pt x="284" y="14"/>
                      <a:pt x="284" y="13"/>
                    </a:cubicBezTo>
                    <a:cubicBezTo>
                      <a:pt x="282" y="13"/>
                      <a:pt x="281" y="12"/>
                      <a:pt x="281" y="11"/>
                    </a:cubicBezTo>
                    <a:cubicBezTo>
                      <a:pt x="280" y="10"/>
                      <a:pt x="277" y="8"/>
                      <a:pt x="274" y="9"/>
                    </a:cubicBezTo>
                    <a:cubicBezTo>
                      <a:pt x="274" y="9"/>
                      <a:pt x="273" y="9"/>
                      <a:pt x="272" y="9"/>
                    </a:cubicBezTo>
                    <a:cubicBezTo>
                      <a:pt x="270" y="9"/>
                      <a:pt x="269" y="8"/>
                      <a:pt x="268" y="7"/>
                    </a:cubicBezTo>
                    <a:cubicBezTo>
                      <a:pt x="267" y="6"/>
                      <a:pt x="267" y="6"/>
                      <a:pt x="267" y="6"/>
                    </a:cubicBezTo>
                    <a:cubicBezTo>
                      <a:pt x="267" y="6"/>
                      <a:pt x="266" y="6"/>
                      <a:pt x="266" y="6"/>
                    </a:cubicBezTo>
                    <a:cubicBezTo>
                      <a:pt x="264" y="6"/>
                      <a:pt x="261" y="8"/>
                      <a:pt x="261" y="10"/>
                    </a:cubicBezTo>
                    <a:cubicBezTo>
                      <a:pt x="261" y="16"/>
                      <a:pt x="256" y="16"/>
                      <a:pt x="254" y="14"/>
                    </a:cubicBezTo>
                    <a:cubicBezTo>
                      <a:pt x="254" y="13"/>
                      <a:pt x="254" y="11"/>
                      <a:pt x="255" y="10"/>
                    </a:cubicBezTo>
                    <a:cubicBezTo>
                      <a:pt x="255" y="10"/>
                      <a:pt x="255" y="9"/>
                      <a:pt x="255" y="8"/>
                    </a:cubicBezTo>
                    <a:cubicBezTo>
                      <a:pt x="254" y="8"/>
                      <a:pt x="254" y="7"/>
                      <a:pt x="254" y="6"/>
                    </a:cubicBezTo>
                    <a:cubicBezTo>
                      <a:pt x="255" y="5"/>
                      <a:pt x="255" y="3"/>
                      <a:pt x="257" y="3"/>
                    </a:cubicBezTo>
                    <a:cubicBezTo>
                      <a:pt x="257" y="3"/>
                      <a:pt x="257" y="3"/>
                      <a:pt x="257" y="2"/>
                    </a:cubicBezTo>
                    <a:cubicBezTo>
                      <a:pt x="256" y="1"/>
                      <a:pt x="255" y="1"/>
                      <a:pt x="253" y="1"/>
                    </a:cubicBezTo>
                    <a:cubicBezTo>
                      <a:pt x="250" y="0"/>
                      <a:pt x="249" y="2"/>
                      <a:pt x="248" y="2"/>
                    </a:cubicBezTo>
                    <a:cubicBezTo>
                      <a:pt x="248" y="3"/>
                      <a:pt x="248" y="4"/>
                      <a:pt x="248" y="4"/>
                    </a:cubicBezTo>
                    <a:cubicBezTo>
                      <a:pt x="248" y="4"/>
                      <a:pt x="249" y="6"/>
                      <a:pt x="248" y="8"/>
                    </a:cubicBezTo>
                    <a:cubicBezTo>
                      <a:pt x="247" y="11"/>
                      <a:pt x="243" y="16"/>
                      <a:pt x="239" y="16"/>
                    </a:cubicBezTo>
                    <a:cubicBezTo>
                      <a:pt x="238" y="16"/>
                      <a:pt x="238" y="15"/>
                      <a:pt x="237" y="15"/>
                    </a:cubicBezTo>
                    <a:cubicBezTo>
                      <a:pt x="236" y="13"/>
                      <a:pt x="236" y="11"/>
                      <a:pt x="237" y="8"/>
                    </a:cubicBezTo>
                    <a:cubicBezTo>
                      <a:pt x="237" y="7"/>
                      <a:pt x="237" y="6"/>
                      <a:pt x="238" y="6"/>
                    </a:cubicBezTo>
                    <a:cubicBezTo>
                      <a:pt x="237" y="6"/>
                      <a:pt x="236" y="7"/>
                      <a:pt x="234" y="9"/>
                    </a:cubicBezTo>
                    <a:cubicBezTo>
                      <a:pt x="233" y="11"/>
                      <a:pt x="232" y="12"/>
                      <a:pt x="231" y="13"/>
                    </a:cubicBezTo>
                    <a:cubicBezTo>
                      <a:pt x="227" y="17"/>
                      <a:pt x="225" y="20"/>
                      <a:pt x="222" y="21"/>
                    </a:cubicBezTo>
                    <a:cubicBezTo>
                      <a:pt x="221" y="21"/>
                      <a:pt x="221" y="21"/>
                      <a:pt x="221" y="21"/>
                    </a:cubicBezTo>
                    <a:cubicBezTo>
                      <a:pt x="220" y="21"/>
                      <a:pt x="218" y="20"/>
                      <a:pt x="218" y="18"/>
                    </a:cubicBezTo>
                    <a:cubicBezTo>
                      <a:pt x="217" y="16"/>
                      <a:pt x="219" y="12"/>
                      <a:pt x="223" y="10"/>
                    </a:cubicBezTo>
                    <a:cubicBezTo>
                      <a:pt x="224" y="9"/>
                      <a:pt x="225" y="7"/>
                      <a:pt x="226" y="5"/>
                    </a:cubicBezTo>
                    <a:cubicBezTo>
                      <a:pt x="227" y="3"/>
                      <a:pt x="228" y="1"/>
                      <a:pt x="230" y="1"/>
                    </a:cubicBezTo>
                    <a:cubicBezTo>
                      <a:pt x="230" y="1"/>
                      <a:pt x="230" y="1"/>
                      <a:pt x="229" y="1"/>
                    </a:cubicBezTo>
                    <a:cubicBezTo>
                      <a:pt x="228" y="0"/>
                      <a:pt x="227" y="1"/>
                      <a:pt x="226" y="3"/>
                    </a:cubicBezTo>
                    <a:cubicBezTo>
                      <a:pt x="226" y="4"/>
                      <a:pt x="225" y="4"/>
                      <a:pt x="225" y="5"/>
                    </a:cubicBezTo>
                    <a:cubicBezTo>
                      <a:pt x="223" y="6"/>
                      <a:pt x="220" y="6"/>
                      <a:pt x="218" y="5"/>
                    </a:cubicBezTo>
                    <a:cubicBezTo>
                      <a:pt x="217" y="5"/>
                      <a:pt x="217" y="5"/>
                      <a:pt x="217" y="5"/>
                    </a:cubicBezTo>
                    <a:cubicBezTo>
                      <a:pt x="216" y="5"/>
                      <a:pt x="216" y="5"/>
                      <a:pt x="216" y="6"/>
                    </a:cubicBezTo>
                    <a:cubicBezTo>
                      <a:pt x="215" y="6"/>
                      <a:pt x="215" y="6"/>
                      <a:pt x="215" y="6"/>
                    </a:cubicBezTo>
                    <a:cubicBezTo>
                      <a:pt x="216" y="7"/>
                      <a:pt x="216" y="9"/>
                      <a:pt x="216" y="10"/>
                    </a:cubicBezTo>
                    <a:cubicBezTo>
                      <a:pt x="215" y="11"/>
                      <a:pt x="214" y="12"/>
                      <a:pt x="213" y="12"/>
                    </a:cubicBezTo>
                    <a:cubicBezTo>
                      <a:pt x="212" y="12"/>
                      <a:pt x="210" y="12"/>
                      <a:pt x="209" y="10"/>
                    </a:cubicBezTo>
                    <a:cubicBezTo>
                      <a:pt x="209" y="9"/>
                      <a:pt x="209" y="9"/>
                      <a:pt x="209" y="9"/>
                    </a:cubicBezTo>
                    <a:cubicBezTo>
                      <a:pt x="208" y="9"/>
                      <a:pt x="206" y="10"/>
                      <a:pt x="205" y="12"/>
                    </a:cubicBezTo>
                    <a:cubicBezTo>
                      <a:pt x="204" y="13"/>
                      <a:pt x="203" y="14"/>
                      <a:pt x="203" y="15"/>
                    </a:cubicBezTo>
                    <a:cubicBezTo>
                      <a:pt x="203" y="16"/>
                      <a:pt x="204" y="18"/>
                      <a:pt x="204" y="19"/>
                    </a:cubicBezTo>
                    <a:cubicBezTo>
                      <a:pt x="203" y="22"/>
                      <a:pt x="202" y="23"/>
                      <a:pt x="200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6" y="24"/>
                      <a:pt x="195" y="21"/>
                      <a:pt x="195" y="18"/>
                    </a:cubicBezTo>
                    <a:cubicBezTo>
                      <a:pt x="195" y="18"/>
                      <a:pt x="195" y="18"/>
                      <a:pt x="195" y="17"/>
                    </a:cubicBezTo>
                    <a:cubicBezTo>
                      <a:pt x="195" y="17"/>
                      <a:pt x="195" y="18"/>
                      <a:pt x="195" y="18"/>
                    </a:cubicBezTo>
                    <a:cubicBezTo>
                      <a:pt x="194" y="19"/>
                      <a:pt x="193" y="20"/>
                      <a:pt x="190" y="20"/>
                    </a:cubicBezTo>
                    <a:cubicBezTo>
                      <a:pt x="189" y="20"/>
                      <a:pt x="187" y="20"/>
                      <a:pt x="186" y="19"/>
                    </a:cubicBezTo>
                    <a:cubicBezTo>
                      <a:pt x="186" y="18"/>
                      <a:pt x="184" y="18"/>
                      <a:pt x="182" y="18"/>
                    </a:cubicBezTo>
                    <a:cubicBezTo>
                      <a:pt x="183" y="19"/>
                      <a:pt x="183" y="19"/>
                      <a:pt x="183" y="19"/>
                    </a:cubicBezTo>
                    <a:cubicBezTo>
                      <a:pt x="186" y="20"/>
                      <a:pt x="187" y="21"/>
                      <a:pt x="188" y="2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7" y="25"/>
                      <a:pt x="187" y="25"/>
                      <a:pt x="187" y="25"/>
                    </a:cubicBezTo>
                    <a:cubicBezTo>
                      <a:pt x="186" y="26"/>
                      <a:pt x="185" y="26"/>
                      <a:pt x="183" y="25"/>
                    </a:cubicBezTo>
                    <a:cubicBezTo>
                      <a:pt x="182" y="25"/>
                      <a:pt x="182" y="24"/>
                      <a:pt x="181" y="24"/>
                    </a:cubicBezTo>
                    <a:cubicBezTo>
                      <a:pt x="180" y="25"/>
                      <a:pt x="178" y="25"/>
                      <a:pt x="175" y="23"/>
                    </a:cubicBezTo>
                    <a:cubicBezTo>
                      <a:pt x="176" y="24"/>
                      <a:pt x="175" y="25"/>
                      <a:pt x="175" y="26"/>
                    </a:cubicBezTo>
                    <a:cubicBezTo>
                      <a:pt x="175" y="27"/>
                      <a:pt x="175" y="27"/>
                      <a:pt x="175" y="28"/>
                    </a:cubicBezTo>
                    <a:cubicBezTo>
                      <a:pt x="175" y="33"/>
                      <a:pt x="170" y="33"/>
                      <a:pt x="168" y="30"/>
                    </a:cubicBezTo>
                    <a:cubicBezTo>
                      <a:pt x="167" y="29"/>
                      <a:pt x="167" y="27"/>
                      <a:pt x="167" y="26"/>
                    </a:cubicBezTo>
                    <a:cubicBezTo>
                      <a:pt x="166" y="26"/>
                      <a:pt x="165" y="26"/>
                      <a:pt x="164" y="27"/>
                    </a:cubicBezTo>
                    <a:cubicBezTo>
                      <a:pt x="163" y="28"/>
                      <a:pt x="163" y="28"/>
                      <a:pt x="162" y="28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60" y="27"/>
                      <a:pt x="160" y="27"/>
                      <a:pt x="160" y="27"/>
                    </a:cubicBezTo>
                    <a:cubicBezTo>
                      <a:pt x="159" y="26"/>
                      <a:pt x="160" y="25"/>
                      <a:pt x="160" y="23"/>
                    </a:cubicBezTo>
                    <a:cubicBezTo>
                      <a:pt x="160" y="22"/>
                      <a:pt x="161" y="20"/>
                      <a:pt x="160" y="20"/>
                    </a:cubicBezTo>
                    <a:cubicBezTo>
                      <a:pt x="160" y="20"/>
                      <a:pt x="159" y="20"/>
                      <a:pt x="158" y="20"/>
                    </a:cubicBezTo>
                    <a:cubicBezTo>
                      <a:pt x="157" y="21"/>
                      <a:pt x="156" y="21"/>
                      <a:pt x="155" y="2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22"/>
                      <a:pt x="153" y="22"/>
                      <a:pt x="153" y="22"/>
                    </a:cubicBezTo>
                    <a:cubicBezTo>
                      <a:pt x="155" y="24"/>
                      <a:pt x="155" y="26"/>
                      <a:pt x="154" y="28"/>
                    </a:cubicBezTo>
                    <a:cubicBezTo>
                      <a:pt x="154" y="29"/>
                      <a:pt x="152" y="30"/>
                      <a:pt x="150" y="30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31"/>
                      <a:pt x="148" y="33"/>
                      <a:pt x="148" y="33"/>
                    </a:cubicBezTo>
                    <a:cubicBezTo>
                      <a:pt x="147" y="34"/>
                      <a:pt x="146" y="35"/>
                      <a:pt x="145" y="35"/>
                    </a:cubicBezTo>
                    <a:cubicBezTo>
                      <a:pt x="143" y="35"/>
                      <a:pt x="141" y="34"/>
                      <a:pt x="141" y="32"/>
                    </a:cubicBezTo>
                    <a:cubicBezTo>
                      <a:pt x="141" y="32"/>
                      <a:pt x="140" y="32"/>
                      <a:pt x="140" y="32"/>
                    </a:cubicBezTo>
                    <a:cubicBezTo>
                      <a:pt x="139" y="32"/>
                      <a:pt x="137" y="32"/>
                      <a:pt x="137" y="33"/>
                    </a:cubicBezTo>
                    <a:cubicBezTo>
                      <a:pt x="136" y="34"/>
                      <a:pt x="135" y="35"/>
                      <a:pt x="134" y="36"/>
                    </a:cubicBezTo>
                    <a:cubicBezTo>
                      <a:pt x="133" y="37"/>
                      <a:pt x="132" y="37"/>
                      <a:pt x="132" y="38"/>
                    </a:cubicBezTo>
                    <a:cubicBezTo>
                      <a:pt x="133" y="37"/>
                      <a:pt x="135" y="37"/>
                      <a:pt x="137" y="37"/>
                    </a:cubicBezTo>
                    <a:cubicBezTo>
                      <a:pt x="138" y="38"/>
                      <a:pt x="140" y="39"/>
                      <a:pt x="139" y="42"/>
                    </a:cubicBezTo>
                    <a:cubicBezTo>
                      <a:pt x="139" y="42"/>
                      <a:pt x="139" y="42"/>
                      <a:pt x="139" y="42"/>
                    </a:cubicBezTo>
                    <a:cubicBezTo>
                      <a:pt x="141" y="43"/>
                      <a:pt x="141" y="46"/>
                      <a:pt x="141" y="47"/>
                    </a:cubicBezTo>
                    <a:cubicBezTo>
                      <a:pt x="140" y="49"/>
                      <a:pt x="137" y="50"/>
                      <a:pt x="135" y="48"/>
                    </a:cubicBezTo>
                    <a:cubicBezTo>
                      <a:pt x="134" y="47"/>
                      <a:pt x="134" y="46"/>
                      <a:pt x="133" y="46"/>
                    </a:cubicBezTo>
                    <a:cubicBezTo>
                      <a:pt x="133" y="46"/>
                      <a:pt x="133" y="47"/>
                      <a:pt x="133" y="47"/>
                    </a:cubicBezTo>
                    <a:cubicBezTo>
                      <a:pt x="132" y="50"/>
                      <a:pt x="131" y="50"/>
                      <a:pt x="130" y="50"/>
                    </a:cubicBezTo>
                    <a:cubicBezTo>
                      <a:pt x="128" y="50"/>
                      <a:pt x="127" y="49"/>
                      <a:pt x="125" y="46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25" y="46"/>
                      <a:pt x="124" y="46"/>
                      <a:pt x="124" y="46"/>
                    </a:cubicBezTo>
                    <a:cubicBezTo>
                      <a:pt x="123" y="48"/>
                      <a:pt x="122" y="49"/>
                      <a:pt x="120" y="49"/>
                    </a:cubicBezTo>
                    <a:cubicBezTo>
                      <a:pt x="120" y="49"/>
                      <a:pt x="119" y="49"/>
                      <a:pt x="119" y="48"/>
                    </a:cubicBezTo>
                    <a:cubicBezTo>
                      <a:pt x="117" y="47"/>
                      <a:pt x="117" y="45"/>
                      <a:pt x="118" y="43"/>
                    </a:cubicBezTo>
                    <a:cubicBezTo>
                      <a:pt x="118" y="44"/>
                      <a:pt x="117" y="44"/>
                      <a:pt x="117" y="44"/>
                    </a:cubicBezTo>
                    <a:cubicBezTo>
                      <a:pt x="115" y="46"/>
                      <a:pt x="113" y="47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1" y="51"/>
                      <a:pt x="109" y="52"/>
                      <a:pt x="108" y="5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11" y="52"/>
                      <a:pt x="113" y="52"/>
                      <a:pt x="114" y="53"/>
                    </a:cubicBezTo>
                    <a:cubicBezTo>
                      <a:pt x="115" y="53"/>
                      <a:pt x="116" y="53"/>
                      <a:pt x="116" y="53"/>
                    </a:cubicBezTo>
                    <a:cubicBezTo>
                      <a:pt x="116" y="53"/>
                      <a:pt x="117" y="53"/>
                      <a:pt x="118" y="52"/>
                    </a:cubicBezTo>
                    <a:cubicBezTo>
                      <a:pt x="120" y="50"/>
                      <a:pt x="122" y="49"/>
                      <a:pt x="123" y="49"/>
                    </a:cubicBezTo>
                    <a:cubicBezTo>
                      <a:pt x="125" y="49"/>
                      <a:pt x="126" y="50"/>
                      <a:pt x="128" y="51"/>
                    </a:cubicBezTo>
                    <a:cubicBezTo>
                      <a:pt x="129" y="52"/>
                      <a:pt x="129" y="53"/>
                      <a:pt x="129" y="53"/>
                    </a:cubicBezTo>
                    <a:cubicBezTo>
                      <a:pt x="129" y="55"/>
                      <a:pt x="128" y="56"/>
                      <a:pt x="128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9" y="59"/>
                      <a:pt x="128" y="61"/>
                      <a:pt x="128" y="61"/>
                    </a:cubicBezTo>
                    <a:cubicBezTo>
                      <a:pt x="128" y="63"/>
                      <a:pt x="126" y="64"/>
                      <a:pt x="124" y="64"/>
                    </a:cubicBezTo>
                    <a:cubicBezTo>
                      <a:pt x="123" y="64"/>
                      <a:pt x="122" y="64"/>
                      <a:pt x="122" y="63"/>
                    </a:cubicBezTo>
                    <a:cubicBezTo>
                      <a:pt x="121" y="63"/>
                      <a:pt x="121" y="62"/>
                      <a:pt x="121" y="61"/>
                    </a:cubicBezTo>
                    <a:cubicBezTo>
                      <a:pt x="121" y="60"/>
                      <a:pt x="120" y="59"/>
                      <a:pt x="120" y="59"/>
                    </a:cubicBezTo>
                    <a:cubicBezTo>
                      <a:pt x="119" y="61"/>
                      <a:pt x="117" y="65"/>
                      <a:pt x="113" y="65"/>
                    </a:cubicBezTo>
                    <a:cubicBezTo>
                      <a:pt x="112" y="65"/>
                      <a:pt x="110" y="68"/>
                      <a:pt x="110" y="71"/>
                    </a:cubicBezTo>
                    <a:cubicBezTo>
                      <a:pt x="110" y="75"/>
                      <a:pt x="108" y="75"/>
                      <a:pt x="107" y="75"/>
                    </a:cubicBezTo>
                    <a:cubicBezTo>
                      <a:pt x="107" y="75"/>
                      <a:pt x="106" y="75"/>
                      <a:pt x="106" y="75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05" y="80"/>
                      <a:pt x="99" y="87"/>
                      <a:pt x="95" y="90"/>
                    </a:cubicBezTo>
                    <a:cubicBezTo>
                      <a:pt x="93" y="92"/>
                      <a:pt x="93" y="93"/>
                      <a:pt x="94" y="94"/>
                    </a:cubicBezTo>
                    <a:cubicBezTo>
                      <a:pt x="94" y="95"/>
                      <a:pt x="95" y="96"/>
                      <a:pt x="94" y="98"/>
                    </a:cubicBezTo>
                    <a:cubicBezTo>
                      <a:pt x="93" y="100"/>
                      <a:pt x="91" y="101"/>
                      <a:pt x="89" y="101"/>
                    </a:cubicBezTo>
                    <a:cubicBezTo>
                      <a:pt x="88" y="101"/>
                      <a:pt x="87" y="101"/>
                      <a:pt x="86" y="101"/>
                    </a:cubicBezTo>
                    <a:cubicBezTo>
                      <a:pt x="86" y="100"/>
                      <a:pt x="85" y="100"/>
                      <a:pt x="84" y="100"/>
                    </a:cubicBezTo>
                    <a:cubicBezTo>
                      <a:pt x="84" y="101"/>
                      <a:pt x="84" y="102"/>
                      <a:pt x="85" y="103"/>
                    </a:cubicBezTo>
                    <a:cubicBezTo>
                      <a:pt x="85" y="105"/>
                      <a:pt x="85" y="109"/>
                      <a:pt x="83" y="111"/>
                    </a:cubicBezTo>
                    <a:cubicBezTo>
                      <a:pt x="82" y="111"/>
                      <a:pt x="82" y="112"/>
                      <a:pt x="83" y="114"/>
                    </a:cubicBezTo>
                    <a:cubicBezTo>
                      <a:pt x="83" y="115"/>
                      <a:pt x="84" y="116"/>
                      <a:pt x="84" y="117"/>
                    </a:cubicBezTo>
                    <a:cubicBezTo>
                      <a:pt x="84" y="118"/>
                      <a:pt x="83" y="120"/>
                      <a:pt x="80" y="120"/>
                    </a:cubicBezTo>
                    <a:cubicBezTo>
                      <a:pt x="80" y="120"/>
                      <a:pt x="79" y="119"/>
                      <a:pt x="78" y="119"/>
                    </a:cubicBezTo>
                    <a:cubicBezTo>
                      <a:pt x="77" y="119"/>
                      <a:pt x="77" y="119"/>
                      <a:pt x="76" y="119"/>
                    </a:cubicBezTo>
                    <a:cubicBezTo>
                      <a:pt x="75" y="121"/>
                      <a:pt x="72" y="122"/>
                      <a:pt x="70" y="122"/>
                    </a:cubicBezTo>
                    <a:cubicBezTo>
                      <a:pt x="71" y="123"/>
                      <a:pt x="72" y="124"/>
                      <a:pt x="74" y="126"/>
                    </a:cubicBezTo>
                    <a:cubicBezTo>
                      <a:pt x="76" y="127"/>
                      <a:pt x="76" y="129"/>
                      <a:pt x="76" y="130"/>
                    </a:cubicBezTo>
                    <a:cubicBezTo>
                      <a:pt x="75" y="131"/>
                      <a:pt x="73" y="132"/>
                      <a:pt x="72" y="132"/>
                    </a:cubicBezTo>
                    <a:cubicBezTo>
                      <a:pt x="70" y="132"/>
                      <a:pt x="69" y="131"/>
                      <a:pt x="68" y="130"/>
                    </a:cubicBezTo>
                    <a:cubicBezTo>
                      <a:pt x="67" y="131"/>
                      <a:pt x="66" y="131"/>
                      <a:pt x="66" y="132"/>
                    </a:cubicBezTo>
                    <a:cubicBezTo>
                      <a:pt x="64" y="133"/>
                      <a:pt x="62" y="134"/>
                      <a:pt x="60" y="135"/>
                    </a:cubicBezTo>
                    <a:cubicBezTo>
                      <a:pt x="58" y="135"/>
                      <a:pt x="58" y="137"/>
                      <a:pt x="57" y="138"/>
                    </a:cubicBezTo>
                    <a:cubicBezTo>
                      <a:pt x="57" y="139"/>
                      <a:pt x="56" y="142"/>
                      <a:pt x="53" y="142"/>
                    </a:cubicBezTo>
                    <a:cubicBezTo>
                      <a:pt x="52" y="142"/>
                      <a:pt x="52" y="142"/>
                      <a:pt x="51" y="145"/>
                    </a:cubicBezTo>
                    <a:cubicBezTo>
                      <a:pt x="51" y="147"/>
                      <a:pt x="50" y="149"/>
                      <a:pt x="48" y="150"/>
                    </a:cubicBezTo>
                    <a:cubicBezTo>
                      <a:pt x="48" y="151"/>
                      <a:pt x="47" y="151"/>
                      <a:pt x="46" y="151"/>
                    </a:cubicBezTo>
                    <a:cubicBezTo>
                      <a:pt x="44" y="151"/>
                      <a:pt x="43" y="149"/>
                      <a:pt x="43" y="148"/>
                    </a:cubicBezTo>
                    <a:cubicBezTo>
                      <a:pt x="42" y="146"/>
                      <a:pt x="42" y="146"/>
                      <a:pt x="41" y="146"/>
                    </a:cubicBezTo>
                    <a:cubicBezTo>
                      <a:pt x="40" y="146"/>
                      <a:pt x="40" y="146"/>
                      <a:pt x="40" y="146"/>
                    </a:cubicBezTo>
                    <a:cubicBezTo>
                      <a:pt x="40" y="146"/>
                      <a:pt x="40" y="147"/>
                      <a:pt x="41" y="149"/>
                    </a:cubicBezTo>
                    <a:cubicBezTo>
                      <a:pt x="42" y="149"/>
                      <a:pt x="43" y="151"/>
                      <a:pt x="42" y="152"/>
                    </a:cubicBezTo>
                    <a:cubicBezTo>
                      <a:pt x="41" y="154"/>
                      <a:pt x="40" y="154"/>
                      <a:pt x="38" y="154"/>
                    </a:cubicBezTo>
                    <a:cubicBezTo>
                      <a:pt x="37" y="154"/>
                      <a:pt x="36" y="154"/>
                      <a:pt x="35" y="155"/>
                    </a:cubicBezTo>
                    <a:cubicBezTo>
                      <a:pt x="33" y="157"/>
                      <a:pt x="30" y="158"/>
                      <a:pt x="28" y="158"/>
                    </a:cubicBezTo>
                    <a:cubicBezTo>
                      <a:pt x="27" y="158"/>
                      <a:pt x="26" y="158"/>
                      <a:pt x="25" y="158"/>
                    </a:cubicBezTo>
                    <a:cubicBezTo>
                      <a:pt x="26" y="158"/>
                      <a:pt x="26" y="158"/>
                      <a:pt x="26" y="159"/>
                    </a:cubicBezTo>
                    <a:cubicBezTo>
                      <a:pt x="28" y="159"/>
                      <a:pt x="30" y="160"/>
                      <a:pt x="30" y="161"/>
                    </a:cubicBezTo>
                    <a:cubicBezTo>
                      <a:pt x="31" y="162"/>
                      <a:pt x="31" y="163"/>
                      <a:pt x="30" y="164"/>
                    </a:cubicBezTo>
                    <a:cubicBezTo>
                      <a:pt x="29" y="165"/>
                      <a:pt x="28" y="165"/>
                      <a:pt x="26" y="165"/>
                    </a:cubicBezTo>
                    <a:cubicBezTo>
                      <a:pt x="24" y="165"/>
                      <a:pt x="21" y="165"/>
                      <a:pt x="18" y="164"/>
                    </a:cubicBezTo>
                    <a:cubicBezTo>
                      <a:pt x="18" y="164"/>
                      <a:pt x="18" y="165"/>
                      <a:pt x="18" y="165"/>
                    </a:cubicBezTo>
                    <a:cubicBezTo>
                      <a:pt x="17" y="167"/>
                      <a:pt x="16" y="169"/>
                      <a:pt x="13" y="168"/>
                    </a:cubicBezTo>
                    <a:cubicBezTo>
                      <a:pt x="12" y="168"/>
                      <a:pt x="10" y="169"/>
                      <a:pt x="9" y="169"/>
                    </a:cubicBezTo>
                    <a:cubicBezTo>
                      <a:pt x="9" y="170"/>
                      <a:pt x="9" y="170"/>
                      <a:pt x="9" y="170"/>
                    </a:cubicBezTo>
                    <a:cubicBezTo>
                      <a:pt x="11" y="172"/>
                      <a:pt x="11" y="173"/>
                      <a:pt x="10" y="174"/>
                    </a:cubicBezTo>
                    <a:cubicBezTo>
                      <a:pt x="10" y="174"/>
                      <a:pt x="9" y="176"/>
                      <a:pt x="7" y="176"/>
                    </a:cubicBezTo>
                    <a:cubicBezTo>
                      <a:pt x="5" y="176"/>
                      <a:pt x="4" y="175"/>
                      <a:pt x="2" y="174"/>
                    </a:cubicBezTo>
                    <a:cubicBezTo>
                      <a:pt x="2" y="175"/>
                      <a:pt x="1" y="176"/>
                      <a:pt x="0" y="178"/>
                    </a:cubicBezTo>
                    <a:cubicBezTo>
                      <a:pt x="0" y="179"/>
                      <a:pt x="2" y="180"/>
                      <a:pt x="2" y="180"/>
                    </a:cubicBezTo>
                    <a:cubicBezTo>
                      <a:pt x="4" y="181"/>
                      <a:pt x="5" y="182"/>
                      <a:pt x="5" y="184"/>
                    </a:cubicBezTo>
                    <a:cubicBezTo>
                      <a:pt x="5" y="185"/>
                      <a:pt x="4" y="185"/>
                      <a:pt x="3" y="186"/>
                    </a:cubicBezTo>
                    <a:cubicBezTo>
                      <a:pt x="5" y="187"/>
                      <a:pt x="5" y="188"/>
                      <a:pt x="5" y="189"/>
                    </a:cubicBezTo>
                    <a:cubicBezTo>
                      <a:pt x="5" y="191"/>
                      <a:pt x="3" y="193"/>
                      <a:pt x="1" y="194"/>
                    </a:cubicBezTo>
                    <a:cubicBezTo>
                      <a:pt x="1" y="194"/>
                      <a:pt x="1" y="195"/>
                      <a:pt x="2" y="196"/>
                    </a:cubicBezTo>
                    <a:cubicBezTo>
                      <a:pt x="4" y="198"/>
                      <a:pt x="2" y="200"/>
                      <a:pt x="1" y="201"/>
                    </a:cubicBezTo>
                    <a:cubicBezTo>
                      <a:pt x="0" y="202"/>
                      <a:pt x="0" y="202"/>
                      <a:pt x="1" y="203"/>
                    </a:cubicBezTo>
                    <a:cubicBezTo>
                      <a:pt x="1" y="203"/>
                      <a:pt x="2" y="203"/>
                      <a:pt x="2" y="203"/>
                    </a:cubicBezTo>
                    <a:cubicBezTo>
                      <a:pt x="2" y="203"/>
                      <a:pt x="2" y="203"/>
                      <a:pt x="2" y="203"/>
                    </a:cubicBezTo>
                    <a:cubicBezTo>
                      <a:pt x="3" y="203"/>
                      <a:pt x="3" y="203"/>
                      <a:pt x="4" y="203"/>
                    </a:cubicBezTo>
                    <a:cubicBezTo>
                      <a:pt x="5" y="203"/>
                      <a:pt x="6" y="203"/>
                      <a:pt x="7" y="205"/>
                    </a:cubicBezTo>
                    <a:cubicBezTo>
                      <a:pt x="7" y="205"/>
                      <a:pt x="9" y="204"/>
                      <a:pt x="12" y="201"/>
                    </a:cubicBezTo>
                    <a:cubicBezTo>
                      <a:pt x="13" y="200"/>
                      <a:pt x="14" y="200"/>
                      <a:pt x="15" y="200"/>
                    </a:cubicBezTo>
                    <a:cubicBezTo>
                      <a:pt x="17" y="200"/>
                      <a:pt x="19" y="202"/>
                      <a:pt x="19" y="204"/>
                    </a:cubicBezTo>
                    <a:cubicBezTo>
                      <a:pt x="19" y="207"/>
                      <a:pt x="17" y="208"/>
                      <a:pt x="15" y="208"/>
                    </a:cubicBezTo>
                    <a:cubicBezTo>
                      <a:pt x="15" y="208"/>
                      <a:pt x="15" y="208"/>
                      <a:pt x="15" y="208"/>
                    </a:cubicBezTo>
                    <a:cubicBezTo>
                      <a:pt x="14" y="208"/>
                      <a:pt x="12" y="209"/>
                      <a:pt x="12" y="209"/>
                    </a:cubicBezTo>
                    <a:cubicBezTo>
                      <a:pt x="11" y="210"/>
                      <a:pt x="11" y="210"/>
                      <a:pt x="11" y="210"/>
                    </a:cubicBezTo>
                    <a:cubicBezTo>
                      <a:pt x="12" y="212"/>
                      <a:pt x="11" y="213"/>
                      <a:pt x="11" y="214"/>
                    </a:cubicBezTo>
                    <a:cubicBezTo>
                      <a:pt x="9" y="215"/>
                      <a:pt x="6" y="215"/>
                      <a:pt x="4" y="213"/>
                    </a:cubicBezTo>
                    <a:cubicBezTo>
                      <a:pt x="4" y="213"/>
                      <a:pt x="3" y="212"/>
                      <a:pt x="3" y="211"/>
                    </a:cubicBezTo>
                    <a:cubicBezTo>
                      <a:pt x="3" y="211"/>
                      <a:pt x="3" y="212"/>
                      <a:pt x="3" y="212"/>
                    </a:cubicBezTo>
                    <a:cubicBezTo>
                      <a:pt x="5" y="214"/>
                      <a:pt x="4" y="217"/>
                      <a:pt x="3" y="218"/>
                    </a:cubicBezTo>
                    <a:cubicBezTo>
                      <a:pt x="3" y="219"/>
                      <a:pt x="2" y="219"/>
                      <a:pt x="2" y="219"/>
                    </a:cubicBezTo>
                    <a:cubicBezTo>
                      <a:pt x="3" y="219"/>
                      <a:pt x="4" y="219"/>
                      <a:pt x="5" y="218"/>
                    </a:cubicBezTo>
                    <a:cubicBezTo>
                      <a:pt x="6" y="216"/>
                      <a:pt x="8" y="215"/>
                      <a:pt x="9" y="215"/>
                    </a:cubicBezTo>
                    <a:cubicBezTo>
                      <a:pt x="12" y="215"/>
                      <a:pt x="13" y="217"/>
                      <a:pt x="14" y="219"/>
                    </a:cubicBezTo>
                    <a:cubicBezTo>
                      <a:pt x="15" y="219"/>
                      <a:pt x="15" y="220"/>
                      <a:pt x="15" y="222"/>
                    </a:cubicBezTo>
                    <a:cubicBezTo>
                      <a:pt x="14" y="223"/>
                      <a:pt x="13" y="223"/>
                      <a:pt x="12" y="223"/>
                    </a:cubicBezTo>
                    <a:cubicBezTo>
                      <a:pt x="12" y="223"/>
                      <a:pt x="12" y="223"/>
                      <a:pt x="12" y="224"/>
                    </a:cubicBezTo>
                    <a:cubicBezTo>
                      <a:pt x="12" y="224"/>
                      <a:pt x="12" y="224"/>
                      <a:pt x="12" y="224"/>
                    </a:cubicBezTo>
                    <a:cubicBezTo>
                      <a:pt x="12" y="228"/>
                      <a:pt x="10" y="228"/>
                      <a:pt x="8" y="228"/>
                    </a:cubicBezTo>
                    <a:cubicBezTo>
                      <a:pt x="7" y="228"/>
                      <a:pt x="7" y="228"/>
                      <a:pt x="7" y="229"/>
                    </a:cubicBezTo>
                    <a:cubicBezTo>
                      <a:pt x="7" y="230"/>
                      <a:pt x="14" y="234"/>
                      <a:pt x="17" y="235"/>
                    </a:cubicBezTo>
                    <a:cubicBezTo>
                      <a:pt x="19" y="235"/>
                      <a:pt x="20" y="236"/>
                      <a:pt x="21" y="237"/>
                    </a:cubicBezTo>
                    <a:cubicBezTo>
                      <a:pt x="23" y="238"/>
                      <a:pt x="26" y="239"/>
                      <a:pt x="30" y="238"/>
                    </a:cubicBezTo>
                    <a:cubicBezTo>
                      <a:pt x="35" y="238"/>
                      <a:pt x="48" y="226"/>
                      <a:pt x="49" y="224"/>
                    </a:cubicBezTo>
                    <a:cubicBezTo>
                      <a:pt x="51" y="222"/>
                      <a:pt x="53" y="222"/>
                      <a:pt x="53" y="222"/>
                    </a:cubicBezTo>
                    <a:cubicBezTo>
                      <a:pt x="54" y="222"/>
                      <a:pt x="54" y="222"/>
                      <a:pt x="55" y="222"/>
                    </a:cubicBezTo>
                    <a:cubicBezTo>
                      <a:pt x="56" y="222"/>
                      <a:pt x="57" y="222"/>
                      <a:pt x="58" y="222"/>
                    </a:cubicBezTo>
                    <a:cubicBezTo>
                      <a:pt x="58" y="221"/>
                      <a:pt x="58" y="220"/>
                      <a:pt x="59" y="218"/>
                    </a:cubicBezTo>
                    <a:cubicBezTo>
                      <a:pt x="59" y="216"/>
                      <a:pt x="59" y="214"/>
                      <a:pt x="61" y="213"/>
                    </a:cubicBezTo>
                    <a:cubicBezTo>
                      <a:pt x="61" y="213"/>
                      <a:pt x="61" y="213"/>
                      <a:pt x="61" y="213"/>
                    </a:cubicBezTo>
                    <a:cubicBezTo>
                      <a:pt x="62" y="213"/>
                      <a:pt x="62" y="213"/>
                      <a:pt x="62" y="213"/>
                    </a:cubicBezTo>
                    <a:cubicBezTo>
                      <a:pt x="64" y="213"/>
                      <a:pt x="65" y="215"/>
                      <a:pt x="66" y="217"/>
                    </a:cubicBezTo>
                    <a:cubicBezTo>
                      <a:pt x="66" y="218"/>
                      <a:pt x="67" y="219"/>
                      <a:pt x="67" y="220"/>
                    </a:cubicBezTo>
                    <a:cubicBezTo>
                      <a:pt x="69" y="220"/>
                      <a:pt x="70" y="222"/>
                      <a:pt x="71" y="224"/>
                    </a:cubicBezTo>
                    <a:cubicBezTo>
                      <a:pt x="71" y="224"/>
                      <a:pt x="72" y="224"/>
                      <a:pt x="72" y="225"/>
                    </a:cubicBezTo>
                    <a:cubicBezTo>
                      <a:pt x="73" y="223"/>
                      <a:pt x="73" y="221"/>
                      <a:pt x="73" y="219"/>
                    </a:cubicBezTo>
                    <a:cubicBezTo>
                      <a:pt x="73" y="218"/>
                      <a:pt x="74" y="217"/>
                      <a:pt x="74" y="215"/>
                    </a:cubicBezTo>
                    <a:cubicBezTo>
                      <a:pt x="74" y="214"/>
                      <a:pt x="75" y="212"/>
                      <a:pt x="75" y="211"/>
                    </a:cubicBezTo>
                    <a:cubicBezTo>
                      <a:pt x="75" y="210"/>
                      <a:pt x="75" y="209"/>
                      <a:pt x="75" y="208"/>
                    </a:cubicBezTo>
                    <a:cubicBezTo>
                      <a:pt x="76" y="207"/>
                      <a:pt x="78" y="207"/>
                      <a:pt x="80" y="207"/>
                    </a:cubicBezTo>
                    <a:cubicBezTo>
                      <a:pt x="81" y="207"/>
                      <a:pt x="82" y="207"/>
                      <a:pt x="83" y="206"/>
                    </a:cubicBezTo>
                    <a:cubicBezTo>
                      <a:pt x="83" y="205"/>
                      <a:pt x="83" y="200"/>
                      <a:pt x="83" y="199"/>
                    </a:cubicBezTo>
                    <a:cubicBezTo>
                      <a:pt x="81" y="198"/>
                      <a:pt x="80" y="196"/>
                      <a:pt x="80" y="194"/>
                    </a:cubicBezTo>
                    <a:cubicBezTo>
                      <a:pt x="80" y="193"/>
                      <a:pt x="80" y="193"/>
                      <a:pt x="80" y="192"/>
                    </a:cubicBezTo>
                    <a:cubicBezTo>
                      <a:pt x="80" y="191"/>
                      <a:pt x="82" y="190"/>
                      <a:pt x="83" y="190"/>
                    </a:cubicBezTo>
                    <a:cubicBezTo>
                      <a:pt x="84" y="190"/>
                      <a:pt x="84" y="189"/>
                      <a:pt x="85" y="189"/>
                    </a:cubicBezTo>
                    <a:cubicBezTo>
                      <a:pt x="86" y="188"/>
                      <a:pt x="86" y="187"/>
                      <a:pt x="85" y="186"/>
                    </a:cubicBezTo>
                    <a:cubicBezTo>
                      <a:pt x="85" y="185"/>
                      <a:pt x="85" y="184"/>
                      <a:pt x="83" y="183"/>
                    </a:cubicBezTo>
                    <a:cubicBezTo>
                      <a:pt x="81" y="182"/>
                      <a:pt x="78" y="181"/>
                      <a:pt x="78" y="178"/>
                    </a:cubicBezTo>
                    <a:cubicBezTo>
                      <a:pt x="78" y="176"/>
                      <a:pt x="78" y="174"/>
                      <a:pt x="79" y="173"/>
                    </a:cubicBezTo>
                    <a:cubicBezTo>
                      <a:pt x="79" y="171"/>
                      <a:pt x="80" y="170"/>
                      <a:pt x="79" y="168"/>
                    </a:cubicBezTo>
                    <a:cubicBezTo>
                      <a:pt x="77" y="164"/>
                      <a:pt x="78" y="161"/>
                      <a:pt x="78" y="159"/>
                    </a:cubicBezTo>
                    <a:cubicBezTo>
                      <a:pt x="79" y="158"/>
                      <a:pt x="79" y="157"/>
                      <a:pt x="79" y="156"/>
                    </a:cubicBezTo>
                    <a:cubicBezTo>
                      <a:pt x="77" y="153"/>
                      <a:pt x="76" y="149"/>
                      <a:pt x="80" y="143"/>
                    </a:cubicBezTo>
                    <a:cubicBezTo>
                      <a:pt x="83" y="137"/>
                      <a:pt x="90" y="134"/>
                      <a:pt x="93" y="135"/>
                    </a:cubicBezTo>
                    <a:cubicBezTo>
                      <a:pt x="94" y="135"/>
                      <a:pt x="94" y="135"/>
                      <a:pt x="95" y="135"/>
                    </a:cubicBezTo>
                    <a:cubicBezTo>
                      <a:pt x="96" y="136"/>
                      <a:pt x="98" y="137"/>
                      <a:pt x="98" y="135"/>
                    </a:cubicBezTo>
                    <a:cubicBezTo>
                      <a:pt x="100" y="133"/>
                      <a:pt x="100" y="132"/>
                      <a:pt x="99" y="132"/>
                    </a:cubicBezTo>
                    <a:cubicBezTo>
                      <a:pt x="98" y="131"/>
                      <a:pt x="95" y="130"/>
                      <a:pt x="95" y="128"/>
                    </a:cubicBezTo>
                    <a:cubicBezTo>
                      <a:pt x="95" y="128"/>
                      <a:pt x="94" y="127"/>
                      <a:pt x="94" y="127"/>
                    </a:cubicBezTo>
                    <a:cubicBezTo>
                      <a:pt x="94" y="126"/>
                      <a:pt x="95" y="124"/>
                      <a:pt x="96" y="123"/>
                    </a:cubicBezTo>
                    <a:cubicBezTo>
                      <a:pt x="99" y="118"/>
                      <a:pt x="103" y="113"/>
                      <a:pt x="103" y="109"/>
                    </a:cubicBezTo>
                    <a:cubicBezTo>
                      <a:pt x="103" y="108"/>
                      <a:pt x="103" y="106"/>
                      <a:pt x="103" y="104"/>
                    </a:cubicBezTo>
                    <a:cubicBezTo>
                      <a:pt x="103" y="102"/>
                      <a:pt x="103" y="100"/>
                      <a:pt x="104" y="98"/>
                    </a:cubicBezTo>
                    <a:cubicBezTo>
                      <a:pt x="106" y="97"/>
                      <a:pt x="107" y="97"/>
                      <a:pt x="109" y="97"/>
                    </a:cubicBezTo>
                    <a:cubicBezTo>
                      <a:pt x="110" y="96"/>
                      <a:pt x="112" y="96"/>
                      <a:pt x="113" y="96"/>
                    </a:cubicBezTo>
                    <a:cubicBezTo>
                      <a:pt x="114" y="95"/>
                      <a:pt x="114" y="95"/>
                      <a:pt x="114" y="93"/>
                    </a:cubicBezTo>
                    <a:cubicBezTo>
                      <a:pt x="114" y="92"/>
                      <a:pt x="114" y="91"/>
                      <a:pt x="115" y="89"/>
                    </a:cubicBezTo>
                    <a:cubicBezTo>
                      <a:pt x="115" y="89"/>
                      <a:pt x="116" y="88"/>
                      <a:pt x="117" y="86"/>
                    </a:cubicBezTo>
                    <a:cubicBezTo>
                      <a:pt x="118" y="84"/>
                      <a:pt x="119" y="82"/>
                      <a:pt x="121" y="81"/>
                    </a:cubicBezTo>
                    <a:cubicBezTo>
                      <a:pt x="122" y="80"/>
                      <a:pt x="124" y="78"/>
                      <a:pt x="123" y="78"/>
                    </a:cubicBezTo>
                    <a:cubicBezTo>
                      <a:pt x="122" y="75"/>
                      <a:pt x="123" y="73"/>
                      <a:pt x="124" y="72"/>
                    </a:cubicBezTo>
                    <a:cubicBezTo>
                      <a:pt x="125" y="71"/>
                      <a:pt x="126" y="69"/>
                      <a:pt x="126" y="68"/>
                    </a:cubicBezTo>
                    <a:cubicBezTo>
                      <a:pt x="126" y="63"/>
                      <a:pt x="132" y="60"/>
                      <a:pt x="137" y="60"/>
                    </a:cubicBezTo>
                    <a:cubicBezTo>
                      <a:pt x="142" y="60"/>
                      <a:pt x="143" y="59"/>
                      <a:pt x="143" y="59"/>
                    </a:cubicBezTo>
                    <a:cubicBezTo>
                      <a:pt x="143" y="58"/>
                      <a:pt x="143" y="57"/>
                      <a:pt x="143" y="56"/>
                    </a:cubicBezTo>
                    <a:cubicBezTo>
                      <a:pt x="143" y="55"/>
                      <a:pt x="143" y="54"/>
                      <a:pt x="143" y="52"/>
                    </a:cubicBezTo>
                    <a:cubicBezTo>
                      <a:pt x="143" y="51"/>
                      <a:pt x="143" y="50"/>
                      <a:pt x="144" y="49"/>
                    </a:cubicBezTo>
                    <a:cubicBezTo>
                      <a:pt x="145" y="48"/>
                      <a:pt x="147" y="48"/>
                      <a:pt x="149" y="49"/>
                    </a:cubicBezTo>
                    <a:cubicBezTo>
                      <a:pt x="151" y="50"/>
                      <a:pt x="153" y="50"/>
                      <a:pt x="154" y="50"/>
                    </a:cubicBezTo>
                    <a:cubicBezTo>
                      <a:pt x="156" y="49"/>
                      <a:pt x="159" y="49"/>
                      <a:pt x="161" y="51"/>
                    </a:cubicBezTo>
                    <a:cubicBezTo>
                      <a:pt x="162" y="52"/>
                      <a:pt x="163" y="52"/>
                      <a:pt x="164" y="52"/>
                    </a:cubicBezTo>
                    <a:cubicBezTo>
                      <a:pt x="164" y="52"/>
                      <a:pt x="165" y="52"/>
                      <a:pt x="165" y="51"/>
                    </a:cubicBezTo>
                    <a:cubicBezTo>
                      <a:pt x="165" y="45"/>
                      <a:pt x="167" y="40"/>
                      <a:pt x="172" y="40"/>
                    </a:cubicBezTo>
                    <a:cubicBezTo>
                      <a:pt x="172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45" name="Freeform 1222">
                <a:extLst>
                  <a:ext uri="{FF2B5EF4-FFF2-40B4-BE49-F238E27FC236}">
                    <a16:creationId xmlns:a16="http://schemas.microsoft.com/office/drawing/2014/main" id="{435B9F35-6D96-7F41-9CEB-73FAC7F7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3147"/>
                <a:ext cx="19" cy="12"/>
              </a:xfrm>
              <a:custGeom>
                <a:avLst/>
                <a:gdLst>
                  <a:gd name="T0" fmla="*/ 19 w 20"/>
                  <a:gd name="T1" fmla="*/ 8 h 12"/>
                  <a:gd name="T2" fmla="*/ 20 w 20"/>
                  <a:gd name="T3" fmla="*/ 5 h 12"/>
                  <a:gd name="T4" fmla="*/ 16 w 20"/>
                  <a:gd name="T5" fmla="*/ 4 h 12"/>
                  <a:gd name="T6" fmla="*/ 14 w 20"/>
                  <a:gd name="T7" fmla="*/ 4 h 12"/>
                  <a:gd name="T8" fmla="*/ 7 w 20"/>
                  <a:gd name="T9" fmla="*/ 0 h 12"/>
                  <a:gd name="T10" fmla="*/ 7 w 20"/>
                  <a:gd name="T11" fmla="*/ 0 h 12"/>
                  <a:gd name="T12" fmla="*/ 6 w 20"/>
                  <a:gd name="T13" fmla="*/ 0 h 12"/>
                  <a:gd name="T14" fmla="*/ 6 w 20"/>
                  <a:gd name="T15" fmla="*/ 0 h 12"/>
                  <a:gd name="T16" fmla="*/ 3 w 20"/>
                  <a:gd name="T17" fmla="*/ 5 h 12"/>
                  <a:gd name="T18" fmla="*/ 2 w 20"/>
                  <a:gd name="T19" fmla="*/ 5 h 12"/>
                  <a:gd name="T20" fmla="*/ 2 w 20"/>
                  <a:gd name="T21" fmla="*/ 9 h 12"/>
                  <a:gd name="T22" fmla="*/ 0 w 20"/>
                  <a:gd name="T23" fmla="*/ 11 h 12"/>
                  <a:gd name="T24" fmla="*/ 0 w 20"/>
                  <a:gd name="T25" fmla="*/ 11 h 12"/>
                  <a:gd name="T26" fmla="*/ 17 w 20"/>
                  <a:gd name="T27" fmla="*/ 11 h 12"/>
                  <a:gd name="T28" fmla="*/ 17 w 20"/>
                  <a:gd name="T29" fmla="*/ 11 h 12"/>
                  <a:gd name="T30" fmla="*/ 19 w 20"/>
                  <a:gd name="T31" fmla="*/ 11 h 12"/>
                  <a:gd name="T32" fmla="*/ 19 w 20"/>
                  <a:gd name="T33" fmla="*/ 11 h 12"/>
                  <a:gd name="T34" fmla="*/ 19 w 20"/>
                  <a:gd name="T35" fmla="*/ 11 h 12"/>
                  <a:gd name="T36" fmla="*/ 19 w 20"/>
                  <a:gd name="T3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12">
                    <a:moveTo>
                      <a:pt x="19" y="8"/>
                    </a:moveTo>
                    <a:cubicBezTo>
                      <a:pt x="20" y="7"/>
                      <a:pt x="20" y="6"/>
                      <a:pt x="20" y="5"/>
                    </a:cubicBezTo>
                    <a:cubicBezTo>
                      <a:pt x="19" y="5"/>
                      <a:pt x="17" y="4"/>
                      <a:pt x="16" y="4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2" y="4"/>
                      <a:pt x="9" y="2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4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2" y="8"/>
                      <a:pt x="2" y="9"/>
                    </a:cubicBezTo>
                    <a:cubicBezTo>
                      <a:pt x="2" y="10"/>
                      <a:pt x="1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11"/>
                      <a:pt x="12" y="12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1"/>
                      <a:pt x="18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46" name="Freeform 1223">
                <a:extLst>
                  <a:ext uri="{FF2B5EF4-FFF2-40B4-BE49-F238E27FC236}">
                    <a16:creationId xmlns:a16="http://schemas.microsoft.com/office/drawing/2014/main" id="{B3241D5A-221E-CA47-AC81-8465887CE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" y="3347"/>
                <a:ext cx="15" cy="25"/>
              </a:xfrm>
              <a:custGeom>
                <a:avLst/>
                <a:gdLst>
                  <a:gd name="T0" fmla="*/ 5 w 16"/>
                  <a:gd name="T1" fmla="*/ 17 h 26"/>
                  <a:gd name="T2" fmla="*/ 6 w 16"/>
                  <a:gd name="T3" fmla="*/ 26 h 26"/>
                  <a:gd name="T4" fmla="*/ 6 w 16"/>
                  <a:gd name="T5" fmla="*/ 26 h 26"/>
                  <a:gd name="T6" fmla="*/ 12 w 16"/>
                  <a:gd name="T7" fmla="*/ 22 h 26"/>
                  <a:gd name="T8" fmla="*/ 14 w 16"/>
                  <a:gd name="T9" fmla="*/ 21 h 26"/>
                  <a:gd name="T10" fmla="*/ 15 w 16"/>
                  <a:gd name="T11" fmla="*/ 13 h 26"/>
                  <a:gd name="T12" fmla="*/ 15 w 16"/>
                  <a:gd name="T13" fmla="*/ 4 h 26"/>
                  <a:gd name="T14" fmla="*/ 15 w 16"/>
                  <a:gd name="T15" fmla="*/ 2 h 26"/>
                  <a:gd name="T16" fmla="*/ 8 w 16"/>
                  <a:gd name="T17" fmla="*/ 1 h 26"/>
                  <a:gd name="T18" fmla="*/ 3 w 16"/>
                  <a:gd name="T19" fmla="*/ 3 h 26"/>
                  <a:gd name="T20" fmla="*/ 1 w 16"/>
                  <a:gd name="T21" fmla="*/ 3 h 26"/>
                  <a:gd name="T22" fmla="*/ 0 w 16"/>
                  <a:gd name="T23" fmla="*/ 3 h 26"/>
                  <a:gd name="T24" fmla="*/ 2 w 16"/>
                  <a:gd name="T25" fmla="*/ 6 h 26"/>
                  <a:gd name="T26" fmla="*/ 5 w 16"/>
                  <a:gd name="T2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6">
                    <a:moveTo>
                      <a:pt x="5" y="17"/>
                    </a:moveTo>
                    <a:cubicBezTo>
                      <a:pt x="4" y="21"/>
                      <a:pt x="5" y="25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9" y="23"/>
                      <a:pt x="10" y="23"/>
                      <a:pt x="12" y="22"/>
                    </a:cubicBezTo>
                    <a:cubicBezTo>
                      <a:pt x="13" y="22"/>
                      <a:pt x="13" y="22"/>
                      <a:pt x="14" y="21"/>
                    </a:cubicBezTo>
                    <a:cubicBezTo>
                      <a:pt x="15" y="20"/>
                      <a:pt x="15" y="16"/>
                      <a:pt x="15" y="13"/>
                    </a:cubicBezTo>
                    <a:cubicBezTo>
                      <a:pt x="15" y="10"/>
                      <a:pt x="15" y="6"/>
                      <a:pt x="15" y="4"/>
                    </a:cubicBezTo>
                    <a:cubicBezTo>
                      <a:pt x="16" y="3"/>
                      <a:pt x="15" y="2"/>
                      <a:pt x="15" y="2"/>
                    </a:cubicBezTo>
                    <a:cubicBezTo>
                      <a:pt x="14" y="0"/>
                      <a:pt x="10" y="0"/>
                      <a:pt x="8" y="1"/>
                    </a:cubicBezTo>
                    <a:cubicBezTo>
                      <a:pt x="7" y="3"/>
                      <a:pt x="5" y="3"/>
                      <a:pt x="3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4" y="9"/>
                      <a:pt x="6" y="13"/>
                      <a:pt x="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47" name="Freeform 1224">
                <a:extLst>
                  <a:ext uri="{FF2B5EF4-FFF2-40B4-BE49-F238E27FC236}">
                    <a16:creationId xmlns:a16="http://schemas.microsoft.com/office/drawing/2014/main" id="{24EF5987-2184-FA44-8FBE-348E612D3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3267"/>
                <a:ext cx="119" cy="115"/>
              </a:xfrm>
              <a:custGeom>
                <a:avLst/>
                <a:gdLst>
                  <a:gd name="T0" fmla="*/ 64 w 124"/>
                  <a:gd name="T1" fmla="*/ 6 h 120"/>
                  <a:gd name="T2" fmla="*/ 62 w 124"/>
                  <a:gd name="T3" fmla="*/ 5 h 120"/>
                  <a:gd name="T4" fmla="*/ 61 w 124"/>
                  <a:gd name="T5" fmla="*/ 5 h 120"/>
                  <a:gd name="T6" fmla="*/ 61 w 124"/>
                  <a:gd name="T7" fmla="*/ 5 h 120"/>
                  <a:gd name="T8" fmla="*/ 61 w 124"/>
                  <a:gd name="T9" fmla="*/ 5 h 120"/>
                  <a:gd name="T10" fmla="*/ 59 w 124"/>
                  <a:gd name="T11" fmla="*/ 1 h 120"/>
                  <a:gd name="T12" fmla="*/ 56 w 124"/>
                  <a:gd name="T13" fmla="*/ 0 h 120"/>
                  <a:gd name="T14" fmla="*/ 50 w 124"/>
                  <a:gd name="T15" fmla="*/ 2 h 120"/>
                  <a:gd name="T16" fmla="*/ 43 w 124"/>
                  <a:gd name="T17" fmla="*/ 3 h 120"/>
                  <a:gd name="T18" fmla="*/ 42 w 124"/>
                  <a:gd name="T19" fmla="*/ 4 h 120"/>
                  <a:gd name="T20" fmla="*/ 37 w 124"/>
                  <a:gd name="T21" fmla="*/ 7 h 120"/>
                  <a:gd name="T22" fmla="*/ 33 w 124"/>
                  <a:gd name="T23" fmla="*/ 11 h 120"/>
                  <a:gd name="T24" fmla="*/ 28 w 124"/>
                  <a:gd name="T25" fmla="*/ 11 h 120"/>
                  <a:gd name="T26" fmla="*/ 27 w 124"/>
                  <a:gd name="T27" fmla="*/ 14 h 120"/>
                  <a:gd name="T28" fmla="*/ 24 w 124"/>
                  <a:gd name="T29" fmla="*/ 17 h 120"/>
                  <a:gd name="T30" fmla="*/ 24 w 124"/>
                  <a:gd name="T31" fmla="*/ 17 h 120"/>
                  <a:gd name="T32" fmla="*/ 17 w 124"/>
                  <a:gd name="T33" fmla="*/ 11 h 120"/>
                  <a:gd name="T34" fmla="*/ 17 w 124"/>
                  <a:gd name="T35" fmla="*/ 10 h 120"/>
                  <a:gd name="T36" fmla="*/ 10 w 124"/>
                  <a:gd name="T37" fmla="*/ 17 h 120"/>
                  <a:gd name="T38" fmla="*/ 8 w 124"/>
                  <a:gd name="T39" fmla="*/ 17 h 120"/>
                  <a:gd name="T40" fmla="*/ 6 w 124"/>
                  <a:gd name="T41" fmla="*/ 17 h 120"/>
                  <a:gd name="T42" fmla="*/ 3 w 124"/>
                  <a:gd name="T43" fmla="*/ 17 h 120"/>
                  <a:gd name="T44" fmla="*/ 3 w 124"/>
                  <a:gd name="T45" fmla="*/ 18 h 120"/>
                  <a:gd name="T46" fmla="*/ 3 w 124"/>
                  <a:gd name="T47" fmla="*/ 19 h 120"/>
                  <a:gd name="T48" fmla="*/ 1 w 124"/>
                  <a:gd name="T49" fmla="*/ 27 h 120"/>
                  <a:gd name="T50" fmla="*/ 1 w 124"/>
                  <a:gd name="T51" fmla="*/ 29 h 120"/>
                  <a:gd name="T52" fmla="*/ 2 w 124"/>
                  <a:gd name="T53" fmla="*/ 36 h 120"/>
                  <a:gd name="T54" fmla="*/ 4 w 124"/>
                  <a:gd name="T55" fmla="*/ 37 h 120"/>
                  <a:gd name="T56" fmla="*/ 11 w 124"/>
                  <a:gd name="T57" fmla="*/ 39 h 120"/>
                  <a:gd name="T58" fmla="*/ 11 w 124"/>
                  <a:gd name="T59" fmla="*/ 42 h 120"/>
                  <a:gd name="T60" fmla="*/ 14 w 124"/>
                  <a:gd name="T61" fmla="*/ 40 h 120"/>
                  <a:gd name="T62" fmla="*/ 23 w 124"/>
                  <a:gd name="T63" fmla="*/ 34 h 120"/>
                  <a:gd name="T64" fmla="*/ 40 w 124"/>
                  <a:gd name="T65" fmla="*/ 44 h 120"/>
                  <a:gd name="T66" fmla="*/ 52 w 124"/>
                  <a:gd name="T67" fmla="*/ 62 h 120"/>
                  <a:gd name="T68" fmla="*/ 67 w 124"/>
                  <a:gd name="T69" fmla="*/ 75 h 120"/>
                  <a:gd name="T70" fmla="*/ 79 w 124"/>
                  <a:gd name="T71" fmla="*/ 80 h 120"/>
                  <a:gd name="T72" fmla="*/ 92 w 124"/>
                  <a:gd name="T73" fmla="*/ 90 h 120"/>
                  <a:gd name="T74" fmla="*/ 99 w 124"/>
                  <a:gd name="T75" fmla="*/ 98 h 120"/>
                  <a:gd name="T76" fmla="*/ 101 w 124"/>
                  <a:gd name="T77" fmla="*/ 115 h 120"/>
                  <a:gd name="T78" fmla="*/ 103 w 124"/>
                  <a:gd name="T79" fmla="*/ 113 h 120"/>
                  <a:gd name="T80" fmla="*/ 110 w 124"/>
                  <a:gd name="T81" fmla="*/ 105 h 120"/>
                  <a:gd name="T82" fmla="*/ 109 w 124"/>
                  <a:gd name="T83" fmla="*/ 104 h 120"/>
                  <a:gd name="T84" fmla="*/ 106 w 124"/>
                  <a:gd name="T85" fmla="*/ 93 h 120"/>
                  <a:gd name="T86" fmla="*/ 121 w 124"/>
                  <a:gd name="T87" fmla="*/ 93 h 120"/>
                  <a:gd name="T88" fmla="*/ 124 w 124"/>
                  <a:gd name="T89" fmla="*/ 93 h 120"/>
                  <a:gd name="T90" fmla="*/ 103 w 124"/>
                  <a:gd name="T91" fmla="*/ 79 h 120"/>
                  <a:gd name="T92" fmla="*/ 96 w 124"/>
                  <a:gd name="T93" fmla="*/ 73 h 120"/>
                  <a:gd name="T94" fmla="*/ 76 w 124"/>
                  <a:gd name="T95" fmla="*/ 53 h 120"/>
                  <a:gd name="T96" fmla="*/ 60 w 124"/>
                  <a:gd name="T97" fmla="*/ 38 h 120"/>
                  <a:gd name="T98" fmla="*/ 60 w 124"/>
                  <a:gd name="T99" fmla="*/ 26 h 120"/>
                  <a:gd name="T100" fmla="*/ 65 w 124"/>
                  <a:gd name="T101" fmla="*/ 18 h 120"/>
                  <a:gd name="T102" fmla="*/ 65 w 124"/>
                  <a:gd name="T103" fmla="*/ 15 h 120"/>
                  <a:gd name="T104" fmla="*/ 65 w 124"/>
                  <a:gd name="T105" fmla="*/ 10 h 120"/>
                  <a:gd name="T106" fmla="*/ 65 w 124"/>
                  <a:gd name="T107" fmla="*/ 7 h 120"/>
                  <a:gd name="T108" fmla="*/ 65 w 124"/>
                  <a:gd name="T109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20">
                    <a:moveTo>
                      <a:pt x="65" y="6"/>
                    </a:moveTo>
                    <a:cubicBezTo>
                      <a:pt x="65" y="6"/>
                      <a:pt x="64" y="6"/>
                      <a:pt x="64" y="6"/>
                    </a:cubicBezTo>
                    <a:cubicBezTo>
                      <a:pt x="64" y="6"/>
                      <a:pt x="64" y="5"/>
                      <a:pt x="63" y="5"/>
                    </a:cubicBezTo>
                    <a:cubicBezTo>
                      <a:pt x="63" y="5"/>
                      <a:pt x="63" y="5"/>
                      <a:pt x="62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2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0" y="4"/>
                      <a:pt x="59" y="2"/>
                      <a:pt x="59" y="1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8" y="0"/>
                      <a:pt x="57" y="0"/>
                      <a:pt x="56" y="0"/>
                    </a:cubicBezTo>
                    <a:cubicBezTo>
                      <a:pt x="54" y="0"/>
                      <a:pt x="52" y="1"/>
                      <a:pt x="52" y="1"/>
                    </a:cubicBezTo>
                    <a:cubicBezTo>
                      <a:pt x="51" y="1"/>
                      <a:pt x="51" y="2"/>
                      <a:pt x="50" y="2"/>
                    </a:cubicBezTo>
                    <a:cubicBezTo>
                      <a:pt x="48" y="3"/>
                      <a:pt x="47" y="4"/>
                      <a:pt x="45" y="4"/>
                    </a:cubicBezTo>
                    <a:cubicBezTo>
                      <a:pt x="44" y="4"/>
                      <a:pt x="43" y="4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6"/>
                      <a:pt x="40" y="8"/>
                      <a:pt x="38" y="8"/>
                    </a:cubicBezTo>
                    <a:cubicBezTo>
                      <a:pt x="38" y="8"/>
                      <a:pt x="38" y="8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9"/>
                      <a:pt x="35" y="11"/>
                      <a:pt x="33" y="11"/>
                    </a:cubicBezTo>
                    <a:cubicBezTo>
                      <a:pt x="31" y="11"/>
                      <a:pt x="30" y="10"/>
                      <a:pt x="29" y="10"/>
                    </a:cubicBezTo>
                    <a:cubicBezTo>
                      <a:pt x="29" y="10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8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7"/>
                      <a:pt x="25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7"/>
                      <a:pt x="22" y="17"/>
                      <a:pt x="21" y="16"/>
                    </a:cubicBezTo>
                    <a:cubicBezTo>
                      <a:pt x="20" y="15"/>
                      <a:pt x="19" y="13"/>
                      <a:pt x="17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5" y="13"/>
                      <a:pt x="14" y="17"/>
                      <a:pt x="11" y="17"/>
                    </a:cubicBezTo>
                    <a:cubicBezTo>
                      <a:pt x="11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7"/>
                      <a:pt x="6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5" y="22"/>
                    </a:cubicBezTo>
                    <a:cubicBezTo>
                      <a:pt x="5" y="24"/>
                      <a:pt x="3" y="26"/>
                      <a:pt x="1" y="27"/>
                    </a:cubicBezTo>
                    <a:cubicBezTo>
                      <a:pt x="1" y="27"/>
                      <a:pt x="0" y="28"/>
                      <a:pt x="0" y="28"/>
                    </a:cubicBezTo>
                    <a:cubicBezTo>
                      <a:pt x="0" y="28"/>
                      <a:pt x="1" y="28"/>
                      <a:pt x="1" y="29"/>
                    </a:cubicBezTo>
                    <a:cubicBezTo>
                      <a:pt x="3" y="30"/>
                      <a:pt x="5" y="32"/>
                      <a:pt x="3" y="35"/>
                    </a:cubicBezTo>
                    <a:cubicBezTo>
                      <a:pt x="3" y="35"/>
                      <a:pt x="3" y="35"/>
                      <a:pt x="2" y="36"/>
                    </a:cubicBezTo>
                    <a:cubicBezTo>
                      <a:pt x="2" y="36"/>
                      <a:pt x="2" y="36"/>
                      <a:pt x="3" y="37"/>
                    </a:cubicBezTo>
                    <a:cubicBezTo>
                      <a:pt x="3" y="37"/>
                      <a:pt x="3" y="37"/>
                      <a:pt x="4" y="37"/>
                    </a:cubicBezTo>
                    <a:cubicBezTo>
                      <a:pt x="4" y="37"/>
                      <a:pt x="5" y="37"/>
                      <a:pt x="6" y="38"/>
                    </a:cubicBezTo>
                    <a:cubicBezTo>
                      <a:pt x="8" y="38"/>
                      <a:pt x="10" y="38"/>
                      <a:pt x="11" y="39"/>
                    </a:cubicBezTo>
                    <a:cubicBezTo>
                      <a:pt x="11" y="40"/>
                      <a:pt x="11" y="41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2" y="42"/>
                      <a:pt x="12" y="42"/>
                    </a:cubicBezTo>
                    <a:cubicBezTo>
                      <a:pt x="13" y="41"/>
                      <a:pt x="13" y="41"/>
                      <a:pt x="14" y="40"/>
                    </a:cubicBezTo>
                    <a:cubicBezTo>
                      <a:pt x="15" y="38"/>
                      <a:pt x="16" y="36"/>
                      <a:pt x="20" y="35"/>
                    </a:cubicBezTo>
                    <a:cubicBezTo>
                      <a:pt x="21" y="35"/>
                      <a:pt x="22" y="34"/>
                      <a:pt x="23" y="34"/>
                    </a:cubicBezTo>
                    <a:cubicBezTo>
                      <a:pt x="30" y="34"/>
                      <a:pt x="36" y="39"/>
                      <a:pt x="38" y="42"/>
                    </a:cubicBezTo>
                    <a:cubicBezTo>
                      <a:pt x="39" y="43"/>
                      <a:pt x="39" y="44"/>
                      <a:pt x="40" y="44"/>
                    </a:cubicBezTo>
                    <a:cubicBezTo>
                      <a:pt x="41" y="46"/>
                      <a:pt x="42" y="47"/>
                      <a:pt x="42" y="50"/>
                    </a:cubicBezTo>
                    <a:cubicBezTo>
                      <a:pt x="43" y="52"/>
                      <a:pt x="44" y="57"/>
                      <a:pt x="52" y="62"/>
                    </a:cubicBezTo>
                    <a:cubicBezTo>
                      <a:pt x="57" y="65"/>
                      <a:pt x="60" y="68"/>
                      <a:pt x="62" y="71"/>
                    </a:cubicBezTo>
                    <a:cubicBezTo>
                      <a:pt x="64" y="73"/>
                      <a:pt x="66" y="74"/>
                      <a:pt x="67" y="75"/>
                    </a:cubicBezTo>
                    <a:cubicBezTo>
                      <a:pt x="69" y="76"/>
                      <a:pt x="70" y="76"/>
                      <a:pt x="72" y="77"/>
                    </a:cubicBezTo>
                    <a:cubicBezTo>
                      <a:pt x="74" y="77"/>
                      <a:pt x="77" y="78"/>
                      <a:pt x="79" y="80"/>
                    </a:cubicBezTo>
                    <a:cubicBezTo>
                      <a:pt x="81" y="83"/>
                      <a:pt x="84" y="85"/>
                      <a:pt x="88" y="86"/>
                    </a:cubicBezTo>
                    <a:cubicBezTo>
                      <a:pt x="90" y="87"/>
                      <a:pt x="91" y="89"/>
                      <a:pt x="92" y="90"/>
                    </a:cubicBezTo>
                    <a:cubicBezTo>
                      <a:pt x="93" y="92"/>
                      <a:pt x="94" y="93"/>
                      <a:pt x="95" y="93"/>
                    </a:cubicBezTo>
                    <a:cubicBezTo>
                      <a:pt x="99" y="93"/>
                      <a:pt x="99" y="96"/>
                      <a:pt x="99" y="98"/>
                    </a:cubicBezTo>
                    <a:cubicBezTo>
                      <a:pt x="99" y="99"/>
                      <a:pt x="100" y="99"/>
                      <a:pt x="100" y="100"/>
                    </a:cubicBezTo>
                    <a:cubicBezTo>
                      <a:pt x="103" y="104"/>
                      <a:pt x="104" y="111"/>
                      <a:pt x="101" y="115"/>
                    </a:cubicBezTo>
                    <a:cubicBezTo>
                      <a:pt x="100" y="116"/>
                      <a:pt x="100" y="119"/>
                      <a:pt x="100" y="120"/>
                    </a:cubicBezTo>
                    <a:cubicBezTo>
                      <a:pt x="101" y="118"/>
                      <a:pt x="103" y="115"/>
                      <a:pt x="103" y="113"/>
                    </a:cubicBezTo>
                    <a:cubicBezTo>
                      <a:pt x="104" y="110"/>
                      <a:pt x="105" y="109"/>
                      <a:pt x="107" y="108"/>
                    </a:cubicBezTo>
                    <a:cubicBezTo>
                      <a:pt x="108" y="107"/>
                      <a:pt x="109" y="107"/>
                      <a:pt x="110" y="105"/>
                    </a:cubicBezTo>
                    <a:cubicBezTo>
                      <a:pt x="110" y="105"/>
                      <a:pt x="110" y="105"/>
                      <a:pt x="110" y="105"/>
                    </a:cubicBezTo>
                    <a:cubicBezTo>
                      <a:pt x="110" y="105"/>
                      <a:pt x="109" y="104"/>
                      <a:pt x="109" y="104"/>
                    </a:cubicBezTo>
                    <a:cubicBezTo>
                      <a:pt x="107" y="103"/>
                      <a:pt x="105" y="101"/>
                      <a:pt x="105" y="98"/>
                    </a:cubicBezTo>
                    <a:cubicBezTo>
                      <a:pt x="104" y="96"/>
                      <a:pt x="105" y="94"/>
                      <a:pt x="106" y="93"/>
                    </a:cubicBezTo>
                    <a:cubicBezTo>
                      <a:pt x="108" y="89"/>
                      <a:pt x="114" y="88"/>
                      <a:pt x="118" y="91"/>
                    </a:cubicBezTo>
                    <a:cubicBezTo>
                      <a:pt x="119" y="92"/>
                      <a:pt x="120" y="92"/>
                      <a:pt x="121" y="93"/>
                    </a:cubicBezTo>
                    <a:cubicBezTo>
                      <a:pt x="122" y="93"/>
                      <a:pt x="123" y="94"/>
                      <a:pt x="124" y="95"/>
                    </a:cubicBezTo>
                    <a:cubicBezTo>
                      <a:pt x="124" y="94"/>
                      <a:pt x="124" y="94"/>
                      <a:pt x="124" y="93"/>
                    </a:cubicBezTo>
                    <a:cubicBezTo>
                      <a:pt x="124" y="90"/>
                      <a:pt x="112" y="84"/>
                      <a:pt x="107" y="82"/>
                    </a:cubicBezTo>
                    <a:cubicBezTo>
                      <a:pt x="105" y="81"/>
                      <a:pt x="104" y="80"/>
                      <a:pt x="103" y="79"/>
                    </a:cubicBezTo>
                    <a:cubicBezTo>
                      <a:pt x="100" y="78"/>
                      <a:pt x="99" y="76"/>
                      <a:pt x="99" y="75"/>
                    </a:cubicBezTo>
                    <a:cubicBezTo>
                      <a:pt x="98" y="73"/>
                      <a:pt x="98" y="73"/>
                      <a:pt x="96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87" y="73"/>
                      <a:pt x="78" y="64"/>
                      <a:pt x="76" y="53"/>
                    </a:cubicBezTo>
                    <a:cubicBezTo>
                      <a:pt x="75" y="48"/>
                      <a:pt x="71" y="46"/>
                      <a:pt x="67" y="44"/>
                    </a:cubicBezTo>
                    <a:cubicBezTo>
                      <a:pt x="64" y="42"/>
                      <a:pt x="61" y="41"/>
                      <a:pt x="60" y="38"/>
                    </a:cubicBezTo>
                    <a:cubicBezTo>
                      <a:pt x="58" y="34"/>
                      <a:pt x="59" y="31"/>
                      <a:pt x="60" y="30"/>
                    </a:cubicBezTo>
                    <a:cubicBezTo>
                      <a:pt x="61" y="28"/>
                      <a:pt x="61" y="28"/>
                      <a:pt x="60" y="26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1" y="20"/>
                      <a:pt x="63" y="19"/>
                      <a:pt x="65" y="18"/>
                    </a:cubicBezTo>
                    <a:cubicBezTo>
                      <a:pt x="65" y="17"/>
                      <a:pt x="65" y="16"/>
                      <a:pt x="65" y="16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4"/>
                      <a:pt x="65" y="12"/>
                      <a:pt x="65" y="11"/>
                    </a:cubicBezTo>
                    <a:cubicBezTo>
                      <a:pt x="65" y="11"/>
                      <a:pt x="65" y="11"/>
                      <a:pt x="65" y="10"/>
                    </a:cubicBezTo>
                    <a:cubicBezTo>
                      <a:pt x="65" y="9"/>
                      <a:pt x="65" y="8"/>
                      <a:pt x="65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48" name="Freeform 1225">
                <a:extLst>
                  <a:ext uri="{FF2B5EF4-FFF2-40B4-BE49-F238E27FC236}">
                    <a16:creationId xmlns:a16="http://schemas.microsoft.com/office/drawing/2014/main" id="{9528AA56-2DEB-1E4A-B585-765C06809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384"/>
                <a:ext cx="26" cy="17"/>
              </a:xfrm>
              <a:custGeom>
                <a:avLst/>
                <a:gdLst>
                  <a:gd name="T0" fmla="*/ 24 w 27"/>
                  <a:gd name="T1" fmla="*/ 15 h 18"/>
                  <a:gd name="T2" fmla="*/ 24 w 27"/>
                  <a:gd name="T3" fmla="*/ 10 h 18"/>
                  <a:gd name="T4" fmla="*/ 27 w 27"/>
                  <a:gd name="T5" fmla="*/ 0 h 18"/>
                  <a:gd name="T6" fmla="*/ 22 w 27"/>
                  <a:gd name="T7" fmla="*/ 1 h 18"/>
                  <a:gd name="T8" fmla="*/ 7 w 27"/>
                  <a:gd name="T9" fmla="*/ 1 h 18"/>
                  <a:gd name="T10" fmla="*/ 5 w 27"/>
                  <a:gd name="T11" fmla="*/ 0 h 18"/>
                  <a:gd name="T12" fmla="*/ 0 w 27"/>
                  <a:gd name="T13" fmla="*/ 3 h 18"/>
                  <a:gd name="T14" fmla="*/ 10 w 27"/>
                  <a:gd name="T15" fmla="*/ 8 h 18"/>
                  <a:gd name="T16" fmla="*/ 20 w 27"/>
                  <a:gd name="T17" fmla="*/ 14 h 18"/>
                  <a:gd name="T18" fmla="*/ 23 w 27"/>
                  <a:gd name="T19" fmla="*/ 16 h 18"/>
                  <a:gd name="T20" fmla="*/ 23 w 27"/>
                  <a:gd name="T21" fmla="*/ 18 h 18"/>
                  <a:gd name="T22" fmla="*/ 23 w 27"/>
                  <a:gd name="T23" fmla="*/ 18 h 18"/>
                  <a:gd name="T24" fmla="*/ 23 w 27"/>
                  <a:gd name="T25" fmla="*/ 16 h 18"/>
                  <a:gd name="T26" fmla="*/ 24 w 27"/>
                  <a:gd name="T27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8">
                    <a:moveTo>
                      <a:pt x="24" y="15"/>
                    </a:moveTo>
                    <a:cubicBezTo>
                      <a:pt x="24" y="15"/>
                      <a:pt x="24" y="14"/>
                      <a:pt x="24" y="10"/>
                    </a:cubicBezTo>
                    <a:cubicBezTo>
                      <a:pt x="23" y="6"/>
                      <a:pt x="26" y="2"/>
                      <a:pt x="27" y="0"/>
                    </a:cubicBezTo>
                    <a:cubicBezTo>
                      <a:pt x="26" y="0"/>
                      <a:pt x="24" y="0"/>
                      <a:pt x="22" y="1"/>
                    </a:cubicBezTo>
                    <a:cubicBezTo>
                      <a:pt x="15" y="2"/>
                      <a:pt x="11" y="3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3"/>
                      <a:pt x="2" y="5"/>
                      <a:pt x="10" y="8"/>
                    </a:cubicBezTo>
                    <a:cubicBezTo>
                      <a:pt x="16" y="9"/>
                      <a:pt x="18" y="12"/>
                      <a:pt x="20" y="14"/>
                    </a:cubicBezTo>
                    <a:cubicBezTo>
                      <a:pt x="21" y="15"/>
                      <a:pt x="22" y="16"/>
                      <a:pt x="23" y="16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6"/>
                      <a:pt x="24" y="15"/>
                      <a:pt x="2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49" name="Freeform 1226">
                <a:extLst>
                  <a:ext uri="{FF2B5EF4-FFF2-40B4-BE49-F238E27FC236}">
                    <a16:creationId xmlns:a16="http://schemas.microsoft.com/office/drawing/2014/main" id="{40FCABD2-6997-3745-A578-8CDF9E973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279"/>
                <a:ext cx="38" cy="49"/>
              </a:xfrm>
              <a:custGeom>
                <a:avLst/>
                <a:gdLst>
                  <a:gd name="T0" fmla="*/ 19 w 40"/>
                  <a:gd name="T1" fmla="*/ 52 h 52"/>
                  <a:gd name="T2" fmla="*/ 20 w 40"/>
                  <a:gd name="T3" fmla="*/ 52 h 52"/>
                  <a:gd name="T4" fmla="*/ 22 w 40"/>
                  <a:gd name="T5" fmla="*/ 51 h 52"/>
                  <a:gd name="T6" fmla="*/ 24 w 40"/>
                  <a:gd name="T7" fmla="*/ 51 h 52"/>
                  <a:gd name="T8" fmla="*/ 27 w 40"/>
                  <a:gd name="T9" fmla="*/ 50 h 52"/>
                  <a:gd name="T10" fmla="*/ 29 w 40"/>
                  <a:gd name="T11" fmla="*/ 50 h 52"/>
                  <a:gd name="T12" fmla="*/ 32 w 40"/>
                  <a:gd name="T13" fmla="*/ 50 h 52"/>
                  <a:gd name="T14" fmla="*/ 34 w 40"/>
                  <a:gd name="T15" fmla="*/ 49 h 52"/>
                  <a:gd name="T16" fmla="*/ 36 w 40"/>
                  <a:gd name="T17" fmla="*/ 49 h 52"/>
                  <a:gd name="T18" fmla="*/ 36 w 40"/>
                  <a:gd name="T19" fmla="*/ 48 h 52"/>
                  <a:gd name="T20" fmla="*/ 38 w 40"/>
                  <a:gd name="T21" fmla="*/ 43 h 52"/>
                  <a:gd name="T22" fmla="*/ 37 w 40"/>
                  <a:gd name="T23" fmla="*/ 37 h 52"/>
                  <a:gd name="T24" fmla="*/ 37 w 40"/>
                  <a:gd name="T25" fmla="*/ 26 h 52"/>
                  <a:gd name="T26" fmla="*/ 37 w 40"/>
                  <a:gd name="T27" fmla="*/ 25 h 52"/>
                  <a:gd name="T28" fmla="*/ 28 w 40"/>
                  <a:gd name="T29" fmla="*/ 20 h 52"/>
                  <a:gd name="T30" fmla="*/ 24 w 40"/>
                  <a:gd name="T31" fmla="*/ 15 h 52"/>
                  <a:gd name="T32" fmla="*/ 19 w 40"/>
                  <a:gd name="T33" fmla="*/ 7 h 52"/>
                  <a:gd name="T34" fmla="*/ 17 w 40"/>
                  <a:gd name="T35" fmla="*/ 4 h 52"/>
                  <a:gd name="T36" fmla="*/ 16 w 40"/>
                  <a:gd name="T37" fmla="*/ 3 h 52"/>
                  <a:gd name="T38" fmla="*/ 15 w 40"/>
                  <a:gd name="T39" fmla="*/ 2 h 52"/>
                  <a:gd name="T40" fmla="*/ 15 w 40"/>
                  <a:gd name="T41" fmla="*/ 2 h 52"/>
                  <a:gd name="T42" fmla="*/ 9 w 40"/>
                  <a:gd name="T43" fmla="*/ 0 h 52"/>
                  <a:gd name="T44" fmla="*/ 0 w 40"/>
                  <a:gd name="T45" fmla="*/ 3 h 52"/>
                  <a:gd name="T46" fmla="*/ 0 w 40"/>
                  <a:gd name="T47" fmla="*/ 5 h 52"/>
                  <a:gd name="T48" fmla="*/ 0 w 40"/>
                  <a:gd name="T49" fmla="*/ 6 h 52"/>
                  <a:gd name="T50" fmla="*/ 1 w 40"/>
                  <a:gd name="T51" fmla="*/ 6 h 52"/>
                  <a:gd name="T52" fmla="*/ 5 w 40"/>
                  <a:gd name="T53" fmla="*/ 13 h 52"/>
                  <a:gd name="T54" fmla="*/ 6 w 40"/>
                  <a:gd name="T55" fmla="*/ 17 h 52"/>
                  <a:gd name="T56" fmla="*/ 6 w 40"/>
                  <a:gd name="T57" fmla="*/ 18 h 52"/>
                  <a:gd name="T58" fmla="*/ 6 w 40"/>
                  <a:gd name="T59" fmla="*/ 19 h 52"/>
                  <a:gd name="T60" fmla="*/ 7 w 40"/>
                  <a:gd name="T61" fmla="*/ 23 h 52"/>
                  <a:gd name="T62" fmla="*/ 7 w 40"/>
                  <a:gd name="T63" fmla="*/ 29 h 52"/>
                  <a:gd name="T64" fmla="*/ 6 w 40"/>
                  <a:gd name="T65" fmla="*/ 31 h 52"/>
                  <a:gd name="T66" fmla="*/ 6 w 40"/>
                  <a:gd name="T67" fmla="*/ 34 h 52"/>
                  <a:gd name="T68" fmla="*/ 5 w 40"/>
                  <a:gd name="T69" fmla="*/ 35 h 52"/>
                  <a:gd name="T70" fmla="*/ 5 w 40"/>
                  <a:gd name="T71" fmla="*/ 35 h 52"/>
                  <a:gd name="T72" fmla="*/ 4 w 40"/>
                  <a:gd name="T73" fmla="*/ 36 h 52"/>
                  <a:gd name="T74" fmla="*/ 3 w 40"/>
                  <a:gd name="T75" fmla="*/ 36 h 52"/>
                  <a:gd name="T76" fmla="*/ 2 w 40"/>
                  <a:gd name="T77" fmla="*/ 39 h 52"/>
                  <a:gd name="T78" fmla="*/ 4 w 40"/>
                  <a:gd name="T79" fmla="*/ 41 h 52"/>
                  <a:gd name="T80" fmla="*/ 7 w 40"/>
                  <a:gd name="T81" fmla="*/ 44 h 52"/>
                  <a:gd name="T82" fmla="*/ 9 w 40"/>
                  <a:gd name="T83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" h="52">
                    <a:moveTo>
                      <a:pt x="12" y="48"/>
                    </a:moveTo>
                    <a:cubicBezTo>
                      <a:pt x="14" y="49"/>
                      <a:pt x="17" y="51"/>
                      <a:pt x="19" y="52"/>
                    </a:cubicBezTo>
                    <a:cubicBezTo>
                      <a:pt x="19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2"/>
                      <a:pt x="22" y="51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3" y="51"/>
                      <a:pt x="24" y="51"/>
                      <a:pt x="24" y="51"/>
                    </a:cubicBezTo>
                    <a:cubicBezTo>
                      <a:pt x="24" y="51"/>
                      <a:pt x="25" y="51"/>
                      <a:pt x="25" y="51"/>
                    </a:cubicBezTo>
                    <a:cubicBezTo>
                      <a:pt x="25" y="51"/>
                      <a:pt x="26" y="51"/>
                      <a:pt x="27" y="50"/>
                    </a:cubicBezTo>
                    <a:cubicBezTo>
                      <a:pt x="27" y="50"/>
                      <a:pt x="27" y="50"/>
                      <a:pt x="28" y="50"/>
                    </a:cubicBezTo>
                    <a:cubicBezTo>
                      <a:pt x="28" y="50"/>
                      <a:pt x="29" y="50"/>
                      <a:pt x="29" y="50"/>
                    </a:cubicBezTo>
                    <a:cubicBezTo>
                      <a:pt x="29" y="50"/>
                      <a:pt x="30" y="50"/>
                      <a:pt x="30" y="50"/>
                    </a:cubicBezTo>
                    <a:cubicBezTo>
                      <a:pt x="31" y="50"/>
                      <a:pt x="31" y="50"/>
                      <a:pt x="32" y="50"/>
                    </a:cubicBezTo>
                    <a:cubicBezTo>
                      <a:pt x="32" y="49"/>
                      <a:pt x="33" y="49"/>
                      <a:pt x="33" y="49"/>
                    </a:cubicBezTo>
                    <a:cubicBezTo>
                      <a:pt x="33" y="49"/>
                      <a:pt x="34" y="49"/>
                      <a:pt x="34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49"/>
                      <a:pt x="36" y="49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7"/>
                    </a:cubicBezTo>
                    <a:cubicBezTo>
                      <a:pt x="36" y="46"/>
                      <a:pt x="37" y="44"/>
                      <a:pt x="38" y="43"/>
                    </a:cubicBezTo>
                    <a:cubicBezTo>
                      <a:pt x="39" y="42"/>
                      <a:pt x="39" y="41"/>
                      <a:pt x="40" y="41"/>
                    </a:cubicBezTo>
                    <a:cubicBezTo>
                      <a:pt x="40" y="40"/>
                      <a:pt x="38" y="38"/>
                      <a:pt x="37" y="37"/>
                    </a:cubicBezTo>
                    <a:cubicBezTo>
                      <a:pt x="35" y="35"/>
                      <a:pt x="34" y="33"/>
                      <a:pt x="35" y="31"/>
                    </a:cubicBezTo>
                    <a:cubicBezTo>
                      <a:pt x="35" y="29"/>
                      <a:pt x="36" y="27"/>
                      <a:pt x="37" y="26"/>
                    </a:cubicBezTo>
                    <a:cubicBezTo>
                      <a:pt x="37" y="26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4"/>
                      <a:pt x="37" y="23"/>
                      <a:pt x="37" y="22"/>
                    </a:cubicBezTo>
                    <a:cubicBezTo>
                      <a:pt x="35" y="21"/>
                      <a:pt x="30" y="21"/>
                      <a:pt x="28" y="20"/>
                    </a:cubicBezTo>
                    <a:cubicBezTo>
                      <a:pt x="27" y="20"/>
                      <a:pt x="26" y="20"/>
                      <a:pt x="26" y="20"/>
                    </a:cubicBezTo>
                    <a:cubicBezTo>
                      <a:pt x="23" y="19"/>
                      <a:pt x="24" y="16"/>
                      <a:pt x="24" y="15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1" y="13"/>
                      <a:pt x="19" y="10"/>
                      <a:pt x="19" y="7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18" y="6"/>
                      <a:pt x="18" y="5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8" y="1"/>
                      <a:pt x="3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5" y="8"/>
                      <a:pt x="5" y="11"/>
                      <a:pt x="5" y="13"/>
                    </a:cubicBezTo>
                    <a:cubicBezTo>
                      <a:pt x="5" y="14"/>
                      <a:pt x="5" y="15"/>
                      <a:pt x="6" y="16"/>
                    </a:cubicBezTo>
                    <a:cubicBezTo>
                      <a:pt x="6" y="16"/>
                      <a:pt x="6" y="16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5"/>
                      <a:pt x="7" y="27"/>
                      <a:pt x="7" y="29"/>
                    </a:cubicBezTo>
                    <a:cubicBezTo>
                      <a:pt x="6" y="29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4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2" y="37"/>
                      <a:pt x="2" y="38"/>
                    </a:cubicBezTo>
                    <a:cubicBezTo>
                      <a:pt x="2" y="38"/>
                      <a:pt x="2" y="38"/>
                      <a:pt x="2" y="39"/>
                    </a:cubicBezTo>
                    <a:cubicBezTo>
                      <a:pt x="2" y="39"/>
                      <a:pt x="3" y="39"/>
                      <a:pt x="3" y="39"/>
                    </a:cubicBezTo>
                    <a:cubicBezTo>
                      <a:pt x="3" y="40"/>
                      <a:pt x="4" y="40"/>
                      <a:pt x="4" y="41"/>
                    </a:cubicBezTo>
                    <a:cubicBezTo>
                      <a:pt x="4" y="41"/>
                      <a:pt x="5" y="42"/>
                      <a:pt x="5" y="42"/>
                    </a:cubicBezTo>
                    <a:cubicBezTo>
                      <a:pt x="6" y="43"/>
                      <a:pt x="6" y="43"/>
                      <a:pt x="7" y="44"/>
                    </a:cubicBezTo>
                    <a:cubicBezTo>
                      <a:pt x="7" y="44"/>
                      <a:pt x="7" y="45"/>
                      <a:pt x="8" y="45"/>
                    </a:cubicBezTo>
                    <a:cubicBezTo>
                      <a:pt x="8" y="45"/>
                      <a:pt x="8" y="46"/>
                      <a:pt x="9" y="46"/>
                    </a:cubicBezTo>
                    <a:cubicBezTo>
                      <a:pt x="9" y="46"/>
                      <a:pt x="10" y="47"/>
                      <a:pt x="1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</p:grpSp>
        <p:grpSp>
          <p:nvGrpSpPr>
            <p:cNvPr id="150" name="Group 1229">
              <a:extLst>
                <a:ext uri="{FF2B5EF4-FFF2-40B4-BE49-F238E27FC236}">
                  <a16:creationId xmlns:a16="http://schemas.microsoft.com/office/drawing/2014/main" id="{D7532FCF-6074-0A4A-B943-44CC1CAEA0A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72754" y="2667839"/>
              <a:ext cx="1016078" cy="1100674"/>
              <a:chOff x="1483" y="2550"/>
              <a:chExt cx="729" cy="816"/>
            </a:xfrm>
            <a:grpFill/>
          </p:grpSpPr>
          <p:grpSp>
            <p:nvGrpSpPr>
              <p:cNvPr id="151" name="Group 1430">
                <a:extLst>
                  <a:ext uri="{FF2B5EF4-FFF2-40B4-BE49-F238E27FC236}">
                    <a16:creationId xmlns:a16="http://schemas.microsoft.com/office/drawing/2014/main" id="{C0FA8ADC-950D-7F43-B427-9C25B0E99A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3" y="2550"/>
                <a:ext cx="729" cy="816"/>
                <a:chOff x="1483" y="2550"/>
                <a:chExt cx="729" cy="816"/>
              </a:xfrm>
              <a:grpFill/>
            </p:grpSpPr>
            <p:sp>
              <p:nvSpPr>
                <p:cNvPr id="575" name="Freeform 1230">
                  <a:extLst>
                    <a:ext uri="{FF2B5EF4-FFF2-40B4-BE49-F238E27FC236}">
                      <a16:creationId xmlns:a16="http://schemas.microsoft.com/office/drawing/2014/main" id="{8962FC02-0550-654A-AEF9-78536A07D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" y="3168"/>
                  <a:ext cx="17" cy="6"/>
                </a:xfrm>
                <a:custGeom>
                  <a:avLst/>
                  <a:gdLst>
                    <a:gd name="T0" fmla="*/ 18 w 18"/>
                    <a:gd name="T1" fmla="*/ 0 h 6"/>
                    <a:gd name="T2" fmla="*/ 16 w 18"/>
                    <a:gd name="T3" fmla="*/ 0 h 6"/>
                    <a:gd name="T4" fmla="*/ 16 w 18"/>
                    <a:gd name="T5" fmla="*/ 0 h 6"/>
                    <a:gd name="T6" fmla="*/ 14 w 18"/>
                    <a:gd name="T7" fmla="*/ 0 h 6"/>
                    <a:gd name="T8" fmla="*/ 4 w 18"/>
                    <a:gd name="T9" fmla="*/ 1 h 6"/>
                    <a:gd name="T10" fmla="*/ 3 w 18"/>
                    <a:gd name="T11" fmla="*/ 1 h 6"/>
                    <a:gd name="T12" fmla="*/ 2 w 18"/>
                    <a:gd name="T13" fmla="*/ 1 h 6"/>
                    <a:gd name="T14" fmla="*/ 1 w 18"/>
                    <a:gd name="T15" fmla="*/ 1 h 6"/>
                    <a:gd name="T16" fmla="*/ 1 w 18"/>
                    <a:gd name="T17" fmla="*/ 1 h 6"/>
                    <a:gd name="T18" fmla="*/ 0 w 18"/>
                    <a:gd name="T19" fmla="*/ 2 h 6"/>
                    <a:gd name="T20" fmla="*/ 0 w 18"/>
                    <a:gd name="T21" fmla="*/ 2 h 6"/>
                    <a:gd name="T22" fmla="*/ 3 w 18"/>
                    <a:gd name="T23" fmla="*/ 4 h 6"/>
                    <a:gd name="T24" fmla="*/ 4 w 18"/>
                    <a:gd name="T25" fmla="*/ 6 h 6"/>
                    <a:gd name="T26" fmla="*/ 13 w 18"/>
                    <a:gd name="T27" fmla="*/ 1 h 6"/>
                    <a:gd name="T28" fmla="*/ 14 w 18"/>
                    <a:gd name="T29" fmla="*/ 1 h 6"/>
                    <a:gd name="T30" fmla="*/ 15 w 18"/>
                    <a:gd name="T31" fmla="*/ 1 h 6"/>
                    <a:gd name="T32" fmla="*/ 16 w 18"/>
                    <a:gd name="T33" fmla="*/ 1 h 6"/>
                    <a:gd name="T34" fmla="*/ 16 w 18"/>
                    <a:gd name="T35" fmla="*/ 0 h 6"/>
                    <a:gd name="T36" fmla="*/ 17 w 18"/>
                    <a:gd name="T37" fmla="*/ 0 h 6"/>
                    <a:gd name="T38" fmla="*/ 18 w 18"/>
                    <a:gd name="T39" fmla="*/ 0 h 6"/>
                    <a:gd name="T40" fmla="*/ 18 w 18"/>
                    <a:gd name="T4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cubicBezTo>
                        <a:pt x="17" y="0"/>
                        <a:pt x="17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1" y="0"/>
                        <a:pt x="7" y="0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ubicBezTo>
                        <a:pt x="3" y="5"/>
                        <a:pt x="4" y="5"/>
                        <a:pt x="4" y="6"/>
                      </a:cubicBezTo>
                      <a:cubicBezTo>
                        <a:pt x="6" y="4"/>
                        <a:pt x="9" y="1"/>
                        <a:pt x="13" y="1"/>
                      </a:cubicBezTo>
                      <a:cubicBezTo>
                        <a:pt x="13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5" y="1"/>
                      </a:cubicBezTo>
                      <a:cubicBezTo>
                        <a:pt x="15" y="1"/>
                        <a:pt x="15" y="1"/>
                        <a:pt x="16" y="1"/>
                      </a:cubicBezTo>
                      <a:cubicBezTo>
                        <a:pt x="16" y="1"/>
                        <a:pt x="16" y="0"/>
                        <a:pt x="16" y="0"/>
                      </a:cubicBezTo>
                      <a:cubicBezTo>
                        <a:pt x="16" y="0"/>
                        <a:pt x="17" y="0"/>
                        <a:pt x="17" y="0"/>
                      </a:cubicBezTo>
                      <a:cubicBezTo>
                        <a:pt x="17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76" name="Freeform 1231">
                  <a:extLst>
                    <a:ext uri="{FF2B5EF4-FFF2-40B4-BE49-F238E27FC236}">
                      <a16:creationId xmlns:a16="http://schemas.microsoft.com/office/drawing/2014/main" id="{902570D4-CE08-9E4B-B509-647F05FC0E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3162"/>
                  <a:ext cx="104" cy="132"/>
                </a:xfrm>
                <a:custGeom>
                  <a:avLst/>
                  <a:gdLst>
                    <a:gd name="T0" fmla="*/ 82 w 109"/>
                    <a:gd name="T1" fmla="*/ 58 h 138"/>
                    <a:gd name="T2" fmla="*/ 89 w 109"/>
                    <a:gd name="T3" fmla="*/ 54 h 138"/>
                    <a:gd name="T4" fmla="*/ 94 w 109"/>
                    <a:gd name="T5" fmla="*/ 53 h 138"/>
                    <a:gd name="T6" fmla="*/ 94 w 109"/>
                    <a:gd name="T7" fmla="*/ 13 h 138"/>
                    <a:gd name="T8" fmla="*/ 96 w 109"/>
                    <a:gd name="T9" fmla="*/ 13 h 138"/>
                    <a:gd name="T10" fmla="*/ 106 w 109"/>
                    <a:gd name="T11" fmla="*/ 11 h 138"/>
                    <a:gd name="T12" fmla="*/ 109 w 109"/>
                    <a:gd name="T13" fmla="*/ 10 h 138"/>
                    <a:gd name="T14" fmla="*/ 109 w 109"/>
                    <a:gd name="T15" fmla="*/ 10 h 138"/>
                    <a:gd name="T16" fmla="*/ 109 w 109"/>
                    <a:gd name="T17" fmla="*/ 10 h 138"/>
                    <a:gd name="T18" fmla="*/ 107 w 109"/>
                    <a:gd name="T19" fmla="*/ 10 h 138"/>
                    <a:gd name="T20" fmla="*/ 106 w 109"/>
                    <a:gd name="T21" fmla="*/ 10 h 138"/>
                    <a:gd name="T22" fmla="*/ 103 w 109"/>
                    <a:gd name="T23" fmla="*/ 10 h 138"/>
                    <a:gd name="T24" fmla="*/ 98 w 109"/>
                    <a:gd name="T25" fmla="*/ 9 h 138"/>
                    <a:gd name="T26" fmla="*/ 91 w 109"/>
                    <a:gd name="T27" fmla="*/ 9 h 138"/>
                    <a:gd name="T28" fmla="*/ 74 w 109"/>
                    <a:gd name="T29" fmla="*/ 10 h 138"/>
                    <a:gd name="T30" fmla="*/ 73 w 109"/>
                    <a:gd name="T31" fmla="*/ 10 h 138"/>
                    <a:gd name="T32" fmla="*/ 69 w 109"/>
                    <a:gd name="T33" fmla="*/ 6 h 138"/>
                    <a:gd name="T34" fmla="*/ 31 w 109"/>
                    <a:gd name="T35" fmla="*/ 6 h 138"/>
                    <a:gd name="T36" fmla="*/ 20 w 109"/>
                    <a:gd name="T37" fmla="*/ 3 h 138"/>
                    <a:gd name="T38" fmla="*/ 11 w 109"/>
                    <a:gd name="T39" fmla="*/ 2 h 138"/>
                    <a:gd name="T40" fmla="*/ 10 w 109"/>
                    <a:gd name="T41" fmla="*/ 3 h 138"/>
                    <a:gd name="T42" fmla="*/ 9 w 109"/>
                    <a:gd name="T43" fmla="*/ 3 h 138"/>
                    <a:gd name="T44" fmla="*/ 6 w 109"/>
                    <a:gd name="T45" fmla="*/ 1 h 138"/>
                    <a:gd name="T46" fmla="*/ 5 w 109"/>
                    <a:gd name="T47" fmla="*/ 0 h 138"/>
                    <a:gd name="T48" fmla="*/ 5 w 109"/>
                    <a:gd name="T49" fmla="*/ 0 h 138"/>
                    <a:gd name="T50" fmla="*/ 3 w 109"/>
                    <a:gd name="T51" fmla="*/ 2 h 138"/>
                    <a:gd name="T52" fmla="*/ 3 w 109"/>
                    <a:gd name="T53" fmla="*/ 3 h 138"/>
                    <a:gd name="T54" fmla="*/ 0 w 109"/>
                    <a:gd name="T55" fmla="*/ 3 h 138"/>
                    <a:gd name="T56" fmla="*/ 6 w 109"/>
                    <a:gd name="T57" fmla="*/ 15 h 138"/>
                    <a:gd name="T58" fmla="*/ 17 w 109"/>
                    <a:gd name="T59" fmla="*/ 39 h 138"/>
                    <a:gd name="T60" fmla="*/ 23 w 109"/>
                    <a:gd name="T61" fmla="*/ 52 h 138"/>
                    <a:gd name="T62" fmla="*/ 28 w 109"/>
                    <a:gd name="T63" fmla="*/ 63 h 138"/>
                    <a:gd name="T64" fmla="*/ 29 w 109"/>
                    <a:gd name="T65" fmla="*/ 74 h 138"/>
                    <a:gd name="T66" fmla="*/ 29 w 109"/>
                    <a:gd name="T67" fmla="*/ 81 h 138"/>
                    <a:gd name="T68" fmla="*/ 33 w 109"/>
                    <a:gd name="T69" fmla="*/ 99 h 138"/>
                    <a:gd name="T70" fmla="*/ 33 w 109"/>
                    <a:gd name="T71" fmla="*/ 104 h 138"/>
                    <a:gd name="T72" fmla="*/ 40 w 109"/>
                    <a:gd name="T73" fmla="*/ 126 h 138"/>
                    <a:gd name="T74" fmla="*/ 47 w 109"/>
                    <a:gd name="T75" fmla="*/ 134 h 138"/>
                    <a:gd name="T76" fmla="*/ 48 w 109"/>
                    <a:gd name="T77" fmla="*/ 134 h 138"/>
                    <a:gd name="T78" fmla="*/ 55 w 109"/>
                    <a:gd name="T79" fmla="*/ 128 h 138"/>
                    <a:gd name="T80" fmla="*/ 58 w 109"/>
                    <a:gd name="T81" fmla="*/ 130 h 138"/>
                    <a:gd name="T82" fmla="*/ 60 w 109"/>
                    <a:gd name="T83" fmla="*/ 135 h 138"/>
                    <a:gd name="T84" fmla="*/ 63 w 109"/>
                    <a:gd name="T85" fmla="*/ 138 h 138"/>
                    <a:gd name="T86" fmla="*/ 68 w 109"/>
                    <a:gd name="T87" fmla="*/ 138 h 138"/>
                    <a:gd name="T88" fmla="*/ 73 w 109"/>
                    <a:gd name="T89" fmla="*/ 138 h 138"/>
                    <a:gd name="T90" fmla="*/ 74 w 109"/>
                    <a:gd name="T91" fmla="*/ 138 h 138"/>
                    <a:gd name="T92" fmla="*/ 76 w 109"/>
                    <a:gd name="T93" fmla="*/ 138 h 138"/>
                    <a:gd name="T94" fmla="*/ 79 w 109"/>
                    <a:gd name="T95" fmla="*/ 135 h 138"/>
                    <a:gd name="T96" fmla="*/ 82 w 109"/>
                    <a:gd name="T97" fmla="*/ 132 h 138"/>
                    <a:gd name="T98" fmla="*/ 82 w 109"/>
                    <a:gd name="T99" fmla="*/ 92 h 138"/>
                    <a:gd name="T100" fmla="*/ 82 w 109"/>
                    <a:gd name="T101" fmla="*/ 88 h 138"/>
                    <a:gd name="T102" fmla="*/ 82 w 109"/>
                    <a:gd name="T103" fmla="*/ 5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9" h="138">
                      <a:moveTo>
                        <a:pt x="82" y="58"/>
                      </a:moveTo>
                      <a:cubicBezTo>
                        <a:pt x="82" y="55"/>
                        <a:pt x="86" y="54"/>
                        <a:pt x="89" y="54"/>
                      </a:cubicBezTo>
                      <a:cubicBezTo>
                        <a:pt x="90" y="54"/>
                        <a:pt x="93" y="54"/>
                        <a:pt x="94" y="53"/>
                      </a:cubicBezTo>
                      <a:cubicBezTo>
                        <a:pt x="94" y="13"/>
                        <a:pt x="94" y="13"/>
                        <a:pt x="94" y="13"/>
                      </a:cubicBezTo>
                      <a:cubicBezTo>
                        <a:pt x="96" y="13"/>
                        <a:pt x="96" y="13"/>
                        <a:pt x="96" y="13"/>
                      </a:cubicBezTo>
                      <a:cubicBezTo>
                        <a:pt x="99" y="12"/>
                        <a:pt x="104" y="12"/>
                        <a:pt x="106" y="11"/>
                      </a:cubicBezTo>
                      <a:cubicBezTo>
                        <a:pt x="106" y="11"/>
                        <a:pt x="107" y="11"/>
                        <a:pt x="109" y="1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8" y="10"/>
                        <a:pt x="107" y="10"/>
                        <a:pt x="107" y="10"/>
                      </a:cubicBezTo>
                      <a:cubicBezTo>
                        <a:pt x="106" y="10"/>
                        <a:pt x="106" y="10"/>
                        <a:pt x="106" y="10"/>
                      </a:cubicBezTo>
                      <a:cubicBezTo>
                        <a:pt x="105" y="10"/>
                        <a:pt x="104" y="10"/>
                        <a:pt x="103" y="10"/>
                      </a:cubicBezTo>
                      <a:cubicBezTo>
                        <a:pt x="101" y="10"/>
                        <a:pt x="99" y="10"/>
                        <a:pt x="98" y="9"/>
                      </a:cubicBezTo>
                      <a:cubicBezTo>
                        <a:pt x="98" y="9"/>
                        <a:pt x="96" y="9"/>
                        <a:pt x="91" y="9"/>
                      </a:cubicBezTo>
                      <a:cubicBezTo>
                        <a:pt x="83" y="9"/>
                        <a:pt x="74" y="10"/>
                        <a:pt x="74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69" y="6"/>
                        <a:pt x="69" y="6"/>
                        <a:pt x="69" y="6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27" y="6"/>
                        <a:pt x="24" y="5"/>
                        <a:pt x="20" y="3"/>
                      </a:cubicBezTo>
                      <a:cubicBezTo>
                        <a:pt x="17" y="1"/>
                        <a:pt x="14" y="1"/>
                        <a:pt x="11" y="2"/>
                      </a:cubicBezTo>
                      <a:cubicBezTo>
                        <a:pt x="10" y="2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7" y="3"/>
                        <a:pt x="6" y="2"/>
                        <a:pt x="6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2" y="11"/>
                        <a:pt x="6" y="15"/>
                      </a:cubicBezTo>
                      <a:cubicBezTo>
                        <a:pt x="10" y="21"/>
                        <a:pt x="14" y="31"/>
                        <a:pt x="17" y="39"/>
                      </a:cubicBezTo>
                      <a:cubicBezTo>
                        <a:pt x="18" y="43"/>
                        <a:pt x="21" y="48"/>
                        <a:pt x="23" y="52"/>
                      </a:cubicBezTo>
                      <a:cubicBezTo>
                        <a:pt x="25" y="56"/>
                        <a:pt x="27" y="59"/>
                        <a:pt x="28" y="63"/>
                      </a:cubicBezTo>
                      <a:cubicBezTo>
                        <a:pt x="29" y="66"/>
                        <a:pt x="29" y="70"/>
                        <a:pt x="29" y="74"/>
                      </a:cubicBezTo>
                      <a:cubicBezTo>
                        <a:pt x="28" y="77"/>
                        <a:pt x="28" y="80"/>
                        <a:pt x="29" y="81"/>
                      </a:cubicBezTo>
                      <a:cubicBezTo>
                        <a:pt x="31" y="85"/>
                        <a:pt x="32" y="91"/>
                        <a:pt x="33" y="99"/>
                      </a:cubicBezTo>
                      <a:cubicBezTo>
                        <a:pt x="33" y="101"/>
                        <a:pt x="33" y="102"/>
                        <a:pt x="33" y="104"/>
                      </a:cubicBezTo>
                      <a:cubicBezTo>
                        <a:pt x="34" y="111"/>
                        <a:pt x="35" y="121"/>
                        <a:pt x="40" y="126"/>
                      </a:cubicBezTo>
                      <a:cubicBezTo>
                        <a:pt x="42" y="128"/>
                        <a:pt x="44" y="131"/>
                        <a:pt x="47" y="134"/>
                      </a:cubicBezTo>
                      <a:cubicBezTo>
                        <a:pt x="47" y="134"/>
                        <a:pt x="48" y="134"/>
                        <a:pt x="48" y="134"/>
                      </a:cubicBezTo>
                      <a:cubicBezTo>
                        <a:pt x="49" y="132"/>
                        <a:pt x="52" y="128"/>
                        <a:pt x="55" y="128"/>
                      </a:cubicBezTo>
                      <a:cubicBezTo>
                        <a:pt x="56" y="128"/>
                        <a:pt x="57" y="129"/>
                        <a:pt x="58" y="130"/>
                      </a:cubicBezTo>
                      <a:cubicBezTo>
                        <a:pt x="59" y="132"/>
                        <a:pt x="60" y="133"/>
                        <a:pt x="60" y="135"/>
                      </a:cubicBezTo>
                      <a:cubicBezTo>
                        <a:pt x="61" y="137"/>
                        <a:pt x="61" y="138"/>
                        <a:pt x="63" y="138"/>
                      </a:cubicBezTo>
                      <a:cubicBezTo>
                        <a:pt x="64" y="138"/>
                        <a:pt x="66" y="138"/>
                        <a:pt x="68" y="138"/>
                      </a:cubicBezTo>
                      <a:cubicBezTo>
                        <a:pt x="70" y="138"/>
                        <a:pt x="72" y="138"/>
                        <a:pt x="73" y="138"/>
                      </a:cubicBez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5" y="138"/>
                        <a:pt x="76" y="138"/>
                        <a:pt x="76" y="138"/>
                      </a:cubicBezTo>
                      <a:cubicBezTo>
                        <a:pt x="76" y="137"/>
                        <a:pt x="77" y="136"/>
                        <a:pt x="79" y="135"/>
                      </a:cubicBezTo>
                      <a:cubicBezTo>
                        <a:pt x="80" y="134"/>
                        <a:pt x="82" y="133"/>
                        <a:pt x="82" y="132"/>
                      </a:cubicBezTo>
                      <a:cubicBezTo>
                        <a:pt x="82" y="92"/>
                        <a:pt x="82" y="92"/>
                        <a:pt x="82" y="92"/>
                      </a:cubicBezTo>
                      <a:cubicBezTo>
                        <a:pt x="82" y="88"/>
                        <a:pt x="82" y="88"/>
                        <a:pt x="82" y="88"/>
                      </a:cubicBezTo>
                      <a:lnTo>
                        <a:pt x="82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77" name="Freeform 1232">
                  <a:extLst>
                    <a:ext uri="{FF2B5EF4-FFF2-40B4-BE49-F238E27FC236}">
                      <a16:creationId xmlns:a16="http://schemas.microsoft.com/office/drawing/2014/main" id="{A0264CF1-9EF5-5242-B3F7-FB0D55F97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5" y="3147"/>
                  <a:ext cx="79" cy="72"/>
                </a:xfrm>
                <a:custGeom>
                  <a:avLst/>
                  <a:gdLst>
                    <a:gd name="T0" fmla="*/ 45 w 83"/>
                    <a:gd name="T1" fmla="*/ 1 h 75"/>
                    <a:gd name="T2" fmla="*/ 41 w 83"/>
                    <a:gd name="T3" fmla="*/ 4 h 75"/>
                    <a:gd name="T4" fmla="*/ 29 w 83"/>
                    <a:gd name="T5" fmla="*/ 14 h 75"/>
                    <a:gd name="T6" fmla="*/ 23 w 83"/>
                    <a:gd name="T7" fmla="*/ 21 h 75"/>
                    <a:gd name="T8" fmla="*/ 18 w 83"/>
                    <a:gd name="T9" fmla="*/ 27 h 75"/>
                    <a:gd name="T10" fmla="*/ 15 w 83"/>
                    <a:gd name="T11" fmla="*/ 27 h 75"/>
                    <a:gd name="T12" fmla="*/ 6 w 83"/>
                    <a:gd name="T13" fmla="*/ 25 h 75"/>
                    <a:gd name="T14" fmla="*/ 2 w 83"/>
                    <a:gd name="T15" fmla="*/ 25 h 75"/>
                    <a:gd name="T16" fmla="*/ 0 w 83"/>
                    <a:gd name="T17" fmla="*/ 25 h 75"/>
                    <a:gd name="T18" fmla="*/ 1 w 83"/>
                    <a:gd name="T19" fmla="*/ 26 h 75"/>
                    <a:gd name="T20" fmla="*/ 1 w 83"/>
                    <a:gd name="T21" fmla="*/ 26 h 75"/>
                    <a:gd name="T22" fmla="*/ 2 w 83"/>
                    <a:gd name="T23" fmla="*/ 27 h 75"/>
                    <a:gd name="T24" fmla="*/ 3 w 83"/>
                    <a:gd name="T25" fmla="*/ 27 h 75"/>
                    <a:gd name="T26" fmla="*/ 3 w 83"/>
                    <a:gd name="T27" fmla="*/ 28 h 75"/>
                    <a:gd name="T28" fmla="*/ 3 w 83"/>
                    <a:gd name="T29" fmla="*/ 28 h 75"/>
                    <a:gd name="T30" fmla="*/ 7 w 83"/>
                    <a:gd name="T31" fmla="*/ 34 h 75"/>
                    <a:gd name="T32" fmla="*/ 10 w 83"/>
                    <a:gd name="T33" fmla="*/ 42 h 75"/>
                    <a:gd name="T34" fmla="*/ 23 w 83"/>
                    <a:gd name="T35" fmla="*/ 51 h 75"/>
                    <a:gd name="T36" fmla="*/ 24 w 83"/>
                    <a:gd name="T37" fmla="*/ 53 h 75"/>
                    <a:gd name="T38" fmla="*/ 27 w 83"/>
                    <a:gd name="T39" fmla="*/ 60 h 75"/>
                    <a:gd name="T40" fmla="*/ 29 w 83"/>
                    <a:gd name="T41" fmla="*/ 64 h 75"/>
                    <a:gd name="T42" fmla="*/ 32 w 83"/>
                    <a:gd name="T43" fmla="*/ 65 h 75"/>
                    <a:gd name="T44" fmla="*/ 33 w 83"/>
                    <a:gd name="T45" fmla="*/ 66 h 75"/>
                    <a:gd name="T46" fmla="*/ 34 w 83"/>
                    <a:gd name="T47" fmla="*/ 66 h 75"/>
                    <a:gd name="T48" fmla="*/ 36 w 83"/>
                    <a:gd name="T49" fmla="*/ 66 h 75"/>
                    <a:gd name="T50" fmla="*/ 37 w 83"/>
                    <a:gd name="T51" fmla="*/ 66 h 75"/>
                    <a:gd name="T52" fmla="*/ 38 w 83"/>
                    <a:gd name="T53" fmla="*/ 66 h 75"/>
                    <a:gd name="T54" fmla="*/ 38 w 83"/>
                    <a:gd name="T55" fmla="*/ 66 h 75"/>
                    <a:gd name="T56" fmla="*/ 39 w 83"/>
                    <a:gd name="T57" fmla="*/ 67 h 75"/>
                    <a:gd name="T58" fmla="*/ 40 w 83"/>
                    <a:gd name="T59" fmla="*/ 67 h 75"/>
                    <a:gd name="T60" fmla="*/ 40 w 83"/>
                    <a:gd name="T61" fmla="*/ 67 h 75"/>
                    <a:gd name="T62" fmla="*/ 41 w 83"/>
                    <a:gd name="T63" fmla="*/ 68 h 75"/>
                    <a:gd name="T64" fmla="*/ 41 w 83"/>
                    <a:gd name="T65" fmla="*/ 68 h 75"/>
                    <a:gd name="T66" fmla="*/ 41 w 83"/>
                    <a:gd name="T67" fmla="*/ 68 h 75"/>
                    <a:gd name="T68" fmla="*/ 42 w 83"/>
                    <a:gd name="T69" fmla="*/ 67 h 75"/>
                    <a:gd name="T70" fmla="*/ 43 w 83"/>
                    <a:gd name="T71" fmla="*/ 71 h 75"/>
                    <a:gd name="T72" fmla="*/ 43 w 83"/>
                    <a:gd name="T73" fmla="*/ 71 h 75"/>
                    <a:gd name="T74" fmla="*/ 43 w 83"/>
                    <a:gd name="T75" fmla="*/ 71 h 75"/>
                    <a:gd name="T76" fmla="*/ 46 w 83"/>
                    <a:gd name="T77" fmla="*/ 71 h 75"/>
                    <a:gd name="T78" fmla="*/ 50 w 83"/>
                    <a:gd name="T79" fmla="*/ 72 h 75"/>
                    <a:gd name="T80" fmla="*/ 50 w 83"/>
                    <a:gd name="T81" fmla="*/ 72 h 75"/>
                    <a:gd name="T82" fmla="*/ 52 w 83"/>
                    <a:gd name="T83" fmla="*/ 72 h 75"/>
                    <a:gd name="T84" fmla="*/ 52 w 83"/>
                    <a:gd name="T85" fmla="*/ 72 h 75"/>
                    <a:gd name="T86" fmla="*/ 53 w 83"/>
                    <a:gd name="T87" fmla="*/ 73 h 75"/>
                    <a:gd name="T88" fmla="*/ 59 w 83"/>
                    <a:gd name="T89" fmla="*/ 74 h 75"/>
                    <a:gd name="T90" fmla="*/ 64 w 83"/>
                    <a:gd name="T91" fmla="*/ 75 h 75"/>
                    <a:gd name="T92" fmla="*/ 67 w 83"/>
                    <a:gd name="T93" fmla="*/ 72 h 75"/>
                    <a:gd name="T94" fmla="*/ 74 w 83"/>
                    <a:gd name="T95" fmla="*/ 64 h 75"/>
                    <a:gd name="T96" fmla="*/ 76 w 83"/>
                    <a:gd name="T97" fmla="*/ 59 h 75"/>
                    <a:gd name="T98" fmla="*/ 78 w 83"/>
                    <a:gd name="T99" fmla="*/ 53 h 75"/>
                    <a:gd name="T100" fmla="*/ 83 w 83"/>
                    <a:gd name="T101" fmla="*/ 47 h 75"/>
                    <a:gd name="T102" fmla="*/ 82 w 83"/>
                    <a:gd name="T103" fmla="*/ 43 h 75"/>
                    <a:gd name="T104" fmla="*/ 80 w 83"/>
                    <a:gd name="T105" fmla="*/ 39 h 75"/>
                    <a:gd name="T106" fmla="*/ 80 w 83"/>
                    <a:gd name="T107" fmla="*/ 32 h 75"/>
                    <a:gd name="T108" fmla="*/ 82 w 83"/>
                    <a:gd name="T109" fmla="*/ 28 h 75"/>
                    <a:gd name="T110" fmla="*/ 82 w 83"/>
                    <a:gd name="T111" fmla="*/ 19 h 75"/>
                    <a:gd name="T112" fmla="*/ 82 w 83"/>
                    <a:gd name="T113" fmla="*/ 11 h 75"/>
                    <a:gd name="T114" fmla="*/ 80 w 83"/>
                    <a:gd name="T115" fmla="*/ 11 h 75"/>
                    <a:gd name="T116" fmla="*/ 70 w 83"/>
                    <a:gd name="T117" fmla="*/ 7 h 75"/>
                    <a:gd name="T118" fmla="*/ 56 w 83"/>
                    <a:gd name="T119" fmla="*/ 4 h 75"/>
                    <a:gd name="T120" fmla="*/ 55 w 83"/>
                    <a:gd name="T121" fmla="*/ 4 h 75"/>
                    <a:gd name="T122" fmla="*/ 53 w 83"/>
                    <a:gd name="T123" fmla="*/ 0 h 75"/>
                    <a:gd name="T124" fmla="*/ 45 w 83"/>
                    <a:gd name="T125" fmla="*/ 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3" h="75">
                      <a:moveTo>
                        <a:pt x="45" y="1"/>
                      </a:moveTo>
                      <a:cubicBezTo>
                        <a:pt x="41" y="2"/>
                        <a:pt x="41" y="3"/>
                        <a:pt x="41" y="4"/>
                      </a:cubicBezTo>
                      <a:cubicBezTo>
                        <a:pt x="41" y="8"/>
                        <a:pt x="33" y="13"/>
                        <a:pt x="29" y="14"/>
                      </a:cubicBezTo>
                      <a:cubicBezTo>
                        <a:pt x="27" y="15"/>
                        <a:pt x="24" y="18"/>
                        <a:pt x="23" y="21"/>
                      </a:cubicBezTo>
                      <a:cubicBezTo>
                        <a:pt x="20" y="24"/>
                        <a:pt x="19" y="26"/>
                        <a:pt x="18" y="27"/>
                      </a:cubicBezTo>
                      <a:cubicBezTo>
                        <a:pt x="17" y="27"/>
                        <a:pt x="16" y="27"/>
                        <a:pt x="15" y="27"/>
                      </a:cubicBezTo>
                      <a:cubicBezTo>
                        <a:pt x="12" y="27"/>
                        <a:pt x="9" y="26"/>
                        <a:pt x="6" y="25"/>
                      </a:cubicBezTo>
                      <a:cubicBezTo>
                        <a:pt x="4" y="25"/>
                        <a:pt x="3" y="25"/>
                        <a:pt x="2" y="25"/>
                      </a:cubicBezTo>
                      <a:cubicBezTo>
                        <a:pt x="2" y="25"/>
                        <a:pt x="1" y="25"/>
                        <a:pt x="0" y="25"/>
                      </a:cubicBezTo>
                      <a:cubicBezTo>
                        <a:pt x="0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7"/>
                        <a:pt x="2" y="27"/>
                        <a:pt x="3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5" y="28"/>
                        <a:pt x="6" y="30"/>
                        <a:pt x="7" y="34"/>
                      </a:cubicBezTo>
                      <a:cubicBezTo>
                        <a:pt x="7" y="36"/>
                        <a:pt x="9" y="41"/>
                        <a:pt x="10" y="42"/>
                      </a:cubicBezTo>
                      <a:cubicBezTo>
                        <a:pt x="13" y="43"/>
                        <a:pt x="23" y="47"/>
                        <a:pt x="23" y="51"/>
                      </a:cubicBezTo>
                      <a:cubicBezTo>
                        <a:pt x="23" y="52"/>
                        <a:pt x="23" y="53"/>
                        <a:pt x="24" y="53"/>
                      </a:cubicBezTo>
                      <a:cubicBezTo>
                        <a:pt x="25" y="55"/>
                        <a:pt x="27" y="57"/>
                        <a:pt x="27" y="60"/>
                      </a:cubicBezTo>
                      <a:cubicBezTo>
                        <a:pt x="27" y="61"/>
                        <a:pt x="28" y="62"/>
                        <a:pt x="29" y="64"/>
                      </a:cubicBezTo>
                      <a:cubicBezTo>
                        <a:pt x="30" y="65"/>
                        <a:pt x="31" y="65"/>
                        <a:pt x="32" y="65"/>
                      </a:cubicBezTo>
                      <a:cubicBezTo>
                        <a:pt x="32" y="66"/>
                        <a:pt x="33" y="66"/>
                        <a:pt x="33" y="66"/>
                      </a:cubicBezTo>
                      <a:cubicBezTo>
                        <a:pt x="34" y="66"/>
                        <a:pt x="34" y="66"/>
                        <a:pt x="34" y="66"/>
                      </a:cubicBezTo>
                      <a:cubicBezTo>
                        <a:pt x="35" y="66"/>
                        <a:pt x="35" y="66"/>
                        <a:pt x="36" y="66"/>
                      </a:cubicBezTo>
                      <a:cubicBezTo>
                        <a:pt x="36" y="66"/>
                        <a:pt x="36" y="66"/>
                        <a:pt x="37" y="66"/>
                      </a:cubicBezTo>
                      <a:cubicBezTo>
                        <a:pt x="37" y="66"/>
                        <a:pt x="37" y="66"/>
                        <a:pt x="38" y="66"/>
                      </a:cubicBezTo>
                      <a:cubicBezTo>
                        <a:pt x="38" y="66"/>
                        <a:pt x="38" y="66"/>
                        <a:pt x="38" y="66"/>
                      </a:cubicBezTo>
                      <a:cubicBezTo>
                        <a:pt x="39" y="66"/>
                        <a:pt x="39" y="67"/>
                        <a:pt x="39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1" y="67"/>
                        <a:pt x="41" y="68"/>
                        <a:pt x="41" y="68"/>
                      </a:cubicBezTo>
                      <a:cubicBezTo>
                        <a:pt x="41" y="68"/>
                        <a:pt x="41" y="68"/>
                        <a:pt x="41" y="68"/>
                      </a:cubicBezTo>
                      <a:cubicBezTo>
                        <a:pt x="41" y="68"/>
                        <a:pt x="41" y="68"/>
                        <a:pt x="41" y="68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4" y="71"/>
                        <a:pt x="45" y="71"/>
                        <a:pt x="46" y="71"/>
                      </a:cubicBezTo>
                      <a:cubicBezTo>
                        <a:pt x="47" y="71"/>
                        <a:pt x="49" y="71"/>
                        <a:pt x="50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51" y="72"/>
                        <a:pt x="51" y="72"/>
                        <a:pt x="52" y="72"/>
                      </a:cubicBezTo>
                      <a:cubicBezTo>
                        <a:pt x="52" y="72"/>
                        <a:pt x="52" y="72"/>
                        <a:pt x="52" y="72"/>
                      </a:cubicBezTo>
                      <a:cubicBezTo>
                        <a:pt x="53" y="73"/>
                        <a:pt x="53" y="73"/>
                        <a:pt x="53" y="73"/>
                      </a:cubicBezTo>
                      <a:cubicBezTo>
                        <a:pt x="54" y="74"/>
                        <a:pt x="57" y="74"/>
                        <a:pt x="59" y="74"/>
                      </a:cubicBezTo>
                      <a:cubicBezTo>
                        <a:pt x="61" y="74"/>
                        <a:pt x="63" y="74"/>
                        <a:pt x="64" y="75"/>
                      </a:cubicBezTo>
                      <a:cubicBezTo>
                        <a:pt x="65" y="74"/>
                        <a:pt x="66" y="73"/>
                        <a:pt x="67" y="72"/>
                      </a:cubicBezTo>
                      <a:cubicBezTo>
                        <a:pt x="70" y="69"/>
                        <a:pt x="73" y="66"/>
                        <a:pt x="74" y="64"/>
                      </a:cubicBezTo>
                      <a:cubicBezTo>
                        <a:pt x="75" y="63"/>
                        <a:pt x="76" y="61"/>
                        <a:pt x="76" y="59"/>
                      </a:cubicBezTo>
                      <a:cubicBezTo>
                        <a:pt x="76" y="56"/>
                        <a:pt x="76" y="54"/>
                        <a:pt x="78" y="53"/>
                      </a:cubicBezTo>
                      <a:cubicBezTo>
                        <a:pt x="79" y="52"/>
                        <a:pt x="82" y="49"/>
                        <a:pt x="83" y="47"/>
                      </a:cubicBezTo>
                      <a:cubicBezTo>
                        <a:pt x="82" y="46"/>
                        <a:pt x="82" y="45"/>
                        <a:pt x="82" y="43"/>
                      </a:cubicBezTo>
                      <a:cubicBezTo>
                        <a:pt x="81" y="42"/>
                        <a:pt x="81" y="40"/>
                        <a:pt x="80" y="39"/>
                      </a:cubicBezTo>
                      <a:cubicBezTo>
                        <a:pt x="77" y="36"/>
                        <a:pt x="79" y="33"/>
                        <a:pt x="80" y="32"/>
                      </a:cubicBezTo>
                      <a:cubicBezTo>
                        <a:pt x="82" y="31"/>
                        <a:pt x="83" y="29"/>
                        <a:pt x="82" y="28"/>
                      </a:cubicBezTo>
                      <a:cubicBezTo>
                        <a:pt x="82" y="25"/>
                        <a:pt x="82" y="22"/>
                        <a:pt x="82" y="19"/>
                      </a:cubicBezTo>
                      <a:cubicBezTo>
                        <a:pt x="83" y="16"/>
                        <a:pt x="83" y="13"/>
                        <a:pt x="82" y="11"/>
                      </a:cubicBezTo>
                      <a:cubicBezTo>
                        <a:pt x="82" y="11"/>
                        <a:pt x="81" y="11"/>
                        <a:pt x="80" y="11"/>
                      </a:cubicBezTo>
                      <a:cubicBezTo>
                        <a:pt x="77" y="10"/>
                        <a:pt x="73" y="9"/>
                        <a:pt x="70" y="7"/>
                      </a:cubicBezTo>
                      <a:cubicBezTo>
                        <a:pt x="66" y="5"/>
                        <a:pt x="59" y="4"/>
                        <a:pt x="56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3" y="0"/>
                        <a:pt x="53" y="0"/>
                        <a:pt x="53" y="0"/>
                      </a:cubicBez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78" name="Freeform 1233">
                  <a:extLst>
                    <a:ext uri="{FF2B5EF4-FFF2-40B4-BE49-F238E27FC236}">
                      <a16:creationId xmlns:a16="http://schemas.microsoft.com/office/drawing/2014/main" id="{9DCC450C-AF37-A042-97B6-810E8CCDF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9" y="3172"/>
                  <a:ext cx="93" cy="98"/>
                </a:xfrm>
                <a:custGeom>
                  <a:avLst/>
                  <a:gdLst>
                    <a:gd name="T0" fmla="*/ 96 w 97"/>
                    <a:gd name="T1" fmla="*/ 45 h 103"/>
                    <a:gd name="T2" fmla="*/ 96 w 97"/>
                    <a:gd name="T3" fmla="*/ 45 h 103"/>
                    <a:gd name="T4" fmla="*/ 95 w 97"/>
                    <a:gd name="T5" fmla="*/ 44 h 103"/>
                    <a:gd name="T6" fmla="*/ 95 w 97"/>
                    <a:gd name="T7" fmla="*/ 44 h 103"/>
                    <a:gd name="T8" fmla="*/ 93 w 97"/>
                    <a:gd name="T9" fmla="*/ 44 h 103"/>
                    <a:gd name="T10" fmla="*/ 91 w 97"/>
                    <a:gd name="T11" fmla="*/ 44 h 103"/>
                    <a:gd name="T12" fmla="*/ 91 w 97"/>
                    <a:gd name="T13" fmla="*/ 44 h 103"/>
                    <a:gd name="T14" fmla="*/ 84 w 97"/>
                    <a:gd name="T15" fmla="*/ 40 h 103"/>
                    <a:gd name="T16" fmla="*/ 82 w 97"/>
                    <a:gd name="T17" fmla="*/ 38 h 103"/>
                    <a:gd name="T18" fmla="*/ 82 w 97"/>
                    <a:gd name="T19" fmla="*/ 36 h 103"/>
                    <a:gd name="T20" fmla="*/ 81 w 97"/>
                    <a:gd name="T21" fmla="*/ 34 h 103"/>
                    <a:gd name="T22" fmla="*/ 77 w 97"/>
                    <a:gd name="T23" fmla="*/ 25 h 103"/>
                    <a:gd name="T24" fmla="*/ 61 w 97"/>
                    <a:gd name="T25" fmla="*/ 9 h 103"/>
                    <a:gd name="T26" fmla="*/ 59 w 97"/>
                    <a:gd name="T27" fmla="*/ 5 h 103"/>
                    <a:gd name="T28" fmla="*/ 57 w 97"/>
                    <a:gd name="T29" fmla="*/ 3 h 103"/>
                    <a:gd name="T30" fmla="*/ 55 w 97"/>
                    <a:gd name="T31" fmla="*/ 2 h 103"/>
                    <a:gd name="T32" fmla="*/ 54 w 97"/>
                    <a:gd name="T33" fmla="*/ 0 h 103"/>
                    <a:gd name="T34" fmla="*/ 54 w 97"/>
                    <a:gd name="T35" fmla="*/ 0 h 103"/>
                    <a:gd name="T36" fmla="*/ 51 w 97"/>
                    <a:gd name="T37" fmla="*/ 0 h 103"/>
                    <a:gd name="T38" fmla="*/ 49 w 97"/>
                    <a:gd name="T39" fmla="*/ 1 h 103"/>
                    <a:gd name="T40" fmla="*/ 47 w 97"/>
                    <a:gd name="T41" fmla="*/ 1 h 103"/>
                    <a:gd name="T42" fmla="*/ 38 w 97"/>
                    <a:gd name="T43" fmla="*/ 6 h 103"/>
                    <a:gd name="T44" fmla="*/ 32 w 97"/>
                    <a:gd name="T45" fmla="*/ 1 h 103"/>
                    <a:gd name="T46" fmla="*/ 21 w 97"/>
                    <a:gd name="T47" fmla="*/ 5 h 103"/>
                    <a:gd name="T48" fmla="*/ 12 w 97"/>
                    <a:gd name="T49" fmla="*/ 43 h 103"/>
                    <a:gd name="T50" fmla="*/ 0 w 97"/>
                    <a:gd name="T51" fmla="*/ 48 h 103"/>
                    <a:gd name="T52" fmla="*/ 1 w 97"/>
                    <a:gd name="T53" fmla="*/ 80 h 103"/>
                    <a:gd name="T54" fmla="*/ 3 w 97"/>
                    <a:gd name="T55" fmla="*/ 81 h 103"/>
                    <a:gd name="T56" fmla="*/ 4 w 97"/>
                    <a:gd name="T57" fmla="*/ 82 h 103"/>
                    <a:gd name="T58" fmla="*/ 6 w 97"/>
                    <a:gd name="T59" fmla="*/ 84 h 103"/>
                    <a:gd name="T60" fmla="*/ 9 w 97"/>
                    <a:gd name="T61" fmla="*/ 98 h 103"/>
                    <a:gd name="T62" fmla="*/ 7 w 97"/>
                    <a:gd name="T63" fmla="*/ 101 h 103"/>
                    <a:gd name="T64" fmla="*/ 7 w 97"/>
                    <a:gd name="T65" fmla="*/ 103 h 103"/>
                    <a:gd name="T66" fmla="*/ 11 w 97"/>
                    <a:gd name="T67" fmla="*/ 103 h 103"/>
                    <a:gd name="T68" fmla="*/ 20 w 97"/>
                    <a:gd name="T69" fmla="*/ 99 h 103"/>
                    <a:gd name="T70" fmla="*/ 37 w 97"/>
                    <a:gd name="T71" fmla="*/ 85 h 103"/>
                    <a:gd name="T72" fmla="*/ 45 w 97"/>
                    <a:gd name="T73" fmla="*/ 88 h 103"/>
                    <a:gd name="T74" fmla="*/ 58 w 97"/>
                    <a:gd name="T75" fmla="*/ 85 h 103"/>
                    <a:gd name="T76" fmla="*/ 65 w 97"/>
                    <a:gd name="T77" fmla="*/ 75 h 103"/>
                    <a:gd name="T78" fmla="*/ 79 w 97"/>
                    <a:gd name="T79" fmla="*/ 61 h 103"/>
                    <a:gd name="T80" fmla="*/ 92 w 97"/>
                    <a:gd name="T81" fmla="*/ 51 h 103"/>
                    <a:gd name="T82" fmla="*/ 94 w 97"/>
                    <a:gd name="T83" fmla="*/ 50 h 103"/>
                    <a:gd name="T84" fmla="*/ 95 w 97"/>
                    <a:gd name="T85" fmla="*/ 49 h 103"/>
                    <a:gd name="T86" fmla="*/ 96 w 97"/>
                    <a:gd name="T87" fmla="*/ 47 h 103"/>
                    <a:gd name="T88" fmla="*/ 97 w 97"/>
                    <a:gd name="T89" fmla="*/ 4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7" h="103">
                      <a:moveTo>
                        <a:pt x="97" y="46"/>
                      </a:moveTo>
                      <a:cubicBezTo>
                        <a:pt x="97" y="46"/>
                        <a:pt x="97" y="45"/>
                        <a:pt x="96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44"/>
                        <a:pt x="96" y="44"/>
                        <a:pt x="95" y="44"/>
                      </a:cubicBezTo>
                      <a:cubicBezTo>
                        <a:pt x="95" y="44"/>
                        <a:pt x="95" y="44"/>
                        <a:pt x="95" y="44"/>
                      </a:cubicBezTo>
                      <a:cubicBezTo>
                        <a:pt x="95" y="44"/>
                        <a:pt x="95" y="44"/>
                        <a:pt x="95" y="44"/>
                      </a:cubicBezTo>
                      <a:cubicBezTo>
                        <a:pt x="94" y="44"/>
                        <a:pt x="94" y="44"/>
                        <a:pt x="94" y="44"/>
                      </a:cubicBezTo>
                      <a:cubicBezTo>
                        <a:pt x="94" y="44"/>
                        <a:pt x="93" y="44"/>
                        <a:pt x="93" y="44"/>
                      </a:cubicBezTo>
                      <a:cubicBezTo>
                        <a:pt x="93" y="44"/>
                        <a:pt x="92" y="44"/>
                        <a:pt x="92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89" y="44"/>
                        <a:pt x="86" y="42"/>
                        <a:pt x="84" y="40"/>
                      </a:cubicBezTo>
                      <a:cubicBezTo>
                        <a:pt x="84" y="40"/>
                        <a:pt x="84" y="40"/>
                        <a:pt x="84" y="40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3" y="38"/>
                        <a:pt x="82" y="38"/>
                      </a:cubicBezTo>
                      <a:cubicBezTo>
                        <a:pt x="82" y="38"/>
                        <a:pt x="82" y="37"/>
                        <a:pt x="82" y="37"/>
                      </a:cubicBezTo>
                      <a:cubicBezTo>
                        <a:pt x="82" y="37"/>
                        <a:pt x="82" y="36"/>
                        <a:pt x="82" y="36"/>
                      </a:cubicBezTo>
                      <a:cubicBezTo>
                        <a:pt x="81" y="36"/>
                        <a:pt x="81" y="36"/>
                        <a:pt x="81" y="35"/>
                      </a:cubicBezTo>
                      <a:cubicBezTo>
                        <a:pt x="81" y="35"/>
                        <a:pt x="81" y="34"/>
                        <a:pt x="81" y="34"/>
                      </a:cubicBezTo>
                      <a:cubicBezTo>
                        <a:pt x="81" y="33"/>
                        <a:pt x="80" y="31"/>
                        <a:pt x="79" y="30"/>
                      </a:cubicBezTo>
                      <a:cubicBezTo>
                        <a:pt x="78" y="28"/>
                        <a:pt x="77" y="27"/>
                        <a:pt x="77" y="25"/>
                      </a:cubicBezTo>
                      <a:cubicBezTo>
                        <a:pt x="76" y="24"/>
                        <a:pt x="72" y="21"/>
                        <a:pt x="66" y="19"/>
                      </a:cubicBezTo>
                      <a:cubicBezTo>
                        <a:pt x="63" y="18"/>
                        <a:pt x="62" y="13"/>
                        <a:pt x="61" y="9"/>
                      </a:cubicBezTo>
                      <a:cubicBezTo>
                        <a:pt x="61" y="8"/>
                        <a:pt x="60" y="6"/>
                        <a:pt x="60" y="6"/>
                      </a:cubicBezTo>
                      <a:cubicBezTo>
                        <a:pt x="60" y="6"/>
                        <a:pt x="59" y="5"/>
                        <a:pt x="59" y="5"/>
                      </a:cubicBez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4"/>
                        <a:pt x="57" y="4"/>
                        <a:pt x="57" y="3"/>
                      </a:cubicBezTo>
                      <a:cubicBezTo>
                        <a:pt x="57" y="3"/>
                        <a:pt x="57" y="3"/>
                        <a:pt x="56" y="3"/>
                      </a:cubicBezTo>
                      <a:cubicBezTo>
                        <a:pt x="56" y="3"/>
                        <a:pt x="56" y="2"/>
                        <a:pt x="55" y="2"/>
                      </a:cubicBezTo>
                      <a:cubicBezTo>
                        <a:pt x="55" y="2"/>
                        <a:pt x="55" y="1"/>
                        <a:pt x="55" y="1"/>
                      </a:cubicBezTo>
                      <a:cubicBezTo>
                        <a:pt x="55" y="1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3" y="0"/>
                        <a:pt x="53" y="0"/>
                        <a:pt x="52" y="0"/>
                      </a:cubicBezTo>
                      <a:cubicBezTo>
                        <a:pt x="52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0" y="1"/>
                      </a:cubicBezTo>
                      <a:cubicBezTo>
                        <a:pt x="50" y="1"/>
                        <a:pt x="50" y="1"/>
                        <a:pt x="4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1"/>
                        <a:pt x="48" y="1"/>
                        <a:pt x="47" y="1"/>
                      </a:cubicBezTo>
                      <a:cubicBezTo>
                        <a:pt x="45" y="1"/>
                        <a:pt x="42" y="3"/>
                        <a:pt x="41" y="5"/>
                      </a:cubicBezTo>
                      <a:cubicBezTo>
                        <a:pt x="40" y="6"/>
                        <a:pt x="39" y="6"/>
                        <a:pt x="38" y="6"/>
                      </a:cubicBezTo>
                      <a:cubicBezTo>
                        <a:pt x="37" y="6"/>
                        <a:pt x="35" y="5"/>
                        <a:pt x="34" y="3"/>
                      </a:cubicBezTo>
                      <a:cubicBezTo>
                        <a:pt x="33" y="2"/>
                        <a:pt x="32" y="2"/>
                        <a:pt x="32" y="1"/>
                      </a:cubicBezTo>
                      <a:cubicBezTo>
                        <a:pt x="30" y="1"/>
                        <a:pt x="27" y="3"/>
                        <a:pt x="24" y="4"/>
                      </a:cubicBezTo>
                      <a:cubicBezTo>
                        <a:pt x="23" y="4"/>
                        <a:pt x="22" y="5"/>
                        <a:pt x="21" y="5"/>
                      </a:cubicBezTo>
                      <a:cubicBezTo>
                        <a:pt x="19" y="6"/>
                        <a:pt x="14" y="6"/>
                        <a:pt x="12" y="6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12" y="48"/>
                        <a:pt x="7" y="48"/>
                        <a:pt x="3" y="48"/>
                      </a:cubicBezTo>
                      <a:cubicBezTo>
                        <a:pt x="2" y="48"/>
                        <a:pt x="1" y="48"/>
                        <a:pt x="0" y="4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1" y="79"/>
                        <a:pt x="1" y="80"/>
                        <a:pt x="1" y="80"/>
                      </a:cubicBezTo>
                      <a:cubicBezTo>
                        <a:pt x="1" y="80"/>
                        <a:pt x="2" y="80"/>
                        <a:pt x="2" y="80"/>
                      </a:cubicBezTo>
                      <a:cubicBezTo>
                        <a:pt x="2" y="80"/>
                        <a:pt x="3" y="81"/>
                        <a:pt x="3" y="81"/>
                      </a:cubicBezTo>
                      <a:cubicBezTo>
                        <a:pt x="3" y="81"/>
                        <a:pt x="3" y="81"/>
                        <a:pt x="4" y="81"/>
                      </a:cubicBezTo>
                      <a:cubicBezTo>
                        <a:pt x="4" y="81"/>
                        <a:pt x="4" y="82"/>
                        <a:pt x="4" y="82"/>
                      </a:cubicBezTo>
                      <a:cubicBezTo>
                        <a:pt x="5" y="82"/>
                        <a:pt x="5" y="82"/>
                        <a:pt x="5" y="82"/>
                      </a:cubicBezTo>
                      <a:cubicBezTo>
                        <a:pt x="5" y="83"/>
                        <a:pt x="5" y="83"/>
                        <a:pt x="6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9" y="91"/>
                        <a:pt x="10" y="95"/>
                        <a:pt x="9" y="98"/>
                      </a:cubicBezTo>
                      <a:cubicBezTo>
                        <a:pt x="9" y="99"/>
                        <a:pt x="8" y="100"/>
                        <a:pt x="7" y="100"/>
                      </a:cubicBezTo>
                      <a:cubicBezTo>
                        <a:pt x="7" y="100"/>
                        <a:pt x="7" y="101"/>
                        <a:pt x="7" y="101"/>
                      </a:cubicBezTo>
                      <a:cubicBezTo>
                        <a:pt x="7" y="102"/>
                        <a:pt x="7" y="102"/>
                        <a:pt x="7" y="103"/>
                      </a:cubicBezTo>
                      <a:cubicBezTo>
                        <a:pt x="7" y="103"/>
                        <a:pt x="7" y="103"/>
                        <a:pt x="7" y="103"/>
                      </a:cubicBezTo>
                      <a:cubicBezTo>
                        <a:pt x="7" y="103"/>
                        <a:pt x="7" y="103"/>
                        <a:pt x="7" y="103"/>
                      </a:cubicBezTo>
                      <a:cubicBezTo>
                        <a:pt x="8" y="103"/>
                        <a:pt x="9" y="103"/>
                        <a:pt x="11" y="103"/>
                      </a:cubicBezTo>
                      <a:cubicBezTo>
                        <a:pt x="13" y="103"/>
                        <a:pt x="16" y="103"/>
                        <a:pt x="17" y="103"/>
                      </a:cubicBezTo>
                      <a:cubicBezTo>
                        <a:pt x="18" y="102"/>
                        <a:pt x="19" y="101"/>
                        <a:pt x="20" y="99"/>
                      </a:cubicBezTo>
                      <a:cubicBezTo>
                        <a:pt x="22" y="97"/>
                        <a:pt x="27" y="93"/>
                        <a:pt x="27" y="92"/>
                      </a:cubicBezTo>
                      <a:cubicBezTo>
                        <a:pt x="28" y="84"/>
                        <a:pt x="32" y="81"/>
                        <a:pt x="37" y="85"/>
                      </a:cubicBezTo>
                      <a:cubicBezTo>
                        <a:pt x="39" y="85"/>
                        <a:pt x="39" y="85"/>
                        <a:pt x="39" y="85"/>
                      </a:cubicBezTo>
                      <a:cubicBezTo>
                        <a:pt x="42" y="87"/>
                        <a:pt x="43" y="88"/>
                        <a:pt x="45" y="88"/>
                      </a:cubicBezTo>
                      <a:cubicBezTo>
                        <a:pt x="46" y="89"/>
                        <a:pt x="47" y="89"/>
                        <a:pt x="50" y="89"/>
                      </a:cubicBezTo>
                      <a:cubicBezTo>
                        <a:pt x="57" y="89"/>
                        <a:pt x="58" y="88"/>
                        <a:pt x="58" y="85"/>
                      </a:cubicBezTo>
                      <a:cubicBezTo>
                        <a:pt x="59" y="84"/>
                        <a:pt x="59" y="83"/>
                        <a:pt x="59" y="82"/>
                      </a:cubicBezTo>
                      <a:cubicBezTo>
                        <a:pt x="59" y="79"/>
                        <a:pt x="60" y="75"/>
                        <a:pt x="65" y="75"/>
                      </a:cubicBezTo>
                      <a:cubicBezTo>
                        <a:pt x="68" y="75"/>
                        <a:pt x="72" y="72"/>
                        <a:pt x="72" y="70"/>
                      </a:cubicBezTo>
                      <a:cubicBezTo>
                        <a:pt x="72" y="66"/>
                        <a:pt x="75" y="61"/>
                        <a:pt x="79" y="61"/>
                      </a:cubicBezTo>
                      <a:cubicBezTo>
                        <a:pt x="81" y="61"/>
                        <a:pt x="86" y="58"/>
                        <a:pt x="86" y="56"/>
                      </a:cubicBezTo>
                      <a:cubicBezTo>
                        <a:pt x="87" y="52"/>
                        <a:pt x="90" y="52"/>
                        <a:pt x="92" y="51"/>
                      </a:cubicBezTo>
                      <a:cubicBezTo>
                        <a:pt x="92" y="51"/>
                        <a:pt x="93" y="51"/>
                        <a:pt x="94" y="51"/>
                      </a:cubicBezTo>
                      <a:cubicBezTo>
                        <a:pt x="94" y="50"/>
                        <a:pt x="94" y="50"/>
                        <a:pt x="94" y="50"/>
                      </a:cubicBezTo>
                      <a:cubicBezTo>
                        <a:pt x="94" y="50"/>
                        <a:pt x="94" y="50"/>
                        <a:pt x="94" y="50"/>
                      </a:cubicBezTo>
                      <a:cubicBezTo>
                        <a:pt x="94" y="49"/>
                        <a:pt x="95" y="49"/>
                        <a:pt x="95" y="49"/>
                      </a:cubicBezTo>
                      <a:cubicBezTo>
                        <a:pt x="95" y="49"/>
                        <a:pt x="95" y="48"/>
                        <a:pt x="95" y="48"/>
                      </a:cubicBezTo>
                      <a:cubicBezTo>
                        <a:pt x="96" y="48"/>
                        <a:pt x="96" y="48"/>
                        <a:pt x="96" y="47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79" name="Freeform 1234">
                  <a:extLst>
                    <a:ext uri="{FF2B5EF4-FFF2-40B4-BE49-F238E27FC236}">
                      <a16:creationId xmlns:a16="http://schemas.microsoft.com/office/drawing/2014/main" id="{74DACAE9-652B-8B48-9A41-0163BE6D6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9" y="3172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80" name="Freeform 1235">
                  <a:extLst>
                    <a:ext uri="{FF2B5EF4-FFF2-40B4-BE49-F238E27FC236}">
                      <a16:creationId xmlns:a16="http://schemas.microsoft.com/office/drawing/2014/main" id="{951DFAEA-4FDC-AE4A-9792-5818D21201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6" y="317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81" name="Freeform 1236">
                  <a:extLst>
                    <a:ext uri="{FF2B5EF4-FFF2-40B4-BE49-F238E27FC236}">
                      <a16:creationId xmlns:a16="http://schemas.microsoft.com/office/drawing/2014/main" id="{E6BD9004-D7CA-3C47-A49C-5865FD9DA9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317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82" name="Freeform 1237">
                  <a:extLst>
                    <a:ext uri="{FF2B5EF4-FFF2-40B4-BE49-F238E27FC236}">
                      <a16:creationId xmlns:a16="http://schemas.microsoft.com/office/drawing/2014/main" id="{79067B80-7EBA-0440-BE61-EFEFE09B9F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321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83" name="Freeform 1238">
                  <a:extLst>
                    <a:ext uri="{FF2B5EF4-FFF2-40B4-BE49-F238E27FC236}">
                      <a16:creationId xmlns:a16="http://schemas.microsoft.com/office/drawing/2014/main" id="{43BA3270-8462-E94D-92BE-21012F9FC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2" y="3174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84" name="Freeform 1239">
                  <a:extLst>
                    <a:ext uri="{FF2B5EF4-FFF2-40B4-BE49-F238E27FC236}">
                      <a16:creationId xmlns:a16="http://schemas.microsoft.com/office/drawing/2014/main" id="{FFB4ED3F-67E0-2947-84C9-C294046D1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2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85" name="Freeform 1240">
                  <a:extLst>
                    <a:ext uri="{FF2B5EF4-FFF2-40B4-BE49-F238E27FC236}">
                      <a16:creationId xmlns:a16="http://schemas.microsoft.com/office/drawing/2014/main" id="{4ACAB85C-0C9B-3445-AF5B-B09C981E0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" y="32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86" name="Freeform 1241">
                  <a:extLst>
                    <a:ext uri="{FF2B5EF4-FFF2-40B4-BE49-F238E27FC236}">
                      <a16:creationId xmlns:a16="http://schemas.microsoft.com/office/drawing/2014/main" id="{AD071960-4754-B343-92A8-0F446D524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4" y="3175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87" name="Freeform 1242">
                  <a:extLst>
                    <a:ext uri="{FF2B5EF4-FFF2-40B4-BE49-F238E27FC236}">
                      <a16:creationId xmlns:a16="http://schemas.microsoft.com/office/drawing/2014/main" id="{E30E3036-D77B-A24D-89CE-9D9F922FFF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32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88" name="Freeform 1243">
                  <a:extLst>
                    <a:ext uri="{FF2B5EF4-FFF2-40B4-BE49-F238E27FC236}">
                      <a16:creationId xmlns:a16="http://schemas.microsoft.com/office/drawing/2014/main" id="{97F049B1-546C-2B41-98B9-2E0B0F665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6" y="317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89" name="Freeform 1244">
                  <a:extLst>
                    <a:ext uri="{FF2B5EF4-FFF2-40B4-BE49-F238E27FC236}">
                      <a16:creationId xmlns:a16="http://schemas.microsoft.com/office/drawing/2014/main" id="{5EDE986F-2756-E541-BC97-A859CF95B4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320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90" name="Freeform 1245">
                  <a:extLst>
                    <a:ext uri="{FF2B5EF4-FFF2-40B4-BE49-F238E27FC236}">
                      <a16:creationId xmlns:a16="http://schemas.microsoft.com/office/drawing/2014/main" id="{2C3CE921-74BE-BF4C-B735-437F9C4253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1" y="317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91" name="Freeform 1246">
                  <a:extLst>
                    <a:ext uri="{FF2B5EF4-FFF2-40B4-BE49-F238E27FC236}">
                      <a16:creationId xmlns:a16="http://schemas.microsoft.com/office/drawing/2014/main" id="{810F40E2-BAFE-1643-8329-C4A7F6C29F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2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92" name="Freeform 1247">
                  <a:extLst>
                    <a:ext uri="{FF2B5EF4-FFF2-40B4-BE49-F238E27FC236}">
                      <a16:creationId xmlns:a16="http://schemas.microsoft.com/office/drawing/2014/main" id="{0E585E81-87B7-374F-AD02-4528DAEA9D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7" y="320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93" name="Freeform 1248">
                  <a:extLst>
                    <a:ext uri="{FF2B5EF4-FFF2-40B4-BE49-F238E27FC236}">
                      <a16:creationId xmlns:a16="http://schemas.microsoft.com/office/drawing/2014/main" id="{6308F99C-E32D-B743-AE5F-A693D86E14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321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94" name="Freeform 1249">
                  <a:extLst>
                    <a:ext uri="{FF2B5EF4-FFF2-40B4-BE49-F238E27FC236}">
                      <a16:creationId xmlns:a16="http://schemas.microsoft.com/office/drawing/2014/main" id="{ED867B9A-6922-C24E-8DF4-8659B693D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32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95" name="Freeform 1250">
                  <a:extLst>
                    <a:ext uri="{FF2B5EF4-FFF2-40B4-BE49-F238E27FC236}">
                      <a16:creationId xmlns:a16="http://schemas.microsoft.com/office/drawing/2014/main" id="{FB093AE4-74CD-CF4E-8721-B8567018C8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3261"/>
                  <a:ext cx="10" cy="14"/>
                </a:xfrm>
                <a:custGeom>
                  <a:avLst/>
                  <a:gdLst>
                    <a:gd name="T0" fmla="*/ 10 w 11"/>
                    <a:gd name="T1" fmla="*/ 3 h 15"/>
                    <a:gd name="T2" fmla="*/ 9 w 11"/>
                    <a:gd name="T3" fmla="*/ 2 h 15"/>
                    <a:gd name="T4" fmla="*/ 6 w 11"/>
                    <a:gd name="T5" fmla="*/ 0 h 15"/>
                    <a:gd name="T6" fmla="*/ 0 w 11"/>
                    <a:gd name="T7" fmla="*/ 7 h 15"/>
                    <a:gd name="T8" fmla="*/ 5 w 11"/>
                    <a:gd name="T9" fmla="*/ 15 h 15"/>
                    <a:gd name="T10" fmla="*/ 7 w 11"/>
                    <a:gd name="T11" fmla="*/ 15 h 15"/>
                    <a:gd name="T12" fmla="*/ 9 w 11"/>
                    <a:gd name="T13" fmla="*/ 14 h 15"/>
                    <a:gd name="T14" fmla="*/ 10 w 11"/>
                    <a:gd name="T15" fmla="*/ 13 h 15"/>
                    <a:gd name="T16" fmla="*/ 10 w 11"/>
                    <a:gd name="T17" fmla="*/ 12 h 15"/>
                    <a:gd name="T18" fmla="*/ 11 w 11"/>
                    <a:gd name="T19" fmla="*/ 11 h 15"/>
                    <a:gd name="T20" fmla="*/ 11 w 11"/>
                    <a:gd name="T21" fmla="*/ 11 h 15"/>
                    <a:gd name="T22" fmla="*/ 10 w 11"/>
                    <a:gd name="T2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15">
                      <a:moveTo>
                        <a:pt x="10" y="3"/>
                      </a:moveTo>
                      <a:cubicBezTo>
                        <a:pt x="10" y="3"/>
                        <a:pt x="9" y="2"/>
                        <a:pt x="9" y="2"/>
                      </a:cubicBezTo>
                      <a:cubicBezTo>
                        <a:pt x="8" y="1"/>
                        <a:pt x="6" y="0"/>
                        <a:pt x="6" y="0"/>
                      </a:cubicBezTo>
                      <a:cubicBezTo>
                        <a:pt x="4" y="1"/>
                        <a:pt x="0" y="5"/>
                        <a:pt x="0" y="7"/>
                      </a:cubicBezTo>
                      <a:cubicBezTo>
                        <a:pt x="0" y="8"/>
                        <a:pt x="3" y="15"/>
                        <a:pt x="5" y="15"/>
                      </a:cubicBezTo>
                      <a:cubicBezTo>
                        <a:pt x="6" y="15"/>
                        <a:pt x="6" y="15"/>
                        <a:pt x="7" y="15"/>
                      </a:cubicBezTo>
                      <a:cubicBezTo>
                        <a:pt x="9" y="15"/>
                        <a:pt x="9" y="15"/>
                        <a:pt x="9" y="14"/>
                      </a:cubicBezTo>
                      <a:cubicBezTo>
                        <a:pt x="9" y="14"/>
                        <a:pt x="9" y="13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2"/>
                        <a:pt x="10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8"/>
                        <a:pt x="10" y="5"/>
                        <a:pt x="1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96" name="Freeform 1251">
                  <a:extLst>
                    <a:ext uri="{FF2B5EF4-FFF2-40B4-BE49-F238E27FC236}">
                      <a16:creationId xmlns:a16="http://schemas.microsoft.com/office/drawing/2014/main" id="{F1C91AA9-89E8-C549-8C02-7541C4719E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3293"/>
                  <a:ext cx="19" cy="21"/>
                </a:xfrm>
                <a:custGeom>
                  <a:avLst/>
                  <a:gdLst>
                    <a:gd name="T0" fmla="*/ 17 w 20"/>
                    <a:gd name="T1" fmla="*/ 4 h 22"/>
                    <a:gd name="T2" fmla="*/ 14 w 20"/>
                    <a:gd name="T3" fmla="*/ 1 h 22"/>
                    <a:gd name="T4" fmla="*/ 13 w 20"/>
                    <a:gd name="T5" fmla="*/ 0 h 22"/>
                    <a:gd name="T6" fmla="*/ 6 w 20"/>
                    <a:gd name="T7" fmla="*/ 4 h 22"/>
                    <a:gd name="T8" fmla="*/ 6 w 20"/>
                    <a:gd name="T9" fmla="*/ 5 h 22"/>
                    <a:gd name="T10" fmla="*/ 0 w 20"/>
                    <a:gd name="T11" fmla="*/ 14 h 22"/>
                    <a:gd name="T12" fmla="*/ 5 w 20"/>
                    <a:gd name="T13" fmla="*/ 21 h 22"/>
                    <a:gd name="T14" fmla="*/ 7 w 20"/>
                    <a:gd name="T15" fmla="*/ 22 h 22"/>
                    <a:gd name="T16" fmla="*/ 9 w 20"/>
                    <a:gd name="T17" fmla="*/ 17 h 22"/>
                    <a:gd name="T18" fmla="*/ 14 w 20"/>
                    <a:gd name="T19" fmla="*/ 15 h 22"/>
                    <a:gd name="T20" fmla="*/ 15 w 20"/>
                    <a:gd name="T21" fmla="*/ 15 h 22"/>
                    <a:gd name="T22" fmla="*/ 16 w 20"/>
                    <a:gd name="T23" fmla="*/ 15 h 22"/>
                    <a:gd name="T24" fmla="*/ 19 w 20"/>
                    <a:gd name="T25" fmla="*/ 11 h 22"/>
                    <a:gd name="T26" fmla="*/ 20 w 20"/>
                    <a:gd name="T27" fmla="*/ 8 h 22"/>
                    <a:gd name="T28" fmla="*/ 17 w 20"/>
                    <a:gd name="T29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22">
                      <a:moveTo>
                        <a:pt x="17" y="4"/>
                      </a:moveTo>
                      <a:cubicBezTo>
                        <a:pt x="16" y="3"/>
                        <a:pt x="15" y="2"/>
                        <a:pt x="14" y="1"/>
                      </a:cubicBezTo>
                      <a:cubicBezTo>
                        <a:pt x="14" y="1"/>
                        <a:pt x="14" y="1"/>
                        <a:pt x="13" y="0"/>
                      </a:cubicBezTo>
                      <a:cubicBezTo>
                        <a:pt x="11" y="1"/>
                        <a:pt x="7" y="3"/>
                        <a:pt x="6" y="4"/>
                      </a:cubicBezTo>
                      <a:cubicBezTo>
                        <a:pt x="6" y="4"/>
                        <a:pt x="6" y="5"/>
                        <a:pt x="6" y="5"/>
                      </a:cubicBezTo>
                      <a:cubicBezTo>
                        <a:pt x="4" y="7"/>
                        <a:pt x="1" y="12"/>
                        <a:pt x="0" y="14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8" y="20"/>
                        <a:pt x="8" y="19"/>
                        <a:pt x="9" y="17"/>
                      </a:cubicBezTo>
                      <a:cubicBezTo>
                        <a:pt x="10" y="16"/>
                        <a:pt x="11" y="15"/>
                        <a:pt x="14" y="15"/>
                      </a:cubicBezTo>
                      <a:cubicBezTo>
                        <a:pt x="14" y="15"/>
                        <a:pt x="15" y="15"/>
                        <a:pt x="15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7" y="13"/>
                        <a:pt x="18" y="12"/>
                        <a:pt x="19" y="11"/>
                      </a:cubicBezTo>
                      <a:cubicBezTo>
                        <a:pt x="20" y="10"/>
                        <a:pt x="20" y="9"/>
                        <a:pt x="20" y="8"/>
                      </a:cubicBezTo>
                      <a:cubicBezTo>
                        <a:pt x="20" y="7"/>
                        <a:pt x="18" y="5"/>
                        <a:pt x="1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97" name="Freeform 1252">
                  <a:extLst>
                    <a:ext uri="{FF2B5EF4-FFF2-40B4-BE49-F238E27FC236}">
                      <a16:creationId xmlns:a16="http://schemas.microsoft.com/office/drawing/2014/main" id="{F7EE1224-C23B-E743-ADF1-F30FFE0C8C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44" y="3219"/>
                  <a:ext cx="167" cy="147"/>
                </a:xfrm>
                <a:custGeom>
                  <a:avLst/>
                  <a:gdLst>
                    <a:gd name="T0" fmla="*/ 167 w 175"/>
                    <a:gd name="T1" fmla="*/ 62 h 154"/>
                    <a:gd name="T2" fmla="*/ 163 w 175"/>
                    <a:gd name="T3" fmla="*/ 63 h 154"/>
                    <a:gd name="T4" fmla="*/ 152 w 175"/>
                    <a:gd name="T5" fmla="*/ 51 h 154"/>
                    <a:gd name="T6" fmla="*/ 163 w 175"/>
                    <a:gd name="T7" fmla="*/ 41 h 154"/>
                    <a:gd name="T8" fmla="*/ 166 w 175"/>
                    <a:gd name="T9" fmla="*/ 40 h 154"/>
                    <a:gd name="T10" fmla="*/ 166 w 175"/>
                    <a:gd name="T11" fmla="*/ 37 h 154"/>
                    <a:gd name="T12" fmla="*/ 167 w 175"/>
                    <a:gd name="T13" fmla="*/ 33 h 154"/>
                    <a:gd name="T14" fmla="*/ 167 w 175"/>
                    <a:gd name="T15" fmla="*/ 30 h 154"/>
                    <a:gd name="T16" fmla="*/ 166 w 175"/>
                    <a:gd name="T17" fmla="*/ 26 h 154"/>
                    <a:gd name="T18" fmla="*/ 159 w 175"/>
                    <a:gd name="T19" fmla="*/ 8 h 154"/>
                    <a:gd name="T20" fmla="*/ 158 w 175"/>
                    <a:gd name="T21" fmla="*/ 3 h 154"/>
                    <a:gd name="T22" fmla="*/ 141 w 175"/>
                    <a:gd name="T23" fmla="*/ 0 h 154"/>
                    <a:gd name="T24" fmla="*/ 136 w 175"/>
                    <a:gd name="T25" fmla="*/ 0 h 154"/>
                    <a:gd name="T26" fmla="*/ 135 w 175"/>
                    <a:gd name="T27" fmla="*/ 2 h 154"/>
                    <a:gd name="T28" fmla="*/ 134 w 175"/>
                    <a:gd name="T29" fmla="*/ 4 h 154"/>
                    <a:gd name="T30" fmla="*/ 116 w 175"/>
                    <a:gd name="T31" fmla="*/ 16 h 154"/>
                    <a:gd name="T32" fmla="*/ 100 w 175"/>
                    <a:gd name="T33" fmla="*/ 33 h 154"/>
                    <a:gd name="T34" fmla="*/ 74 w 175"/>
                    <a:gd name="T35" fmla="*/ 40 h 154"/>
                    <a:gd name="T36" fmla="*/ 68 w 175"/>
                    <a:gd name="T37" fmla="*/ 43 h 154"/>
                    <a:gd name="T38" fmla="*/ 51 w 175"/>
                    <a:gd name="T39" fmla="*/ 58 h 154"/>
                    <a:gd name="T40" fmla="*/ 40 w 175"/>
                    <a:gd name="T41" fmla="*/ 52 h 154"/>
                    <a:gd name="T42" fmla="*/ 39 w 175"/>
                    <a:gd name="T43" fmla="*/ 36 h 154"/>
                    <a:gd name="T44" fmla="*/ 39 w 175"/>
                    <a:gd name="T45" fmla="*/ 36 h 154"/>
                    <a:gd name="T46" fmla="*/ 38 w 175"/>
                    <a:gd name="T47" fmla="*/ 35 h 154"/>
                    <a:gd name="T48" fmla="*/ 37 w 175"/>
                    <a:gd name="T49" fmla="*/ 35 h 154"/>
                    <a:gd name="T50" fmla="*/ 30 w 175"/>
                    <a:gd name="T51" fmla="*/ 81 h 154"/>
                    <a:gd name="T52" fmla="*/ 14 w 175"/>
                    <a:gd name="T53" fmla="*/ 83 h 154"/>
                    <a:gd name="T54" fmla="*/ 4 w 175"/>
                    <a:gd name="T55" fmla="*/ 75 h 154"/>
                    <a:gd name="T56" fmla="*/ 3 w 175"/>
                    <a:gd name="T57" fmla="*/ 78 h 154"/>
                    <a:gd name="T58" fmla="*/ 2 w 175"/>
                    <a:gd name="T59" fmla="*/ 79 h 154"/>
                    <a:gd name="T60" fmla="*/ 0 w 175"/>
                    <a:gd name="T61" fmla="*/ 79 h 154"/>
                    <a:gd name="T62" fmla="*/ 18 w 175"/>
                    <a:gd name="T63" fmla="*/ 117 h 154"/>
                    <a:gd name="T64" fmla="*/ 16 w 175"/>
                    <a:gd name="T65" fmla="*/ 130 h 154"/>
                    <a:gd name="T66" fmla="*/ 20 w 175"/>
                    <a:gd name="T67" fmla="*/ 144 h 154"/>
                    <a:gd name="T68" fmla="*/ 24 w 175"/>
                    <a:gd name="T69" fmla="*/ 148 h 154"/>
                    <a:gd name="T70" fmla="*/ 36 w 175"/>
                    <a:gd name="T71" fmla="*/ 153 h 154"/>
                    <a:gd name="T72" fmla="*/ 61 w 175"/>
                    <a:gd name="T73" fmla="*/ 144 h 154"/>
                    <a:gd name="T74" fmla="*/ 94 w 175"/>
                    <a:gd name="T75" fmla="*/ 143 h 154"/>
                    <a:gd name="T76" fmla="*/ 106 w 175"/>
                    <a:gd name="T77" fmla="*/ 138 h 154"/>
                    <a:gd name="T78" fmla="*/ 170 w 175"/>
                    <a:gd name="T79" fmla="*/ 74 h 154"/>
                    <a:gd name="T80" fmla="*/ 175 w 175"/>
                    <a:gd name="T81" fmla="*/ 58 h 154"/>
                    <a:gd name="T82" fmla="*/ 173 w 175"/>
                    <a:gd name="T83" fmla="*/ 58 h 154"/>
                    <a:gd name="T84" fmla="*/ 171 w 175"/>
                    <a:gd name="T85" fmla="*/ 58 h 154"/>
                    <a:gd name="T86" fmla="*/ 169 w 175"/>
                    <a:gd name="T87" fmla="*/ 59 h 154"/>
                    <a:gd name="T88" fmla="*/ 168 w 175"/>
                    <a:gd name="T89" fmla="*/ 61 h 154"/>
                    <a:gd name="T90" fmla="*/ 136 w 175"/>
                    <a:gd name="T91" fmla="*/ 95 h 154"/>
                    <a:gd name="T92" fmla="*/ 135 w 175"/>
                    <a:gd name="T93" fmla="*/ 97 h 154"/>
                    <a:gd name="T94" fmla="*/ 131 w 175"/>
                    <a:gd name="T95" fmla="*/ 97 h 154"/>
                    <a:gd name="T96" fmla="*/ 126 w 175"/>
                    <a:gd name="T97" fmla="*/ 103 h 154"/>
                    <a:gd name="T98" fmla="*/ 111 w 175"/>
                    <a:gd name="T99" fmla="*/ 92 h 154"/>
                    <a:gd name="T100" fmla="*/ 129 w 175"/>
                    <a:gd name="T101" fmla="*/ 74 h 154"/>
                    <a:gd name="T102" fmla="*/ 140 w 175"/>
                    <a:gd name="T103" fmla="*/ 8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5" h="154">
                      <a:moveTo>
                        <a:pt x="168" y="61"/>
                      </a:moveTo>
                      <a:cubicBezTo>
                        <a:pt x="168" y="61"/>
                        <a:pt x="168" y="61"/>
                        <a:pt x="167" y="62"/>
                      </a:cubicBezTo>
                      <a:cubicBezTo>
                        <a:pt x="167" y="62"/>
                        <a:pt x="167" y="62"/>
                        <a:pt x="167" y="62"/>
                      </a:cubicBezTo>
                      <a:cubicBezTo>
                        <a:pt x="167" y="62"/>
                        <a:pt x="166" y="62"/>
                        <a:pt x="166" y="62"/>
                      </a:cubicBezTo>
                      <a:cubicBezTo>
                        <a:pt x="166" y="63"/>
                        <a:pt x="165" y="63"/>
                        <a:pt x="164" y="63"/>
                      </a:cubicBezTo>
                      <a:cubicBezTo>
                        <a:pt x="164" y="63"/>
                        <a:pt x="164" y="63"/>
                        <a:pt x="163" y="63"/>
                      </a:cubicBezTo>
                      <a:cubicBezTo>
                        <a:pt x="163" y="63"/>
                        <a:pt x="163" y="63"/>
                        <a:pt x="163" y="63"/>
                      </a:cubicBezTo>
                      <a:cubicBezTo>
                        <a:pt x="162" y="63"/>
                        <a:pt x="161" y="63"/>
                        <a:pt x="161" y="63"/>
                      </a:cubicBezTo>
                      <a:cubicBezTo>
                        <a:pt x="156" y="63"/>
                        <a:pt x="152" y="52"/>
                        <a:pt x="152" y="51"/>
                      </a:cubicBezTo>
                      <a:cubicBezTo>
                        <a:pt x="152" y="48"/>
                        <a:pt x="158" y="40"/>
                        <a:pt x="162" y="40"/>
                      </a:cubicBezTo>
                      <a:cubicBezTo>
                        <a:pt x="162" y="40"/>
                        <a:pt x="163" y="41"/>
                        <a:pt x="163" y="41"/>
                      </a:cubicBezTo>
                      <a:cubicBezTo>
                        <a:pt x="163" y="41"/>
                        <a:pt x="163" y="41"/>
                        <a:pt x="163" y="41"/>
                      </a:cubicBezTo>
                      <a:cubicBezTo>
                        <a:pt x="164" y="41"/>
                        <a:pt x="165" y="42"/>
                        <a:pt x="166" y="42"/>
                      </a:cubicBezTo>
                      <a:cubicBezTo>
                        <a:pt x="166" y="42"/>
                        <a:pt x="166" y="42"/>
                        <a:pt x="166" y="42"/>
                      </a:cubicBezTo>
                      <a:cubicBezTo>
                        <a:pt x="166" y="41"/>
                        <a:pt x="166" y="41"/>
                        <a:pt x="166" y="40"/>
                      </a:cubicBezTo>
                      <a:cubicBezTo>
                        <a:pt x="166" y="40"/>
                        <a:pt x="166" y="40"/>
                        <a:pt x="166" y="40"/>
                      </a:cubicBezTo>
                      <a:cubicBezTo>
                        <a:pt x="166" y="39"/>
                        <a:pt x="166" y="38"/>
                        <a:pt x="166" y="38"/>
                      </a:cubicBezTo>
                      <a:cubicBezTo>
                        <a:pt x="166" y="38"/>
                        <a:pt x="166" y="38"/>
                        <a:pt x="166" y="37"/>
                      </a:cubicBezTo>
                      <a:cubicBezTo>
                        <a:pt x="167" y="37"/>
                        <a:pt x="167" y="36"/>
                        <a:pt x="167" y="35"/>
                      </a:cubicBezTo>
                      <a:cubicBezTo>
                        <a:pt x="167" y="35"/>
                        <a:pt x="167" y="35"/>
                        <a:pt x="167" y="35"/>
                      </a:cubicBezTo>
                      <a:cubicBezTo>
                        <a:pt x="167" y="34"/>
                        <a:pt x="167" y="33"/>
                        <a:pt x="167" y="33"/>
                      </a:cubicBezTo>
                      <a:cubicBezTo>
                        <a:pt x="167" y="32"/>
                        <a:pt x="167" y="32"/>
                        <a:pt x="167" y="32"/>
                      </a:cubicBezTo>
                      <a:cubicBezTo>
                        <a:pt x="167" y="31"/>
                        <a:pt x="167" y="31"/>
                        <a:pt x="167" y="30"/>
                      </a:cubicBezTo>
                      <a:cubicBezTo>
                        <a:pt x="167" y="30"/>
                        <a:pt x="167" y="30"/>
                        <a:pt x="167" y="30"/>
                      </a:cubicBezTo>
                      <a:cubicBezTo>
                        <a:pt x="167" y="29"/>
                        <a:pt x="167" y="28"/>
                        <a:pt x="166" y="28"/>
                      </a:cubicBezTo>
                      <a:cubicBezTo>
                        <a:pt x="166" y="28"/>
                        <a:pt x="166" y="27"/>
                        <a:pt x="166" y="27"/>
                      </a:cubicBezTo>
                      <a:cubicBezTo>
                        <a:pt x="166" y="27"/>
                        <a:pt x="166" y="26"/>
                        <a:pt x="166" y="26"/>
                      </a:cubicBezTo>
                      <a:cubicBezTo>
                        <a:pt x="166" y="26"/>
                        <a:pt x="166" y="26"/>
                        <a:pt x="166" y="26"/>
                      </a:cubicBezTo>
                      <a:cubicBezTo>
                        <a:pt x="166" y="25"/>
                        <a:pt x="166" y="25"/>
                        <a:pt x="166" y="25"/>
                      </a:cubicBezTo>
                      <a:cubicBezTo>
                        <a:pt x="164" y="24"/>
                        <a:pt x="162" y="18"/>
                        <a:pt x="159" y="8"/>
                      </a:cubicBezTo>
                      <a:cubicBezTo>
                        <a:pt x="159" y="6"/>
                        <a:pt x="159" y="4"/>
                        <a:pt x="158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7" y="3"/>
                        <a:pt x="155" y="3"/>
                        <a:pt x="154" y="3"/>
                      </a:cubicBezTo>
                      <a:cubicBezTo>
                        <a:pt x="149" y="3"/>
                        <a:pt x="146" y="2"/>
                        <a:pt x="145" y="0"/>
                      </a:cubicBezTo>
                      <a:cubicBezTo>
                        <a:pt x="145" y="0"/>
                        <a:pt x="142" y="0"/>
                        <a:pt x="141" y="0"/>
                      </a:cubicBezTo>
                      <a:cubicBezTo>
                        <a:pt x="139" y="0"/>
                        <a:pt x="138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6" y="0"/>
                        <a:pt x="136" y="0"/>
                      </a:cubicBezTo>
                      <a:cubicBezTo>
                        <a:pt x="136" y="1"/>
                        <a:pt x="136" y="1"/>
                        <a:pt x="136" y="1"/>
                      </a:cubicBezTo>
                      <a:cubicBezTo>
                        <a:pt x="136" y="1"/>
                        <a:pt x="136" y="2"/>
                        <a:pt x="135" y="2"/>
                      </a:cubicBezTo>
                      <a:cubicBezTo>
                        <a:pt x="135" y="2"/>
                        <a:pt x="135" y="2"/>
                        <a:pt x="135" y="2"/>
                      </a:cubicBezTo>
                      <a:cubicBezTo>
                        <a:pt x="135" y="3"/>
                        <a:pt x="135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4"/>
                        <a:pt x="134" y="4"/>
                        <a:pt x="134" y="4"/>
                      </a:cubicBezTo>
                      <a:cubicBezTo>
                        <a:pt x="132" y="6"/>
                        <a:pt x="131" y="6"/>
                        <a:pt x="129" y="6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26" y="12"/>
                        <a:pt x="120" y="16"/>
                        <a:pt x="116" y="16"/>
                      </a:cubicBezTo>
                      <a:cubicBezTo>
                        <a:pt x="115" y="16"/>
                        <a:pt x="113" y="19"/>
                        <a:pt x="113" y="21"/>
                      </a:cubicBezTo>
                      <a:cubicBezTo>
                        <a:pt x="113" y="26"/>
                        <a:pt x="107" y="30"/>
                        <a:pt x="102" y="30"/>
                      </a:cubicBezTo>
                      <a:cubicBezTo>
                        <a:pt x="100" y="30"/>
                        <a:pt x="100" y="30"/>
                        <a:pt x="100" y="33"/>
                      </a:cubicBezTo>
                      <a:cubicBezTo>
                        <a:pt x="100" y="34"/>
                        <a:pt x="100" y="36"/>
                        <a:pt x="99" y="37"/>
                      </a:cubicBezTo>
                      <a:cubicBezTo>
                        <a:pt x="98" y="43"/>
                        <a:pt x="94" y="44"/>
                        <a:pt x="87" y="44"/>
                      </a:cubicBezTo>
                      <a:cubicBezTo>
                        <a:pt x="80" y="44"/>
                        <a:pt x="78" y="43"/>
                        <a:pt x="74" y="40"/>
                      </a:cubicBezTo>
                      <a:cubicBezTo>
                        <a:pt x="72" y="39"/>
                        <a:pt x="72" y="39"/>
                        <a:pt x="72" y="39"/>
                      </a:cubicBezTo>
                      <a:cubicBezTo>
                        <a:pt x="71" y="38"/>
                        <a:pt x="71" y="38"/>
                        <a:pt x="70" y="38"/>
                      </a:cubicBezTo>
                      <a:cubicBezTo>
                        <a:pt x="69" y="38"/>
                        <a:pt x="68" y="41"/>
                        <a:pt x="68" y="43"/>
                      </a:cubicBezTo>
                      <a:cubicBezTo>
                        <a:pt x="67" y="46"/>
                        <a:pt x="64" y="49"/>
                        <a:pt x="60" y="53"/>
                      </a:cubicBezTo>
                      <a:cubicBezTo>
                        <a:pt x="59" y="54"/>
                        <a:pt x="58" y="55"/>
                        <a:pt x="57" y="56"/>
                      </a:cubicBezTo>
                      <a:cubicBezTo>
                        <a:pt x="56" y="58"/>
                        <a:pt x="54" y="58"/>
                        <a:pt x="51" y="58"/>
                      </a:cubicBezTo>
                      <a:cubicBezTo>
                        <a:pt x="50" y="58"/>
                        <a:pt x="48" y="58"/>
                        <a:pt x="47" y="58"/>
                      </a:cubicBezTo>
                      <a:cubicBezTo>
                        <a:pt x="44" y="57"/>
                        <a:pt x="42" y="58"/>
                        <a:pt x="41" y="56"/>
                      </a:cubicBezTo>
                      <a:cubicBezTo>
                        <a:pt x="40" y="55"/>
                        <a:pt x="40" y="53"/>
                        <a:pt x="40" y="52"/>
                      </a:cubicBezTo>
                      <a:cubicBezTo>
                        <a:pt x="40" y="51"/>
                        <a:pt x="40" y="51"/>
                        <a:pt x="40" y="51"/>
                      </a:cubicBezTo>
                      <a:cubicBezTo>
                        <a:pt x="40" y="48"/>
                        <a:pt x="42" y="48"/>
                        <a:pt x="42" y="47"/>
                      </a:cubicBezTo>
                      <a:cubicBezTo>
                        <a:pt x="43" y="46"/>
                        <a:pt x="42" y="43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8" y="36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73"/>
                        <a:pt x="37" y="73"/>
                        <a:pt x="37" y="73"/>
                      </a:cubicBezTo>
                      <a:cubicBezTo>
                        <a:pt x="37" y="76"/>
                        <a:pt x="34" y="78"/>
                        <a:pt x="32" y="80"/>
                      </a:cubicBezTo>
                      <a:cubicBezTo>
                        <a:pt x="31" y="80"/>
                        <a:pt x="30" y="81"/>
                        <a:pt x="30" y="81"/>
                      </a:cubicBezTo>
                      <a:cubicBezTo>
                        <a:pt x="29" y="83"/>
                        <a:pt x="26" y="83"/>
                        <a:pt x="24" y="83"/>
                      </a:cubicBezTo>
                      <a:cubicBezTo>
                        <a:pt x="23" y="83"/>
                        <a:pt x="21" y="83"/>
                        <a:pt x="19" y="83"/>
                      </a:cubicBezTo>
                      <a:cubicBezTo>
                        <a:pt x="17" y="83"/>
                        <a:pt x="15" y="83"/>
                        <a:pt x="14" y="83"/>
                      </a:cubicBezTo>
                      <a:cubicBezTo>
                        <a:pt x="9" y="83"/>
                        <a:pt x="8" y="79"/>
                        <a:pt x="7" y="77"/>
                      </a:cubicBezTo>
                      <a:cubicBezTo>
                        <a:pt x="7" y="76"/>
                        <a:pt x="7" y="75"/>
                        <a:pt x="6" y="74"/>
                      </a:cubicBezTo>
                      <a:cubicBezTo>
                        <a:pt x="6" y="73"/>
                        <a:pt x="4" y="74"/>
                        <a:pt x="4" y="75"/>
                      </a:cubicBezTo>
                      <a:cubicBezTo>
                        <a:pt x="3" y="76"/>
                        <a:pt x="3" y="76"/>
                        <a:pt x="3" y="76"/>
                      </a:cubicBezTo>
                      <a:cubicBezTo>
                        <a:pt x="3" y="76"/>
                        <a:pt x="3" y="77"/>
                        <a:pt x="3" y="77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2" y="78"/>
                        <a:pt x="2" y="79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1" y="79"/>
                        <a:pt x="1" y="79"/>
                        <a:pt x="1" y="79"/>
                      </a:cubicBezTo>
                      <a:cubicBezTo>
                        <a:pt x="1" y="79"/>
                        <a:pt x="0" y="79"/>
                        <a:pt x="0" y="79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3" y="84"/>
                        <a:pt x="6" y="90"/>
                        <a:pt x="7" y="95"/>
                      </a:cubicBezTo>
                      <a:cubicBezTo>
                        <a:pt x="8" y="99"/>
                        <a:pt x="11" y="104"/>
                        <a:pt x="14" y="108"/>
                      </a:cubicBezTo>
                      <a:cubicBezTo>
                        <a:pt x="15" y="112"/>
                        <a:pt x="17" y="114"/>
                        <a:pt x="18" y="117"/>
                      </a:cubicBezTo>
                      <a:cubicBezTo>
                        <a:pt x="18" y="118"/>
                        <a:pt x="18" y="118"/>
                        <a:pt x="18" y="118"/>
                      </a:cubicBezTo>
                      <a:cubicBezTo>
                        <a:pt x="20" y="122"/>
                        <a:pt x="21" y="126"/>
                        <a:pt x="19" y="128"/>
                      </a:cubicBezTo>
                      <a:cubicBezTo>
                        <a:pt x="19" y="129"/>
                        <a:pt x="18" y="130"/>
                        <a:pt x="16" y="130"/>
                      </a:cubicBezTo>
                      <a:cubicBezTo>
                        <a:pt x="16" y="130"/>
                        <a:pt x="15" y="130"/>
                        <a:pt x="15" y="130"/>
                      </a:cubicBezTo>
                      <a:cubicBezTo>
                        <a:pt x="15" y="130"/>
                        <a:pt x="15" y="131"/>
                        <a:pt x="18" y="136"/>
                      </a:cubicBezTo>
                      <a:cubicBezTo>
                        <a:pt x="20" y="139"/>
                        <a:pt x="20" y="142"/>
                        <a:pt x="20" y="144"/>
                      </a:cubicBezTo>
                      <a:cubicBezTo>
                        <a:pt x="20" y="144"/>
                        <a:pt x="20" y="145"/>
                        <a:pt x="20" y="145"/>
                      </a:cubicBezTo>
                      <a:cubicBezTo>
                        <a:pt x="23" y="145"/>
                        <a:pt x="23" y="146"/>
                        <a:pt x="24" y="147"/>
                      </a:cubicBezTo>
                      <a:cubicBezTo>
                        <a:pt x="24" y="147"/>
                        <a:pt x="24" y="147"/>
                        <a:pt x="24" y="148"/>
                      </a:cubicBezTo>
                      <a:cubicBezTo>
                        <a:pt x="28" y="148"/>
                        <a:pt x="30" y="151"/>
                        <a:pt x="32" y="153"/>
                      </a:cubicBezTo>
                      <a:cubicBezTo>
                        <a:pt x="32" y="154"/>
                        <a:pt x="33" y="154"/>
                        <a:pt x="34" y="154"/>
                      </a:cubicBezTo>
                      <a:cubicBezTo>
                        <a:pt x="34" y="154"/>
                        <a:pt x="35" y="154"/>
                        <a:pt x="36" y="153"/>
                      </a:cubicBezTo>
                      <a:cubicBezTo>
                        <a:pt x="38" y="150"/>
                        <a:pt x="43" y="148"/>
                        <a:pt x="51" y="148"/>
                      </a:cubicBezTo>
                      <a:cubicBezTo>
                        <a:pt x="54" y="148"/>
                        <a:pt x="54" y="148"/>
                        <a:pt x="56" y="147"/>
                      </a:cubicBezTo>
                      <a:cubicBezTo>
                        <a:pt x="57" y="146"/>
                        <a:pt x="58" y="145"/>
                        <a:pt x="61" y="144"/>
                      </a:cubicBezTo>
                      <a:cubicBezTo>
                        <a:pt x="67" y="143"/>
                        <a:pt x="74" y="142"/>
                        <a:pt x="79" y="144"/>
                      </a:cubicBezTo>
                      <a:cubicBezTo>
                        <a:pt x="83" y="145"/>
                        <a:pt x="86" y="145"/>
                        <a:pt x="88" y="143"/>
                      </a:cubicBezTo>
                      <a:cubicBezTo>
                        <a:pt x="90" y="142"/>
                        <a:pt x="92" y="142"/>
                        <a:pt x="94" y="143"/>
                      </a:cubicBezTo>
                      <a:cubicBezTo>
                        <a:pt x="94" y="143"/>
                        <a:pt x="94" y="143"/>
                        <a:pt x="95" y="143"/>
                      </a:cubicBezTo>
                      <a:cubicBezTo>
                        <a:pt x="95" y="138"/>
                        <a:pt x="101" y="138"/>
                        <a:pt x="103" y="138"/>
                      </a:cubicBezTo>
                      <a:cubicBezTo>
                        <a:pt x="106" y="138"/>
                        <a:pt x="106" y="138"/>
                        <a:pt x="106" y="138"/>
                      </a:cubicBezTo>
                      <a:cubicBezTo>
                        <a:pt x="109" y="138"/>
                        <a:pt x="119" y="132"/>
                        <a:pt x="128" y="124"/>
                      </a:cubicBezTo>
                      <a:cubicBezTo>
                        <a:pt x="136" y="116"/>
                        <a:pt x="150" y="99"/>
                        <a:pt x="154" y="92"/>
                      </a:cubicBezTo>
                      <a:cubicBezTo>
                        <a:pt x="159" y="84"/>
                        <a:pt x="166" y="78"/>
                        <a:pt x="170" y="74"/>
                      </a:cubicBezTo>
                      <a:cubicBezTo>
                        <a:pt x="171" y="73"/>
                        <a:pt x="171" y="73"/>
                        <a:pt x="171" y="73"/>
                      </a:cubicBezTo>
                      <a:cubicBezTo>
                        <a:pt x="172" y="72"/>
                        <a:pt x="174" y="67"/>
                        <a:pt x="175" y="58"/>
                      </a:cubicBezTo>
                      <a:cubicBezTo>
                        <a:pt x="175" y="58"/>
                        <a:pt x="175" y="58"/>
                        <a:pt x="175" y="58"/>
                      </a:cubicBezTo>
                      <a:cubicBezTo>
                        <a:pt x="175" y="58"/>
                        <a:pt x="175" y="58"/>
                        <a:pt x="174" y="58"/>
                      </a:cubicBezTo>
                      <a:cubicBezTo>
                        <a:pt x="174" y="58"/>
                        <a:pt x="174" y="58"/>
                        <a:pt x="174" y="58"/>
                      </a:cubicBezTo>
                      <a:cubicBezTo>
                        <a:pt x="173" y="58"/>
                        <a:pt x="173" y="58"/>
                        <a:pt x="173" y="58"/>
                      </a:cubicBezTo>
                      <a:cubicBezTo>
                        <a:pt x="173" y="58"/>
                        <a:pt x="172" y="58"/>
                        <a:pt x="172" y="58"/>
                      </a:cubicBezTo>
                      <a:cubicBezTo>
                        <a:pt x="172" y="58"/>
                        <a:pt x="172" y="58"/>
                        <a:pt x="172" y="58"/>
                      </a:cubicBezTo>
                      <a:cubicBezTo>
                        <a:pt x="171" y="58"/>
                        <a:pt x="171" y="58"/>
                        <a:pt x="171" y="58"/>
                      </a:cubicBezTo>
                      <a:cubicBezTo>
                        <a:pt x="171" y="58"/>
                        <a:pt x="171" y="58"/>
                        <a:pt x="171" y="58"/>
                      </a:cubicBezTo>
                      <a:cubicBezTo>
                        <a:pt x="171" y="58"/>
                        <a:pt x="170" y="58"/>
                        <a:pt x="170" y="59"/>
                      </a:cubicBezTo>
                      <a:cubicBezTo>
                        <a:pt x="170" y="59"/>
                        <a:pt x="169" y="59"/>
                        <a:pt x="169" y="59"/>
                      </a:cubicBezTo>
                      <a:cubicBezTo>
                        <a:pt x="169" y="59"/>
                        <a:pt x="169" y="59"/>
                        <a:pt x="169" y="59"/>
                      </a:cubicBezTo>
                      <a:cubicBezTo>
                        <a:pt x="169" y="59"/>
                        <a:pt x="169" y="60"/>
                        <a:pt x="169" y="60"/>
                      </a:cubicBezTo>
                      <a:cubicBezTo>
                        <a:pt x="169" y="60"/>
                        <a:pt x="169" y="61"/>
                        <a:pt x="168" y="61"/>
                      </a:cubicBezTo>
                      <a:close/>
                      <a:moveTo>
                        <a:pt x="138" y="91"/>
                      </a:moveTo>
                      <a:cubicBezTo>
                        <a:pt x="137" y="92"/>
                        <a:pt x="136" y="93"/>
                        <a:pt x="136" y="94"/>
                      </a:cubicBezTo>
                      <a:cubicBezTo>
                        <a:pt x="136" y="94"/>
                        <a:pt x="136" y="95"/>
                        <a:pt x="136" y="95"/>
                      </a:cubicBezTo>
                      <a:cubicBezTo>
                        <a:pt x="136" y="95"/>
                        <a:pt x="136" y="95"/>
                        <a:pt x="136" y="95"/>
                      </a:cubicBezTo>
                      <a:cubicBezTo>
                        <a:pt x="136" y="96"/>
                        <a:pt x="135" y="96"/>
                        <a:pt x="135" y="96"/>
                      </a:cubicBezTo>
                      <a:cubicBezTo>
                        <a:pt x="135" y="96"/>
                        <a:pt x="135" y="97"/>
                        <a:pt x="135" y="97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33" y="97"/>
                        <a:pt x="132" y="97"/>
                        <a:pt x="131" y="97"/>
                      </a:cubicBezTo>
                      <a:cubicBezTo>
                        <a:pt x="130" y="97"/>
                        <a:pt x="129" y="97"/>
                        <a:pt x="129" y="97"/>
                      </a:cubicBezTo>
                      <a:cubicBezTo>
                        <a:pt x="128" y="99"/>
                        <a:pt x="127" y="102"/>
                        <a:pt x="126" y="102"/>
                      </a:cubicBezTo>
                      <a:cubicBezTo>
                        <a:pt x="126" y="103"/>
                        <a:pt x="126" y="103"/>
                        <a:pt x="126" y="103"/>
                      </a:cubicBezTo>
                      <a:cubicBezTo>
                        <a:pt x="126" y="104"/>
                        <a:pt x="126" y="104"/>
                        <a:pt x="126" y="104"/>
                      </a:cubicBezTo>
                      <a:cubicBezTo>
                        <a:pt x="119" y="103"/>
                        <a:pt x="119" y="103"/>
                        <a:pt x="119" y="103"/>
                      </a:cubicBezTo>
                      <a:cubicBezTo>
                        <a:pt x="111" y="92"/>
                        <a:pt x="111" y="92"/>
                        <a:pt x="111" y="92"/>
                      </a:cubicBezTo>
                      <a:cubicBezTo>
                        <a:pt x="111" y="91"/>
                        <a:pt x="111" y="91"/>
                        <a:pt x="111" y="91"/>
                      </a:cubicBezTo>
                      <a:cubicBezTo>
                        <a:pt x="113" y="89"/>
                        <a:pt x="117" y="83"/>
                        <a:pt x="118" y="81"/>
                      </a:cubicBezTo>
                      <a:cubicBezTo>
                        <a:pt x="119" y="78"/>
                        <a:pt x="126" y="74"/>
                        <a:pt x="129" y="74"/>
                      </a:cubicBezTo>
                      <a:cubicBezTo>
                        <a:pt x="132" y="74"/>
                        <a:pt x="133" y="76"/>
                        <a:pt x="133" y="76"/>
                      </a:cubicBezTo>
                      <a:cubicBezTo>
                        <a:pt x="133" y="77"/>
                        <a:pt x="135" y="78"/>
                        <a:pt x="136" y="79"/>
                      </a:cubicBezTo>
                      <a:cubicBezTo>
                        <a:pt x="138" y="82"/>
                        <a:pt x="140" y="83"/>
                        <a:pt x="140" y="86"/>
                      </a:cubicBezTo>
                      <a:cubicBezTo>
                        <a:pt x="140" y="88"/>
                        <a:pt x="139" y="90"/>
                        <a:pt x="138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98" name="Freeform 1253">
                  <a:extLst>
                    <a:ext uri="{FF2B5EF4-FFF2-40B4-BE49-F238E27FC236}">
                      <a16:creationId xmlns:a16="http://schemas.microsoft.com/office/drawing/2014/main" id="{8ACA0E2F-2140-AA43-8F8F-3E9F8E2C9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8" y="3289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0 h 2"/>
                    <a:gd name="T4" fmla="*/ 0 w 2"/>
                    <a:gd name="T5" fmla="*/ 2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99" name="Freeform 1254">
                  <a:extLst>
                    <a:ext uri="{FF2B5EF4-FFF2-40B4-BE49-F238E27FC236}">
                      <a16:creationId xmlns:a16="http://schemas.microsoft.com/office/drawing/2014/main" id="{AE15BE51-233A-5E4C-96B2-D34B2EA60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" y="329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00" name="Freeform 1255">
                  <a:extLst>
                    <a:ext uri="{FF2B5EF4-FFF2-40B4-BE49-F238E27FC236}">
                      <a16:creationId xmlns:a16="http://schemas.microsoft.com/office/drawing/2014/main" id="{2000A089-F4CE-ED45-A96D-AC879A9A4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6" y="32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01" name="Freeform 1256">
                  <a:extLst>
                    <a:ext uri="{FF2B5EF4-FFF2-40B4-BE49-F238E27FC236}">
                      <a16:creationId xmlns:a16="http://schemas.microsoft.com/office/drawing/2014/main" id="{74376724-87B6-3746-95B3-29CA7A121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4" y="329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02" name="Freeform 1257">
                  <a:extLst>
                    <a:ext uri="{FF2B5EF4-FFF2-40B4-BE49-F238E27FC236}">
                      <a16:creationId xmlns:a16="http://schemas.microsoft.com/office/drawing/2014/main" id="{171F1C5F-C9E9-9043-B85B-6CDA6922F0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5" y="32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03" name="Freeform 1258">
                  <a:extLst>
                    <a:ext uri="{FF2B5EF4-FFF2-40B4-BE49-F238E27FC236}">
                      <a16:creationId xmlns:a16="http://schemas.microsoft.com/office/drawing/2014/main" id="{4C88DEF8-F62D-B94F-B937-186D1A117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5" y="3219"/>
                  <a:ext cx="20" cy="3"/>
                </a:xfrm>
                <a:custGeom>
                  <a:avLst/>
                  <a:gdLst>
                    <a:gd name="T0" fmla="*/ 8 w 21"/>
                    <a:gd name="T1" fmla="*/ 0 h 3"/>
                    <a:gd name="T2" fmla="*/ 4 w 21"/>
                    <a:gd name="T3" fmla="*/ 0 h 3"/>
                    <a:gd name="T4" fmla="*/ 0 w 21"/>
                    <a:gd name="T5" fmla="*/ 0 h 3"/>
                    <a:gd name="T6" fmla="*/ 4 w 21"/>
                    <a:gd name="T7" fmla="*/ 0 h 3"/>
                    <a:gd name="T8" fmla="*/ 8 w 21"/>
                    <a:gd name="T9" fmla="*/ 0 h 3"/>
                    <a:gd name="T10" fmla="*/ 17 w 21"/>
                    <a:gd name="T11" fmla="*/ 3 h 3"/>
                    <a:gd name="T12" fmla="*/ 21 w 21"/>
                    <a:gd name="T13" fmla="*/ 3 h 3"/>
                    <a:gd name="T14" fmla="*/ 17 w 21"/>
                    <a:gd name="T15" fmla="*/ 3 h 3"/>
                    <a:gd name="T16" fmla="*/ 8 w 2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3">
                      <a:moveTo>
                        <a:pt x="8" y="0"/>
                      </a:moveTo>
                      <a:cubicBezTo>
                        <a:pt x="8" y="0"/>
                        <a:pt x="5" y="0"/>
                        <a:pt x="4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5" y="0"/>
                        <a:pt x="8" y="0"/>
                        <a:pt x="8" y="0"/>
                      </a:cubicBezTo>
                      <a:cubicBezTo>
                        <a:pt x="9" y="2"/>
                        <a:pt x="12" y="3"/>
                        <a:pt x="17" y="3"/>
                      </a:cubicBezTo>
                      <a:cubicBezTo>
                        <a:pt x="18" y="3"/>
                        <a:pt x="20" y="3"/>
                        <a:pt x="21" y="3"/>
                      </a:cubicBezTo>
                      <a:cubicBezTo>
                        <a:pt x="20" y="3"/>
                        <a:pt x="18" y="3"/>
                        <a:pt x="17" y="3"/>
                      </a:cubicBezTo>
                      <a:cubicBezTo>
                        <a:pt x="12" y="3"/>
                        <a:pt x="9" y="2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04" name="Freeform 1259">
                  <a:extLst>
                    <a:ext uri="{FF2B5EF4-FFF2-40B4-BE49-F238E27FC236}">
                      <a16:creationId xmlns:a16="http://schemas.microsoft.com/office/drawing/2014/main" id="{7860786B-A7E3-DE4C-A46F-6E22AADEDD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" y="32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05" name="Freeform 1260">
                  <a:extLst>
                    <a:ext uri="{FF2B5EF4-FFF2-40B4-BE49-F238E27FC236}">
                      <a16:creationId xmlns:a16="http://schemas.microsoft.com/office/drawing/2014/main" id="{50DAA59E-A6FF-144C-AE75-E1AF4DB57A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32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06" name="Freeform 1261">
                  <a:extLst>
                    <a:ext uri="{FF2B5EF4-FFF2-40B4-BE49-F238E27FC236}">
                      <a16:creationId xmlns:a16="http://schemas.microsoft.com/office/drawing/2014/main" id="{17E7123D-0C53-7D43-8B2B-811C0F2A6E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4" y="321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07" name="Freeform 1262">
                  <a:extLst>
                    <a:ext uri="{FF2B5EF4-FFF2-40B4-BE49-F238E27FC236}">
                      <a16:creationId xmlns:a16="http://schemas.microsoft.com/office/drawing/2014/main" id="{03FFA527-5D56-A740-96BB-BCA9B770D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9" y="325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08" name="Freeform 1263">
                  <a:extLst>
                    <a:ext uri="{FF2B5EF4-FFF2-40B4-BE49-F238E27FC236}">
                      <a16:creationId xmlns:a16="http://schemas.microsoft.com/office/drawing/2014/main" id="{52C20BCD-AD25-014C-BA7E-AB0472A213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32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09" name="Freeform 1264">
                  <a:extLst>
                    <a:ext uri="{FF2B5EF4-FFF2-40B4-BE49-F238E27FC236}">
                      <a16:creationId xmlns:a16="http://schemas.microsoft.com/office/drawing/2014/main" id="{F75D7BD4-40D4-BB49-94F6-827B2DA0F9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325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10" name="Freeform 1265">
                  <a:extLst>
                    <a:ext uri="{FF2B5EF4-FFF2-40B4-BE49-F238E27FC236}">
                      <a16:creationId xmlns:a16="http://schemas.microsoft.com/office/drawing/2014/main" id="{DC2D9EB4-EC1D-7940-A6DD-115CF1E52B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325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11" name="Freeform 1266">
                  <a:extLst>
                    <a:ext uri="{FF2B5EF4-FFF2-40B4-BE49-F238E27FC236}">
                      <a16:creationId xmlns:a16="http://schemas.microsoft.com/office/drawing/2014/main" id="{13D3A61F-F12A-854B-B4FA-10ACB0C51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1" y="3278"/>
                  <a:ext cx="1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12" name="Freeform 1267">
                  <a:extLst>
                    <a:ext uri="{FF2B5EF4-FFF2-40B4-BE49-F238E27FC236}">
                      <a16:creationId xmlns:a16="http://schemas.microsoft.com/office/drawing/2014/main" id="{7AF2D578-A567-B449-9E8D-7169E68F4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" y="327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13" name="Freeform 1268">
                  <a:extLst>
                    <a:ext uri="{FF2B5EF4-FFF2-40B4-BE49-F238E27FC236}">
                      <a16:creationId xmlns:a16="http://schemas.microsoft.com/office/drawing/2014/main" id="{93A13A97-4E10-0448-BB84-B7182CEC2C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" y="32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14" name="Freeform 1269">
                  <a:extLst>
                    <a:ext uri="{FF2B5EF4-FFF2-40B4-BE49-F238E27FC236}">
                      <a16:creationId xmlns:a16="http://schemas.microsoft.com/office/drawing/2014/main" id="{76C4CBA2-AC52-1E43-92BC-4EE59FE3EC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8" y="3279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15" name="Freeform 1270">
                  <a:extLst>
                    <a:ext uri="{FF2B5EF4-FFF2-40B4-BE49-F238E27FC236}">
                      <a16:creationId xmlns:a16="http://schemas.microsoft.com/office/drawing/2014/main" id="{F5942F80-4A2E-2F45-90E5-BCDD3DE7E2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2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16" name="Freeform 1271">
                  <a:extLst>
                    <a:ext uri="{FF2B5EF4-FFF2-40B4-BE49-F238E27FC236}">
                      <a16:creationId xmlns:a16="http://schemas.microsoft.com/office/drawing/2014/main" id="{83D3C7CF-A189-9044-9F6D-4A57B8D7F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3312"/>
                  <a:ext cx="4" cy="0"/>
                </a:xfrm>
                <a:custGeom>
                  <a:avLst/>
                  <a:gdLst>
                    <a:gd name="T0" fmla="*/ 0 w 4"/>
                    <a:gd name="T1" fmla="*/ 4 w 4"/>
                    <a:gd name="T2" fmla="*/ 2 w 4"/>
                    <a:gd name="T3" fmla="*/ 0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17" name="Freeform 1272">
                  <a:extLst>
                    <a:ext uri="{FF2B5EF4-FFF2-40B4-BE49-F238E27FC236}">
                      <a16:creationId xmlns:a16="http://schemas.microsoft.com/office/drawing/2014/main" id="{96AC704F-FB31-8441-AA0B-B31AC58045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3317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6 w 6"/>
                    <a:gd name="T3" fmla="*/ 1 h 1"/>
                    <a:gd name="T4" fmla="*/ 6 w 6"/>
                    <a:gd name="T5" fmla="*/ 0 h 1"/>
                    <a:gd name="T6" fmla="*/ 6 w 6"/>
                    <a:gd name="T7" fmla="*/ 1 h 1"/>
                    <a:gd name="T8" fmla="*/ 0 w 6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18" name="Freeform 1273">
                  <a:extLst>
                    <a:ext uri="{FF2B5EF4-FFF2-40B4-BE49-F238E27FC236}">
                      <a16:creationId xmlns:a16="http://schemas.microsoft.com/office/drawing/2014/main" id="{7A4A3CEA-41E4-D04B-A25B-322D68AA17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4" y="33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19" name="Freeform 1274">
                  <a:extLst>
                    <a:ext uri="{FF2B5EF4-FFF2-40B4-BE49-F238E27FC236}">
                      <a16:creationId xmlns:a16="http://schemas.microsoft.com/office/drawing/2014/main" id="{88FA2F26-BA03-7A48-A991-EF9E2DBEF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" y="331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20" name="Freeform 1275">
                  <a:extLst>
                    <a:ext uri="{FF2B5EF4-FFF2-40B4-BE49-F238E27FC236}">
                      <a16:creationId xmlns:a16="http://schemas.microsoft.com/office/drawing/2014/main" id="{D99E0BD8-A21F-F74C-BEB1-413009141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3040"/>
                  <a:ext cx="121" cy="128"/>
                </a:xfrm>
                <a:custGeom>
                  <a:avLst/>
                  <a:gdLst>
                    <a:gd name="T0" fmla="*/ 106 w 127"/>
                    <a:gd name="T1" fmla="*/ 77 h 134"/>
                    <a:gd name="T2" fmla="*/ 125 w 127"/>
                    <a:gd name="T3" fmla="*/ 76 h 134"/>
                    <a:gd name="T4" fmla="*/ 127 w 127"/>
                    <a:gd name="T5" fmla="*/ 56 h 134"/>
                    <a:gd name="T6" fmla="*/ 116 w 127"/>
                    <a:gd name="T7" fmla="*/ 57 h 134"/>
                    <a:gd name="T8" fmla="*/ 111 w 127"/>
                    <a:gd name="T9" fmla="*/ 60 h 134"/>
                    <a:gd name="T10" fmla="*/ 108 w 127"/>
                    <a:gd name="T11" fmla="*/ 49 h 134"/>
                    <a:gd name="T12" fmla="*/ 104 w 127"/>
                    <a:gd name="T13" fmla="*/ 41 h 134"/>
                    <a:gd name="T14" fmla="*/ 105 w 127"/>
                    <a:gd name="T15" fmla="*/ 25 h 134"/>
                    <a:gd name="T16" fmla="*/ 102 w 127"/>
                    <a:gd name="T17" fmla="*/ 15 h 134"/>
                    <a:gd name="T18" fmla="*/ 97 w 127"/>
                    <a:gd name="T19" fmla="*/ 15 h 134"/>
                    <a:gd name="T20" fmla="*/ 86 w 127"/>
                    <a:gd name="T21" fmla="*/ 12 h 134"/>
                    <a:gd name="T22" fmla="*/ 82 w 127"/>
                    <a:gd name="T23" fmla="*/ 17 h 134"/>
                    <a:gd name="T24" fmla="*/ 77 w 127"/>
                    <a:gd name="T25" fmla="*/ 23 h 134"/>
                    <a:gd name="T26" fmla="*/ 65 w 127"/>
                    <a:gd name="T27" fmla="*/ 25 h 134"/>
                    <a:gd name="T28" fmla="*/ 51 w 127"/>
                    <a:gd name="T29" fmla="*/ 13 h 134"/>
                    <a:gd name="T30" fmla="*/ 48 w 127"/>
                    <a:gd name="T31" fmla="*/ 0 h 134"/>
                    <a:gd name="T32" fmla="*/ 13 w 127"/>
                    <a:gd name="T33" fmla="*/ 0 h 134"/>
                    <a:gd name="T34" fmla="*/ 12 w 127"/>
                    <a:gd name="T35" fmla="*/ 0 h 134"/>
                    <a:gd name="T36" fmla="*/ 11 w 127"/>
                    <a:gd name="T37" fmla="*/ 0 h 134"/>
                    <a:gd name="T38" fmla="*/ 10 w 127"/>
                    <a:gd name="T39" fmla="*/ 1 h 134"/>
                    <a:gd name="T40" fmla="*/ 8 w 127"/>
                    <a:gd name="T41" fmla="*/ 2 h 134"/>
                    <a:gd name="T42" fmla="*/ 18 w 127"/>
                    <a:gd name="T43" fmla="*/ 24 h 134"/>
                    <a:gd name="T44" fmla="*/ 16 w 127"/>
                    <a:gd name="T45" fmla="*/ 37 h 134"/>
                    <a:gd name="T46" fmla="*/ 23 w 127"/>
                    <a:gd name="T47" fmla="*/ 60 h 134"/>
                    <a:gd name="T48" fmla="*/ 15 w 127"/>
                    <a:gd name="T49" fmla="*/ 78 h 134"/>
                    <a:gd name="T50" fmla="*/ 3 w 127"/>
                    <a:gd name="T51" fmla="*/ 110 h 134"/>
                    <a:gd name="T52" fmla="*/ 0 w 127"/>
                    <a:gd name="T53" fmla="*/ 127 h 134"/>
                    <a:gd name="T54" fmla="*/ 1 w 127"/>
                    <a:gd name="T55" fmla="*/ 126 h 134"/>
                    <a:gd name="T56" fmla="*/ 2 w 127"/>
                    <a:gd name="T57" fmla="*/ 125 h 134"/>
                    <a:gd name="T58" fmla="*/ 3 w 127"/>
                    <a:gd name="T59" fmla="*/ 124 h 134"/>
                    <a:gd name="T60" fmla="*/ 9 w 127"/>
                    <a:gd name="T61" fmla="*/ 127 h 134"/>
                    <a:gd name="T62" fmla="*/ 9 w 127"/>
                    <a:gd name="T63" fmla="*/ 127 h 134"/>
                    <a:gd name="T64" fmla="*/ 31 w 127"/>
                    <a:gd name="T65" fmla="*/ 130 h 134"/>
                    <a:gd name="T66" fmla="*/ 75 w 127"/>
                    <a:gd name="T67" fmla="*/ 134 h 134"/>
                    <a:gd name="T68" fmla="*/ 99 w 127"/>
                    <a:gd name="T69" fmla="*/ 134 h 134"/>
                    <a:gd name="T70" fmla="*/ 115 w 127"/>
                    <a:gd name="T71" fmla="*/ 133 h 134"/>
                    <a:gd name="T72" fmla="*/ 104 w 127"/>
                    <a:gd name="T73" fmla="*/ 11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7" h="134">
                      <a:moveTo>
                        <a:pt x="104" y="117"/>
                      </a:moveTo>
                      <a:cubicBezTo>
                        <a:pt x="106" y="77"/>
                        <a:pt x="106" y="77"/>
                        <a:pt x="106" y="77"/>
                      </a:cubicBezTo>
                      <a:cubicBezTo>
                        <a:pt x="123" y="77"/>
                        <a:pt x="123" y="77"/>
                        <a:pt x="123" y="77"/>
                      </a:cubicBezTo>
                      <a:cubicBezTo>
                        <a:pt x="125" y="76"/>
                        <a:pt x="125" y="76"/>
                        <a:pt x="125" y="7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4" y="57"/>
                        <a:pt x="121" y="57"/>
                        <a:pt x="118" y="57"/>
                      </a:cubicBezTo>
                      <a:cubicBezTo>
                        <a:pt x="118" y="57"/>
                        <a:pt x="117" y="57"/>
                        <a:pt x="116" y="57"/>
                      </a:cubicBezTo>
                      <a:cubicBezTo>
                        <a:pt x="115" y="57"/>
                        <a:pt x="115" y="57"/>
                        <a:pt x="114" y="58"/>
                      </a:cubicBezTo>
                      <a:cubicBezTo>
                        <a:pt x="113" y="59"/>
                        <a:pt x="112" y="60"/>
                        <a:pt x="111" y="60"/>
                      </a:cubicBezTo>
                      <a:cubicBezTo>
                        <a:pt x="110" y="60"/>
                        <a:pt x="110" y="60"/>
                        <a:pt x="110" y="60"/>
                      </a:cubicBezTo>
                      <a:cubicBezTo>
                        <a:pt x="106" y="59"/>
                        <a:pt x="107" y="53"/>
                        <a:pt x="108" y="49"/>
                      </a:cubicBezTo>
                      <a:cubicBezTo>
                        <a:pt x="108" y="49"/>
                        <a:pt x="108" y="49"/>
                        <a:pt x="108" y="49"/>
                      </a:cubicBezTo>
                      <a:cubicBezTo>
                        <a:pt x="109" y="47"/>
                        <a:pt x="106" y="44"/>
                        <a:pt x="104" y="41"/>
                      </a:cubicBezTo>
                      <a:cubicBezTo>
                        <a:pt x="101" y="40"/>
                        <a:pt x="102" y="35"/>
                        <a:pt x="104" y="30"/>
                      </a:cubicBezTo>
                      <a:cubicBezTo>
                        <a:pt x="104" y="28"/>
                        <a:pt x="105" y="26"/>
                        <a:pt x="105" y="25"/>
                      </a:cubicBezTo>
                      <a:cubicBezTo>
                        <a:pt x="103" y="23"/>
                        <a:pt x="102" y="18"/>
                        <a:pt x="102" y="15"/>
                      </a:cubicBezTo>
                      <a:cubicBezTo>
                        <a:pt x="102" y="15"/>
                        <a:pt x="102" y="15"/>
                        <a:pt x="102" y="15"/>
                      </a:cubicBezTo>
                      <a:cubicBezTo>
                        <a:pt x="102" y="15"/>
                        <a:pt x="102" y="15"/>
                        <a:pt x="101" y="15"/>
                      </a:cubicBezTo>
                      <a:cubicBezTo>
                        <a:pt x="100" y="15"/>
                        <a:pt x="99" y="15"/>
                        <a:pt x="97" y="15"/>
                      </a:cubicBezTo>
                      <a:cubicBezTo>
                        <a:pt x="93" y="15"/>
                        <a:pt x="91" y="14"/>
                        <a:pt x="90" y="13"/>
                      </a:cubicBezTo>
                      <a:cubicBezTo>
                        <a:pt x="89" y="12"/>
                        <a:pt x="88" y="12"/>
                        <a:pt x="86" y="12"/>
                      </a:cubicBezTo>
                      <a:cubicBezTo>
                        <a:pt x="85" y="12"/>
                        <a:pt x="84" y="12"/>
                        <a:pt x="83" y="13"/>
                      </a:cubicBezTo>
                      <a:cubicBezTo>
                        <a:pt x="83" y="13"/>
                        <a:pt x="82" y="16"/>
                        <a:pt x="82" y="17"/>
                      </a:cubicBezTo>
                      <a:cubicBezTo>
                        <a:pt x="81" y="20"/>
                        <a:pt x="81" y="23"/>
                        <a:pt x="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23"/>
                        <a:pt x="77" y="23"/>
                        <a:pt x="76" y="23"/>
                      </a:cubicBezTo>
                      <a:cubicBezTo>
                        <a:pt x="74" y="23"/>
                        <a:pt x="69" y="24"/>
                        <a:pt x="65" y="25"/>
                      </a:cubicBezTo>
                      <a:cubicBezTo>
                        <a:pt x="59" y="27"/>
                        <a:pt x="56" y="22"/>
                        <a:pt x="54" y="17"/>
                      </a:cubicBezTo>
                      <a:cubicBezTo>
                        <a:pt x="53" y="14"/>
                        <a:pt x="52" y="14"/>
                        <a:pt x="51" y="13"/>
                      </a:cubicBezTo>
                      <a:cubicBezTo>
                        <a:pt x="49" y="12"/>
                        <a:pt x="48" y="10"/>
                        <a:pt x="49" y="7"/>
                      </a:cubicBezTo>
                      <a:cubicBezTo>
                        <a:pt x="50" y="4"/>
                        <a:pt x="48" y="1"/>
                        <a:pt x="48" y="0"/>
                      </a:cubicBezTo>
                      <a:cubicBezTo>
                        <a:pt x="44" y="0"/>
                        <a:pt x="32" y="0"/>
                        <a:pt x="23" y="0"/>
                      </a:cubicBezTo>
                      <a:cubicBezTo>
                        <a:pt x="15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10" y="9"/>
                        <a:pt x="15" y="19"/>
                        <a:pt x="17" y="23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6"/>
                        <a:pt x="18" y="29"/>
                        <a:pt x="17" y="31"/>
                      </a:cubicBezTo>
                      <a:cubicBezTo>
                        <a:pt x="17" y="32"/>
                        <a:pt x="16" y="34"/>
                        <a:pt x="16" y="37"/>
                      </a:cubicBezTo>
                      <a:cubicBezTo>
                        <a:pt x="16" y="39"/>
                        <a:pt x="18" y="44"/>
                        <a:pt x="19" y="48"/>
                      </a:cubicBezTo>
                      <a:cubicBezTo>
                        <a:pt x="21" y="52"/>
                        <a:pt x="23" y="56"/>
                        <a:pt x="23" y="60"/>
                      </a:cubicBezTo>
                      <a:cubicBezTo>
                        <a:pt x="24" y="68"/>
                        <a:pt x="19" y="72"/>
                        <a:pt x="16" y="77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1" y="83"/>
                        <a:pt x="7" y="93"/>
                        <a:pt x="7" y="98"/>
                      </a:cubicBezTo>
                      <a:cubicBezTo>
                        <a:pt x="7" y="103"/>
                        <a:pt x="5" y="107"/>
                        <a:pt x="3" y="110"/>
                      </a:cubicBezTo>
                      <a:cubicBezTo>
                        <a:pt x="2" y="111"/>
                        <a:pt x="1" y="113"/>
                        <a:pt x="1" y="114"/>
                      </a:cubicBezTo>
                      <a:cubicBezTo>
                        <a:pt x="1" y="117"/>
                        <a:pt x="1" y="123"/>
                        <a:pt x="0" y="127"/>
                      </a:cubicBezTo>
                      <a:cubicBezTo>
                        <a:pt x="0" y="127"/>
                        <a:pt x="0" y="127"/>
                        <a:pt x="0" y="126"/>
                      </a:cubicBezTo>
                      <a:cubicBezTo>
                        <a:pt x="0" y="126"/>
                        <a:pt x="1" y="126"/>
                        <a:pt x="1" y="126"/>
                      </a:cubicBezTo>
                      <a:cubicBezTo>
                        <a:pt x="1" y="126"/>
                        <a:pt x="1" y="126"/>
                        <a:pt x="1" y="125"/>
                      </a:cubicBez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5"/>
                        <a:pt x="2" y="125"/>
                        <a:pt x="3" y="125"/>
                      </a:cubicBezTo>
                      <a:cubicBezTo>
                        <a:pt x="3" y="125"/>
                        <a:pt x="3" y="124"/>
                        <a:pt x="3" y="124"/>
                      </a:cubicBezTo>
                      <a:cubicBezTo>
                        <a:pt x="4" y="124"/>
                        <a:pt x="4" y="124"/>
                        <a:pt x="5" y="124"/>
                      </a:cubicBezTo>
                      <a:cubicBezTo>
                        <a:pt x="7" y="124"/>
                        <a:pt x="8" y="126"/>
                        <a:pt x="9" y="127"/>
                      </a:cubicBezTo>
                      <a:cubicBezTo>
                        <a:pt x="9" y="127"/>
                        <a:pt x="9" y="127"/>
                        <a:pt x="9" y="127"/>
                      </a:cubicBezTo>
                      <a:cubicBezTo>
                        <a:pt x="9" y="127"/>
                        <a:pt x="9" y="127"/>
                        <a:pt x="9" y="127"/>
                      </a:cubicBezTo>
                      <a:cubicBezTo>
                        <a:pt x="14" y="124"/>
                        <a:pt x="18" y="125"/>
                        <a:pt x="22" y="127"/>
                      </a:cubicBezTo>
                      <a:cubicBezTo>
                        <a:pt x="25" y="129"/>
                        <a:pt x="28" y="130"/>
                        <a:pt x="31" y="130"/>
                      </a:cubicBezTo>
                      <a:cubicBezTo>
                        <a:pt x="71" y="130"/>
                        <a:pt x="71" y="130"/>
                        <a:pt x="71" y="130"/>
                      </a:cubicBezTo>
                      <a:cubicBezTo>
                        <a:pt x="75" y="134"/>
                        <a:pt x="75" y="134"/>
                        <a:pt x="75" y="134"/>
                      </a:cubicBezTo>
                      <a:cubicBezTo>
                        <a:pt x="77" y="133"/>
                        <a:pt x="85" y="133"/>
                        <a:pt x="91" y="133"/>
                      </a:cubicBezTo>
                      <a:cubicBezTo>
                        <a:pt x="97" y="133"/>
                        <a:pt x="99" y="133"/>
                        <a:pt x="99" y="134"/>
                      </a:cubicBezTo>
                      <a:cubicBezTo>
                        <a:pt x="100" y="134"/>
                        <a:pt x="101" y="134"/>
                        <a:pt x="103" y="134"/>
                      </a:cubicBezTo>
                      <a:cubicBezTo>
                        <a:pt x="108" y="134"/>
                        <a:pt x="113" y="133"/>
                        <a:pt x="115" y="133"/>
                      </a:cubicBezTo>
                      <a:cubicBezTo>
                        <a:pt x="116" y="133"/>
                        <a:pt x="116" y="133"/>
                        <a:pt x="116" y="133"/>
                      </a:cubicBezTo>
                      <a:lnTo>
                        <a:pt x="104" y="1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21" name="Freeform 1276">
                  <a:extLst>
                    <a:ext uri="{FF2B5EF4-FFF2-40B4-BE49-F238E27FC236}">
                      <a16:creationId xmlns:a16="http://schemas.microsoft.com/office/drawing/2014/main" id="{3BB5BBDD-9BF0-504F-BD06-71DE33063A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315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22" name="Freeform 1277">
                  <a:extLst>
                    <a:ext uri="{FF2B5EF4-FFF2-40B4-BE49-F238E27FC236}">
                      <a16:creationId xmlns:a16="http://schemas.microsoft.com/office/drawing/2014/main" id="{36DF1EBD-01DF-7F42-9A46-159FDD0BB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8" y="31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23" name="Freeform 1278">
                  <a:extLst>
                    <a:ext uri="{FF2B5EF4-FFF2-40B4-BE49-F238E27FC236}">
                      <a16:creationId xmlns:a16="http://schemas.microsoft.com/office/drawing/2014/main" id="{33B2E319-9BD1-454F-BD41-55B535F045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2" y="3158"/>
                  <a:ext cx="3" cy="3"/>
                </a:xfrm>
                <a:custGeom>
                  <a:avLst/>
                  <a:gdLst>
                    <a:gd name="T0" fmla="*/ 0 w 4"/>
                    <a:gd name="T1" fmla="*/ 0 h 3"/>
                    <a:gd name="T2" fmla="*/ 4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2" y="0"/>
                        <a:pt x="3" y="2"/>
                        <a:pt x="4" y="3"/>
                      </a:cubicBezTo>
                      <a:cubicBezTo>
                        <a:pt x="3" y="2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24" name="Freeform 1279">
                  <a:extLst>
                    <a:ext uri="{FF2B5EF4-FFF2-40B4-BE49-F238E27FC236}">
                      <a16:creationId xmlns:a16="http://schemas.microsoft.com/office/drawing/2014/main" id="{36889063-2269-D14D-BBF6-3BDE60472B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316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25" name="Freeform 1280">
                  <a:extLst>
                    <a:ext uri="{FF2B5EF4-FFF2-40B4-BE49-F238E27FC236}">
                      <a16:creationId xmlns:a16="http://schemas.microsoft.com/office/drawing/2014/main" id="{098757B8-513F-F948-9887-EF983F002C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3065"/>
                  <a:ext cx="121" cy="104"/>
                </a:xfrm>
                <a:custGeom>
                  <a:avLst/>
                  <a:gdLst>
                    <a:gd name="T0" fmla="*/ 17 w 126"/>
                    <a:gd name="T1" fmla="*/ 105 h 109"/>
                    <a:gd name="T2" fmla="*/ 22 w 126"/>
                    <a:gd name="T3" fmla="*/ 104 h 109"/>
                    <a:gd name="T4" fmla="*/ 25 w 126"/>
                    <a:gd name="T5" fmla="*/ 104 h 109"/>
                    <a:gd name="T6" fmla="*/ 28 w 126"/>
                    <a:gd name="T7" fmla="*/ 104 h 109"/>
                    <a:gd name="T8" fmla="*/ 34 w 126"/>
                    <a:gd name="T9" fmla="*/ 107 h 109"/>
                    <a:gd name="T10" fmla="*/ 36 w 126"/>
                    <a:gd name="T11" fmla="*/ 107 h 109"/>
                    <a:gd name="T12" fmla="*/ 38 w 126"/>
                    <a:gd name="T13" fmla="*/ 107 h 109"/>
                    <a:gd name="T14" fmla="*/ 51 w 126"/>
                    <a:gd name="T15" fmla="*/ 109 h 109"/>
                    <a:gd name="T16" fmla="*/ 64 w 126"/>
                    <a:gd name="T17" fmla="*/ 96 h 109"/>
                    <a:gd name="T18" fmla="*/ 81 w 126"/>
                    <a:gd name="T19" fmla="*/ 83 h 109"/>
                    <a:gd name="T20" fmla="*/ 88 w 126"/>
                    <a:gd name="T21" fmla="*/ 74 h 109"/>
                    <a:gd name="T22" fmla="*/ 117 w 126"/>
                    <a:gd name="T23" fmla="*/ 63 h 109"/>
                    <a:gd name="T24" fmla="*/ 117 w 126"/>
                    <a:gd name="T25" fmla="*/ 62 h 109"/>
                    <a:gd name="T26" fmla="*/ 116 w 126"/>
                    <a:gd name="T27" fmla="*/ 60 h 109"/>
                    <a:gd name="T28" fmla="*/ 117 w 126"/>
                    <a:gd name="T29" fmla="*/ 58 h 109"/>
                    <a:gd name="T30" fmla="*/ 122 w 126"/>
                    <a:gd name="T31" fmla="*/ 27 h 109"/>
                    <a:gd name="T32" fmla="*/ 125 w 126"/>
                    <a:gd name="T33" fmla="*/ 22 h 109"/>
                    <a:gd name="T34" fmla="*/ 124 w 126"/>
                    <a:gd name="T35" fmla="*/ 19 h 109"/>
                    <a:gd name="T36" fmla="*/ 121 w 126"/>
                    <a:gd name="T37" fmla="*/ 14 h 109"/>
                    <a:gd name="T38" fmla="*/ 108 w 126"/>
                    <a:gd name="T39" fmla="*/ 9 h 109"/>
                    <a:gd name="T40" fmla="*/ 98 w 126"/>
                    <a:gd name="T41" fmla="*/ 5 h 109"/>
                    <a:gd name="T42" fmla="*/ 97 w 126"/>
                    <a:gd name="T43" fmla="*/ 4 h 109"/>
                    <a:gd name="T44" fmla="*/ 95 w 126"/>
                    <a:gd name="T45" fmla="*/ 4 h 109"/>
                    <a:gd name="T46" fmla="*/ 94 w 126"/>
                    <a:gd name="T47" fmla="*/ 3 h 109"/>
                    <a:gd name="T48" fmla="*/ 91 w 126"/>
                    <a:gd name="T49" fmla="*/ 1 h 109"/>
                    <a:gd name="T50" fmla="*/ 90 w 126"/>
                    <a:gd name="T51" fmla="*/ 0 h 109"/>
                    <a:gd name="T52" fmla="*/ 86 w 126"/>
                    <a:gd name="T53" fmla="*/ 2 h 109"/>
                    <a:gd name="T54" fmla="*/ 82 w 126"/>
                    <a:gd name="T55" fmla="*/ 2 h 109"/>
                    <a:gd name="T56" fmla="*/ 76 w 126"/>
                    <a:gd name="T57" fmla="*/ 3 h 109"/>
                    <a:gd name="T58" fmla="*/ 74 w 126"/>
                    <a:gd name="T59" fmla="*/ 22 h 109"/>
                    <a:gd name="T60" fmla="*/ 71 w 126"/>
                    <a:gd name="T61" fmla="*/ 35 h 109"/>
                    <a:gd name="T62" fmla="*/ 81 w 126"/>
                    <a:gd name="T63" fmla="*/ 42 h 109"/>
                    <a:gd name="T64" fmla="*/ 85 w 126"/>
                    <a:gd name="T65" fmla="*/ 58 h 109"/>
                    <a:gd name="T66" fmla="*/ 74 w 126"/>
                    <a:gd name="T67" fmla="*/ 57 h 109"/>
                    <a:gd name="T68" fmla="*/ 55 w 126"/>
                    <a:gd name="T69" fmla="*/ 39 h 109"/>
                    <a:gd name="T70" fmla="*/ 42 w 126"/>
                    <a:gd name="T71" fmla="*/ 42 h 109"/>
                    <a:gd name="T72" fmla="*/ 32 w 126"/>
                    <a:gd name="T73" fmla="*/ 34 h 109"/>
                    <a:gd name="T74" fmla="*/ 25 w 126"/>
                    <a:gd name="T75" fmla="*/ 35 h 109"/>
                    <a:gd name="T76" fmla="*/ 24 w 126"/>
                    <a:gd name="T77" fmla="*/ 35 h 109"/>
                    <a:gd name="T78" fmla="*/ 23 w 126"/>
                    <a:gd name="T79" fmla="*/ 33 h 109"/>
                    <a:gd name="T80" fmla="*/ 17 w 126"/>
                    <a:gd name="T81" fmla="*/ 55 h 109"/>
                    <a:gd name="T82" fmla="*/ 12 w 126"/>
                    <a:gd name="T83" fmla="*/ 106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6" h="109">
                      <a:moveTo>
                        <a:pt x="14" y="105"/>
                      </a:moveTo>
                      <a:cubicBezTo>
                        <a:pt x="15" y="105"/>
                        <a:pt x="15" y="105"/>
                        <a:pt x="16" y="105"/>
                      </a:cubicBezTo>
                      <a:cubicBezTo>
                        <a:pt x="16" y="105"/>
                        <a:pt x="17" y="105"/>
                        <a:pt x="17" y="105"/>
                      </a:cubicBezTo>
                      <a:cubicBezTo>
                        <a:pt x="18" y="105"/>
                        <a:pt x="18" y="105"/>
                        <a:pt x="19" y="105"/>
                      </a:cubicBezTo>
                      <a:cubicBezTo>
                        <a:pt x="19" y="104"/>
                        <a:pt x="19" y="104"/>
                        <a:pt x="20" y="104"/>
                      </a:cubicBezTo>
                      <a:cubicBezTo>
                        <a:pt x="20" y="104"/>
                        <a:pt x="21" y="104"/>
                        <a:pt x="22" y="104"/>
                      </a:cubicBezTo>
                      <a:cubicBezTo>
                        <a:pt x="22" y="104"/>
                        <a:pt x="22" y="104"/>
                        <a:pt x="23" y="104"/>
                      </a:cubicBezTo>
                      <a:cubicBezTo>
                        <a:pt x="23" y="104"/>
                        <a:pt x="24" y="104"/>
                        <a:pt x="25" y="104"/>
                      </a:cubicBezTo>
                      <a:cubicBezTo>
                        <a:pt x="25" y="104"/>
                        <a:pt x="25" y="104"/>
                        <a:pt x="25" y="104"/>
                      </a:cubicBezTo>
                      <a:cubicBezTo>
                        <a:pt x="26" y="104"/>
                        <a:pt x="27" y="104"/>
                        <a:pt x="28" y="104"/>
                      </a:cubicBezTo>
                      <a:cubicBezTo>
                        <a:pt x="28" y="104"/>
                        <a:pt x="28" y="104"/>
                        <a:pt x="28" y="104"/>
                      </a:cubicBezTo>
                      <a:cubicBezTo>
                        <a:pt x="28" y="104"/>
                        <a:pt x="28" y="104"/>
                        <a:pt x="28" y="104"/>
                      </a:cubicBezTo>
                      <a:cubicBezTo>
                        <a:pt x="29" y="104"/>
                        <a:pt x="32" y="104"/>
                        <a:pt x="33" y="105"/>
                      </a:cubicBezTo>
                      <a:cubicBezTo>
                        <a:pt x="33" y="106"/>
                        <a:pt x="34" y="106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5" y="107"/>
                        <a:pt x="35" y="107"/>
                        <a:pt x="36" y="107"/>
                      </a:cubicBezTo>
                      <a:cubicBezTo>
                        <a:pt x="36" y="107"/>
                        <a:pt x="36" y="107"/>
                        <a:pt x="36" y="107"/>
                      </a:cubicBezTo>
                      <a:cubicBezTo>
                        <a:pt x="37" y="107"/>
                        <a:pt x="37" y="107"/>
                        <a:pt x="38" y="107"/>
                      </a:cubicBezTo>
                      <a:cubicBezTo>
                        <a:pt x="38" y="107"/>
                        <a:pt x="38" y="107"/>
                        <a:pt x="38" y="107"/>
                      </a:cubicBezTo>
                      <a:cubicBezTo>
                        <a:pt x="38" y="107"/>
                        <a:pt x="38" y="107"/>
                        <a:pt x="39" y="107"/>
                      </a:cubicBezTo>
                      <a:cubicBezTo>
                        <a:pt x="40" y="107"/>
                        <a:pt x="41" y="107"/>
                        <a:pt x="43" y="108"/>
                      </a:cubicBezTo>
                      <a:cubicBezTo>
                        <a:pt x="45" y="108"/>
                        <a:pt x="49" y="109"/>
                        <a:pt x="51" y="109"/>
                      </a:cubicBezTo>
                      <a:cubicBezTo>
                        <a:pt x="52" y="109"/>
                        <a:pt x="52" y="109"/>
                        <a:pt x="52" y="109"/>
                      </a:cubicBezTo>
                      <a:cubicBezTo>
                        <a:pt x="53" y="109"/>
                        <a:pt x="54" y="106"/>
                        <a:pt x="55" y="105"/>
                      </a:cubicBezTo>
                      <a:cubicBezTo>
                        <a:pt x="58" y="101"/>
                        <a:pt x="61" y="97"/>
                        <a:pt x="64" y="96"/>
                      </a:cubicBezTo>
                      <a:cubicBezTo>
                        <a:pt x="68" y="95"/>
                        <a:pt x="72" y="91"/>
                        <a:pt x="73" y="90"/>
                      </a:cubicBezTo>
                      <a:cubicBezTo>
                        <a:pt x="73" y="87"/>
                        <a:pt x="74" y="84"/>
                        <a:pt x="81" y="83"/>
                      </a:cubicBezTo>
                      <a:cubicBezTo>
                        <a:pt x="81" y="83"/>
                        <a:pt x="81" y="83"/>
                        <a:pt x="81" y="83"/>
                      </a:cubicBezTo>
                      <a:cubicBezTo>
                        <a:pt x="89" y="82"/>
                        <a:pt x="89" y="82"/>
                        <a:pt x="89" y="82"/>
                      </a:cubicBezTo>
                      <a:cubicBezTo>
                        <a:pt x="87" y="75"/>
                        <a:pt x="87" y="75"/>
                        <a:pt x="87" y="75"/>
                      </a:cubicBezTo>
                      <a:cubicBezTo>
                        <a:pt x="88" y="74"/>
                        <a:pt x="88" y="74"/>
                        <a:pt x="88" y="74"/>
                      </a:cubicBezTo>
                      <a:cubicBezTo>
                        <a:pt x="89" y="74"/>
                        <a:pt x="90" y="73"/>
                        <a:pt x="92" y="73"/>
                      </a:cubicBezTo>
                      <a:cubicBezTo>
                        <a:pt x="105" y="68"/>
                        <a:pt x="112" y="65"/>
                        <a:pt x="116" y="64"/>
                      </a:cubicBezTo>
                      <a:cubicBezTo>
                        <a:pt x="116" y="64"/>
                        <a:pt x="117" y="64"/>
                        <a:pt x="117" y="63"/>
                      </a:cubicBezTo>
                      <a:cubicBezTo>
                        <a:pt x="117" y="63"/>
                        <a:pt x="117" y="63"/>
                        <a:pt x="117" y="63"/>
                      </a:cubicBezTo>
                      <a:cubicBezTo>
                        <a:pt x="117" y="63"/>
                        <a:pt x="117" y="63"/>
                        <a:pt x="117" y="62"/>
                      </a:cubicBezTo>
                      <a:cubicBezTo>
                        <a:pt x="117" y="62"/>
                        <a:pt x="117" y="62"/>
                        <a:pt x="117" y="62"/>
                      </a:cubicBezTo>
                      <a:cubicBezTo>
                        <a:pt x="116" y="61"/>
                        <a:pt x="116" y="61"/>
                        <a:pt x="116" y="61"/>
                      </a:cubicBezTo>
                      <a:cubicBezTo>
                        <a:pt x="116" y="61"/>
                        <a:pt x="116" y="61"/>
                        <a:pt x="116" y="60"/>
                      </a:cubicBezTo>
                      <a:cubicBezTo>
                        <a:pt x="116" y="60"/>
                        <a:pt x="116" y="60"/>
                        <a:pt x="116" y="60"/>
                      </a:cubicBezTo>
                      <a:cubicBezTo>
                        <a:pt x="116" y="60"/>
                        <a:pt x="116" y="60"/>
                        <a:pt x="116" y="59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8" y="57"/>
                        <a:pt x="118" y="51"/>
                        <a:pt x="118" y="49"/>
                      </a:cubicBezTo>
                      <a:cubicBezTo>
                        <a:pt x="118" y="46"/>
                        <a:pt x="120" y="46"/>
                        <a:pt x="122" y="45"/>
                      </a:cubicBezTo>
                      <a:cubicBezTo>
                        <a:pt x="120" y="40"/>
                        <a:pt x="121" y="29"/>
                        <a:pt x="122" y="27"/>
                      </a:cubicBezTo>
                      <a:cubicBezTo>
                        <a:pt x="123" y="26"/>
                        <a:pt x="124" y="24"/>
                        <a:pt x="125" y="24"/>
                      </a:cubicBezTo>
                      <a:cubicBezTo>
                        <a:pt x="126" y="24"/>
                        <a:pt x="126" y="24"/>
                        <a:pt x="126" y="24"/>
                      </a:cubicBezTo>
                      <a:cubicBezTo>
                        <a:pt x="126" y="23"/>
                        <a:pt x="126" y="23"/>
                        <a:pt x="125" y="22"/>
                      </a:cubicBezTo>
                      <a:cubicBezTo>
                        <a:pt x="125" y="22"/>
                        <a:pt x="125" y="22"/>
                        <a:pt x="125" y="22"/>
                      </a:cubicBezTo>
                      <a:cubicBezTo>
                        <a:pt x="125" y="21"/>
                        <a:pt x="125" y="21"/>
                        <a:pt x="124" y="20"/>
                      </a:cubicBezTo>
                      <a:cubicBezTo>
                        <a:pt x="124" y="20"/>
                        <a:pt x="124" y="20"/>
                        <a:pt x="124" y="19"/>
                      </a:cubicBezTo>
                      <a:cubicBezTo>
                        <a:pt x="124" y="18"/>
                        <a:pt x="123" y="16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4"/>
                        <a:pt x="121" y="14"/>
                      </a:cubicBezTo>
                      <a:cubicBezTo>
                        <a:pt x="121" y="14"/>
                        <a:pt x="121" y="14"/>
                        <a:pt x="121" y="14"/>
                      </a:cubicBezTo>
                      <a:cubicBezTo>
                        <a:pt x="120" y="13"/>
                        <a:pt x="113" y="10"/>
                        <a:pt x="109" y="9"/>
                      </a:cubicBezTo>
                      <a:cubicBezTo>
                        <a:pt x="109" y="9"/>
                        <a:pt x="108" y="9"/>
                        <a:pt x="108" y="9"/>
                      </a:cubicBezTo>
                      <a:cubicBezTo>
                        <a:pt x="107" y="8"/>
                        <a:pt x="105" y="7"/>
                        <a:pt x="103" y="6"/>
                      </a:cubicBezTo>
                      <a:cubicBezTo>
                        <a:pt x="101" y="6"/>
                        <a:pt x="99" y="5"/>
                        <a:pt x="98" y="5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4"/>
                        <a:pt x="98" y="4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7" y="4"/>
                        <a:pt x="96" y="4"/>
                        <a:pt x="96" y="4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4"/>
                        <a:pt x="96" y="4"/>
                        <a:pt x="95" y="4"/>
                      </a:cubicBezTo>
                      <a:cubicBezTo>
                        <a:pt x="95" y="4"/>
                        <a:pt x="95" y="4"/>
                        <a:pt x="95" y="4"/>
                      </a:cubicBezTo>
                      <a:cubicBezTo>
                        <a:pt x="95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3" y="3"/>
                        <a:pt x="93" y="3"/>
                        <a:pt x="93" y="2"/>
                      </a:cubicBezTo>
                      <a:cubicBezTo>
                        <a:pt x="93" y="2"/>
                        <a:pt x="92" y="2"/>
                        <a:pt x="92" y="2"/>
                      </a:cubicBezTo>
                      <a:cubicBezTo>
                        <a:pt x="92" y="2"/>
                        <a:pt x="92" y="1"/>
                        <a:pt x="91" y="1"/>
                      </a:cubicBezTo>
                      <a:cubicBezTo>
                        <a:pt x="91" y="1"/>
                        <a:pt x="91" y="1"/>
                        <a:pt x="90" y="1"/>
                      </a:cubicBezTo>
                      <a:cubicBezTo>
                        <a:pt x="90" y="1"/>
                        <a:pt x="90" y="1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89" y="1"/>
                        <a:pt x="89" y="1"/>
                        <a:pt x="88" y="1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7" y="1"/>
                        <a:pt x="86" y="2"/>
                        <a:pt x="86" y="2"/>
                      </a:cubicBezTo>
                      <a:cubicBezTo>
                        <a:pt x="86" y="2"/>
                        <a:pt x="85" y="2"/>
                        <a:pt x="85" y="2"/>
                      </a:cubicBezTo>
                      <a:cubicBezTo>
                        <a:pt x="84" y="2"/>
                        <a:pt x="84" y="2"/>
                        <a:pt x="83" y="2"/>
                      </a:cubicBezTo>
                      <a:cubicBezTo>
                        <a:pt x="83" y="2"/>
                        <a:pt x="83" y="2"/>
                        <a:pt x="82" y="2"/>
                      </a:cubicBezTo>
                      <a:cubicBezTo>
                        <a:pt x="82" y="2"/>
                        <a:pt x="81" y="2"/>
                        <a:pt x="80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6" y="2"/>
                        <a:pt x="76" y="3"/>
                        <a:pt x="76" y="3"/>
                      </a:cubicBezTo>
                      <a:cubicBezTo>
                        <a:pt x="76" y="5"/>
                        <a:pt x="77" y="7"/>
                        <a:pt x="75" y="9"/>
                      </a:cubicBezTo>
                      <a:cubicBezTo>
                        <a:pt x="73" y="10"/>
                        <a:pt x="73" y="11"/>
                        <a:pt x="73" y="12"/>
                      </a:cubicBezTo>
                      <a:cubicBezTo>
                        <a:pt x="75" y="13"/>
                        <a:pt x="75" y="17"/>
                        <a:pt x="74" y="22"/>
                      </a:cubicBezTo>
                      <a:cubicBezTo>
                        <a:pt x="74" y="24"/>
                        <a:pt x="73" y="25"/>
                        <a:pt x="73" y="26"/>
                      </a:cubicBezTo>
                      <a:cubicBezTo>
                        <a:pt x="73" y="28"/>
                        <a:pt x="73" y="30"/>
                        <a:pt x="72" y="32"/>
                      </a:cubicBezTo>
                      <a:cubicBezTo>
                        <a:pt x="71" y="33"/>
                        <a:pt x="71" y="34"/>
                        <a:pt x="71" y="35"/>
                      </a:cubicBezTo>
                      <a:cubicBezTo>
                        <a:pt x="71" y="36"/>
                        <a:pt x="72" y="37"/>
                        <a:pt x="73" y="38"/>
                      </a:cubicBezTo>
                      <a:cubicBezTo>
                        <a:pt x="74" y="40"/>
                        <a:pt x="75" y="43"/>
                        <a:pt x="77" y="43"/>
                      </a:cubicBezTo>
                      <a:cubicBezTo>
                        <a:pt x="78" y="44"/>
                        <a:pt x="80" y="43"/>
                        <a:pt x="81" y="42"/>
                      </a:cubicBezTo>
                      <a:cubicBezTo>
                        <a:pt x="82" y="42"/>
                        <a:pt x="83" y="41"/>
                        <a:pt x="84" y="41"/>
                      </a:cubicBezTo>
                      <a:cubicBezTo>
                        <a:pt x="87" y="41"/>
                        <a:pt x="87" y="46"/>
                        <a:pt x="87" y="51"/>
                      </a:cubicBezTo>
                      <a:cubicBezTo>
                        <a:pt x="87" y="55"/>
                        <a:pt x="85" y="57"/>
                        <a:pt x="85" y="58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4" y="58"/>
                        <a:pt x="81" y="59"/>
                        <a:pt x="79" y="59"/>
                      </a:cubicBezTo>
                      <a:cubicBezTo>
                        <a:pt x="77" y="59"/>
                        <a:pt x="75" y="58"/>
                        <a:pt x="74" y="57"/>
                      </a:cubicBezTo>
                      <a:cubicBezTo>
                        <a:pt x="71" y="55"/>
                        <a:pt x="69" y="50"/>
                        <a:pt x="69" y="47"/>
                      </a:cubicBezTo>
                      <a:cubicBezTo>
                        <a:pt x="68" y="47"/>
                        <a:pt x="67" y="46"/>
                        <a:pt x="62" y="46"/>
                      </a:cubicBezTo>
                      <a:cubicBezTo>
                        <a:pt x="60" y="46"/>
                        <a:pt x="57" y="44"/>
                        <a:pt x="55" y="39"/>
                      </a:cubicBezTo>
                      <a:cubicBezTo>
                        <a:pt x="55" y="40"/>
                        <a:pt x="54" y="40"/>
                        <a:pt x="54" y="40"/>
                      </a:cubicBezTo>
                      <a:cubicBezTo>
                        <a:pt x="54" y="43"/>
                        <a:pt x="50" y="43"/>
                        <a:pt x="47" y="43"/>
                      </a:cubicBezTo>
                      <a:cubicBezTo>
                        <a:pt x="46" y="43"/>
                        <a:pt x="44" y="43"/>
                        <a:pt x="42" y="42"/>
                      </a:cubicBezTo>
                      <a:cubicBezTo>
                        <a:pt x="41" y="41"/>
                        <a:pt x="39" y="40"/>
                        <a:pt x="39" y="40"/>
                      </a:cubicBezTo>
                      <a:cubicBezTo>
                        <a:pt x="38" y="41"/>
                        <a:pt x="36" y="41"/>
                        <a:pt x="34" y="39"/>
                      </a:cubicBezTo>
                      <a:cubicBezTo>
                        <a:pt x="33" y="38"/>
                        <a:pt x="32" y="36"/>
                        <a:pt x="32" y="34"/>
                      </a:cubicBezTo>
                      <a:cubicBezTo>
                        <a:pt x="31" y="34"/>
                        <a:pt x="29" y="35"/>
                        <a:pt x="28" y="35"/>
                      </a:cubicBezTo>
                      <a:cubicBezTo>
                        <a:pt x="28" y="35"/>
                        <a:pt x="27" y="36"/>
                        <a:pt x="27" y="36"/>
                      </a:cubicBezTo>
                      <a:cubicBezTo>
                        <a:pt x="26" y="36"/>
                        <a:pt x="26" y="35"/>
                        <a:pt x="25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5" y="35"/>
                        <a:pt x="25" y="35"/>
                        <a:pt x="24" y="35"/>
                      </a:cubicBez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3" y="34"/>
                        <a:pt x="23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1" y="51"/>
                        <a:pt x="21" y="51"/>
                        <a:pt x="21" y="51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12" y="106"/>
                        <a:pt x="12" y="106"/>
                        <a:pt x="12" y="106"/>
                      </a:cubicBezTo>
                      <a:cubicBezTo>
                        <a:pt x="12" y="106"/>
                        <a:pt x="12" y="106"/>
                        <a:pt x="13" y="106"/>
                      </a:cubicBezTo>
                      <a:cubicBezTo>
                        <a:pt x="13" y="105"/>
                        <a:pt x="14" y="105"/>
                        <a:pt x="14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26" name="Freeform 1281">
                  <a:extLst>
                    <a:ext uri="{FF2B5EF4-FFF2-40B4-BE49-F238E27FC236}">
                      <a16:creationId xmlns:a16="http://schemas.microsoft.com/office/drawing/2014/main" id="{48C23D8D-5C67-0343-A216-CECB4EBCF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5" y="316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27" name="Freeform 1282">
                  <a:extLst>
                    <a:ext uri="{FF2B5EF4-FFF2-40B4-BE49-F238E27FC236}">
                      <a16:creationId xmlns:a16="http://schemas.microsoft.com/office/drawing/2014/main" id="{E23F96C6-9994-B548-8AFE-F1167D4F9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3" y="31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28" name="Freeform 1283">
                  <a:extLst>
                    <a:ext uri="{FF2B5EF4-FFF2-40B4-BE49-F238E27FC236}">
                      <a16:creationId xmlns:a16="http://schemas.microsoft.com/office/drawing/2014/main" id="{3CB0F3C8-F87F-E441-9E8C-D21B754571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4" y="31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29" name="Freeform 1284">
                  <a:extLst>
                    <a:ext uri="{FF2B5EF4-FFF2-40B4-BE49-F238E27FC236}">
                      <a16:creationId xmlns:a16="http://schemas.microsoft.com/office/drawing/2014/main" id="{2C5F0473-A081-5B47-BFCF-078F54BB8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316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30" name="Freeform 1285">
                  <a:extLst>
                    <a:ext uri="{FF2B5EF4-FFF2-40B4-BE49-F238E27FC236}">
                      <a16:creationId xmlns:a16="http://schemas.microsoft.com/office/drawing/2014/main" id="{E2A37B96-C9CA-D541-B0CE-3FEACB3678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8" y="316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31" name="Freeform 1286">
                  <a:extLst>
                    <a:ext uri="{FF2B5EF4-FFF2-40B4-BE49-F238E27FC236}">
                      <a16:creationId xmlns:a16="http://schemas.microsoft.com/office/drawing/2014/main" id="{1EA72A03-6D81-9D4B-945D-69A938801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3164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4" y="0"/>
                        <a:pt x="5" y="1"/>
                      </a:cubicBezTo>
                      <a:cubicBezTo>
                        <a:pt x="4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32" name="Freeform 1287">
                  <a:extLst>
                    <a:ext uri="{FF2B5EF4-FFF2-40B4-BE49-F238E27FC236}">
                      <a16:creationId xmlns:a16="http://schemas.microsoft.com/office/drawing/2014/main" id="{1A8C5234-5F0C-6045-BABC-3943D783A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316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33" name="Freeform 1288">
                  <a:extLst>
                    <a:ext uri="{FF2B5EF4-FFF2-40B4-BE49-F238E27FC236}">
                      <a16:creationId xmlns:a16="http://schemas.microsoft.com/office/drawing/2014/main" id="{91D47466-5E40-D54B-B020-6EB6A5C665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5" y="3167"/>
                  <a:ext cx="1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34" name="Freeform 1289">
                  <a:extLst>
                    <a:ext uri="{FF2B5EF4-FFF2-40B4-BE49-F238E27FC236}">
                      <a16:creationId xmlns:a16="http://schemas.microsoft.com/office/drawing/2014/main" id="{56692D22-9193-A74B-90C9-0722A204D2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143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7 w 7"/>
                    <a:gd name="T5" fmla="*/ 0 h 1"/>
                    <a:gd name="T6" fmla="*/ 0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35" name="Freeform 1290">
                  <a:extLst>
                    <a:ext uri="{FF2B5EF4-FFF2-40B4-BE49-F238E27FC236}">
                      <a16:creationId xmlns:a16="http://schemas.microsoft.com/office/drawing/2014/main" id="{77C5DD94-5F5E-5F45-BFBB-8DFA4BBD8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3" y="3167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36" name="Freeform 1291">
                  <a:extLst>
                    <a:ext uri="{FF2B5EF4-FFF2-40B4-BE49-F238E27FC236}">
                      <a16:creationId xmlns:a16="http://schemas.microsoft.com/office/drawing/2014/main" id="{88F8105C-3785-284B-B3AC-E2A5562FAD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3151"/>
                  <a:ext cx="12" cy="15"/>
                </a:xfrm>
                <a:custGeom>
                  <a:avLst/>
                  <a:gdLst>
                    <a:gd name="T0" fmla="*/ 12 w 12"/>
                    <a:gd name="T1" fmla="*/ 15 h 15"/>
                    <a:gd name="T2" fmla="*/ 12 w 12"/>
                    <a:gd name="T3" fmla="*/ 15 h 15"/>
                    <a:gd name="T4" fmla="*/ 0 w 12"/>
                    <a:gd name="T5" fmla="*/ 0 h 15"/>
                    <a:gd name="T6" fmla="*/ 12 w 12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5">
                      <a:moveTo>
                        <a:pt x="12" y="15"/>
                      </a:moveTo>
                      <a:lnTo>
                        <a:pt x="12" y="15"/>
                      </a:lnTo>
                      <a:lnTo>
                        <a:pt x="0" y="0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37" name="Freeform 1292">
                  <a:extLst>
                    <a:ext uri="{FF2B5EF4-FFF2-40B4-BE49-F238E27FC236}">
                      <a16:creationId xmlns:a16="http://schemas.microsoft.com/office/drawing/2014/main" id="{03803BB1-E832-8146-82C5-1905A4DE5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4" y="2987"/>
                  <a:ext cx="17" cy="14"/>
                </a:xfrm>
                <a:custGeom>
                  <a:avLst/>
                  <a:gdLst>
                    <a:gd name="T0" fmla="*/ 15 w 18"/>
                    <a:gd name="T1" fmla="*/ 0 h 14"/>
                    <a:gd name="T2" fmla="*/ 14 w 18"/>
                    <a:gd name="T3" fmla="*/ 1 h 14"/>
                    <a:gd name="T4" fmla="*/ 13 w 18"/>
                    <a:gd name="T5" fmla="*/ 1 h 14"/>
                    <a:gd name="T6" fmla="*/ 13 w 18"/>
                    <a:gd name="T7" fmla="*/ 1 h 14"/>
                    <a:gd name="T8" fmla="*/ 12 w 18"/>
                    <a:gd name="T9" fmla="*/ 1 h 14"/>
                    <a:gd name="T10" fmla="*/ 12 w 18"/>
                    <a:gd name="T11" fmla="*/ 1 h 14"/>
                    <a:gd name="T12" fmla="*/ 11 w 18"/>
                    <a:gd name="T13" fmla="*/ 2 h 14"/>
                    <a:gd name="T14" fmla="*/ 11 w 18"/>
                    <a:gd name="T15" fmla="*/ 2 h 14"/>
                    <a:gd name="T16" fmla="*/ 8 w 18"/>
                    <a:gd name="T17" fmla="*/ 3 h 14"/>
                    <a:gd name="T18" fmla="*/ 8 w 18"/>
                    <a:gd name="T19" fmla="*/ 3 h 14"/>
                    <a:gd name="T20" fmla="*/ 7 w 18"/>
                    <a:gd name="T21" fmla="*/ 3 h 14"/>
                    <a:gd name="T22" fmla="*/ 6 w 18"/>
                    <a:gd name="T23" fmla="*/ 3 h 14"/>
                    <a:gd name="T24" fmla="*/ 6 w 18"/>
                    <a:gd name="T25" fmla="*/ 3 h 14"/>
                    <a:gd name="T26" fmla="*/ 5 w 18"/>
                    <a:gd name="T27" fmla="*/ 3 h 14"/>
                    <a:gd name="T28" fmla="*/ 5 w 18"/>
                    <a:gd name="T29" fmla="*/ 3 h 14"/>
                    <a:gd name="T30" fmla="*/ 4 w 18"/>
                    <a:gd name="T31" fmla="*/ 4 h 14"/>
                    <a:gd name="T32" fmla="*/ 3 w 18"/>
                    <a:gd name="T33" fmla="*/ 9 h 14"/>
                    <a:gd name="T34" fmla="*/ 3 w 18"/>
                    <a:gd name="T35" fmla="*/ 11 h 14"/>
                    <a:gd name="T36" fmla="*/ 1 w 18"/>
                    <a:gd name="T37" fmla="*/ 11 h 14"/>
                    <a:gd name="T38" fmla="*/ 0 w 18"/>
                    <a:gd name="T39" fmla="*/ 12 h 14"/>
                    <a:gd name="T40" fmla="*/ 1 w 18"/>
                    <a:gd name="T41" fmla="*/ 13 h 14"/>
                    <a:gd name="T42" fmla="*/ 1 w 18"/>
                    <a:gd name="T43" fmla="*/ 13 h 14"/>
                    <a:gd name="T44" fmla="*/ 1 w 18"/>
                    <a:gd name="T45" fmla="*/ 14 h 14"/>
                    <a:gd name="T46" fmla="*/ 1 w 18"/>
                    <a:gd name="T47" fmla="*/ 14 h 14"/>
                    <a:gd name="T48" fmla="*/ 2 w 18"/>
                    <a:gd name="T49" fmla="*/ 14 h 14"/>
                    <a:gd name="T50" fmla="*/ 3 w 18"/>
                    <a:gd name="T51" fmla="*/ 14 h 14"/>
                    <a:gd name="T52" fmla="*/ 5 w 18"/>
                    <a:gd name="T53" fmla="*/ 14 h 14"/>
                    <a:gd name="T54" fmla="*/ 8 w 18"/>
                    <a:gd name="T55" fmla="*/ 14 h 14"/>
                    <a:gd name="T56" fmla="*/ 8 w 18"/>
                    <a:gd name="T57" fmla="*/ 13 h 14"/>
                    <a:gd name="T58" fmla="*/ 8 w 18"/>
                    <a:gd name="T59" fmla="*/ 10 h 14"/>
                    <a:gd name="T60" fmla="*/ 10 w 18"/>
                    <a:gd name="T61" fmla="*/ 11 h 14"/>
                    <a:gd name="T62" fmla="*/ 10 w 18"/>
                    <a:gd name="T63" fmla="*/ 11 h 14"/>
                    <a:gd name="T64" fmla="*/ 15 w 18"/>
                    <a:gd name="T65" fmla="*/ 10 h 14"/>
                    <a:gd name="T66" fmla="*/ 15 w 18"/>
                    <a:gd name="T67" fmla="*/ 10 h 14"/>
                    <a:gd name="T68" fmla="*/ 18 w 18"/>
                    <a:gd name="T69" fmla="*/ 10 h 14"/>
                    <a:gd name="T70" fmla="*/ 16 w 18"/>
                    <a:gd name="T71" fmla="*/ 4 h 14"/>
                    <a:gd name="T72" fmla="*/ 15 w 18"/>
                    <a:gd name="T73" fmla="*/ 0 h 14"/>
                    <a:gd name="T74" fmla="*/ 15 w 18"/>
                    <a:gd name="T7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8" h="14">
                      <a:moveTo>
                        <a:pt x="15" y="0"/>
                      </a:moveTo>
                      <a:cubicBezTo>
                        <a:pt x="15" y="0"/>
                        <a:pt x="14" y="1"/>
                        <a:pt x="14" y="1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4"/>
                        <a:pt x="3" y="7"/>
                        <a:pt x="3" y="9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4"/>
                        <a:pt x="4" y="14"/>
                        <a:pt x="5" y="14"/>
                      </a:cubicBezTo>
                      <a:cubicBezTo>
                        <a:pt x="6" y="14"/>
                        <a:pt x="7" y="14"/>
                        <a:pt x="8" y="14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11"/>
                        <a:pt x="13" y="11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8"/>
                        <a:pt x="17" y="5"/>
                        <a:pt x="16" y="4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38" name="Freeform 1293">
                  <a:extLst>
                    <a:ext uri="{FF2B5EF4-FFF2-40B4-BE49-F238E27FC236}">
                      <a16:creationId xmlns:a16="http://schemas.microsoft.com/office/drawing/2014/main" id="{A543D882-9CFC-3C44-84BF-3EFE76C86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4" y="2844"/>
                  <a:ext cx="108" cy="143"/>
                </a:xfrm>
                <a:custGeom>
                  <a:avLst/>
                  <a:gdLst>
                    <a:gd name="T0" fmla="*/ 22 w 113"/>
                    <a:gd name="T1" fmla="*/ 13 h 150"/>
                    <a:gd name="T2" fmla="*/ 21 w 113"/>
                    <a:gd name="T3" fmla="*/ 14 h 150"/>
                    <a:gd name="T4" fmla="*/ 21 w 113"/>
                    <a:gd name="T5" fmla="*/ 14 h 150"/>
                    <a:gd name="T6" fmla="*/ 21 w 113"/>
                    <a:gd name="T7" fmla="*/ 15 h 150"/>
                    <a:gd name="T8" fmla="*/ 20 w 113"/>
                    <a:gd name="T9" fmla="*/ 15 h 150"/>
                    <a:gd name="T10" fmla="*/ 20 w 113"/>
                    <a:gd name="T11" fmla="*/ 15 h 150"/>
                    <a:gd name="T12" fmla="*/ 26 w 113"/>
                    <a:gd name="T13" fmla="*/ 24 h 150"/>
                    <a:gd name="T14" fmla="*/ 30 w 113"/>
                    <a:gd name="T15" fmla="*/ 28 h 150"/>
                    <a:gd name="T16" fmla="*/ 33 w 113"/>
                    <a:gd name="T17" fmla="*/ 31 h 150"/>
                    <a:gd name="T18" fmla="*/ 56 w 113"/>
                    <a:gd name="T19" fmla="*/ 39 h 150"/>
                    <a:gd name="T20" fmla="*/ 71 w 113"/>
                    <a:gd name="T21" fmla="*/ 42 h 150"/>
                    <a:gd name="T22" fmla="*/ 78 w 113"/>
                    <a:gd name="T23" fmla="*/ 45 h 150"/>
                    <a:gd name="T24" fmla="*/ 76 w 113"/>
                    <a:gd name="T25" fmla="*/ 48 h 150"/>
                    <a:gd name="T26" fmla="*/ 47 w 113"/>
                    <a:gd name="T27" fmla="*/ 78 h 150"/>
                    <a:gd name="T28" fmla="*/ 39 w 113"/>
                    <a:gd name="T29" fmla="*/ 81 h 150"/>
                    <a:gd name="T30" fmla="*/ 37 w 113"/>
                    <a:gd name="T31" fmla="*/ 81 h 150"/>
                    <a:gd name="T32" fmla="*/ 33 w 113"/>
                    <a:gd name="T33" fmla="*/ 81 h 150"/>
                    <a:gd name="T34" fmla="*/ 23 w 113"/>
                    <a:gd name="T35" fmla="*/ 86 h 150"/>
                    <a:gd name="T36" fmla="*/ 18 w 113"/>
                    <a:gd name="T37" fmla="*/ 89 h 150"/>
                    <a:gd name="T38" fmla="*/ 18 w 113"/>
                    <a:gd name="T39" fmla="*/ 89 h 150"/>
                    <a:gd name="T40" fmla="*/ 16 w 113"/>
                    <a:gd name="T41" fmla="*/ 89 h 150"/>
                    <a:gd name="T42" fmla="*/ 16 w 113"/>
                    <a:gd name="T43" fmla="*/ 89 h 150"/>
                    <a:gd name="T44" fmla="*/ 14 w 113"/>
                    <a:gd name="T45" fmla="*/ 89 h 150"/>
                    <a:gd name="T46" fmla="*/ 13 w 113"/>
                    <a:gd name="T47" fmla="*/ 89 h 150"/>
                    <a:gd name="T48" fmla="*/ 12 w 113"/>
                    <a:gd name="T49" fmla="*/ 90 h 150"/>
                    <a:gd name="T50" fmla="*/ 11 w 113"/>
                    <a:gd name="T51" fmla="*/ 90 h 150"/>
                    <a:gd name="T52" fmla="*/ 10 w 113"/>
                    <a:gd name="T53" fmla="*/ 90 h 150"/>
                    <a:gd name="T54" fmla="*/ 5 w 113"/>
                    <a:gd name="T55" fmla="*/ 97 h 150"/>
                    <a:gd name="T56" fmla="*/ 0 w 113"/>
                    <a:gd name="T57" fmla="*/ 105 h 150"/>
                    <a:gd name="T58" fmla="*/ 1 w 113"/>
                    <a:gd name="T59" fmla="*/ 144 h 150"/>
                    <a:gd name="T60" fmla="*/ 5 w 113"/>
                    <a:gd name="T61" fmla="*/ 150 h 150"/>
                    <a:gd name="T62" fmla="*/ 19 w 113"/>
                    <a:gd name="T63" fmla="*/ 135 h 150"/>
                    <a:gd name="T64" fmla="*/ 28 w 113"/>
                    <a:gd name="T65" fmla="*/ 126 h 150"/>
                    <a:gd name="T66" fmla="*/ 48 w 113"/>
                    <a:gd name="T67" fmla="*/ 110 h 150"/>
                    <a:gd name="T68" fmla="*/ 76 w 113"/>
                    <a:gd name="T69" fmla="*/ 83 h 150"/>
                    <a:gd name="T70" fmla="*/ 88 w 113"/>
                    <a:gd name="T71" fmla="*/ 63 h 150"/>
                    <a:gd name="T72" fmla="*/ 99 w 113"/>
                    <a:gd name="T73" fmla="*/ 45 h 150"/>
                    <a:gd name="T74" fmla="*/ 109 w 113"/>
                    <a:gd name="T75" fmla="*/ 24 h 150"/>
                    <a:gd name="T76" fmla="*/ 110 w 113"/>
                    <a:gd name="T77" fmla="*/ 15 h 150"/>
                    <a:gd name="T78" fmla="*/ 113 w 113"/>
                    <a:gd name="T79" fmla="*/ 4 h 150"/>
                    <a:gd name="T80" fmla="*/ 112 w 113"/>
                    <a:gd name="T81" fmla="*/ 0 h 150"/>
                    <a:gd name="T82" fmla="*/ 109 w 113"/>
                    <a:gd name="T83" fmla="*/ 1 h 150"/>
                    <a:gd name="T84" fmla="*/ 82 w 113"/>
                    <a:gd name="T85" fmla="*/ 9 h 150"/>
                    <a:gd name="T86" fmla="*/ 65 w 113"/>
                    <a:gd name="T87" fmla="*/ 13 h 150"/>
                    <a:gd name="T88" fmla="*/ 59 w 113"/>
                    <a:gd name="T89" fmla="*/ 15 h 150"/>
                    <a:gd name="T90" fmla="*/ 57 w 113"/>
                    <a:gd name="T91" fmla="*/ 15 h 150"/>
                    <a:gd name="T92" fmla="*/ 54 w 113"/>
                    <a:gd name="T93" fmla="*/ 15 h 150"/>
                    <a:gd name="T94" fmla="*/ 51 w 113"/>
                    <a:gd name="T95" fmla="*/ 15 h 150"/>
                    <a:gd name="T96" fmla="*/ 39 w 113"/>
                    <a:gd name="T97" fmla="*/ 20 h 150"/>
                    <a:gd name="T98" fmla="*/ 29 w 113"/>
                    <a:gd name="T99" fmla="*/ 13 h 150"/>
                    <a:gd name="T100" fmla="*/ 25 w 113"/>
                    <a:gd name="T101" fmla="*/ 9 h 150"/>
                    <a:gd name="T102" fmla="*/ 24 w 113"/>
                    <a:gd name="T103" fmla="*/ 10 h 150"/>
                    <a:gd name="T104" fmla="*/ 24 w 113"/>
                    <a:gd name="T105" fmla="*/ 10 h 150"/>
                    <a:gd name="T106" fmla="*/ 22 w 113"/>
                    <a:gd name="T107" fmla="*/ 13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13" h="150">
                      <a:moveTo>
                        <a:pt x="22" y="13"/>
                      </a:moveTo>
                      <a:cubicBezTo>
                        <a:pt x="22" y="13"/>
                        <a:pt x="21" y="13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5"/>
                        <a:pt x="21" y="15"/>
                      </a:cubicBezTo>
                      <a:cubicBezTo>
                        <a:pt x="21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2" y="18"/>
                        <a:pt x="25" y="24"/>
                        <a:pt x="26" y="24"/>
                      </a:cubicBezTo>
                      <a:cubicBezTo>
                        <a:pt x="28" y="25"/>
                        <a:pt x="29" y="26"/>
                        <a:pt x="30" y="28"/>
                      </a:cubicBezTo>
                      <a:cubicBezTo>
                        <a:pt x="31" y="29"/>
                        <a:pt x="33" y="31"/>
                        <a:pt x="33" y="31"/>
                      </a:cubicBezTo>
                      <a:cubicBezTo>
                        <a:pt x="36" y="32"/>
                        <a:pt x="48" y="36"/>
                        <a:pt x="56" y="39"/>
                      </a:cubicBezTo>
                      <a:cubicBezTo>
                        <a:pt x="65" y="42"/>
                        <a:pt x="70" y="42"/>
                        <a:pt x="71" y="42"/>
                      </a:cubicBezTo>
                      <a:cubicBezTo>
                        <a:pt x="73" y="42"/>
                        <a:pt x="77" y="43"/>
                        <a:pt x="78" y="45"/>
                      </a:cubicBezTo>
                      <a:cubicBezTo>
                        <a:pt x="78" y="46"/>
                        <a:pt x="78" y="47"/>
                        <a:pt x="76" y="48"/>
                      </a:cubicBezTo>
                      <a:cubicBezTo>
                        <a:pt x="74" y="50"/>
                        <a:pt x="50" y="74"/>
                        <a:pt x="47" y="78"/>
                      </a:cubicBezTo>
                      <a:cubicBezTo>
                        <a:pt x="44" y="81"/>
                        <a:pt x="42" y="81"/>
                        <a:pt x="39" y="81"/>
                      </a:cubicBezTo>
                      <a:cubicBezTo>
                        <a:pt x="39" y="81"/>
                        <a:pt x="38" y="81"/>
                        <a:pt x="37" y="81"/>
                      </a:cubicBezTo>
                      <a:cubicBezTo>
                        <a:pt x="36" y="81"/>
                        <a:pt x="34" y="81"/>
                        <a:pt x="33" y="81"/>
                      </a:cubicBezTo>
                      <a:cubicBezTo>
                        <a:pt x="29" y="81"/>
                        <a:pt x="25" y="84"/>
                        <a:pt x="23" y="86"/>
                      </a:cubicBezTo>
                      <a:cubicBezTo>
                        <a:pt x="21" y="88"/>
                        <a:pt x="19" y="89"/>
                        <a:pt x="18" y="89"/>
                      </a:cubicBezTo>
                      <a:cubicBezTo>
                        <a:pt x="18" y="89"/>
                        <a:pt x="18" y="89"/>
                        <a:pt x="18" y="89"/>
                      </a:cubicBezTo>
                      <a:cubicBezTo>
                        <a:pt x="17" y="89"/>
                        <a:pt x="17" y="89"/>
                        <a:pt x="16" y="89"/>
                      </a:cubicBezTo>
                      <a:cubicBezTo>
                        <a:pt x="16" y="89"/>
                        <a:pt x="16" y="89"/>
                        <a:pt x="16" y="89"/>
                      </a:cubicBezTo>
                      <a:cubicBezTo>
                        <a:pt x="15" y="89"/>
                        <a:pt x="15" y="89"/>
                        <a:pt x="14" y="89"/>
                      </a:cubicBezTo>
                      <a:cubicBezTo>
                        <a:pt x="14" y="89"/>
                        <a:pt x="14" y="89"/>
                        <a:pt x="13" y="89"/>
                      </a:cubicBezTo>
                      <a:cubicBezTo>
                        <a:pt x="13" y="90"/>
                        <a:pt x="13" y="90"/>
                        <a:pt x="12" y="90"/>
                      </a:cubicBezTo>
                      <a:cubicBezTo>
                        <a:pt x="12" y="90"/>
                        <a:pt x="11" y="90"/>
                        <a:pt x="11" y="90"/>
                      </a:cubicBezTo>
                      <a:cubicBezTo>
                        <a:pt x="11" y="90"/>
                        <a:pt x="10" y="90"/>
                        <a:pt x="10" y="90"/>
                      </a:cubicBezTo>
                      <a:cubicBezTo>
                        <a:pt x="5" y="97"/>
                        <a:pt x="5" y="97"/>
                        <a:pt x="5" y="97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1" y="144"/>
                        <a:pt x="1" y="144"/>
                        <a:pt x="1" y="144"/>
                      </a:cubicBezTo>
                      <a:cubicBezTo>
                        <a:pt x="5" y="150"/>
                        <a:pt x="5" y="150"/>
                        <a:pt x="5" y="150"/>
                      </a:cubicBezTo>
                      <a:cubicBezTo>
                        <a:pt x="8" y="146"/>
                        <a:pt x="13" y="141"/>
                        <a:pt x="19" y="135"/>
                      </a:cubicBezTo>
                      <a:cubicBezTo>
                        <a:pt x="22" y="132"/>
                        <a:pt x="25" y="129"/>
                        <a:pt x="28" y="126"/>
                      </a:cubicBezTo>
                      <a:cubicBezTo>
                        <a:pt x="38" y="116"/>
                        <a:pt x="43" y="113"/>
                        <a:pt x="48" y="110"/>
                      </a:cubicBezTo>
                      <a:cubicBezTo>
                        <a:pt x="53" y="108"/>
                        <a:pt x="66" y="95"/>
                        <a:pt x="76" y="83"/>
                      </a:cubicBezTo>
                      <a:cubicBezTo>
                        <a:pt x="81" y="77"/>
                        <a:pt x="87" y="68"/>
                        <a:pt x="88" y="63"/>
                      </a:cubicBezTo>
                      <a:cubicBezTo>
                        <a:pt x="89" y="58"/>
                        <a:pt x="94" y="51"/>
                        <a:pt x="99" y="45"/>
                      </a:cubicBezTo>
                      <a:cubicBezTo>
                        <a:pt x="103" y="40"/>
                        <a:pt x="109" y="27"/>
                        <a:pt x="109" y="24"/>
                      </a:cubicBezTo>
                      <a:cubicBezTo>
                        <a:pt x="109" y="22"/>
                        <a:pt x="109" y="19"/>
                        <a:pt x="110" y="15"/>
                      </a:cubicBezTo>
                      <a:cubicBezTo>
                        <a:pt x="111" y="12"/>
                        <a:pt x="112" y="8"/>
                        <a:pt x="113" y="4"/>
                      </a:cubicBezTo>
                      <a:cubicBezTo>
                        <a:pt x="113" y="2"/>
                        <a:pt x="112" y="1"/>
                        <a:pt x="112" y="0"/>
                      </a:cubicBezTo>
                      <a:cubicBezTo>
                        <a:pt x="111" y="0"/>
                        <a:pt x="110" y="0"/>
                        <a:pt x="109" y="1"/>
                      </a:cubicBezTo>
                      <a:cubicBezTo>
                        <a:pt x="106" y="7"/>
                        <a:pt x="89" y="9"/>
                        <a:pt x="82" y="9"/>
                      </a:cubicBezTo>
                      <a:cubicBezTo>
                        <a:pt x="74" y="9"/>
                        <a:pt x="68" y="10"/>
                        <a:pt x="65" y="13"/>
                      </a:cubicBezTo>
                      <a:cubicBezTo>
                        <a:pt x="64" y="15"/>
                        <a:pt x="61" y="15"/>
                        <a:pt x="59" y="15"/>
                      </a:cubicBezTo>
                      <a:cubicBezTo>
                        <a:pt x="58" y="15"/>
                        <a:pt x="57" y="15"/>
                        <a:pt x="57" y="15"/>
                      </a:cubicBezTo>
                      <a:cubicBezTo>
                        <a:pt x="56" y="15"/>
                        <a:pt x="55" y="15"/>
                        <a:pt x="54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49" y="18"/>
                        <a:pt x="44" y="20"/>
                        <a:pt x="39" y="20"/>
                      </a:cubicBezTo>
                      <a:cubicBezTo>
                        <a:pt x="34" y="20"/>
                        <a:pt x="31" y="17"/>
                        <a:pt x="29" y="13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9"/>
                        <a:pt x="25" y="9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3" y="11"/>
                        <a:pt x="22" y="12"/>
                        <a:pt x="2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39" name="Freeform 1294">
                  <a:extLst>
                    <a:ext uri="{FF2B5EF4-FFF2-40B4-BE49-F238E27FC236}">
                      <a16:creationId xmlns:a16="http://schemas.microsoft.com/office/drawing/2014/main" id="{AF718329-9467-624A-B4D8-7909044AE4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4" y="2568"/>
                  <a:ext cx="119" cy="96"/>
                </a:xfrm>
                <a:custGeom>
                  <a:avLst/>
                  <a:gdLst>
                    <a:gd name="T0" fmla="*/ 40 w 125"/>
                    <a:gd name="T1" fmla="*/ 94 h 100"/>
                    <a:gd name="T2" fmla="*/ 40 w 125"/>
                    <a:gd name="T3" fmla="*/ 92 h 100"/>
                    <a:gd name="T4" fmla="*/ 40 w 125"/>
                    <a:gd name="T5" fmla="*/ 91 h 100"/>
                    <a:gd name="T6" fmla="*/ 40 w 125"/>
                    <a:gd name="T7" fmla="*/ 90 h 100"/>
                    <a:gd name="T8" fmla="*/ 40 w 125"/>
                    <a:gd name="T9" fmla="*/ 90 h 100"/>
                    <a:gd name="T10" fmla="*/ 59 w 125"/>
                    <a:gd name="T11" fmla="*/ 77 h 100"/>
                    <a:gd name="T12" fmla="*/ 64 w 125"/>
                    <a:gd name="T13" fmla="*/ 76 h 100"/>
                    <a:gd name="T14" fmla="*/ 73 w 125"/>
                    <a:gd name="T15" fmla="*/ 72 h 100"/>
                    <a:gd name="T16" fmla="*/ 81 w 125"/>
                    <a:gd name="T17" fmla="*/ 67 h 100"/>
                    <a:gd name="T18" fmla="*/ 91 w 125"/>
                    <a:gd name="T19" fmla="*/ 62 h 100"/>
                    <a:gd name="T20" fmla="*/ 96 w 125"/>
                    <a:gd name="T21" fmla="*/ 59 h 100"/>
                    <a:gd name="T22" fmla="*/ 96 w 125"/>
                    <a:gd name="T23" fmla="*/ 54 h 100"/>
                    <a:gd name="T24" fmla="*/ 100 w 125"/>
                    <a:gd name="T25" fmla="*/ 49 h 100"/>
                    <a:gd name="T26" fmla="*/ 106 w 125"/>
                    <a:gd name="T27" fmla="*/ 47 h 100"/>
                    <a:gd name="T28" fmla="*/ 122 w 125"/>
                    <a:gd name="T29" fmla="*/ 44 h 100"/>
                    <a:gd name="T30" fmla="*/ 125 w 125"/>
                    <a:gd name="T31" fmla="*/ 42 h 100"/>
                    <a:gd name="T32" fmla="*/ 120 w 125"/>
                    <a:gd name="T33" fmla="*/ 28 h 100"/>
                    <a:gd name="T34" fmla="*/ 117 w 125"/>
                    <a:gd name="T35" fmla="*/ 14 h 100"/>
                    <a:gd name="T36" fmla="*/ 116 w 125"/>
                    <a:gd name="T37" fmla="*/ 12 h 100"/>
                    <a:gd name="T38" fmla="*/ 116 w 125"/>
                    <a:gd name="T39" fmla="*/ 11 h 100"/>
                    <a:gd name="T40" fmla="*/ 104 w 125"/>
                    <a:gd name="T41" fmla="*/ 8 h 100"/>
                    <a:gd name="T42" fmla="*/ 99 w 125"/>
                    <a:gd name="T43" fmla="*/ 8 h 100"/>
                    <a:gd name="T44" fmla="*/ 83 w 125"/>
                    <a:gd name="T45" fmla="*/ 5 h 100"/>
                    <a:gd name="T46" fmla="*/ 75 w 125"/>
                    <a:gd name="T47" fmla="*/ 1 h 100"/>
                    <a:gd name="T48" fmla="*/ 64 w 125"/>
                    <a:gd name="T49" fmla="*/ 23 h 100"/>
                    <a:gd name="T50" fmla="*/ 41 w 125"/>
                    <a:gd name="T51" fmla="*/ 36 h 100"/>
                    <a:gd name="T52" fmla="*/ 35 w 125"/>
                    <a:gd name="T53" fmla="*/ 45 h 100"/>
                    <a:gd name="T54" fmla="*/ 32 w 125"/>
                    <a:gd name="T55" fmla="*/ 67 h 100"/>
                    <a:gd name="T56" fmla="*/ 18 w 125"/>
                    <a:gd name="T57" fmla="*/ 88 h 100"/>
                    <a:gd name="T58" fmla="*/ 0 w 125"/>
                    <a:gd name="T59" fmla="*/ 99 h 100"/>
                    <a:gd name="T60" fmla="*/ 34 w 125"/>
                    <a:gd name="T61" fmla="*/ 99 h 100"/>
                    <a:gd name="T62" fmla="*/ 36 w 125"/>
                    <a:gd name="T63" fmla="*/ 99 h 100"/>
                    <a:gd name="T64" fmla="*/ 38 w 125"/>
                    <a:gd name="T65" fmla="*/ 100 h 100"/>
                    <a:gd name="T66" fmla="*/ 40 w 125"/>
                    <a:gd name="T67" fmla="*/ 100 h 100"/>
                    <a:gd name="T68" fmla="*/ 40 w 125"/>
                    <a:gd name="T69" fmla="*/ 94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5" h="100">
                      <a:moveTo>
                        <a:pt x="40" y="94"/>
                      </a:move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0" y="93"/>
                        <a:pt x="40" y="93"/>
                        <a:pt x="40" y="93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0" y="91"/>
                        <a:pt x="40" y="91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89"/>
                        <a:pt x="40" y="87"/>
                        <a:pt x="59" y="77"/>
                      </a:cubicBezTo>
                      <a:cubicBezTo>
                        <a:pt x="60" y="76"/>
                        <a:pt x="61" y="76"/>
                        <a:pt x="63" y="76"/>
                      </a:cubicBezTo>
                      <a:cubicBezTo>
                        <a:pt x="64" y="76"/>
                        <a:pt x="64" y="76"/>
                        <a:pt x="64" y="76"/>
                      </a:cubicBezTo>
                      <a:cubicBezTo>
                        <a:pt x="65" y="76"/>
                        <a:pt x="65" y="76"/>
                        <a:pt x="65" y="76"/>
                      </a:cubicBezTo>
                      <a:cubicBezTo>
                        <a:pt x="65" y="72"/>
                        <a:pt x="70" y="72"/>
                        <a:pt x="73" y="72"/>
                      </a:cubicBezTo>
                      <a:cubicBezTo>
                        <a:pt x="74" y="72"/>
                        <a:pt x="76" y="72"/>
                        <a:pt x="77" y="72"/>
                      </a:cubicBezTo>
                      <a:cubicBezTo>
                        <a:pt x="79" y="72"/>
                        <a:pt x="81" y="70"/>
                        <a:pt x="81" y="67"/>
                      </a:cubicBezTo>
                      <a:cubicBezTo>
                        <a:pt x="81" y="63"/>
                        <a:pt x="86" y="63"/>
                        <a:pt x="89" y="63"/>
                      </a:cubicBezTo>
                      <a:cubicBezTo>
                        <a:pt x="90" y="63"/>
                        <a:pt x="90" y="63"/>
                        <a:pt x="91" y="62"/>
                      </a:cubicBezTo>
                      <a:cubicBezTo>
                        <a:pt x="92" y="62"/>
                        <a:pt x="92" y="62"/>
                        <a:pt x="93" y="61"/>
                      </a:cubicBezTo>
                      <a:cubicBezTo>
                        <a:pt x="93" y="61"/>
                        <a:pt x="94" y="59"/>
                        <a:pt x="96" y="59"/>
                      </a:cubicBezTo>
                      <a:cubicBezTo>
                        <a:pt x="96" y="59"/>
                        <a:pt x="96" y="58"/>
                        <a:pt x="96" y="57"/>
                      </a:cubicBezTo>
                      <a:cubicBezTo>
                        <a:pt x="96" y="56"/>
                        <a:pt x="96" y="55"/>
                        <a:pt x="96" y="54"/>
                      </a:cubicBezTo>
                      <a:cubicBezTo>
                        <a:pt x="96" y="52"/>
                        <a:pt x="96" y="49"/>
                        <a:pt x="99" y="49"/>
                      </a:cubicBezTo>
                      <a:cubicBezTo>
                        <a:pt x="100" y="49"/>
                        <a:pt x="100" y="49"/>
                        <a:pt x="100" y="49"/>
                      </a:cubicBezTo>
                      <a:cubicBezTo>
                        <a:pt x="101" y="49"/>
                        <a:pt x="101" y="49"/>
                        <a:pt x="102" y="49"/>
                      </a:cubicBezTo>
                      <a:cubicBezTo>
                        <a:pt x="104" y="49"/>
                        <a:pt x="106" y="48"/>
                        <a:pt x="106" y="47"/>
                      </a:cubicBezTo>
                      <a:cubicBezTo>
                        <a:pt x="106" y="44"/>
                        <a:pt x="111" y="44"/>
                        <a:pt x="114" y="44"/>
                      </a:cubicBezTo>
                      <a:cubicBezTo>
                        <a:pt x="117" y="44"/>
                        <a:pt x="120" y="44"/>
                        <a:pt x="122" y="44"/>
                      </a:cubicBezTo>
                      <a:cubicBezTo>
                        <a:pt x="123" y="44"/>
                        <a:pt x="124" y="44"/>
                        <a:pt x="125" y="44"/>
                      </a:cubicBezTo>
                      <a:cubicBezTo>
                        <a:pt x="125" y="44"/>
                        <a:pt x="125" y="43"/>
                        <a:pt x="125" y="42"/>
                      </a:cubicBezTo>
                      <a:cubicBezTo>
                        <a:pt x="125" y="40"/>
                        <a:pt x="123" y="37"/>
                        <a:pt x="122" y="36"/>
                      </a:cubicBezTo>
                      <a:cubicBezTo>
                        <a:pt x="119" y="36"/>
                        <a:pt x="120" y="32"/>
                        <a:pt x="120" y="28"/>
                      </a:cubicBezTo>
                      <a:cubicBezTo>
                        <a:pt x="120" y="27"/>
                        <a:pt x="120" y="25"/>
                        <a:pt x="120" y="24"/>
                      </a:cubicBezTo>
                      <a:cubicBezTo>
                        <a:pt x="120" y="19"/>
                        <a:pt x="119" y="16"/>
                        <a:pt x="117" y="14"/>
                      </a:cubicBezTo>
                      <a:cubicBezTo>
                        <a:pt x="117" y="13"/>
                        <a:pt x="117" y="13"/>
                        <a:pt x="117" y="12"/>
                      </a:cubicBezTo>
                      <a:cubicBezTo>
                        <a:pt x="117" y="12"/>
                        <a:pt x="116" y="12"/>
                        <a:pt x="116" y="12"/>
                      </a:cubicBezTo>
                      <a:cubicBezTo>
                        <a:pt x="116" y="12"/>
                        <a:pt x="116" y="11"/>
                        <a:pt x="116" y="11"/>
                      </a:cubicBezTo>
                      <a:cubicBezTo>
                        <a:pt x="116" y="11"/>
                        <a:pt x="116" y="11"/>
                        <a:pt x="116" y="11"/>
                      </a:cubicBezTo>
                      <a:cubicBezTo>
                        <a:pt x="114" y="11"/>
                        <a:pt x="112" y="10"/>
                        <a:pt x="110" y="9"/>
                      </a:cubicBezTo>
                      <a:cubicBezTo>
                        <a:pt x="108" y="9"/>
                        <a:pt x="106" y="8"/>
                        <a:pt x="104" y="8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8"/>
                        <a:pt x="100" y="8"/>
                        <a:pt x="99" y="8"/>
                      </a:cubicBezTo>
                      <a:cubicBezTo>
                        <a:pt x="97" y="8"/>
                        <a:pt x="95" y="9"/>
                        <a:pt x="93" y="9"/>
                      </a:cubicBezTo>
                      <a:cubicBezTo>
                        <a:pt x="90" y="9"/>
                        <a:pt x="86" y="8"/>
                        <a:pt x="83" y="5"/>
                      </a:cubicBezTo>
                      <a:cubicBezTo>
                        <a:pt x="80" y="2"/>
                        <a:pt x="78" y="0"/>
                        <a:pt x="77" y="0"/>
                      </a:cubicBezTo>
                      <a:cubicBezTo>
                        <a:pt x="76" y="0"/>
                        <a:pt x="76" y="0"/>
                        <a:pt x="75" y="1"/>
                      </a:cubicBezTo>
                      <a:cubicBezTo>
                        <a:pt x="74" y="2"/>
                        <a:pt x="71" y="9"/>
                        <a:pt x="69" y="13"/>
                      </a:cubicBezTo>
                      <a:cubicBezTo>
                        <a:pt x="67" y="17"/>
                        <a:pt x="65" y="21"/>
                        <a:pt x="64" y="23"/>
                      </a:cubicBezTo>
                      <a:cubicBezTo>
                        <a:pt x="60" y="28"/>
                        <a:pt x="50" y="32"/>
                        <a:pt x="45" y="32"/>
                      </a:cubicBezTo>
                      <a:cubicBezTo>
                        <a:pt x="43" y="32"/>
                        <a:pt x="43" y="33"/>
                        <a:pt x="41" y="36"/>
                      </a:cubicBezTo>
                      <a:cubicBezTo>
                        <a:pt x="40" y="38"/>
                        <a:pt x="39" y="40"/>
                        <a:pt x="38" y="41"/>
                      </a:cubicBezTo>
                      <a:cubicBezTo>
                        <a:pt x="36" y="42"/>
                        <a:pt x="36" y="44"/>
                        <a:pt x="35" y="45"/>
                      </a:cubicBezTo>
                      <a:cubicBezTo>
                        <a:pt x="35" y="47"/>
                        <a:pt x="34" y="50"/>
                        <a:pt x="31" y="52"/>
                      </a:cubicBezTo>
                      <a:cubicBezTo>
                        <a:pt x="28" y="54"/>
                        <a:pt x="30" y="63"/>
                        <a:pt x="32" y="67"/>
                      </a:cubicBezTo>
                      <a:cubicBezTo>
                        <a:pt x="32" y="68"/>
                        <a:pt x="32" y="69"/>
                        <a:pt x="32" y="71"/>
                      </a:cubicBezTo>
                      <a:cubicBezTo>
                        <a:pt x="31" y="76"/>
                        <a:pt x="23" y="85"/>
                        <a:pt x="18" y="88"/>
                      </a:cubicBezTo>
                      <a:cubicBezTo>
                        <a:pt x="16" y="89"/>
                        <a:pt x="14" y="90"/>
                        <a:pt x="13" y="92"/>
                      </a:cubicBezTo>
                      <a:cubicBezTo>
                        <a:pt x="10" y="95"/>
                        <a:pt x="7" y="98"/>
                        <a:pt x="0" y="99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34" y="99"/>
                        <a:pt x="34" y="99"/>
                        <a:pt x="34" y="99"/>
                      </a:cubicBezTo>
                      <a:cubicBezTo>
                        <a:pt x="35" y="99"/>
                        <a:pt x="35" y="99"/>
                        <a:pt x="36" y="99"/>
                      </a:cubicBezTo>
                      <a:cubicBezTo>
                        <a:pt x="36" y="99"/>
                        <a:pt x="36" y="99"/>
                        <a:pt x="36" y="99"/>
                      </a:cubicBezTo>
                      <a:cubicBezTo>
                        <a:pt x="37" y="99"/>
                        <a:pt x="37" y="99"/>
                        <a:pt x="38" y="99"/>
                      </a:cubicBezTo>
                      <a:cubicBezTo>
                        <a:pt x="38" y="99"/>
                        <a:pt x="38" y="99"/>
                        <a:pt x="38" y="100"/>
                      </a:cubicBezTo>
                      <a:cubicBezTo>
                        <a:pt x="38" y="100"/>
                        <a:pt x="39" y="100"/>
                        <a:pt x="39" y="100"/>
                      </a:cubicBezTo>
                      <a:cubicBezTo>
                        <a:pt x="39" y="100"/>
                        <a:pt x="39" y="100"/>
                        <a:pt x="40" y="100"/>
                      </a:cubicBezTo>
                      <a:cubicBezTo>
                        <a:pt x="40" y="100"/>
                        <a:pt x="40" y="100"/>
                        <a:pt x="40" y="100"/>
                      </a:cubicBezTo>
                      <a:cubicBezTo>
                        <a:pt x="40" y="97"/>
                        <a:pt x="40" y="95"/>
                        <a:pt x="40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40" name="Freeform 1295">
                  <a:extLst>
                    <a:ext uri="{FF2B5EF4-FFF2-40B4-BE49-F238E27FC236}">
                      <a16:creationId xmlns:a16="http://schemas.microsoft.com/office/drawing/2014/main" id="{5D806167-2606-E140-8A1D-472363170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1" y="2550"/>
                  <a:ext cx="40" cy="81"/>
                </a:xfrm>
                <a:custGeom>
                  <a:avLst/>
                  <a:gdLst>
                    <a:gd name="T0" fmla="*/ 25 w 42"/>
                    <a:gd name="T1" fmla="*/ 85 h 85"/>
                    <a:gd name="T2" fmla="*/ 26 w 42"/>
                    <a:gd name="T3" fmla="*/ 83 h 85"/>
                    <a:gd name="T4" fmla="*/ 29 w 42"/>
                    <a:gd name="T5" fmla="*/ 69 h 85"/>
                    <a:gd name="T6" fmla="*/ 39 w 42"/>
                    <a:gd name="T7" fmla="*/ 60 h 85"/>
                    <a:gd name="T8" fmla="*/ 42 w 42"/>
                    <a:gd name="T9" fmla="*/ 59 h 85"/>
                    <a:gd name="T10" fmla="*/ 42 w 42"/>
                    <a:gd name="T11" fmla="*/ 57 h 85"/>
                    <a:gd name="T12" fmla="*/ 42 w 42"/>
                    <a:gd name="T13" fmla="*/ 54 h 85"/>
                    <a:gd name="T14" fmla="*/ 37 w 42"/>
                    <a:gd name="T15" fmla="*/ 46 h 85"/>
                    <a:gd name="T16" fmla="*/ 30 w 42"/>
                    <a:gd name="T17" fmla="*/ 34 h 85"/>
                    <a:gd name="T18" fmla="*/ 37 w 42"/>
                    <a:gd name="T19" fmla="*/ 25 h 85"/>
                    <a:gd name="T20" fmla="*/ 31 w 42"/>
                    <a:gd name="T21" fmla="*/ 14 h 85"/>
                    <a:gd name="T22" fmla="*/ 36 w 42"/>
                    <a:gd name="T23" fmla="*/ 6 h 85"/>
                    <a:gd name="T24" fmla="*/ 34 w 42"/>
                    <a:gd name="T25" fmla="*/ 7 h 85"/>
                    <a:gd name="T26" fmla="*/ 24 w 42"/>
                    <a:gd name="T27" fmla="*/ 0 h 85"/>
                    <a:gd name="T28" fmla="*/ 11 w 42"/>
                    <a:gd name="T29" fmla="*/ 5 h 85"/>
                    <a:gd name="T30" fmla="*/ 11 w 42"/>
                    <a:gd name="T31" fmla="*/ 8 h 85"/>
                    <a:gd name="T32" fmla="*/ 11 w 42"/>
                    <a:gd name="T33" fmla="*/ 11 h 85"/>
                    <a:gd name="T34" fmla="*/ 10 w 42"/>
                    <a:gd name="T35" fmla="*/ 14 h 85"/>
                    <a:gd name="T36" fmla="*/ 10 w 42"/>
                    <a:gd name="T37" fmla="*/ 16 h 85"/>
                    <a:gd name="T38" fmla="*/ 11 w 42"/>
                    <a:gd name="T39" fmla="*/ 17 h 85"/>
                    <a:gd name="T40" fmla="*/ 11 w 42"/>
                    <a:gd name="T41" fmla="*/ 18 h 85"/>
                    <a:gd name="T42" fmla="*/ 11 w 42"/>
                    <a:gd name="T43" fmla="*/ 19 h 85"/>
                    <a:gd name="T44" fmla="*/ 12 w 42"/>
                    <a:gd name="T45" fmla="*/ 27 h 85"/>
                    <a:gd name="T46" fmla="*/ 4 w 42"/>
                    <a:gd name="T47" fmla="*/ 37 h 85"/>
                    <a:gd name="T48" fmla="*/ 4 w 42"/>
                    <a:gd name="T49" fmla="*/ 50 h 85"/>
                    <a:gd name="T50" fmla="*/ 13 w 42"/>
                    <a:gd name="T51" fmla="*/ 60 h 85"/>
                    <a:gd name="T52" fmla="*/ 19 w 42"/>
                    <a:gd name="T53" fmla="*/ 65 h 85"/>
                    <a:gd name="T54" fmla="*/ 19 w 42"/>
                    <a:gd name="T55" fmla="*/ 66 h 85"/>
                    <a:gd name="T56" fmla="*/ 20 w 42"/>
                    <a:gd name="T57" fmla="*/ 67 h 85"/>
                    <a:gd name="T58" fmla="*/ 20 w 42"/>
                    <a:gd name="T59" fmla="*/ 68 h 85"/>
                    <a:gd name="T60" fmla="*/ 21 w 42"/>
                    <a:gd name="T61" fmla="*/ 70 h 85"/>
                    <a:gd name="T62" fmla="*/ 21 w 42"/>
                    <a:gd name="T63" fmla="*/ 71 h 85"/>
                    <a:gd name="T64" fmla="*/ 22 w 42"/>
                    <a:gd name="T65" fmla="*/ 73 h 85"/>
                    <a:gd name="T66" fmla="*/ 22 w 42"/>
                    <a:gd name="T67" fmla="*/ 74 h 85"/>
                    <a:gd name="T68" fmla="*/ 22 w 42"/>
                    <a:gd name="T69" fmla="*/ 76 h 85"/>
                    <a:gd name="T70" fmla="*/ 23 w 42"/>
                    <a:gd name="T71" fmla="*/ 78 h 85"/>
                    <a:gd name="T72" fmla="*/ 23 w 42"/>
                    <a:gd name="T73" fmla="*/ 79 h 85"/>
                    <a:gd name="T74" fmla="*/ 23 w 42"/>
                    <a:gd name="T75" fmla="*/ 81 h 85"/>
                    <a:gd name="T76" fmla="*/ 24 w 42"/>
                    <a:gd name="T77" fmla="*/ 82 h 85"/>
                    <a:gd name="T78" fmla="*/ 24 w 42"/>
                    <a:gd name="T79" fmla="*/ 83 h 85"/>
                    <a:gd name="T80" fmla="*/ 24 w 42"/>
                    <a:gd name="T81" fmla="*/ 84 h 85"/>
                    <a:gd name="T82" fmla="*/ 24 w 42"/>
                    <a:gd name="T8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2" h="85">
                      <a:moveTo>
                        <a:pt x="24" y="85"/>
                      </a:moveTo>
                      <a:cubicBezTo>
                        <a:pt x="24" y="85"/>
                        <a:pt x="25" y="85"/>
                        <a:pt x="25" y="85"/>
                      </a:cubicBezTo>
                      <a:cubicBezTo>
                        <a:pt x="25" y="85"/>
                        <a:pt x="25" y="84"/>
                        <a:pt x="25" y="84"/>
                      </a:cubicBezTo>
                      <a:cubicBezTo>
                        <a:pt x="26" y="84"/>
                        <a:pt x="26" y="84"/>
                        <a:pt x="26" y="83"/>
                      </a:cubicBezTo>
                      <a:cubicBezTo>
                        <a:pt x="27" y="81"/>
                        <a:pt x="28" y="77"/>
                        <a:pt x="28" y="76"/>
                      </a:cubicBezTo>
                      <a:cubicBezTo>
                        <a:pt x="27" y="74"/>
                        <a:pt x="27" y="71"/>
                        <a:pt x="29" y="69"/>
                      </a:cubicBezTo>
                      <a:cubicBezTo>
                        <a:pt x="30" y="68"/>
                        <a:pt x="31" y="67"/>
                        <a:pt x="32" y="66"/>
                      </a:cubicBezTo>
                      <a:cubicBezTo>
                        <a:pt x="36" y="62"/>
                        <a:pt x="38" y="61"/>
                        <a:pt x="39" y="60"/>
                      </a:cubicBezTo>
                      <a:cubicBezTo>
                        <a:pt x="39" y="60"/>
                        <a:pt x="40" y="60"/>
                        <a:pt x="40" y="60"/>
                      </a:cubicBezTo>
                      <a:cubicBezTo>
                        <a:pt x="42" y="60"/>
                        <a:pt x="42" y="60"/>
                        <a:pt x="42" y="59"/>
                      </a:cubicBezTo>
                      <a:cubicBezTo>
                        <a:pt x="42" y="58"/>
                        <a:pt x="42" y="58"/>
                        <a:pt x="42" y="57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42" y="56"/>
                        <a:pt x="42" y="55"/>
                        <a:pt x="42" y="54"/>
                      </a:cubicBezTo>
                      <a:cubicBezTo>
                        <a:pt x="42" y="54"/>
                        <a:pt x="42" y="54"/>
                        <a:pt x="42" y="54"/>
                      </a:cubicBezTo>
                      <a:cubicBezTo>
                        <a:pt x="40" y="52"/>
                        <a:pt x="38" y="50"/>
                        <a:pt x="38" y="48"/>
                      </a:cubicBezTo>
                      <a:cubicBezTo>
                        <a:pt x="38" y="47"/>
                        <a:pt x="37" y="46"/>
                        <a:pt x="37" y="46"/>
                      </a:cubicBezTo>
                      <a:cubicBezTo>
                        <a:pt x="34" y="49"/>
                        <a:pt x="26" y="46"/>
                        <a:pt x="25" y="41"/>
                      </a:cubicBezTo>
                      <a:cubicBezTo>
                        <a:pt x="24" y="37"/>
                        <a:pt x="27" y="35"/>
                        <a:pt x="30" y="34"/>
                      </a:cubicBezTo>
                      <a:cubicBezTo>
                        <a:pt x="31" y="33"/>
                        <a:pt x="33" y="32"/>
                        <a:pt x="34" y="31"/>
                      </a:cubicBezTo>
                      <a:cubicBezTo>
                        <a:pt x="36" y="29"/>
                        <a:pt x="37" y="27"/>
                        <a:pt x="37" y="25"/>
                      </a:cubicBezTo>
                      <a:cubicBezTo>
                        <a:pt x="37" y="22"/>
                        <a:pt x="36" y="20"/>
                        <a:pt x="35" y="19"/>
                      </a:cubicBezTo>
                      <a:cubicBezTo>
                        <a:pt x="33" y="17"/>
                        <a:pt x="32" y="16"/>
                        <a:pt x="31" y="14"/>
                      </a:cubicBezTo>
                      <a:cubicBezTo>
                        <a:pt x="31" y="11"/>
                        <a:pt x="33" y="9"/>
                        <a:pt x="35" y="7"/>
                      </a:cubicBezTo>
                      <a:cubicBezTo>
                        <a:pt x="36" y="7"/>
                        <a:pt x="36" y="7"/>
                        <a:pt x="36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35" y="7"/>
                        <a:pt x="34" y="7"/>
                      </a:cubicBezTo>
                      <a:cubicBezTo>
                        <a:pt x="33" y="7"/>
                        <a:pt x="30" y="6"/>
                        <a:pt x="29" y="2"/>
                      </a:cubicBezTo>
                      <a:cubicBezTo>
                        <a:pt x="29" y="1"/>
                        <a:pt x="27" y="0"/>
                        <a:pt x="24" y="0"/>
                      </a:cubicBezTo>
                      <a:cubicBezTo>
                        <a:pt x="21" y="0"/>
                        <a:pt x="18" y="1"/>
                        <a:pt x="17" y="2"/>
                      </a:cubicBezTo>
                      <a:cubicBezTo>
                        <a:pt x="16" y="4"/>
                        <a:pt x="14" y="4"/>
                        <a:pt x="11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7"/>
                        <a:pt x="11" y="7"/>
                        <a:pt x="11" y="8"/>
                      </a:cubicBezTo>
                      <a:cubicBezTo>
                        <a:pt x="11" y="8"/>
                        <a:pt x="11" y="9"/>
                        <a:pt x="11" y="10"/>
                      </a:cubicBezTo>
                      <a:cubicBezTo>
                        <a:pt x="11" y="10"/>
                        <a:pt x="11" y="11"/>
                        <a:pt x="11" y="11"/>
                      </a:cubicBezTo>
                      <a:cubicBezTo>
                        <a:pt x="11" y="12"/>
                        <a:pt x="10" y="12"/>
                        <a:pt x="10" y="13"/>
                      </a:cubicBezTo>
                      <a:cubicBezTo>
                        <a:pt x="10" y="13"/>
                        <a:pt x="10" y="13"/>
                        <a:pt x="10" y="14"/>
                      </a:cubicBezTo>
                      <a:cubicBezTo>
                        <a:pt x="10" y="14"/>
                        <a:pt x="10" y="14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0" y="16"/>
                        <a:pt x="10" y="16"/>
                        <a:pt x="10" y="17"/>
                      </a:cubicBezTo>
                      <a:cubicBezTo>
                        <a:pt x="10" y="17"/>
                        <a:pt x="10" y="17"/>
                        <a:pt x="11" y="17"/>
                      </a:cubicBezTo>
                      <a:cubicBezTo>
                        <a:pt x="11" y="17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21"/>
                        <a:pt x="13" y="24"/>
                        <a:pt x="12" y="27"/>
                      </a:cubicBezTo>
                      <a:cubicBezTo>
                        <a:pt x="11" y="30"/>
                        <a:pt x="9" y="33"/>
                        <a:pt x="7" y="34"/>
                      </a:cubicBezTo>
                      <a:cubicBezTo>
                        <a:pt x="6" y="34"/>
                        <a:pt x="5" y="36"/>
                        <a:pt x="4" y="37"/>
                      </a:cubicBezTo>
                      <a:cubicBezTo>
                        <a:pt x="3" y="39"/>
                        <a:pt x="2" y="41"/>
                        <a:pt x="0" y="41"/>
                      </a:cubicBezTo>
                      <a:cubicBezTo>
                        <a:pt x="0" y="43"/>
                        <a:pt x="2" y="49"/>
                        <a:pt x="4" y="50"/>
                      </a:cubicBezTo>
                      <a:cubicBezTo>
                        <a:pt x="10" y="52"/>
                        <a:pt x="10" y="56"/>
                        <a:pt x="10" y="59"/>
                      </a:cubicBezTo>
                      <a:cubicBezTo>
                        <a:pt x="11" y="59"/>
                        <a:pt x="12" y="60"/>
                        <a:pt x="13" y="60"/>
                      </a:cubicBezTo>
                      <a:cubicBezTo>
                        <a:pt x="15" y="62"/>
                        <a:pt x="17" y="63"/>
                        <a:pt x="18" y="64"/>
                      </a:cubicBezTo>
                      <a:cubicBezTo>
                        <a:pt x="18" y="65"/>
                        <a:pt x="19" y="65"/>
                        <a:pt x="19" y="65"/>
                      </a:cubicBezTo>
                      <a:cubicBezTo>
                        <a:pt x="19" y="65"/>
                        <a:pt x="19" y="65"/>
                        <a:pt x="19" y="65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20" y="68"/>
                        <a:pt x="20" y="69"/>
                        <a:pt x="20" y="69"/>
                      </a:cubicBezTo>
                      <a:cubicBezTo>
                        <a:pt x="20" y="69"/>
                        <a:pt x="21" y="69"/>
                        <a:pt x="21" y="70"/>
                      </a:cubicBezTo>
                      <a:cubicBezTo>
                        <a:pt x="21" y="70"/>
                        <a:pt x="21" y="70"/>
                        <a:pt x="21" y="70"/>
                      </a:cubicBezTo>
                      <a:cubicBezTo>
                        <a:pt x="21" y="70"/>
                        <a:pt x="21" y="71"/>
                        <a:pt x="21" y="71"/>
                      </a:cubicBezTo>
                      <a:cubicBezTo>
                        <a:pt x="21" y="71"/>
                        <a:pt x="21" y="71"/>
                        <a:pt x="21" y="72"/>
                      </a:cubicBezTo>
                      <a:cubicBezTo>
                        <a:pt x="21" y="72"/>
                        <a:pt x="22" y="72"/>
                        <a:pt x="22" y="73"/>
                      </a:cubicBezTo>
                      <a:cubicBezTo>
                        <a:pt x="22" y="73"/>
                        <a:pt x="22" y="73"/>
                        <a:pt x="22" y="73"/>
                      </a:cubicBezTo>
                      <a:cubicBezTo>
                        <a:pt x="22" y="73"/>
                        <a:pt x="22" y="74"/>
                        <a:pt x="22" y="74"/>
                      </a:cubicBezTo>
                      <a:cubicBezTo>
                        <a:pt x="22" y="74"/>
                        <a:pt x="22" y="75"/>
                        <a:pt x="22" y="75"/>
                      </a:cubicBezTo>
                      <a:cubicBezTo>
                        <a:pt x="22" y="75"/>
                        <a:pt x="22" y="76"/>
                        <a:pt x="22" y="76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3" y="77"/>
                        <a:pt x="23" y="77"/>
                        <a:pt x="23" y="78"/>
                      </a:cubicBezTo>
                      <a:cubicBezTo>
                        <a:pt x="23" y="78"/>
                        <a:pt x="23" y="78"/>
                        <a:pt x="23" y="78"/>
                      </a:cubicBezTo>
                      <a:cubicBezTo>
                        <a:pt x="23" y="78"/>
                        <a:pt x="23" y="79"/>
                        <a:pt x="23" y="79"/>
                      </a:cubicBezTo>
                      <a:cubicBezTo>
                        <a:pt x="23" y="79"/>
                        <a:pt x="23" y="80"/>
                        <a:pt x="23" y="80"/>
                      </a:cubicBezTo>
                      <a:cubicBezTo>
                        <a:pt x="23" y="80"/>
                        <a:pt x="23" y="80"/>
                        <a:pt x="23" y="81"/>
                      </a:cubicBezTo>
                      <a:cubicBezTo>
                        <a:pt x="24" y="81"/>
                        <a:pt x="24" y="81"/>
                        <a:pt x="24" y="81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3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41" name="Freeform 1296">
                  <a:extLst>
                    <a:ext uri="{FF2B5EF4-FFF2-40B4-BE49-F238E27FC236}">
                      <a16:creationId xmlns:a16="http://schemas.microsoft.com/office/drawing/2014/main" id="{A35D011F-AE4A-4F46-99B5-30E0BDA84C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552"/>
                  <a:ext cx="220" cy="211"/>
                </a:xfrm>
                <a:custGeom>
                  <a:avLst/>
                  <a:gdLst>
                    <a:gd name="T0" fmla="*/ 0 w 230"/>
                    <a:gd name="T1" fmla="*/ 122 h 221"/>
                    <a:gd name="T2" fmla="*/ 2 w 230"/>
                    <a:gd name="T3" fmla="*/ 123 h 221"/>
                    <a:gd name="T4" fmla="*/ 41 w 230"/>
                    <a:gd name="T5" fmla="*/ 149 h 221"/>
                    <a:gd name="T6" fmla="*/ 47 w 230"/>
                    <a:gd name="T7" fmla="*/ 153 h 221"/>
                    <a:gd name="T8" fmla="*/ 112 w 230"/>
                    <a:gd name="T9" fmla="*/ 197 h 221"/>
                    <a:gd name="T10" fmla="*/ 136 w 230"/>
                    <a:gd name="T11" fmla="*/ 218 h 221"/>
                    <a:gd name="T12" fmla="*/ 142 w 230"/>
                    <a:gd name="T13" fmla="*/ 220 h 221"/>
                    <a:gd name="T14" fmla="*/ 146 w 230"/>
                    <a:gd name="T15" fmla="*/ 219 h 221"/>
                    <a:gd name="T16" fmla="*/ 183 w 230"/>
                    <a:gd name="T17" fmla="*/ 198 h 221"/>
                    <a:gd name="T18" fmla="*/ 230 w 230"/>
                    <a:gd name="T19" fmla="*/ 167 h 221"/>
                    <a:gd name="T20" fmla="*/ 229 w 230"/>
                    <a:gd name="T21" fmla="*/ 164 h 221"/>
                    <a:gd name="T22" fmla="*/ 228 w 230"/>
                    <a:gd name="T23" fmla="*/ 163 h 221"/>
                    <a:gd name="T24" fmla="*/ 227 w 230"/>
                    <a:gd name="T25" fmla="*/ 162 h 221"/>
                    <a:gd name="T26" fmla="*/ 227 w 230"/>
                    <a:gd name="T27" fmla="*/ 161 h 221"/>
                    <a:gd name="T28" fmla="*/ 218 w 230"/>
                    <a:gd name="T29" fmla="*/ 159 h 221"/>
                    <a:gd name="T30" fmla="*/ 208 w 230"/>
                    <a:gd name="T31" fmla="*/ 145 h 221"/>
                    <a:gd name="T32" fmla="*/ 207 w 230"/>
                    <a:gd name="T33" fmla="*/ 130 h 221"/>
                    <a:gd name="T34" fmla="*/ 205 w 230"/>
                    <a:gd name="T35" fmla="*/ 124 h 221"/>
                    <a:gd name="T36" fmla="*/ 207 w 230"/>
                    <a:gd name="T37" fmla="*/ 105 h 221"/>
                    <a:gd name="T38" fmla="*/ 202 w 230"/>
                    <a:gd name="T39" fmla="*/ 89 h 221"/>
                    <a:gd name="T40" fmla="*/ 203 w 230"/>
                    <a:gd name="T41" fmla="*/ 86 h 221"/>
                    <a:gd name="T42" fmla="*/ 203 w 230"/>
                    <a:gd name="T43" fmla="*/ 84 h 221"/>
                    <a:gd name="T44" fmla="*/ 194 w 230"/>
                    <a:gd name="T45" fmla="*/ 62 h 221"/>
                    <a:gd name="T46" fmla="*/ 179 w 230"/>
                    <a:gd name="T47" fmla="*/ 38 h 221"/>
                    <a:gd name="T48" fmla="*/ 188 w 230"/>
                    <a:gd name="T49" fmla="*/ 28 h 221"/>
                    <a:gd name="T50" fmla="*/ 191 w 230"/>
                    <a:gd name="T51" fmla="*/ 19 h 221"/>
                    <a:gd name="T52" fmla="*/ 190 w 230"/>
                    <a:gd name="T53" fmla="*/ 17 h 221"/>
                    <a:gd name="T54" fmla="*/ 189 w 230"/>
                    <a:gd name="T55" fmla="*/ 14 h 221"/>
                    <a:gd name="T56" fmla="*/ 189 w 230"/>
                    <a:gd name="T57" fmla="*/ 11 h 221"/>
                    <a:gd name="T58" fmla="*/ 190 w 230"/>
                    <a:gd name="T59" fmla="*/ 7 h 221"/>
                    <a:gd name="T60" fmla="*/ 190 w 230"/>
                    <a:gd name="T61" fmla="*/ 3 h 221"/>
                    <a:gd name="T62" fmla="*/ 176 w 230"/>
                    <a:gd name="T63" fmla="*/ 1 h 221"/>
                    <a:gd name="T64" fmla="*/ 153 w 230"/>
                    <a:gd name="T65" fmla="*/ 4 h 221"/>
                    <a:gd name="T66" fmla="*/ 112 w 230"/>
                    <a:gd name="T67" fmla="*/ 7 h 221"/>
                    <a:gd name="T68" fmla="*/ 79 w 230"/>
                    <a:gd name="T69" fmla="*/ 25 h 221"/>
                    <a:gd name="T70" fmla="*/ 76 w 230"/>
                    <a:gd name="T71" fmla="*/ 28 h 221"/>
                    <a:gd name="T72" fmla="*/ 80 w 230"/>
                    <a:gd name="T73" fmla="*/ 45 h 221"/>
                    <a:gd name="T74" fmla="*/ 85 w 230"/>
                    <a:gd name="T75" fmla="*/ 59 h 221"/>
                    <a:gd name="T76" fmla="*/ 78 w 230"/>
                    <a:gd name="T77" fmla="*/ 65 h 221"/>
                    <a:gd name="T78" fmla="*/ 58 w 230"/>
                    <a:gd name="T79" fmla="*/ 70 h 221"/>
                    <a:gd name="T80" fmla="*/ 56 w 230"/>
                    <a:gd name="T81" fmla="*/ 71 h 221"/>
                    <a:gd name="T82" fmla="*/ 52 w 230"/>
                    <a:gd name="T83" fmla="*/ 80 h 221"/>
                    <a:gd name="T84" fmla="*/ 45 w 230"/>
                    <a:gd name="T85" fmla="*/ 84 h 221"/>
                    <a:gd name="T86" fmla="*/ 29 w 230"/>
                    <a:gd name="T87" fmla="*/ 93 h 221"/>
                    <a:gd name="T88" fmla="*/ 20 w 230"/>
                    <a:gd name="T89" fmla="*/ 97 h 221"/>
                    <a:gd name="T90" fmla="*/ 19 w 230"/>
                    <a:gd name="T91" fmla="*/ 97 h 221"/>
                    <a:gd name="T92" fmla="*/ 0 w 230"/>
                    <a:gd name="T93" fmla="*/ 109 h 221"/>
                    <a:gd name="T94" fmla="*/ 0 w 230"/>
                    <a:gd name="T95" fmla="*/ 122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0" h="221">
                      <a:moveTo>
                        <a:pt x="0" y="122"/>
                      </a:move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1" y="123"/>
                        <a:pt x="1" y="123"/>
                        <a:pt x="1" y="123"/>
                      </a:cubicBezTo>
                      <a:cubicBezTo>
                        <a:pt x="1" y="123"/>
                        <a:pt x="2" y="123"/>
                        <a:pt x="2" y="123"/>
                      </a:cubicBezTo>
                      <a:cubicBezTo>
                        <a:pt x="2" y="123"/>
                        <a:pt x="2" y="123"/>
                        <a:pt x="2" y="123"/>
                      </a:cubicBezTo>
                      <a:cubicBezTo>
                        <a:pt x="2" y="124"/>
                        <a:pt x="3" y="124"/>
                        <a:pt x="3" y="124"/>
                      </a:cubicBezTo>
                      <a:cubicBezTo>
                        <a:pt x="3" y="124"/>
                        <a:pt x="3" y="124"/>
                        <a:pt x="3" y="124"/>
                      </a:cubicBezTo>
                      <a:cubicBezTo>
                        <a:pt x="10" y="128"/>
                        <a:pt x="26" y="139"/>
                        <a:pt x="41" y="149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7" y="153"/>
                        <a:pt x="47" y="153"/>
                        <a:pt x="47" y="153"/>
                      </a:cubicBezTo>
                      <a:cubicBezTo>
                        <a:pt x="47" y="153"/>
                        <a:pt x="47" y="153"/>
                        <a:pt x="47" y="153"/>
                      </a:cubicBezTo>
                      <a:cubicBezTo>
                        <a:pt x="63" y="164"/>
                        <a:pt x="109" y="194"/>
                        <a:pt x="111" y="196"/>
                      </a:cubicBezTo>
                      <a:cubicBezTo>
                        <a:pt x="111" y="196"/>
                        <a:pt x="112" y="197"/>
                        <a:pt x="112" y="197"/>
                      </a:cubicBezTo>
                      <a:cubicBezTo>
                        <a:pt x="114" y="200"/>
                        <a:pt x="117" y="204"/>
                        <a:pt x="118" y="206"/>
                      </a:cubicBezTo>
                      <a:cubicBezTo>
                        <a:pt x="120" y="206"/>
                        <a:pt x="126" y="207"/>
                        <a:pt x="130" y="210"/>
                      </a:cubicBezTo>
                      <a:cubicBezTo>
                        <a:pt x="133" y="212"/>
                        <a:pt x="135" y="215"/>
                        <a:pt x="136" y="218"/>
                      </a:cubicBezTo>
                      <a:cubicBezTo>
                        <a:pt x="136" y="219"/>
                        <a:pt x="137" y="220"/>
                        <a:pt x="137" y="221"/>
                      </a:cubicBezTo>
                      <a:cubicBezTo>
                        <a:pt x="138" y="221"/>
                        <a:pt x="140" y="220"/>
                        <a:pt x="142" y="220"/>
                      </a:cubicBezTo>
                      <a:cubicBezTo>
                        <a:pt x="142" y="220"/>
                        <a:pt x="142" y="220"/>
                        <a:pt x="142" y="220"/>
                      </a:cubicBezTo>
                      <a:cubicBezTo>
                        <a:pt x="143" y="220"/>
                        <a:pt x="143" y="220"/>
                        <a:pt x="143" y="220"/>
                      </a:cubicBezTo>
                      <a:cubicBezTo>
                        <a:pt x="144" y="220"/>
                        <a:pt x="144" y="220"/>
                        <a:pt x="144" y="220"/>
                      </a:cubicBezTo>
                      <a:cubicBezTo>
                        <a:pt x="146" y="219"/>
                        <a:pt x="146" y="219"/>
                        <a:pt x="146" y="219"/>
                      </a:cubicBezTo>
                      <a:cubicBezTo>
                        <a:pt x="148" y="219"/>
                        <a:pt x="155" y="216"/>
                        <a:pt x="159" y="215"/>
                      </a:cubicBezTo>
                      <a:cubicBezTo>
                        <a:pt x="161" y="215"/>
                        <a:pt x="162" y="214"/>
                        <a:pt x="162" y="214"/>
                      </a:cubicBezTo>
                      <a:cubicBezTo>
                        <a:pt x="183" y="198"/>
                        <a:pt x="183" y="198"/>
                        <a:pt x="183" y="198"/>
                      </a:cubicBezTo>
                      <a:cubicBezTo>
                        <a:pt x="230" y="168"/>
                        <a:pt x="230" y="168"/>
                        <a:pt x="230" y="168"/>
                      </a:cubicBezTo>
                      <a:cubicBezTo>
                        <a:pt x="230" y="168"/>
                        <a:pt x="230" y="168"/>
                        <a:pt x="230" y="168"/>
                      </a:cubicBezTo>
                      <a:cubicBezTo>
                        <a:pt x="230" y="167"/>
                        <a:pt x="230" y="167"/>
                        <a:pt x="230" y="167"/>
                      </a:cubicBezTo>
                      <a:cubicBezTo>
                        <a:pt x="230" y="166"/>
                        <a:pt x="229" y="166"/>
                        <a:pt x="229" y="166"/>
                      </a:cubicBezTo>
                      <a:cubicBezTo>
                        <a:pt x="229" y="165"/>
                        <a:pt x="229" y="165"/>
                        <a:pt x="229" y="165"/>
                      </a:cubicBezTo>
                      <a:cubicBezTo>
                        <a:pt x="229" y="165"/>
                        <a:pt x="229" y="164"/>
                        <a:pt x="229" y="164"/>
                      </a:cubicBezTo>
                      <a:cubicBezTo>
                        <a:pt x="229" y="164"/>
                        <a:pt x="229" y="164"/>
                        <a:pt x="228" y="163"/>
                      </a:cubicBezTo>
                      <a:cubicBezTo>
                        <a:pt x="228" y="163"/>
                        <a:pt x="228" y="163"/>
                        <a:pt x="228" y="163"/>
                      </a:cubicBezTo>
                      <a:cubicBezTo>
                        <a:pt x="228" y="163"/>
                        <a:pt x="228" y="163"/>
                        <a:pt x="228" y="163"/>
                      </a:cubicBezTo>
                      <a:cubicBezTo>
                        <a:pt x="228" y="162"/>
                        <a:pt x="228" y="162"/>
                        <a:pt x="228" y="162"/>
                      </a:cubicBezTo>
                      <a:cubicBezTo>
                        <a:pt x="228" y="162"/>
                        <a:pt x="228" y="162"/>
                        <a:pt x="228" y="162"/>
                      </a:cubicBezTo>
                      <a:cubicBezTo>
                        <a:pt x="228" y="162"/>
                        <a:pt x="227" y="162"/>
                        <a:pt x="227" y="162"/>
                      </a:cubicBezTo>
                      <a:cubicBezTo>
                        <a:pt x="227" y="162"/>
                        <a:pt x="227" y="162"/>
                        <a:pt x="227" y="162"/>
                      </a:cubicBezTo>
                      <a:cubicBezTo>
                        <a:pt x="227" y="162"/>
                        <a:pt x="227" y="161"/>
                        <a:pt x="227" y="161"/>
                      </a:cubicBezTo>
                      <a:cubicBezTo>
                        <a:pt x="227" y="161"/>
                        <a:pt x="227" y="161"/>
                        <a:pt x="227" y="161"/>
                      </a:cubicBezTo>
                      <a:cubicBezTo>
                        <a:pt x="227" y="161"/>
                        <a:pt x="227" y="161"/>
                        <a:pt x="227" y="161"/>
                      </a:cubicBezTo>
                      <a:cubicBezTo>
                        <a:pt x="225" y="161"/>
                        <a:pt x="223" y="161"/>
                        <a:pt x="222" y="160"/>
                      </a:cubicBezTo>
                      <a:cubicBezTo>
                        <a:pt x="221" y="159"/>
                        <a:pt x="220" y="159"/>
                        <a:pt x="218" y="159"/>
                      </a:cubicBezTo>
                      <a:cubicBezTo>
                        <a:pt x="214" y="159"/>
                        <a:pt x="209" y="157"/>
                        <a:pt x="209" y="153"/>
                      </a:cubicBezTo>
                      <a:cubicBezTo>
                        <a:pt x="208" y="151"/>
                        <a:pt x="209" y="150"/>
                        <a:pt x="209" y="149"/>
                      </a:cubicBezTo>
                      <a:cubicBezTo>
                        <a:pt x="209" y="148"/>
                        <a:pt x="209" y="147"/>
                        <a:pt x="208" y="145"/>
                      </a:cubicBezTo>
                      <a:cubicBezTo>
                        <a:pt x="207" y="143"/>
                        <a:pt x="206" y="142"/>
                        <a:pt x="205" y="141"/>
                      </a:cubicBezTo>
                      <a:cubicBezTo>
                        <a:pt x="203" y="139"/>
                        <a:pt x="202" y="138"/>
                        <a:pt x="202" y="136"/>
                      </a:cubicBezTo>
                      <a:cubicBezTo>
                        <a:pt x="202" y="135"/>
                        <a:pt x="204" y="133"/>
                        <a:pt x="207" y="130"/>
                      </a:cubicBezTo>
                      <a:cubicBezTo>
                        <a:pt x="207" y="130"/>
                        <a:pt x="207" y="130"/>
                        <a:pt x="207" y="130"/>
                      </a:cubicBezTo>
                      <a:cubicBezTo>
                        <a:pt x="206" y="128"/>
                        <a:pt x="206" y="127"/>
                        <a:pt x="206" y="126"/>
                      </a:cubicBezTo>
                      <a:cubicBezTo>
                        <a:pt x="206" y="125"/>
                        <a:pt x="205" y="125"/>
                        <a:pt x="205" y="124"/>
                      </a:cubicBezTo>
                      <a:cubicBezTo>
                        <a:pt x="205" y="122"/>
                        <a:pt x="204" y="120"/>
                        <a:pt x="206" y="117"/>
                      </a:cubicBezTo>
                      <a:cubicBezTo>
                        <a:pt x="207" y="116"/>
                        <a:pt x="208" y="115"/>
                        <a:pt x="207" y="112"/>
                      </a:cubicBezTo>
                      <a:cubicBezTo>
                        <a:pt x="205" y="110"/>
                        <a:pt x="206" y="107"/>
                        <a:pt x="207" y="105"/>
                      </a:cubicBezTo>
                      <a:cubicBezTo>
                        <a:pt x="207" y="103"/>
                        <a:pt x="208" y="102"/>
                        <a:pt x="207" y="100"/>
                      </a:cubicBezTo>
                      <a:cubicBezTo>
                        <a:pt x="206" y="98"/>
                        <a:pt x="205" y="96"/>
                        <a:pt x="204" y="95"/>
                      </a:cubicBezTo>
                      <a:cubicBezTo>
                        <a:pt x="202" y="92"/>
                        <a:pt x="201" y="90"/>
                        <a:pt x="202" y="89"/>
                      </a:cubicBezTo>
                      <a:cubicBezTo>
                        <a:pt x="202" y="88"/>
                        <a:pt x="202" y="88"/>
                        <a:pt x="202" y="87"/>
                      </a:cubicBezTo>
                      <a:cubicBezTo>
                        <a:pt x="202" y="87"/>
                        <a:pt x="202" y="87"/>
                        <a:pt x="202" y="87"/>
                      </a:cubicBezTo>
                      <a:cubicBezTo>
                        <a:pt x="203" y="87"/>
                        <a:pt x="203" y="86"/>
                        <a:pt x="203" y="86"/>
                      </a:cubicBezTo>
                      <a:cubicBezTo>
                        <a:pt x="203" y="86"/>
                        <a:pt x="203" y="86"/>
                        <a:pt x="203" y="86"/>
                      </a:cubicBezTo>
                      <a:cubicBezTo>
                        <a:pt x="203" y="86"/>
                        <a:pt x="203" y="86"/>
                        <a:pt x="203" y="86"/>
                      </a:cubicBezTo>
                      <a:cubicBezTo>
                        <a:pt x="203" y="85"/>
                        <a:pt x="203" y="84"/>
                        <a:pt x="203" y="84"/>
                      </a:cubicBezTo>
                      <a:cubicBezTo>
                        <a:pt x="203" y="83"/>
                        <a:pt x="203" y="83"/>
                        <a:pt x="203" y="83"/>
                      </a:cubicBezTo>
                      <a:cubicBezTo>
                        <a:pt x="203" y="78"/>
                        <a:pt x="200" y="67"/>
                        <a:pt x="198" y="65"/>
                      </a:cubicBezTo>
                      <a:cubicBezTo>
                        <a:pt x="197" y="64"/>
                        <a:pt x="196" y="63"/>
                        <a:pt x="194" y="62"/>
                      </a:cubicBezTo>
                      <a:cubicBezTo>
                        <a:pt x="191" y="60"/>
                        <a:pt x="189" y="59"/>
                        <a:pt x="189" y="57"/>
                      </a:cubicBezTo>
                      <a:cubicBezTo>
                        <a:pt x="189" y="55"/>
                        <a:pt x="189" y="53"/>
                        <a:pt x="186" y="51"/>
                      </a:cubicBezTo>
                      <a:cubicBezTo>
                        <a:pt x="181" y="49"/>
                        <a:pt x="178" y="42"/>
                        <a:pt x="179" y="38"/>
                      </a:cubicBezTo>
                      <a:cubicBezTo>
                        <a:pt x="179" y="36"/>
                        <a:pt x="181" y="36"/>
                        <a:pt x="182" y="36"/>
                      </a:cubicBezTo>
                      <a:cubicBezTo>
                        <a:pt x="182" y="35"/>
                        <a:pt x="183" y="34"/>
                        <a:pt x="184" y="33"/>
                      </a:cubicBezTo>
                      <a:cubicBezTo>
                        <a:pt x="185" y="31"/>
                        <a:pt x="187" y="29"/>
                        <a:pt x="188" y="28"/>
                      </a:cubicBezTo>
                      <a:cubicBezTo>
                        <a:pt x="189" y="28"/>
                        <a:pt x="190" y="26"/>
                        <a:pt x="191" y="24"/>
                      </a:cubicBezTo>
                      <a:cubicBezTo>
                        <a:pt x="191" y="23"/>
                        <a:pt x="191" y="23"/>
                        <a:pt x="191" y="22"/>
                      </a:cubicBezTo>
                      <a:cubicBezTo>
                        <a:pt x="191" y="21"/>
                        <a:pt x="191" y="20"/>
                        <a:pt x="191" y="19"/>
                      </a:cubicBezTo>
                      <a:cubicBezTo>
                        <a:pt x="191" y="19"/>
                        <a:pt x="190" y="19"/>
                        <a:pt x="190" y="18"/>
                      </a:cubicBezTo>
                      <a:cubicBezTo>
                        <a:pt x="190" y="18"/>
                        <a:pt x="190" y="18"/>
                        <a:pt x="190" y="18"/>
                      </a:cubicBezTo>
                      <a:cubicBezTo>
                        <a:pt x="190" y="18"/>
                        <a:pt x="190" y="17"/>
                        <a:pt x="190" y="17"/>
                      </a:cubicBezTo>
                      <a:cubicBezTo>
                        <a:pt x="190" y="17"/>
                        <a:pt x="190" y="16"/>
                        <a:pt x="190" y="16"/>
                      </a:cubicBezTo>
                      <a:cubicBezTo>
                        <a:pt x="190" y="16"/>
                        <a:pt x="190" y="16"/>
                        <a:pt x="190" y="15"/>
                      </a:cubicBezTo>
                      <a:cubicBezTo>
                        <a:pt x="189" y="15"/>
                        <a:pt x="189" y="15"/>
                        <a:pt x="189" y="14"/>
                      </a:cubicBezTo>
                      <a:cubicBezTo>
                        <a:pt x="189" y="14"/>
                        <a:pt x="189" y="14"/>
                        <a:pt x="189" y="13"/>
                      </a:cubicBezTo>
                      <a:cubicBezTo>
                        <a:pt x="189" y="13"/>
                        <a:pt x="189" y="13"/>
                        <a:pt x="189" y="12"/>
                      </a:cubicBezTo>
                      <a:cubicBezTo>
                        <a:pt x="189" y="12"/>
                        <a:pt x="189" y="11"/>
                        <a:pt x="189" y="11"/>
                      </a:cubicBezTo>
                      <a:cubicBezTo>
                        <a:pt x="189" y="10"/>
                        <a:pt x="189" y="10"/>
                        <a:pt x="189" y="10"/>
                      </a:cubicBezTo>
                      <a:cubicBezTo>
                        <a:pt x="190" y="9"/>
                        <a:pt x="190" y="9"/>
                        <a:pt x="190" y="8"/>
                      </a:cubicBezTo>
                      <a:cubicBezTo>
                        <a:pt x="190" y="8"/>
                        <a:pt x="190" y="7"/>
                        <a:pt x="190" y="7"/>
                      </a:cubicBezTo>
                      <a:cubicBezTo>
                        <a:pt x="190" y="6"/>
                        <a:pt x="190" y="6"/>
                        <a:pt x="190" y="5"/>
                      </a:cubicBezTo>
                      <a:cubicBezTo>
                        <a:pt x="190" y="4"/>
                        <a:pt x="190" y="4"/>
                        <a:pt x="190" y="3"/>
                      </a:cubicBezTo>
                      <a:cubicBezTo>
                        <a:pt x="190" y="3"/>
                        <a:pt x="190" y="3"/>
                        <a:pt x="190" y="3"/>
                      </a:cubicBezTo>
                      <a:cubicBezTo>
                        <a:pt x="188" y="2"/>
                        <a:pt x="185" y="2"/>
                        <a:pt x="181" y="0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179" y="0"/>
                        <a:pt x="178" y="1"/>
                        <a:pt x="176" y="1"/>
                      </a:cubicBezTo>
                      <a:cubicBezTo>
                        <a:pt x="174" y="1"/>
                        <a:pt x="172" y="2"/>
                        <a:pt x="170" y="2"/>
                      </a:cubicBezTo>
                      <a:cubicBezTo>
                        <a:pt x="170" y="2"/>
                        <a:pt x="168" y="3"/>
                        <a:pt x="166" y="3"/>
                      </a:cubicBezTo>
                      <a:cubicBezTo>
                        <a:pt x="161" y="5"/>
                        <a:pt x="156" y="7"/>
                        <a:pt x="153" y="4"/>
                      </a:cubicBezTo>
                      <a:cubicBezTo>
                        <a:pt x="153" y="4"/>
                        <a:pt x="153" y="4"/>
                        <a:pt x="149" y="4"/>
                      </a:cubicBezTo>
                      <a:cubicBezTo>
                        <a:pt x="143" y="4"/>
                        <a:pt x="134" y="5"/>
                        <a:pt x="126" y="6"/>
                      </a:cubicBezTo>
                      <a:cubicBezTo>
                        <a:pt x="120" y="7"/>
                        <a:pt x="115" y="7"/>
                        <a:pt x="112" y="7"/>
                      </a:cubicBezTo>
                      <a:cubicBezTo>
                        <a:pt x="108" y="8"/>
                        <a:pt x="106" y="10"/>
                        <a:pt x="103" y="13"/>
                      </a:cubicBezTo>
                      <a:cubicBezTo>
                        <a:pt x="100" y="15"/>
                        <a:pt x="98" y="17"/>
                        <a:pt x="95" y="17"/>
                      </a:cubicBezTo>
                      <a:cubicBezTo>
                        <a:pt x="90" y="17"/>
                        <a:pt x="83" y="21"/>
                        <a:pt x="79" y="25"/>
                      </a:cubicBezTo>
                      <a:cubicBezTo>
                        <a:pt x="78" y="26"/>
                        <a:pt x="77" y="27"/>
                        <a:pt x="76" y="27"/>
                      </a:cubicBezTo>
                      <a:cubicBezTo>
                        <a:pt x="76" y="27"/>
                        <a:pt x="76" y="27"/>
                        <a:pt x="76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9" y="31"/>
                        <a:pt x="80" y="35"/>
                        <a:pt x="80" y="41"/>
                      </a:cubicBezTo>
                      <a:cubicBezTo>
                        <a:pt x="80" y="42"/>
                        <a:pt x="80" y="44"/>
                        <a:pt x="80" y="45"/>
                      </a:cubicBezTo>
                      <a:cubicBezTo>
                        <a:pt x="80" y="47"/>
                        <a:pt x="80" y="49"/>
                        <a:pt x="80" y="49"/>
                      </a:cubicBezTo>
                      <a:cubicBezTo>
                        <a:pt x="83" y="51"/>
                        <a:pt x="85" y="57"/>
                        <a:pt x="85" y="58"/>
                      </a:cubicBezTo>
                      <a:cubicBezTo>
                        <a:pt x="85" y="59"/>
                        <a:pt x="85" y="59"/>
                        <a:pt x="85" y="59"/>
                      </a:cubicBezTo>
                      <a:cubicBezTo>
                        <a:pt x="86" y="61"/>
                        <a:pt x="85" y="63"/>
                        <a:pt x="84" y="64"/>
                      </a:cubicBezTo>
                      <a:cubicBezTo>
                        <a:pt x="83" y="65"/>
                        <a:pt x="82" y="65"/>
                        <a:pt x="81" y="65"/>
                      </a:cubicBezTo>
                      <a:cubicBezTo>
                        <a:pt x="80" y="65"/>
                        <a:pt x="79" y="65"/>
                        <a:pt x="78" y="65"/>
                      </a:cubicBezTo>
                      <a:cubicBezTo>
                        <a:pt x="76" y="65"/>
                        <a:pt x="73" y="65"/>
                        <a:pt x="70" y="65"/>
                      </a:cubicBezTo>
                      <a:cubicBezTo>
                        <a:pt x="68" y="65"/>
                        <a:pt x="67" y="65"/>
                        <a:pt x="66" y="65"/>
                      </a:cubicBezTo>
                      <a:cubicBezTo>
                        <a:pt x="65" y="68"/>
                        <a:pt x="61" y="70"/>
                        <a:pt x="58" y="70"/>
                      </a:cubicBezTo>
                      <a:cubicBezTo>
                        <a:pt x="57" y="70"/>
                        <a:pt x="56" y="70"/>
                        <a:pt x="56" y="70"/>
                      </a:cubicBezTo>
                      <a:cubicBezTo>
                        <a:pt x="56" y="70"/>
                        <a:pt x="56" y="70"/>
                        <a:pt x="56" y="70"/>
                      </a:cubicBezTo>
                      <a:cubicBezTo>
                        <a:pt x="56" y="71"/>
                        <a:pt x="56" y="71"/>
                        <a:pt x="56" y="71"/>
                      </a:cubicBezTo>
                      <a:cubicBezTo>
                        <a:pt x="56" y="72"/>
                        <a:pt x="56" y="73"/>
                        <a:pt x="56" y="74"/>
                      </a:cubicBezTo>
                      <a:cubicBezTo>
                        <a:pt x="56" y="76"/>
                        <a:pt x="56" y="78"/>
                        <a:pt x="55" y="79"/>
                      </a:cubicBezTo>
                      <a:cubicBezTo>
                        <a:pt x="54" y="80"/>
                        <a:pt x="54" y="80"/>
                        <a:pt x="52" y="80"/>
                      </a:cubicBezTo>
                      <a:cubicBezTo>
                        <a:pt x="52" y="80"/>
                        <a:pt x="52" y="80"/>
                        <a:pt x="52" y="81"/>
                      </a:cubicBezTo>
                      <a:cubicBezTo>
                        <a:pt x="51" y="82"/>
                        <a:pt x="50" y="83"/>
                        <a:pt x="47" y="83"/>
                      </a:cubicBezTo>
                      <a:cubicBezTo>
                        <a:pt x="47" y="84"/>
                        <a:pt x="46" y="84"/>
                        <a:pt x="45" y="84"/>
                      </a:cubicBezTo>
                      <a:cubicBezTo>
                        <a:pt x="44" y="84"/>
                        <a:pt x="41" y="84"/>
                        <a:pt x="41" y="84"/>
                      </a:cubicBezTo>
                      <a:cubicBezTo>
                        <a:pt x="41" y="89"/>
                        <a:pt x="38" y="92"/>
                        <a:pt x="33" y="93"/>
                      </a:cubicBezTo>
                      <a:cubicBezTo>
                        <a:pt x="32" y="93"/>
                        <a:pt x="30" y="93"/>
                        <a:pt x="29" y="93"/>
                      </a:cubicBezTo>
                      <a:cubicBezTo>
                        <a:pt x="28" y="93"/>
                        <a:pt x="26" y="93"/>
                        <a:pt x="25" y="94"/>
                      </a:cubicBezTo>
                      <a:cubicBezTo>
                        <a:pt x="25" y="94"/>
                        <a:pt x="25" y="94"/>
                        <a:pt x="25" y="95"/>
                      </a:cubicBezTo>
                      <a:cubicBezTo>
                        <a:pt x="24" y="96"/>
                        <a:pt x="23" y="97"/>
                        <a:pt x="20" y="97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19" y="97"/>
                        <a:pt x="19" y="97"/>
                        <a:pt x="19" y="97"/>
                      </a:cubicBezTo>
                      <a:cubicBezTo>
                        <a:pt x="18" y="97"/>
                        <a:pt x="17" y="97"/>
                        <a:pt x="17" y="97"/>
                      </a:cubicBezTo>
                      <a:cubicBezTo>
                        <a:pt x="12" y="100"/>
                        <a:pt x="2" y="106"/>
                        <a:pt x="0" y="108"/>
                      </a:cubicBezTo>
                      <a:cubicBezTo>
                        <a:pt x="0" y="108"/>
                        <a:pt x="0" y="108"/>
                        <a:pt x="0" y="109"/>
                      </a:cubicBezTo>
                      <a:cubicBezTo>
                        <a:pt x="0" y="110"/>
                        <a:pt x="0" y="114"/>
                        <a:pt x="0" y="118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42" name="Freeform 1297">
                  <a:extLst>
                    <a:ext uri="{FF2B5EF4-FFF2-40B4-BE49-F238E27FC236}">
                      <a16:creationId xmlns:a16="http://schemas.microsoft.com/office/drawing/2014/main" id="{2CD713CF-F5D4-BC48-BF2D-7487B874DC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257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43" name="Freeform 1298">
                  <a:extLst>
                    <a:ext uri="{FF2B5EF4-FFF2-40B4-BE49-F238E27FC236}">
                      <a16:creationId xmlns:a16="http://schemas.microsoft.com/office/drawing/2014/main" id="{CFB7F4CE-9E44-C641-BC3C-7CDD4A7E3A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5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44" name="Freeform 1299">
                  <a:extLst>
                    <a:ext uri="{FF2B5EF4-FFF2-40B4-BE49-F238E27FC236}">
                      <a16:creationId xmlns:a16="http://schemas.microsoft.com/office/drawing/2014/main" id="{20E30CEC-A54E-8349-A5D1-D6E93F5E88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" y="2643"/>
                  <a:ext cx="5" cy="2"/>
                </a:xfrm>
                <a:custGeom>
                  <a:avLst/>
                  <a:gdLst>
                    <a:gd name="T0" fmla="*/ 5 w 5"/>
                    <a:gd name="T1" fmla="*/ 0 h 2"/>
                    <a:gd name="T2" fmla="*/ 0 w 5"/>
                    <a:gd name="T3" fmla="*/ 2 h 2"/>
                    <a:gd name="T4" fmla="*/ 0 w 5"/>
                    <a:gd name="T5" fmla="*/ 2 h 2"/>
                    <a:gd name="T6" fmla="*/ 5 w 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5" y="0"/>
                      </a:moveTo>
                      <a:cubicBezTo>
                        <a:pt x="4" y="1"/>
                        <a:pt x="3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2"/>
                        <a:pt x="4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45" name="Freeform 1300">
                  <a:extLst>
                    <a:ext uri="{FF2B5EF4-FFF2-40B4-BE49-F238E27FC236}">
                      <a16:creationId xmlns:a16="http://schemas.microsoft.com/office/drawing/2014/main" id="{8E2378F1-93EC-E045-A3B4-2F7366E17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257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46" name="Freeform 1301">
                  <a:extLst>
                    <a:ext uri="{FF2B5EF4-FFF2-40B4-BE49-F238E27FC236}">
                      <a16:creationId xmlns:a16="http://schemas.microsoft.com/office/drawing/2014/main" id="{5D9B3CCC-BE1B-D74D-9A61-DFAA32863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56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47" name="Freeform 1302">
                  <a:extLst>
                    <a:ext uri="{FF2B5EF4-FFF2-40B4-BE49-F238E27FC236}">
                      <a16:creationId xmlns:a16="http://schemas.microsoft.com/office/drawing/2014/main" id="{CECA763B-A5B4-B24C-8D4B-1172406726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48" name="Freeform 1303">
                  <a:extLst>
                    <a:ext uri="{FF2B5EF4-FFF2-40B4-BE49-F238E27FC236}">
                      <a16:creationId xmlns:a16="http://schemas.microsoft.com/office/drawing/2014/main" id="{F72005E2-EA1F-2B4B-A3C9-2A17CFEB5D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0" y="263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49" name="Freeform 1304">
                  <a:extLst>
                    <a:ext uri="{FF2B5EF4-FFF2-40B4-BE49-F238E27FC236}">
                      <a16:creationId xmlns:a16="http://schemas.microsoft.com/office/drawing/2014/main" id="{B1794ED1-8DB3-D44B-899B-2C0483026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" y="2570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50" name="Freeform 1305">
                  <a:extLst>
                    <a:ext uri="{FF2B5EF4-FFF2-40B4-BE49-F238E27FC236}">
                      <a16:creationId xmlns:a16="http://schemas.microsoft.com/office/drawing/2014/main" id="{66226FDB-C78B-F447-843C-30B221A33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56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51" name="Freeform 1306">
                  <a:extLst>
                    <a:ext uri="{FF2B5EF4-FFF2-40B4-BE49-F238E27FC236}">
                      <a16:creationId xmlns:a16="http://schemas.microsoft.com/office/drawing/2014/main" id="{81AE0666-7A10-024F-96C5-5E620743DD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56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52" name="Freeform 1307">
                  <a:extLst>
                    <a:ext uri="{FF2B5EF4-FFF2-40B4-BE49-F238E27FC236}">
                      <a16:creationId xmlns:a16="http://schemas.microsoft.com/office/drawing/2014/main" id="{8732B378-D878-5443-AAE7-4158409C71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6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53" name="Freeform 1308">
                  <a:extLst>
                    <a:ext uri="{FF2B5EF4-FFF2-40B4-BE49-F238E27FC236}">
                      <a16:creationId xmlns:a16="http://schemas.microsoft.com/office/drawing/2014/main" id="{42C2F7CF-F70F-3F43-BB0C-0D9A0B172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5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54" name="Freeform 1309">
                  <a:extLst>
                    <a:ext uri="{FF2B5EF4-FFF2-40B4-BE49-F238E27FC236}">
                      <a16:creationId xmlns:a16="http://schemas.microsoft.com/office/drawing/2014/main" id="{EE14771E-C776-7E48-90EB-7D8242F87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5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55" name="Freeform 1310">
                  <a:extLst>
                    <a:ext uri="{FF2B5EF4-FFF2-40B4-BE49-F238E27FC236}">
                      <a16:creationId xmlns:a16="http://schemas.microsoft.com/office/drawing/2014/main" id="{F4213C87-57DD-5144-975D-1096C95D65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3" y="2603"/>
                  <a:ext cx="159" cy="152"/>
                </a:xfrm>
                <a:custGeom>
                  <a:avLst/>
                  <a:gdLst>
                    <a:gd name="T0" fmla="*/ 3 w 166"/>
                    <a:gd name="T1" fmla="*/ 34 h 159"/>
                    <a:gd name="T2" fmla="*/ 2 w 166"/>
                    <a:gd name="T3" fmla="*/ 35 h 159"/>
                    <a:gd name="T4" fmla="*/ 1 w 166"/>
                    <a:gd name="T5" fmla="*/ 35 h 159"/>
                    <a:gd name="T6" fmla="*/ 0 w 166"/>
                    <a:gd name="T7" fmla="*/ 36 h 159"/>
                    <a:gd name="T8" fmla="*/ 0 w 166"/>
                    <a:gd name="T9" fmla="*/ 36 h 159"/>
                    <a:gd name="T10" fmla="*/ 1 w 166"/>
                    <a:gd name="T11" fmla="*/ 40 h 159"/>
                    <a:gd name="T12" fmla="*/ 5 w 166"/>
                    <a:gd name="T13" fmla="*/ 53 h 159"/>
                    <a:gd name="T14" fmla="*/ 3 w 166"/>
                    <a:gd name="T15" fmla="*/ 67 h 159"/>
                    <a:gd name="T16" fmla="*/ 4 w 166"/>
                    <a:gd name="T17" fmla="*/ 73 h 159"/>
                    <a:gd name="T18" fmla="*/ 5 w 166"/>
                    <a:gd name="T19" fmla="*/ 79 h 159"/>
                    <a:gd name="T20" fmla="*/ 0 w 166"/>
                    <a:gd name="T21" fmla="*/ 84 h 159"/>
                    <a:gd name="T22" fmla="*/ 5 w 166"/>
                    <a:gd name="T23" fmla="*/ 89 h 159"/>
                    <a:gd name="T24" fmla="*/ 7 w 166"/>
                    <a:gd name="T25" fmla="*/ 99 h 159"/>
                    <a:gd name="T26" fmla="*/ 18 w 166"/>
                    <a:gd name="T27" fmla="*/ 103 h 159"/>
                    <a:gd name="T28" fmla="*/ 22 w 166"/>
                    <a:gd name="T29" fmla="*/ 105 h 159"/>
                    <a:gd name="T30" fmla="*/ 23 w 166"/>
                    <a:gd name="T31" fmla="*/ 105 h 159"/>
                    <a:gd name="T32" fmla="*/ 24 w 166"/>
                    <a:gd name="T33" fmla="*/ 106 h 159"/>
                    <a:gd name="T34" fmla="*/ 25 w 166"/>
                    <a:gd name="T35" fmla="*/ 108 h 159"/>
                    <a:gd name="T36" fmla="*/ 26 w 166"/>
                    <a:gd name="T37" fmla="*/ 109 h 159"/>
                    <a:gd name="T38" fmla="*/ 27 w 166"/>
                    <a:gd name="T39" fmla="*/ 111 h 159"/>
                    <a:gd name="T40" fmla="*/ 28 w 166"/>
                    <a:gd name="T41" fmla="*/ 113 h 159"/>
                    <a:gd name="T42" fmla="*/ 28 w 166"/>
                    <a:gd name="T43" fmla="*/ 114 h 159"/>
                    <a:gd name="T44" fmla="*/ 43 w 166"/>
                    <a:gd name="T45" fmla="*/ 117 h 159"/>
                    <a:gd name="T46" fmla="*/ 51 w 166"/>
                    <a:gd name="T47" fmla="*/ 124 h 159"/>
                    <a:gd name="T48" fmla="*/ 153 w 166"/>
                    <a:gd name="T49" fmla="*/ 159 h 159"/>
                    <a:gd name="T50" fmla="*/ 164 w 166"/>
                    <a:gd name="T51" fmla="*/ 154 h 159"/>
                    <a:gd name="T52" fmla="*/ 164 w 166"/>
                    <a:gd name="T53" fmla="*/ 131 h 159"/>
                    <a:gd name="T54" fmla="*/ 163 w 166"/>
                    <a:gd name="T55" fmla="*/ 39 h 159"/>
                    <a:gd name="T56" fmla="*/ 165 w 166"/>
                    <a:gd name="T57" fmla="*/ 24 h 159"/>
                    <a:gd name="T58" fmla="*/ 166 w 166"/>
                    <a:gd name="T59" fmla="*/ 13 h 159"/>
                    <a:gd name="T60" fmla="*/ 152 w 166"/>
                    <a:gd name="T61" fmla="*/ 10 h 159"/>
                    <a:gd name="T62" fmla="*/ 135 w 166"/>
                    <a:gd name="T63" fmla="*/ 1 h 159"/>
                    <a:gd name="T64" fmla="*/ 113 w 166"/>
                    <a:gd name="T65" fmla="*/ 17 h 159"/>
                    <a:gd name="T66" fmla="*/ 104 w 166"/>
                    <a:gd name="T67" fmla="*/ 32 h 159"/>
                    <a:gd name="T68" fmla="*/ 74 w 166"/>
                    <a:gd name="T69" fmla="*/ 21 h 159"/>
                    <a:gd name="T70" fmla="*/ 60 w 166"/>
                    <a:gd name="T71" fmla="*/ 11 h 159"/>
                    <a:gd name="T72" fmla="*/ 49 w 166"/>
                    <a:gd name="T73" fmla="*/ 5 h 159"/>
                    <a:gd name="T74" fmla="*/ 35 w 166"/>
                    <a:gd name="T75" fmla="*/ 3 h 159"/>
                    <a:gd name="T76" fmla="*/ 23 w 166"/>
                    <a:gd name="T77" fmla="*/ 1 h 159"/>
                    <a:gd name="T78" fmla="*/ 23 w 166"/>
                    <a:gd name="T79" fmla="*/ 3 h 159"/>
                    <a:gd name="T80" fmla="*/ 23 w 166"/>
                    <a:gd name="T81" fmla="*/ 4 h 159"/>
                    <a:gd name="T82" fmla="*/ 23 w 166"/>
                    <a:gd name="T83" fmla="*/ 4 h 159"/>
                    <a:gd name="T84" fmla="*/ 18 w 166"/>
                    <a:gd name="T85" fmla="*/ 9 h 159"/>
                    <a:gd name="T86" fmla="*/ 16 w 166"/>
                    <a:gd name="T87" fmla="*/ 10 h 159"/>
                    <a:gd name="T88" fmla="*/ 9 w 166"/>
                    <a:gd name="T89" fmla="*/ 17 h 159"/>
                    <a:gd name="T90" fmla="*/ 7 w 166"/>
                    <a:gd name="T91" fmla="*/ 3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66" h="159">
                      <a:moveTo>
                        <a:pt x="3" y="34"/>
                      </a:move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8"/>
                        <a:pt x="1" y="39"/>
                        <a:pt x="1" y="40"/>
                      </a:cubicBezTo>
                      <a:cubicBezTo>
                        <a:pt x="2" y="41"/>
                        <a:pt x="4" y="43"/>
                        <a:pt x="5" y="45"/>
                      </a:cubicBezTo>
                      <a:cubicBezTo>
                        <a:pt x="6" y="49"/>
                        <a:pt x="5" y="51"/>
                        <a:pt x="5" y="53"/>
                      </a:cubicBezTo>
                      <a:cubicBezTo>
                        <a:pt x="4" y="55"/>
                        <a:pt x="4" y="56"/>
                        <a:pt x="4" y="57"/>
                      </a:cubicBezTo>
                      <a:cubicBezTo>
                        <a:pt x="7" y="62"/>
                        <a:pt x="5" y="65"/>
                        <a:pt x="3" y="67"/>
                      </a:cubicBezTo>
                      <a:cubicBezTo>
                        <a:pt x="3" y="68"/>
                        <a:pt x="3" y="69"/>
                        <a:pt x="3" y="70"/>
                      </a:cubicBezTo>
                      <a:cubicBezTo>
                        <a:pt x="3" y="71"/>
                        <a:pt x="4" y="72"/>
                        <a:pt x="4" y="73"/>
                      </a:cubicBezTo>
                      <a:cubicBezTo>
                        <a:pt x="4" y="73"/>
                        <a:pt x="4" y="74"/>
                        <a:pt x="4" y="75"/>
                      </a:cubicBezTo>
                      <a:cubicBezTo>
                        <a:pt x="5" y="76"/>
                        <a:pt x="6" y="78"/>
                        <a:pt x="5" y="79"/>
                      </a:cubicBezTo>
                      <a:cubicBezTo>
                        <a:pt x="5" y="79"/>
                        <a:pt x="4" y="80"/>
                        <a:pt x="4" y="80"/>
                      </a:cubicBezTo>
                      <a:cubicBezTo>
                        <a:pt x="2" y="82"/>
                        <a:pt x="1" y="83"/>
                        <a:pt x="0" y="84"/>
                      </a:cubicBezTo>
                      <a:cubicBezTo>
                        <a:pt x="0" y="84"/>
                        <a:pt x="1" y="85"/>
                        <a:pt x="2" y="85"/>
                      </a:cubicBezTo>
                      <a:cubicBezTo>
                        <a:pt x="3" y="86"/>
                        <a:pt x="4" y="88"/>
                        <a:pt x="5" y="89"/>
                      </a:cubicBezTo>
                      <a:cubicBezTo>
                        <a:pt x="7" y="93"/>
                        <a:pt x="7" y="95"/>
                        <a:pt x="7" y="97"/>
                      </a:cubicBezTo>
                      <a:cubicBezTo>
                        <a:pt x="7" y="98"/>
                        <a:pt x="6" y="98"/>
                        <a:pt x="7" y="99"/>
                      </a:cubicBezTo>
                      <a:cubicBezTo>
                        <a:pt x="7" y="100"/>
                        <a:pt x="10" y="102"/>
                        <a:pt x="12" y="102"/>
                      </a:cubicBezTo>
                      <a:cubicBezTo>
                        <a:pt x="15" y="102"/>
                        <a:pt x="16" y="103"/>
                        <a:pt x="18" y="103"/>
                      </a:cubicBezTo>
                      <a:cubicBezTo>
                        <a:pt x="19" y="104"/>
                        <a:pt x="20" y="104"/>
                        <a:pt x="21" y="104"/>
                      </a:cubicBezTo>
                      <a:cubicBezTo>
                        <a:pt x="21" y="104"/>
                        <a:pt x="22" y="104"/>
                        <a:pt x="22" y="105"/>
                      </a:cubicBezTo>
                      <a:cubicBezTo>
                        <a:pt x="22" y="105"/>
                        <a:pt x="22" y="105"/>
                        <a:pt x="23" y="105"/>
                      </a:cubicBezTo>
                      <a:cubicBezTo>
                        <a:pt x="23" y="105"/>
                        <a:pt x="23" y="105"/>
                        <a:pt x="23" y="105"/>
                      </a:cubicBezTo>
                      <a:cubicBezTo>
                        <a:pt x="24" y="105"/>
                        <a:pt x="24" y="106"/>
                        <a:pt x="24" y="106"/>
                      </a:cubicBezTo>
                      <a:cubicBezTo>
                        <a:pt x="24" y="106"/>
                        <a:pt x="24" y="106"/>
                        <a:pt x="24" y="106"/>
                      </a:cubicBezTo>
                      <a:cubicBezTo>
                        <a:pt x="25" y="106"/>
                        <a:pt x="25" y="107"/>
                        <a:pt x="25" y="107"/>
                      </a:cubicBezTo>
                      <a:cubicBezTo>
                        <a:pt x="25" y="107"/>
                        <a:pt x="25" y="107"/>
                        <a:pt x="25" y="108"/>
                      </a:cubicBezTo>
                      <a:cubicBezTo>
                        <a:pt x="26" y="108"/>
                        <a:pt x="26" y="108"/>
                        <a:pt x="26" y="108"/>
                      </a:cubicBezTo>
                      <a:cubicBezTo>
                        <a:pt x="26" y="109"/>
                        <a:pt x="26" y="109"/>
                        <a:pt x="26" y="109"/>
                      </a:cubicBezTo>
                      <a:cubicBezTo>
                        <a:pt x="26" y="109"/>
                        <a:pt x="26" y="110"/>
                        <a:pt x="27" y="110"/>
                      </a:cubicBezTo>
                      <a:cubicBezTo>
                        <a:pt x="27" y="110"/>
                        <a:pt x="27" y="111"/>
                        <a:pt x="27" y="111"/>
                      </a:cubicBezTo>
                      <a:cubicBezTo>
                        <a:pt x="27" y="111"/>
                        <a:pt x="27" y="111"/>
                        <a:pt x="27" y="112"/>
                      </a:cubicBezTo>
                      <a:cubicBezTo>
                        <a:pt x="27" y="112"/>
                        <a:pt x="28" y="113"/>
                        <a:pt x="28" y="113"/>
                      </a:cubicBezTo>
                      <a:cubicBezTo>
                        <a:pt x="28" y="113"/>
                        <a:pt x="28" y="113"/>
                        <a:pt x="28" y="114"/>
                      </a:cubicBezTo>
                      <a:cubicBezTo>
                        <a:pt x="28" y="114"/>
                        <a:pt x="28" y="114"/>
                        <a:pt x="28" y="114"/>
                      </a:cubicBezTo>
                      <a:cubicBezTo>
                        <a:pt x="31" y="114"/>
                        <a:pt x="38" y="115"/>
                        <a:pt x="42" y="117"/>
                      </a:cubicBezTo>
                      <a:cubicBezTo>
                        <a:pt x="42" y="117"/>
                        <a:pt x="42" y="117"/>
                        <a:pt x="43" y="117"/>
                      </a:cubicBezTo>
                      <a:cubicBezTo>
                        <a:pt x="43" y="117"/>
                        <a:pt x="44" y="117"/>
                        <a:pt x="44" y="117"/>
                      </a:cubicBezTo>
                      <a:cubicBezTo>
                        <a:pt x="47" y="120"/>
                        <a:pt x="50" y="122"/>
                        <a:pt x="51" y="12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153" y="159"/>
                        <a:pt x="153" y="159"/>
                        <a:pt x="153" y="159"/>
                      </a:cubicBezTo>
                      <a:cubicBezTo>
                        <a:pt x="153" y="154"/>
                        <a:pt x="153" y="154"/>
                        <a:pt x="153" y="154"/>
                      </a:cubicBezTo>
                      <a:cubicBezTo>
                        <a:pt x="164" y="154"/>
                        <a:pt x="164" y="154"/>
                        <a:pt x="164" y="154"/>
                      </a:cubicBezTo>
                      <a:cubicBezTo>
                        <a:pt x="164" y="135"/>
                        <a:pt x="164" y="135"/>
                        <a:pt x="164" y="135"/>
                      </a:cubicBezTo>
                      <a:cubicBezTo>
                        <a:pt x="164" y="131"/>
                        <a:pt x="164" y="131"/>
                        <a:pt x="164" y="131"/>
                      </a:cubicBezTo>
                      <a:cubicBezTo>
                        <a:pt x="164" y="46"/>
                        <a:pt x="164" y="46"/>
                        <a:pt x="164" y="46"/>
                      </a:cubicBezTo>
                      <a:cubicBezTo>
                        <a:pt x="164" y="43"/>
                        <a:pt x="163" y="41"/>
                        <a:pt x="163" y="39"/>
                      </a:cubicBezTo>
                      <a:cubicBezTo>
                        <a:pt x="162" y="35"/>
                        <a:pt x="161" y="31"/>
                        <a:pt x="164" y="28"/>
                      </a:cubicBezTo>
                      <a:cubicBezTo>
                        <a:pt x="165" y="26"/>
                        <a:pt x="165" y="26"/>
                        <a:pt x="165" y="24"/>
                      </a:cubicBezTo>
                      <a:cubicBezTo>
                        <a:pt x="164" y="22"/>
                        <a:pt x="164" y="19"/>
                        <a:pt x="165" y="14"/>
                      </a:cubicBezTo>
                      <a:cubicBezTo>
                        <a:pt x="166" y="13"/>
                        <a:pt x="166" y="13"/>
                        <a:pt x="166" y="13"/>
                      </a:cubicBezTo>
                      <a:cubicBezTo>
                        <a:pt x="166" y="12"/>
                        <a:pt x="161" y="11"/>
                        <a:pt x="157" y="11"/>
                      </a:cubicBezTo>
                      <a:cubicBezTo>
                        <a:pt x="156" y="10"/>
                        <a:pt x="154" y="10"/>
                        <a:pt x="152" y="10"/>
                      </a:cubicBezTo>
                      <a:cubicBezTo>
                        <a:pt x="147" y="9"/>
                        <a:pt x="145" y="7"/>
                        <a:pt x="143" y="5"/>
                      </a:cubicBezTo>
                      <a:cubicBezTo>
                        <a:pt x="142" y="3"/>
                        <a:pt x="140" y="1"/>
                        <a:pt x="135" y="1"/>
                      </a:cubicBezTo>
                      <a:cubicBezTo>
                        <a:pt x="125" y="0"/>
                        <a:pt x="112" y="9"/>
                        <a:pt x="112" y="12"/>
                      </a:cubicBezTo>
                      <a:cubicBezTo>
                        <a:pt x="112" y="13"/>
                        <a:pt x="113" y="15"/>
                        <a:pt x="113" y="17"/>
                      </a:cubicBezTo>
                      <a:cubicBezTo>
                        <a:pt x="115" y="20"/>
                        <a:pt x="116" y="24"/>
                        <a:pt x="113" y="28"/>
                      </a:cubicBezTo>
                      <a:cubicBezTo>
                        <a:pt x="111" y="31"/>
                        <a:pt x="108" y="32"/>
                        <a:pt x="104" y="32"/>
                      </a:cubicBezTo>
                      <a:cubicBezTo>
                        <a:pt x="100" y="32"/>
                        <a:pt x="96" y="31"/>
                        <a:pt x="93" y="28"/>
                      </a:cubicBezTo>
                      <a:cubicBezTo>
                        <a:pt x="87" y="23"/>
                        <a:pt x="79" y="21"/>
                        <a:pt x="74" y="21"/>
                      </a:cubicBezTo>
                      <a:cubicBezTo>
                        <a:pt x="69" y="21"/>
                        <a:pt x="65" y="20"/>
                        <a:pt x="62" y="17"/>
                      </a:cubicBezTo>
                      <a:cubicBezTo>
                        <a:pt x="61" y="15"/>
                        <a:pt x="60" y="13"/>
                        <a:pt x="60" y="11"/>
                      </a:cubicBezTo>
                      <a:cubicBezTo>
                        <a:pt x="61" y="10"/>
                        <a:pt x="61" y="8"/>
                        <a:pt x="55" y="7"/>
                      </a:cubicBezTo>
                      <a:cubicBezTo>
                        <a:pt x="53" y="6"/>
                        <a:pt x="51" y="6"/>
                        <a:pt x="49" y="5"/>
                      </a:cubicBezTo>
                      <a:cubicBezTo>
                        <a:pt x="46" y="4"/>
                        <a:pt x="43" y="2"/>
                        <a:pt x="39" y="2"/>
                      </a:cubicBezTo>
                      <a:cubicBezTo>
                        <a:pt x="38" y="2"/>
                        <a:pt x="36" y="2"/>
                        <a:pt x="35" y="3"/>
                      </a:cubicBezTo>
                      <a:cubicBezTo>
                        <a:pt x="31" y="3"/>
                        <a:pt x="26" y="2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8"/>
                        <a:pt x="20" y="9"/>
                        <a:pt x="18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4" y="12"/>
                        <a:pt x="13" y="13"/>
                        <a:pt x="12" y="14"/>
                      </a:cubicBezTo>
                      <a:cubicBezTo>
                        <a:pt x="11" y="15"/>
                        <a:pt x="10" y="16"/>
                        <a:pt x="9" y="17"/>
                      </a:cubicBezTo>
                      <a:cubicBezTo>
                        <a:pt x="8" y="18"/>
                        <a:pt x="8" y="19"/>
                        <a:pt x="9" y="20"/>
                      </a:cubicBezTo>
                      <a:cubicBezTo>
                        <a:pt x="10" y="22"/>
                        <a:pt x="8" y="28"/>
                        <a:pt x="7" y="30"/>
                      </a:cubicBezTo>
                      <a:cubicBezTo>
                        <a:pt x="6" y="32"/>
                        <a:pt x="4" y="33"/>
                        <a:pt x="3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56" name="Rectangle 1311">
                  <a:extLst>
                    <a:ext uri="{FF2B5EF4-FFF2-40B4-BE49-F238E27FC236}">
                      <a16:creationId xmlns:a16="http://schemas.microsoft.com/office/drawing/2014/main" id="{2BD53DFD-13A7-224A-A415-FABCD112E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5" y="260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57" name="Freeform 1312">
                  <a:extLst>
                    <a:ext uri="{FF2B5EF4-FFF2-40B4-BE49-F238E27FC236}">
                      <a16:creationId xmlns:a16="http://schemas.microsoft.com/office/drawing/2014/main" id="{B13A329F-060C-9F4E-8348-59313E426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6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58" name="Freeform 1313">
                  <a:extLst>
                    <a:ext uri="{FF2B5EF4-FFF2-40B4-BE49-F238E27FC236}">
                      <a16:creationId xmlns:a16="http://schemas.microsoft.com/office/drawing/2014/main" id="{9F0F1424-52F8-7149-9AB7-2B2A4DFF3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6" y="2631"/>
                  <a:ext cx="4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4 h 4"/>
                    <a:gd name="T4" fmla="*/ 0 w 4"/>
                    <a:gd name="T5" fmla="*/ 4 h 4"/>
                    <a:gd name="T6" fmla="*/ 4 w 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3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3"/>
                        <a:pt x="3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59" name="Freeform 1314">
                  <a:extLst>
                    <a:ext uri="{FF2B5EF4-FFF2-40B4-BE49-F238E27FC236}">
                      <a16:creationId xmlns:a16="http://schemas.microsoft.com/office/drawing/2014/main" id="{AA41CD9D-9F59-A341-B0B8-D5FE2A9D34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2" y="2612"/>
                  <a:ext cx="6" cy="7"/>
                </a:xfrm>
                <a:custGeom>
                  <a:avLst/>
                  <a:gdLst>
                    <a:gd name="T0" fmla="*/ 7 w 7"/>
                    <a:gd name="T1" fmla="*/ 0 h 7"/>
                    <a:gd name="T2" fmla="*/ 3 w 7"/>
                    <a:gd name="T3" fmla="*/ 4 h 7"/>
                    <a:gd name="T4" fmla="*/ 0 w 7"/>
                    <a:gd name="T5" fmla="*/ 7 h 7"/>
                    <a:gd name="T6" fmla="*/ 3 w 7"/>
                    <a:gd name="T7" fmla="*/ 4 h 7"/>
                    <a:gd name="T8" fmla="*/ 7 w 7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cubicBezTo>
                        <a:pt x="5" y="2"/>
                        <a:pt x="4" y="3"/>
                        <a:pt x="3" y="4"/>
                      </a:cubicBezTo>
                      <a:cubicBezTo>
                        <a:pt x="2" y="5"/>
                        <a:pt x="1" y="6"/>
                        <a:pt x="0" y="7"/>
                      </a:cubicBezTo>
                      <a:cubicBezTo>
                        <a:pt x="1" y="6"/>
                        <a:pt x="2" y="5"/>
                        <a:pt x="3" y="4"/>
                      </a:cubicBezTo>
                      <a:cubicBezTo>
                        <a:pt x="4" y="3"/>
                        <a:pt x="5" y="2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60" name="Freeform 1315">
                  <a:extLst>
                    <a:ext uri="{FF2B5EF4-FFF2-40B4-BE49-F238E27FC236}">
                      <a16:creationId xmlns:a16="http://schemas.microsoft.com/office/drawing/2014/main" id="{F87BC756-63EE-3F44-BB19-F67C35BEF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60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61" name="Freeform 1316">
                  <a:extLst>
                    <a:ext uri="{FF2B5EF4-FFF2-40B4-BE49-F238E27FC236}">
                      <a16:creationId xmlns:a16="http://schemas.microsoft.com/office/drawing/2014/main" id="{618A9828-4EB5-7D40-AB46-A4B2EFD2B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63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62" name="Oval 1317">
                  <a:extLst>
                    <a:ext uri="{FF2B5EF4-FFF2-40B4-BE49-F238E27FC236}">
                      <a16:creationId xmlns:a16="http://schemas.microsoft.com/office/drawing/2014/main" id="{E7B6ACAA-8FDA-0346-9AC2-AB8A80F67E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3" y="2637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63" name="Freeform 1318">
                  <a:extLst>
                    <a:ext uri="{FF2B5EF4-FFF2-40B4-BE49-F238E27FC236}">
                      <a16:creationId xmlns:a16="http://schemas.microsoft.com/office/drawing/2014/main" id="{85E1440E-0639-C742-A36F-117E18C3A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70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64" name="Freeform 1319">
                  <a:extLst>
                    <a:ext uri="{FF2B5EF4-FFF2-40B4-BE49-F238E27FC236}">
                      <a16:creationId xmlns:a16="http://schemas.microsoft.com/office/drawing/2014/main" id="{45A0B338-1CA4-B845-8F5C-DE10A61C74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" y="270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65" name="Freeform 1320">
                  <a:extLst>
                    <a:ext uri="{FF2B5EF4-FFF2-40B4-BE49-F238E27FC236}">
                      <a16:creationId xmlns:a16="http://schemas.microsoft.com/office/drawing/2014/main" id="{EB1F8072-0C3A-5347-A504-4C359B7199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270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66" name="Freeform 1321">
                  <a:extLst>
                    <a:ext uri="{FF2B5EF4-FFF2-40B4-BE49-F238E27FC236}">
                      <a16:creationId xmlns:a16="http://schemas.microsoft.com/office/drawing/2014/main" id="{2DB40BCA-AFAC-0843-9AF2-0CEDA042C1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263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67" name="Freeform 1322">
                  <a:extLst>
                    <a:ext uri="{FF2B5EF4-FFF2-40B4-BE49-F238E27FC236}">
                      <a16:creationId xmlns:a16="http://schemas.microsoft.com/office/drawing/2014/main" id="{8FBE7FCA-BA36-824E-BAE8-FB487A612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271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68" name="Freeform 1323">
                  <a:extLst>
                    <a:ext uri="{FF2B5EF4-FFF2-40B4-BE49-F238E27FC236}">
                      <a16:creationId xmlns:a16="http://schemas.microsoft.com/office/drawing/2014/main" id="{3E37D4DF-BE23-F04B-BDDE-A3B4CB693E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6" y="270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69" name="Freeform 1324">
                  <a:extLst>
                    <a:ext uri="{FF2B5EF4-FFF2-40B4-BE49-F238E27FC236}">
                      <a16:creationId xmlns:a16="http://schemas.microsoft.com/office/drawing/2014/main" id="{08FF9251-041F-0A41-AF59-650C31912C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6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70" name="Freeform 1325">
                  <a:extLst>
                    <a:ext uri="{FF2B5EF4-FFF2-40B4-BE49-F238E27FC236}">
                      <a16:creationId xmlns:a16="http://schemas.microsoft.com/office/drawing/2014/main" id="{AAF53E09-5A1E-E14F-B40A-805AE5D17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8" y="270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71" name="Freeform 1326">
                  <a:extLst>
                    <a:ext uri="{FF2B5EF4-FFF2-40B4-BE49-F238E27FC236}">
                      <a16:creationId xmlns:a16="http://schemas.microsoft.com/office/drawing/2014/main" id="{8197534F-0EAF-FE4A-94ED-F8FFBE8D9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70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72" name="Freeform 1327">
                  <a:extLst>
                    <a:ext uri="{FF2B5EF4-FFF2-40B4-BE49-F238E27FC236}">
                      <a16:creationId xmlns:a16="http://schemas.microsoft.com/office/drawing/2014/main" id="{30E0316D-E62F-924A-8790-9C13B80EB2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3" y="263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73" name="Freeform 1328">
                  <a:extLst>
                    <a:ext uri="{FF2B5EF4-FFF2-40B4-BE49-F238E27FC236}">
                      <a16:creationId xmlns:a16="http://schemas.microsoft.com/office/drawing/2014/main" id="{1F7EFB99-23E9-CD47-ABDA-35EFAD177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635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1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1 w 2"/>
                    <a:gd name="T11" fmla="*/ 1 h 1"/>
                    <a:gd name="T12" fmla="*/ 0 w 2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74" name="Freeform 1329">
                  <a:extLst>
                    <a:ext uri="{FF2B5EF4-FFF2-40B4-BE49-F238E27FC236}">
                      <a16:creationId xmlns:a16="http://schemas.microsoft.com/office/drawing/2014/main" id="{E4F7A192-0815-3442-B001-991C81D51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824"/>
                  <a:ext cx="16" cy="4"/>
                </a:xfrm>
                <a:custGeom>
                  <a:avLst/>
                  <a:gdLst>
                    <a:gd name="T0" fmla="*/ 0 w 17"/>
                    <a:gd name="T1" fmla="*/ 5 h 5"/>
                    <a:gd name="T2" fmla="*/ 0 w 17"/>
                    <a:gd name="T3" fmla="*/ 5 h 5"/>
                    <a:gd name="T4" fmla="*/ 0 w 17"/>
                    <a:gd name="T5" fmla="*/ 5 h 5"/>
                    <a:gd name="T6" fmla="*/ 1 w 17"/>
                    <a:gd name="T7" fmla="*/ 5 h 5"/>
                    <a:gd name="T8" fmla="*/ 12 w 17"/>
                    <a:gd name="T9" fmla="*/ 2 h 5"/>
                    <a:gd name="T10" fmla="*/ 17 w 17"/>
                    <a:gd name="T11" fmla="*/ 1 h 5"/>
                    <a:gd name="T12" fmla="*/ 14 w 17"/>
                    <a:gd name="T13" fmla="*/ 1 h 5"/>
                    <a:gd name="T14" fmla="*/ 11 w 17"/>
                    <a:gd name="T15" fmla="*/ 2 h 5"/>
                    <a:gd name="T16" fmla="*/ 11 w 17"/>
                    <a:gd name="T17" fmla="*/ 2 h 5"/>
                    <a:gd name="T18" fmla="*/ 8 w 17"/>
                    <a:gd name="T19" fmla="*/ 3 h 5"/>
                    <a:gd name="T20" fmla="*/ 8 w 17"/>
                    <a:gd name="T21" fmla="*/ 3 h 5"/>
                    <a:gd name="T22" fmla="*/ 4 w 17"/>
                    <a:gd name="T23" fmla="*/ 3 h 5"/>
                    <a:gd name="T24" fmla="*/ 4 w 17"/>
                    <a:gd name="T25" fmla="*/ 3 h 5"/>
                    <a:gd name="T26" fmla="*/ 1 w 17"/>
                    <a:gd name="T27" fmla="*/ 3 h 5"/>
                    <a:gd name="T28" fmla="*/ 1 w 17"/>
                    <a:gd name="T29" fmla="*/ 3 h 5"/>
                    <a:gd name="T30" fmla="*/ 0 w 17"/>
                    <a:gd name="T3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" h="5"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ubicBezTo>
                        <a:pt x="4" y="5"/>
                        <a:pt x="11" y="4"/>
                        <a:pt x="12" y="2"/>
                      </a:cubicBezTo>
                      <a:cubicBezTo>
                        <a:pt x="14" y="1"/>
                        <a:pt x="15" y="1"/>
                        <a:pt x="17" y="1"/>
                      </a:cubicBezTo>
                      <a:cubicBezTo>
                        <a:pt x="16" y="0"/>
                        <a:pt x="15" y="0"/>
                        <a:pt x="14" y="1"/>
                      </a:cubicBezTo>
                      <a:cubicBezTo>
                        <a:pt x="13" y="1"/>
                        <a:pt x="12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75" name="Freeform 1330">
                  <a:extLst>
                    <a:ext uri="{FF2B5EF4-FFF2-40B4-BE49-F238E27FC236}">
                      <a16:creationId xmlns:a16="http://schemas.microsoft.com/office/drawing/2014/main" id="{EF860B7E-5CBB-314F-94F5-7D3D58AB1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3" y="2793"/>
                  <a:ext cx="59" cy="45"/>
                </a:xfrm>
                <a:custGeom>
                  <a:avLst/>
                  <a:gdLst>
                    <a:gd name="T0" fmla="*/ 39 w 62"/>
                    <a:gd name="T1" fmla="*/ 42 h 47"/>
                    <a:gd name="T2" fmla="*/ 56 w 62"/>
                    <a:gd name="T3" fmla="*/ 47 h 47"/>
                    <a:gd name="T4" fmla="*/ 58 w 62"/>
                    <a:gd name="T5" fmla="*/ 47 h 47"/>
                    <a:gd name="T6" fmla="*/ 60 w 62"/>
                    <a:gd name="T7" fmla="*/ 47 h 47"/>
                    <a:gd name="T8" fmla="*/ 61 w 62"/>
                    <a:gd name="T9" fmla="*/ 47 h 47"/>
                    <a:gd name="T10" fmla="*/ 62 w 62"/>
                    <a:gd name="T11" fmla="*/ 44 h 47"/>
                    <a:gd name="T12" fmla="*/ 62 w 62"/>
                    <a:gd name="T13" fmla="*/ 43 h 47"/>
                    <a:gd name="T14" fmla="*/ 62 w 62"/>
                    <a:gd name="T15" fmla="*/ 42 h 47"/>
                    <a:gd name="T16" fmla="*/ 62 w 62"/>
                    <a:gd name="T17" fmla="*/ 41 h 47"/>
                    <a:gd name="T18" fmla="*/ 62 w 62"/>
                    <a:gd name="T19" fmla="*/ 41 h 47"/>
                    <a:gd name="T20" fmla="*/ 62 w 62"/>
                    <a:gd name="T21" fmla="*/ 40 h 47"/>
                    <a:gd name="T22" fmla="*/ 54 w 62"/>
                    <a:gd name="T23" fmla="*/ 27 h 47"/>
                    <a:gd name="T24" fmla="*/ 52 w 62"/>
                    <a:gd name="T25" fmla="*/ 24 h 47"/>
                    <a:gd name="T26" fmla="*/ 52 w 62"/>
                    <a:gd name="T27" fmla="*/ 24 h 47"/>
                    <a:gd name="T28" fmla="*/ 52 w 62"/>
                    <a:gd name="T29" fmla="*/ 21 h 47"/>
                    <a:gd name="T30" fmla="*/ 51 w 62"/>
                    <a:gd name="T31" fmla="*/ 20 h 47"/>
                    <a:gd name="T32" fmla="*/ 50 w 62"/>
                    <a:gd name="T33" fmla="*/ 19 h 47"/>
                    <a:gd name="T34" fmla="*/ 49 w 62"/>
                    <a:gd name="T35" fmla="*/ 18 h 47"/>
                    <a:gd name="T36" fmla="*/ 40 w 62"/>
                    <a:gd name="T37" fmla="*/ 9 h 47"/>
                    <a:gd name="T38" fmla="*/ 35 w 62"/>
                    <a:gd name="T39" fmla="*/ 7 h 47"/>
                    <a:gd name="T40" fmla="*/ 29 w 62"/>
                    <a:gd name="T41" fmla="*/ 1 h 47"/>
                    <a:gd name="T42" fmla="*/ 21 w 62"/>
                    <a:gd name="T43" fmla="*/ 2 h 47"/>
                    <a:gd name="T44" fmla="*/ 10 w 62"/>
                    <a:gd name="T45" fmla="*/ 2 h 47"/>
                    <a:gd name="T46" fmla="*/ 9 w 62"/>
                    <a:gd name="T47" fmla="*/ 4 h 47"/>
                    <a:gd name="T48" fmla="*/ 8 w 62"/>
                    <a:gd name="T49" fmla="*/ 5 h 47"/>
                    <a:gd name="T50" fmla="*/ 7 w 62"/>
                    <a:gd name="T51" fmla="*/ 6 h 47"/>
                    <a:gd name="T52" fmla="*/ 6 w 62"/>
                    <a:gd name="T53" fmla="*/ 7 h 47"/>
                    <a:gd name="T54" fmla="*/ 3 w 62"/>
                    <a:gd name="T55" fmla="*/ 16 h 47"/>
                    <a:gd name="T56" fmla="*/ 8 w 62"/>
                    <a:gd name="T57" fmla="*/ 31 h 47"/>
                    <a:gd name="T58" fmla="*/ 10 w 62"/>
                    <a:gd name="T59" fmla="*/ 31 h 47"/>
                    <a:gd name="T60" fmla="*/ 13 w 62"/>
                    <a:gd name="T61" fmla="*/ 31 h 47"/>
                    <a:gd name="T62" fmla="*/ 16 w 62"/>
                    <a:gd name="T63" fmla="*/ 30 h 47"/>
                    <a:gd name="T64" fmla="*/ 22 w 62"/>
                    <a:gd name="T65" fmla="*/ 28 h 47"/>
                    <a:gd name="T66" fmla="*/ 31 w 62"/>
                    <a:gd name="T67" fmla="*/ 33 h 47"/>
                    <a:gd name="T68" fmla="*/ 41 w 62"/>
                    <a:gd name="T69" fmla="*/ 36 h 47"/>
                    <a:gd name="T70" fmla="*/ 30 w 62"/>
                    <a:gd name="T71" fmla="*/ 40 h 47"/>
                    <a:gd name="T72" fmla="*/ 22 w 62"/>
                    <a:gd name="T73" fmla="*/ 37 h 47"/>
                    <a:gd name="T74" fmla="*/ 8 w 62"/>
                    <a:gd name="T75" fmla="*/ 41 h 47"/>
                    <a:gd name="T76" fmla="*/ 7 w 62"/>
                    <a:gd name="T77" fmla="*/ 41 h 47"/>
                    <a:gd name="T78" fmla="*/ 7 w 62"/>
                    <a:gd name="T79" fmla="*/ 41 h 47"/>
                    <a:gd name="T80" fmla="*/ 8 w 62"/>
                    <a:gd name="T81" fmla="*/ 44 h 47"/>
                    <a:gd name="T82" fmla="*/ 10 w 62"/>
                    <a:gd name="T83" fmla="*/ 44 h 47"/>
                    <a:gd name="T84" fmla="*/ 12 w 62"/>
                    <a:gd name="T85" fmla="*/ 44 h 47"/>
                    <a:gd name="T86" fmla="*/ 13 w 62"/>
                    <a:gd name="T87" fmla="*/ 45 h 47"/>
                    <a:gd name="T88" fmla="*/ 13 w 62"/>
                    <a:gd name="T89" fmla="*/ 46 h 47"/>
                    <a:gd name="T90" fmla="*/ 15 w 62"/>
                    <a:gd name="T91" fmla="*/ 46 h 47"/>
                    <a:gd name="T92" fmla="*/ 16 w 62"/>
                    <a:gd name="T93" fmla="*/ 45 h 47"/>
                    <a:gd name="T94" fmla="*/ 18 w 62"/>
                    <a:gd name="T95" fmla="*/ 44 h 47"/>
                    <a:gd name="T96" fmla="*/ 19 w 62"/>
                    <a:gd name="T97" fmla="*/ 43 h 47"/>
                    <a:gd name="T98" fmla="*/ 36 w 62"/>
                    <a:gd name="T99" fmla="*/ 4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2" h="47">
                      <a:moveTo>
                        <a:pt x="36" y="41"/>
                      </a:move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46" y="43"/>
                        <a:pt x="48" y="45"/>
                        <a:pt x="48" y="46"/>
                      </a:cubicBezTo>
                      <a:cubicBezTo>
                        <a:pt x="49" y="47"/>
                        <a:pt x="52" y="47"/>
                        <a:pt x="56" y="47"/>
                      </a:cubicBezTo>
                      <a:cubicBezTo>
                        <a:pt x="56" y="47"/>
                        <a:pt x="57" y="47"/>
                        <a:pt x="57" y="47"/>
                      </a:cubicBezTo>
                      <a:cubicBezTo>
                        <a:pt x="58" y="47"/>
                        <a:pt x="58" y="47"/>
                        <a:pt x="58" y="47"/>
                      </a:cubicBezTo>
                      <a:cubicBezTo>
                        <a:pt x="58" y="47"/>
                        <a:pt x="59" y="47"/>
                        <a:pt x="59" y="47"/>
                      </a:cubicBezTo>
                      <a:cubicBezTo>
                        <a:pt x="59" y="47"/>
                        <a:pt x="60" y="47"/>
                        <a:pt x="60" y="47"/>
                      </a:cubicBezTo>
                      <a:cubicBezTo>
                        <a:pt x="60" y="47"/>
                        <a:pt x="60" y="47"/>
                        <a:pt x="61" y="47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2" y="46"/>
                        <a:pt x="62" y="46"/>
                        <a:pt x="62" y="46"/>
                      </a:cubicBezTo>
                      <a:cubicBezTo>
                        <a:pt x="62" y="45"/>
                        <a:pt x="62" y="45"/>
                        <a:pt x="62" y="44"/>
                      </a:cubicBezTo>
                      <a:cubicBezTo>
                        <a:pt x="62" y="44"/>
                        <a:pt x="62" y="44"/>
                        <a:pt x="62" y="44"/>
                      </a:cubicBezTo>
                      <a:cubicBezTo>
                        <a:pt x="62" y="43"/>
                        <a:pt x="62" y="43"/>
                        <a:pt x="62" y="43"/>
                      </a:cubicBezTo>
                      <a:cubicBezTo>
                        <a:pt x="62" y="43"/>
                        <a:pt x="62" y="42"/>
                        <a:pt x="62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1" y="39"/>
                        <a:pt x="59" y="37"/>
                        <a:pt x="57" y="35"/>
                      </a:cubicBezTo>
                      <a:cubicBezTo>
                        <a:pt x="55" y="33"/>
                        <a:pt x="54" y="29"/>
                        <a:pt x="54" y="27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3"/>
                        <a:pt x="52" y="23"/>
                        <a:pt x="52" y="21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51" y="21"/>
                        <a:pt x="51" y="21"/>
                        <a:pt x="51" y="20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1" y="20"/>
                        <a:pt x="50" y="19"/>
                        <a:pt x="50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0" y="19"/>
                        <a:pt x="49" y="18"/>
                        <a:pt x="49" y="18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48" y="18"/>
                        <a:pt x="48" y="17"/>
                        <a:pt x="47" y="17"/>
                      </a:cubicBezTo>
                      <a:cubicBezTo>
                        <a:pt x="44" y="16"/>
                        <a:pt x="41" y="12"/>
                        <a:pt x="40" y="9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4" y="5"/>
                        <a:pt x="31" y="2"/>
                        <a:pt x="29" y="1"/>
                      </a:cubicBezTo>
                      <a:cubicBezTo>
                        <a:pt x="27" y="0"/>
                        <a:pt x="23" y="2"/>
                        <a:pt x="22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18" y="3"/>
                        <a:pt x="15" y="3"/>
                      </a:cubicBezTo>
                      <a:cubicBezTo>
                        <a:pt x="13" y="3"/>
                        <a:pt x="12" y="2"/>
                        <a:pt x="10" y="2"/>
                      </a:cubicBezTo>
                      <a:cubicBezTo>
                        <a:pt x="10" y="2"/>
                        <a:pt x="10" y="2"/>
                        <a:pt x="9" y="3"/>
                      </a:cubicBezTo>
                      <a:cubicBezTo>
                        <a:pt x="9" y="3"/>
                        <a:pt x="9" y="3"/>
                        <a:pt x="9" y="4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7"/>
                        <a:pt x="7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10"/>
                        <a:pt x="5" y="14"/>
                        <a:pt x="3" y="16"/>
                      </a:cubicBezTo>
                      <a:cubicBezTo>
                        <a:pt x="0" y="20"/>
                        <a:pt x="4" y="27"/>
                        <a:pt x="7" y="29"/>
                      </a:cubicBezTo>
                      <a:cubicBezTo>
                        <a:pt x="7" y="30"/>
                        <a:pt x="8" y="30"/>
                        <a:pt x="8" y="31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9" y="31"/>
                        <a:pt x="10" y="31"/>
                        <a:pt x="10" y="31"/>
                      </a:cubicBezTo>
                      <a:cubicBezTo>
                        <a:pt x="11" y="31"/>
                        <a:pt x="12" y="31"/>
                        <a:pt x="12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7" y="30"/>
                        <a:pt x="18" y="29"/>
                        <a:pt x="19" y="29"/>
                      </a:cubicBezTo>
                      <a:cubicBezTo>
                        <a:pt x="20" y="28"/>
                        <a:pt x="21" y="28"/>
                        <a:pt x="22" y="28"/>
                      </a:cubicBezTo>
                      <a:cubicBezTo>
                        <a:pt x="25" y="28"/>
                        <a:pt x="26" y="30"/>
                        <a:pt x="27" y="31"/>
                      </a:cubicBezTo>
                      <a:cubicBezTo>
                        <a:pt x="28" y="32"/>
                        <a:pt x="29" y="33"/>
                        <a:pt x="31" y="33"/>
                      </a:cubicBezTo>
                      <a:cubicBezTo>
                        <a:pt x="37" y="34"/>
                        <a:pt x="38" y="34"/>
                        <a:pt x="38" y="35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38"/>
                        <a:pt x="34" y="41"/>
                        <a:pt x="30" y="40"/>
                      </a:cubicBezTo>
                      <a:cubicBezTo>
                        <a:pt x="28" y="40"/>
                        <a:pt x="27" y="39"/>
                        <a:pt x="25" y="38"/>
                      </a:cubicBezTo>
                      <a:cubicBezTo>
                        <a:pt x="24" y="38"/>
                        <a:pt x="23" y="37"/>
                        <a:pt x="22" y="37"/>
                      </a:cubicBezTo>
                      <a:cubicBezTo>
                        <a:pt x="19" y="40"/>
                        <a:pt x="10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2"/>
                        <a:pt x="7" y="43"/>
                        <a:pt x="7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9" y="44"/>
                        <a:pt x="9" y="44"/>
                        <a:pt x="10" y="44"/>
                      </a:cubicBezTo>
                      <a:cubicBezTo>
                        <a:pt x="10" y="44"/>
                        <a:pt x="10" y="44"/>
                        <a:pt x="11" y="44"/>
                      </a:cubicBezTo>
                      <a:cubicBezTo>
                        <a:pt x="11" y="44"/>
                        <a:pt x="11" y="44"/>
                        <a:pt x="12" y="44"/>
                      </a:cubicBezTo>
                      <a:cubicBezTo>
                        <a:pt x="12" y="44"/>
                        <a:pt x="12" y="45"/>
                        <a:pt x="12" y="45"/>
                      </a:cubicBezTo>
                      <a:cubicBezTo>
                        <a:pt x="12" y="45"/>
                        <a:pt x="13" y="45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4" y="46"/>
                        <a:pt x="15" y="46"/>
                        <a:pt x="15" y="46"/>
                      </a:cubicBezTo>
                      <a:cubicBezTo>
                        <a:pt x="15" y="45"/>
                        <a:pt x="15" y="45"/>
                        <a:pt x="16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6" y="45"/>
                        <a:pt x="17" y="45"/>
                        <a:pt x="17" y="44"/>
                      </a:cubicBezTo>
                      <a:cubicBezTo>
                        <a:pt x="17" y="44"/>
                        <a:pt x="18" y="44"/>
                        <a:pt x="18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33" y="42"/>
                        <a:pt x="35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lnTo>
                        <a:pt x="36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76" name="Freeform 1331">
                  <a:extLst>
                    <a:ext uri="{FF2B5EF4-FFF2-40B4-BE49-F238E27FC236}">
                      <a16:creationId xmlns:a16="http://schemas.microsoft.com/office/drawing/2014/main" id="{F43874A9-B03B-3143-A34C-1BF56808F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8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77" name="Freeform 1332">
                  <a:extLst>
                    <a:ext uri="{FF2B5EF4-FFF2-40B4-BE49-F238E27FC236}">
                      <a16:creationId xmlns:a16="http://schemas.microsoft.com/office/drawing/2014/main" id="{CE4FE4CB-9D8B-364B-B8D3-34EEE073A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8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78" name="Freeform 1333">
                  <a:extLst>
                    <a:ext uri="{FF2B5EF4-FFF2-40B4-BE49-F238E27FC236}">
                      <a16:creationId xmlns:a16="http://schemas.microsoft.com/office/drawing/2014/main" id="{742DAE21-FFAB-184B-9C7C-043F87553C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832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79" name="Freeform 1334">
                  <a:extLst>
                    <a:ext uri="{FF2B5EF4-FFF2-40B4-BE49-F238E27FC236}">
                      <a16:creationId xmlns:a16="http://schemas.microsoft.com/office/drawing/2014/main" id="{D7438D6A-6286-CB47-B719-EAED837C2C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8" y="2821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80" name="Freeform 1335">
                  <a:extLst>
                    <a:ext uri="{FF2B5EF4-FFF2-40B4-BE49-F238E27FC236}">
                      <a16:creationId xmlns:a16="http://schemas.microsoft.com/office/drawing/2014/main" id="{5680AD6E-CF37-1649-8F4C-CDEBD90EA2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2822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81" name="Freeform 1336">
                  <a:extLst>
                    <a:ext uri="{FF2B5EF4-FFF2-40B4-BE49-F238E27FC236}">
                      <a16:creationId xmlns:a16="http://schemas.microsoft.com/office/drawing/2014/main" id="{0F390AAF-6B93-144A-BEFC-9F10CA38FA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3" y="2823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82" name="Freeform 1337">
                  <a:extLst>
                    <a:ext uri="{FF2B5EF4-FFF2-40B4-BE49-F238E27FC236}">
                      <a16:creationId xmlns:a16="http://schemas.microsoft.com/office/drawing/2014/main" id="{52B8FC9B-C973-7543-9A7E-C375C3AF7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82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83" name="Freeform 1338">
                  <a:extLst>
                    <a:ext uri="{FF2B5EF4-FFF2-40B4-BE49-F238E27FC236}">
                      <a16:creationId xmlns:a16="http://schemas.microsoft.com/office/drawing/2014/main" id="{93113B3D-4C38-374D-BADE-8CB68BCD5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2837"/>
                  <a:ext cx="22" cy="13"/>
                </a:xfrm>
                <a:custGeom>
                  <a:avLst/>
                  <a:gdLst>
                    <a:gd name="T0" fmla="*/ 23 w 23"/>
                    <a:gd name="T1" fmla="*/ 0 h 14"/>
                    <a:gd name="T2" fmla="*/ 7 w 23"/>
                    <a:gd name="T3" fmla="*/ 1 h 14"/>
                    <a:gd name="T4" fmla="*/ 0 w 23"/>
                    <a:gd name="T5" fmla="*/ 4 h 14"/>
                    <a:gd name="T6" fmla="*/ 0 w 23"/>
                    <a:gd name="T7" fmla="*/ 4 h 14"/>
                    <a:gd name="T8" fmla="*/ 4 w 23"/>
                    <a:gd name="T9" fmla="*/ 5 h 14"/>
                    <a:gd name="T10" fmla="*/ 8 w 23"/>
                    <a:gd name="T11" fmla="*/ 12 h 14"/>
                    <a:gd name="T12" fmla="*/ 9 w 23"/>
                    <a:gd name="T13" fmla="*/ 14 h 14"/>
                    <a:gd name="T14" fmla="*/ 9 w 23"/>
                    <a:gd name="T15" fmla="*/ 14 h 14"/>
                    <a:gd name="T16" fmla="*/ 9 w 23"/>
                    <a:gd name="T17" fmla="*/ 14 h 14"/>
                    <a:gd name="T18" fmla="*/ 11 w 23"/>
                    <a:gd name="T19" fmla="*/ 13 h 14"/>
                    <a:gd name="T20" fmla="*/ 20 w 23"/>
                    <a:gd name="T21" fmla="*/ 8 h 14"/>
                    <a:gd name="T22" fmla="*/ 21 w 23"/>
                    <a:gd name="T23" fmla="*/ 8 h 14"/>
                    <a:gd name="T24" fmla="*/ 21 w 23"/>
                    <a:gd name="T25" fmla="*/ 8 h 14"/>
                    <a:gd name="T26" fmla="*/ 20 w 23"/>
                    <a:gd name="T27" fmla="*/ 3 h 14"/>
                    <a:gd name="T28" fmla="*/ 22 w 23"/>
                    <a:gd name="T29" fmla="*/ 1 h 14"/>
                    <a:gd name="T30" fmla="*/ 23 w 23"/>
                    <a:gd name="T31" fmla="*/ 1 h 14"/>
                    <a:gd name="T32" fmla="*/ 23 w 23"/>
                    <a:gd name="T33" fmla="*/ 1 h 14"/>
                    <a:gd name="T34" fmla="*/ 23 w 23"/>
                    <a:gd name="T35" fmla="*/ 0 h 14"/>
                    <a:gd name="T36" fmla="*/ 23 w 23"/>
                    <a:gd name="T3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" h="14">
                      <a:moveTo>
                        <a:pt x="23" y="0"/>
                      </a:moveTo>
                      <a:cubicBezTo>
                        <a:pt x="21" y="0"/>
                        <a:pt x="9" y="1"/>
                        <a:pt x="7" y="1"/>
                      </a:cubicBezTo>
                      <a:cubicBezTo>
                        <a:pt x="5" y="2"/>
                        <a:pt x="2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5"/>
                        <a:pt x="2" y="5"/>
                        <a:pt x="4" y="5"/>
                      </a:cubicBezTo>
                      <a:cubicBezTo>
                        <a:pt x="8" y="7"/>
                        <a:pt x="8" y="9"/>
                        <a:pt x="8" y="12"/>
                      </a:cubicBezTo>
                      <a:cubicBezTo>
                        <a:pt x="8" y="13"/>
                        <a:pt x="8" y="13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4"/>
                        <a:pt x="10" y="13"/>
                        <a:pt x="11" y="13"/>
                      </a:cubicBezTo>
                      <a:cubicBezTo>
                        <a:pt x="15" y="9"/>
                        <a:pt x="18" y="7"/>
                        <a:pt x="20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0" y="7"/>
                        <a:pt x="19" y="5"/>
                        <a:pt x="20" y="3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84" name="Freeform 1339">
                  <a:extLst>
                    <a:ext uri="{FF2B5EF4-FFF2-40B4-BE49-F238E27FC236}">
                      <a16:creationId xmlns:a16="http://schemas.microsoft.com/office/drawing/2014/main" id="{F0F0EE94-7C56-034C-A76B-F528F73379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8" y="283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85" name="Freeform 1340">
                  <a:extLst>
                    <a:ext uri="{FF2B5EF4-FFF2-40B4-BE49-F238E27FC236}">
                      <a16:creationId xmlns:a16="http://schemas.microsoft.com/office/drawing/2014/main" id="{D105974A-77B7-D243-93F3-AED51F723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6" y="2854"/>
                  <a:ext cx="128" cy="87"/>
                </a:xfrm>
                <a:custGeom>
                  <a:avLst/>
                  <a:gdLst>
                    <a:gd name="T0" fmla="*/ 120 w 134"/>
                    <a:gd name="T1" fmla="*/ 46 h 91"/>
                    <a:gd name="T2" fmla="*/ 113 w 134"/>
                    <a:gd name="T3" fmla="*/ 39 h 91"/>
                    <a:gd name="T4" fmla="*/ 108 w 134"/>
                    <a:gd name="T5" fmla="*/ 33 h 91"/>
                    <a:gd name="T6" fmla="*/ 100 w 134"/>
                    <a:gd name="T7" fmla="*/ 29 h 91"/>
                    <a:gd name="T8" fmla="*/ 94 w 134"/>
                    <a:gd name="T9" fmla="*/ 25 h 91"/>
                    <a:gd name="T10" fmla="*/ 92 w 134"/>
                    <a:gd name="T11" fmla="*/ 21 h 91"/>
                    <a:gd name="T12" fmla="*/ 96 w 134"/>
                    <a:gd name="T13" fmla="*/ 17 h 91"/>
                    <a:gd name="T14" fmla="*/ 93 w 134"/>
                    <a:gd name="T15" fmla="*/ 10 h 91"/>
                    <a:gd name="T16" fmla="*/ 93 w 134"/>
                    <a:gd name="T17" fmla="*/ 9 h 91"/>
                    <a:gd name="T18" fmla="*/ 92 w 134"/>
                    <a:gd name="T19" fmla="*/ 8 h 91"/>
                    <a:gd name="T20" fmla="*/ 91 w 134"/>
                    <a:gd name="T21" fmla="*/ 7 h 91"/>
                    <a:gd name="T22" fmla="*/ 90 w 134"/>
                    <a:gd name="T23" fmla="*/ 5 h 91"/>
                    <a:gd name="T24" fmla="*/ 89 w 134"/>
                    <a:gd name="T25" fmla="*/ 4 h 91"/>
                    <a:gd name="T26" fmla="*/ 86 w 134"/>
                    <a:gd name="T27" fmla="*/ 1 h 91"/>
                    <a:gd name="T28" fmla="*/ 86 w 134"/>
                    <a:gd name="T29" fmla="*/ 1 h 91"/>
                    <a:gd name="T30" fmla="*/ 84 w 134"/>
                    <a:gd name="T31" fmla="*/ 0 h 91"/>
                    <a:gd name="T32" fmla="*/ 77 w 134"/>
                    <a:gd name="T33" fmla="*/ 5 h 91"/>
                    <a:gd name="T34" fmla="*/ 74 w 134"/>
                    <a:gd name="T35" fmla="*/ 10 h 91"/>
                    <a:gd name="T36" fmla="*/ 54 w 134"/>
                    <a:gd name="T37" fmla="*/ 23 h 91"/>
                    <a:gd name="T38" fmla="*/ 48 w 134"/>
                    <a:gd name="T39" fmla="*/ 24 h 91"/>
                    <a:gd name="T40" fmla="*/ 47 w 134"/>
                    <a:gd name="T41" fmla="*/ 29 h 91"/>
                    <a:gd name="T42" fmla="*/ 37 w 134"/>
                    <a:gd name="T43" fmla="*/ 35 h 91"/>
                    <a:gd name="T44" fmla="*/ 27 w 134"/>
                    <a:gd name="T45" fmla="*/ 37 h 91"/>
                    <a:gd name="T46" fmla="*/ 25 w 134"/>
                    <a:gd name="T47" fmla="*/ 39 h 91"/>
                    <a:gd name="T48" fmla="*/ 22 w 134"/>
                    <a:gd name="T49" fmla="*/ 40 h 91"/>
                    <a:gd name="T50" fmla="*/ 19 w 134"/>
                    <a:gd name="T51" fmla="*/ 39 h 91"/>
                    <a:gd name="T52" fmla="*/ 12 w 134"/>
                    <a:gd name="T53" fmla="*/ 42 h 91"/>
                    <a:gd name="T54" fmla="*/ 10 w 134"/>
                    <a:gd name="T55" fmla="*/ 42 h 91"/>
                    <a:gd name="T56" fmla="*/ 9 w 134"/>
                    <a:gd name="T57" fmla="*/ 41 h 91"/>
                    <a:gd name="T58" fmla="*/ 8 w 134"/>
                    <a:gd name="T59" fmla="*/ 43 h 91"/>
                    <a:gd name="T60" fmla="*/ 6 w 134"/>
                    <a:gd name="T61" fmla="*/ 44 h 91"/>
                    <a:gd name="T62" fmla="*/ 5 w 134"/>
                    <a:gd name="T63" fmla="*/ 46 h 91"/>
                    <a:gd name="T64" fmla="*/ 0 w 134"/>
                    <a:gd name="T65" fmla="*/ 57 h 91"/>
                    <a:gd name="T66" fmla="*/ 1 w 134"/>
                    <a:gd name="T67" fmla="*/ 66 h 91"/>
                    <a:gd name="T68" fmla="*/ 6 w 134"/>
                    <a:gd name="T69" fmla="*/ 81 h 91"/>
                    <a:gd name="T70" fmla="*/ 12 w 134"/>
                    <a:gd name="T71" fmla="*/ 87 h 91"/>
                    <a:gd name="T72" fmla="*/ 14 w 134"/>
                    <a:gd name="T73" fmla="*/ 89 h 91"/>
                    <a:gd name="T74" fmla="*/ 15 w 134"/>
                    <a:gd name="T75" fmla="*/ 90 h 91"/>
                    <a:gd name="T76" fmla="*/ 16 w 134"/>
                    <a:gd name="T77" fmla="*/ 91 h 91"/>
                    <a:gd name="T78" fmla="*/ 16 w 134"/>
                    <a:gd name="T79" fmla="*/ 91 h 91"/>
                    <a:gd name="T80" fmla="*/ 16 w 134"/>
                    <a:gd name="T81" fmla="*/ 90 h 91"/>
                    <a:gd name="T82" fmla="*/ 17 w 134"/>
                    <a:gd name="T83" fmla="*/ 89 h 91"/>
                    <a:gd name="T84" fmla="*/ 17 w 134"/>
                    <a:gd name="T85" fmla="*/ 88 h 91"/>
                    <a:gd name="T86" fmla="*/ 17 w 134"/>
                    <a:gd name="T87" fmla="*/ 87 h 91"/>
                    <a:gd name="T88" fmla="*/ 17 w 134"/>
                    <a:gd name="T89" fmla="*/ 86 h 91"/>
                    <a:gd name="T90" fmla="*/ 17 w 134"/>
                    <a:gd name="T91" fmla="*/ 86 h 91"/>
                    <a:gd name="T92" fmla="*/ 17 w 134"/>
                    <a:gd name="T93" fmla="*/ 84 h 91"/>
                    <a:gd name="T94" fmla="*/ 30 w 134"/>
                    <a:gd name="T95" fmla="*/ 80 h 91"/>
                    <a:gd name="T96" fmla="*/ 38 w 134"/>
                    <a:gd name="T97" fmla="*/ 75 h 91"/>
                    <a:gd name="T98" fmla="*/ 52 w 134"/>
                    <a:gd name="T99" fmla="*/ 65 h 91"/>
                    <a:gd name="T100" fmla="*/ 81 w 134"/>
                    <a:gd name="T101" fmla="*/ 75 h 91"/>
                    <a:gd name="T102" fmla="*/ 90 w 134"/>
                    <a:gd name="T103" fmla="*/ 68 h 91"/>
                    <a:gd name="T104" fmla="*/ 94 w 134"/>
                    <a:gd name="T105" fmla="*/ 68 h 91"/>
                    <a:gd name="T106" fmla="*/ 111 w 134"/>
                    <a:gd name="T107" fmla="*/ 65 h 91"/>
                    <a:gd name="T108" fmla="*/ 114 w 134"/>
                    <a:gd name="T109" fmla="*/ 64 h 91"/>
                    <a:gd name="T110" fmla="*/ 128 w 134"/>
                    <a:gd name="T111" fmla="*/ 64 h 91"/>
                    <a:gd name="T112" fmla="*/ 132 w 134"/>
                    <a:gd name="T113" fmla="*/ 6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4" h="91">
                      <a:moveTo>
                        <a:pt x="124" y="52"/>
                      </a:moveTo>
                      <a:cubicBezTo>
                        <a:pt x="124" y="51"/>
                        <a:pt x="124" y="49"/>
                        <a:pt x="120" y="46"/>
                      </a:cubicBezTo>
                      <a:cubicBezTo>
                        <a:pt x="119" y="45"/>
                        <a:pt x="118" y="44"/>
                        <a:pt x="117" y="44"/>
                      </a:cubicBezTo>
                      <a:cubicBezTo>
                        <a:pt x="115" y="42"/>
                        <a:pt x="113" y="41"/>
                        <a:pt x="113" y="39"/>
                      </a:cubicBezTo>
                      <a:cubicBezTo>
                        <a:pt x="113" y="38"/>
                        <a:pt x="113" y="38"/>
                        <a:pt x="111" y="36"/>
                      </a:cubicBezTo>
                      <a:cubicBezTo>
                        <a:pt x="110" y="35"/>
                        <a:pt x="109" y="34"/>
                        <a:pt x="108" y="33"/>
                      </a:cubicBezTo>
                      <a:cubicBezTo>
                        <a:pt x="106" y="30"/>
                        <a:pt x="101" y="29"/>
                        <a:pt x="101" y="29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98" y="26"/>
                        <a:pt x="98" y="26"/>
                        <a:pt x="98" y="26"/>
                      </a:cubicBezTo>
                      <a:cubicBezTo>
                        <a:pt x="94" y="25"/>
                        <a:pt x="94" y="25"/>
                        <a:pt x="94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4"/>
                        <a:pt x="92" y="23"/>
                        <a:pt x="92" y="21"/>
                      </a:cubicBezTo>
                      <a:cubicBezTo>
                        <a:pt x="92" y="20"/>
                        <a:pt x="93" y="18"/>
                        <a:pt x="95" y="17"/>
                      </a:cubicBezTo>
                      <a:cubicBezTo>
                        <a:pt x="96" y="17"/>
                        <a:pt x="96" y="17"/>
                        <a:pt x="96" y="17"/>
                      </a:cubicBezTo>
                      <a:cubicBezTo>
                        <a:pt x="96" y="16"/>
                        <a:pt x="95" y="13"/>
                        <a:pt x="94" y="12"/>
                      </a:cubicBezTo>
                      <a:cubicBezTo>
                        <a:pt x="94" y="11"/>
                        <a:pt x="94" y="11"/>
                        <a:pt x="93" y="10"/>
                      </a:cubicBezTo>
                      <a:cubicBezTo>
                        <a:pt x="93" y="10"/>
                        <a:pt x="93" y="10"/>
                        <a:pt x="93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93" y="8"/>
                        <a:pt x="92" y="8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7"/>
                        <a:pt x="92" y="7"/>
                        <a:pt x="91" y="7"/>
                      </a:cubicBezTo>
                      <a:cubicBezTo>
                        <a:pt x="91" y="7"/>
                        <a:pt x="91" y="7"/>
                        <a:pt x="91" y="6"/>
                      </a:cubicBezTo>
                      <a:cubicBezTo>
                        <a:pt x="91" y="6"/>
                        <a:pt x="91" y="6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89" y="4"/>
                        <a:pt x="89" y="4"/>
                      </a:cubicBezTo>
                      <a:cubicBezTo>
                        <a:pt x="89" y="4"/>
                        <a:pt x="89" y="4"/>
                        <a:pt x="89" y="4"/>
                      </a:cubicBezTo>
                      <a:cubicBezTo>
                        <a:pt x="88" y="3"/>
                        <a:pt x="87" y="2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85" y="0"/>
                        <a:pt x="85" y="0"/>
                        <a:pt x="8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2" y="0"/>
                        <a:pt x="79" y="2"/>
                        <a:pt x="77" y="3"/>
                      </a:cubicBezTo>
                      <a:cubicBezTo>
                        <a:pt x="77" y="4"/>
                        <a:pt x="77" y="4"/>
                        <a:pt x="77" y="5"/>
                      </a:cubicBezTo>
                      <a:cubicBezTo>
                        <a:pt x="77" y="6"/>
                        <a:pt x="76" y="7"/>
                        <a:pt x="75" y="9"/>
                      </a:cubicBezTo>
                      <a:cubicBezTo>
                        <a:pt x="75" y="9"/>
                        <a:pt x="74" y="10"/>
                        <a:pt x="74" y="10"/>
                      </a:cubicBezTo>
                      <a:cubicBezTo>
                        <a:pt x="71" y="13"/>
                        <a:pt x="67" y="16"/>
                        <a:pt x="64" y="20"/>
                      </a:cubicBezTo>
                      <a:cubicBezTo>
                        <a:pt x="62" y="23"/>
                        <a:pt x="58" y="23"/>
                        <a:pt x="54" y="23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49" y="23"/>
                        <a:pt x="48" y="23"/>
                        <a:pt x="48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25"/>
                        <a:pt x="49" y="28"/>
                        <a:pt x="47" y="29"/>
                      </a:cubicBezTo>
                      <a:cubicBezTo>
                        <a:pt x="46" y="31"/>
                        <a:pt x="42" y="32"/>
                        <a:pt x="39" y="34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6" y="36"/>
                        <a:pt x="35" y="36"/>
                        <a:pt x="33" y="36"/>
                      </a:cubicBezTo>
                      <a:cubicBezTo>
                        <a:pt x="31" y="36"/>
                        <a:pt x="28" y="37"/>
                        <a:pt x="27" y="37"/>
                      </a:cubicBezTo>
                      <a:cubicBezTo>
                        <a:pt x="26" y="38"/>
                        <a:pt x="26" y="38"/>
                        <a:pt x="25" y="38"/>
                      </a:cubicBezTo>
                      <a:cubicBezTo>
                        <a:pt x="25" y="38"/>
                        <a:pt x="25" y="39"/>
                        <a:pt x="25" y="39"/>
                      </a:cubicBezTo>
                      <a:cubicBezTo>
                        <a:pt x="24" y="40"/>
                        <a:pt x="23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1" y="40"/>
                        <a:pt x="20" y="39"/>
                        <a:pt x="19" y="39"/>
                      </a:cubicBezTo>
                      <a:cubicBezTo>
                        <a:pt x="19" y="38"/>
                        <a:pt x="18" y="38"/>
                        <a:pt x="18" y="38"/>
                      </a:cubicBezTo>
                      <a:cubicBezTo>
                        <a:pt x="16" y="42"/>
                        <a:pt x="13" y="42"/>
                        <a:pt x="12" y="42"/>
                      </a:cubicBezTo>
                      <a:cubicBezTo>
                        <a:pt x="11" y="42"/>
                        <a:pt x="11" y="42"/>
                        <a:pt x="10" y="42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9" y="42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2"/>
                        <a:pt x="8" y="42"/>
                        <a:pt x="8" y="42"/>
                      </a:cubicBezTo>
                      <a:cubicBezTo>
                        <a:pt x="8" y="42"/>
                        <a:pt x="8" y="42"/>
                        <a:pt x="8" y="43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4"/>
                        <a:pt x="7" y="44"/>
                        <a:pt x="6" y="44"/>
                      </a:cubicBezTo>
                      <a:cubicBezTo>
                        <a:pt x="6" y="44"/>
                        <a:pt x="6" y="44"/>
                        <a:pt x="6" y="45"/>
                      </a:cubicBezTo>
                      <a:cubicBezTo>
                        <a:pt x="6" y="45"/>
                        <a:pt x="5" y="46"/>
                        <a:pt x="5" y="46"/>
                      </a:cubicBezTo>
                      <a:cubicBezTo>
                        <a:pt x="4" y="49"/>
                        <a:pt x="3" y="51"/>
                        <a:pt x="2" y="53"/>
                      </a:cubicBezTo>
                      <a:cubicBezTo>
                        <a:pt x="1" y="54"/>
                        <a:pt x="0" y="56"/>
                        <a:pt x="0" y="57"/>
                      </a:cubicBezTo>
                      <a:cubicBezTo>
                        <a:pt x="0" y="57"/>
                        <a:pt x="0" y="58"/>
                        <a:pt x="0" y="59"/>
                      </a:cubicBezTo>
                      <a:cubicBezTo>
                        <a:pt x="1" y="61"/>
                        <a:pt x="1" y="63"/>
                        <a:pt x="1" y="66"/>
                      </a:cubicBezTo>
                      <a:cubicBezTo>
                        <a:pt x="1" y="69"/>
                        <a:pt x="2" y="71"/>
                        <a:pt x="4" y="74"/>
                      </a:cubicBezTo>
                      <a:cubicBezTo>
                        <a:pt x="6" y="77"/>
                        <a:pt x="6" y="80"/>
                        <a:pt x="6" y="81"/>
                      </a:cubicBezTo>
                      <a:cubicBezTo>
                        <a:pt x="7" y="82"/>
                        <a:pt x="7" y="83"/>
                        <a:pt x="8" y="84"/>
                      </a:cubicBezTo>
                      <a:cubicBezTo>
                        <a:pt x="9" y="85"/>
                        <a:pt x="10" y="86"/>
                        <a:pt x="12" y="87"/>
                      </a:cubicBezTo>
                      <a:cubicBezTo>
                        <a:pt x="12" y="88"/>
                        <a:pt x="13" y="88"/>
                        <a:pt x="13" y="88"/>
                      </a:cubicBezTo>
                      <a:cubicBezTo>
                        <a:pt x="13" y="89"/>
                        <a:pt x="13" y="89"/>
                        <a:pt x="14" y="89"/>
                      </a:cubicBezTo>
                      <a:cubicBezTo>
                        <a:pt x="14" y="89"/>
                        <a:pt x="14" y="89"/>
                        <a:pt x="14" y="90"/>
                      </a:cubicBezTo>
                      <a:cubicBezTo>
                        <a:pt x="15" y="90"/>
                        <a:pt x="15" y="90"/>
                        <a:pt x="15" y="90"/>
                      </a:cubicBezTo>
                      <a:cubicBezTo>
                        <a:pt x="15" y="90"/>
                        <a:pt x="15" y="91"/>
                        <a:pt x="15" y="91"/>
                      </a:cubicBezTo>
                      <a:cubicBezTo>
                        <a:pt x="15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0"/>
                        <a:pt x="16" y="90"/>
                      </a:cubicBezTo>
                      <a:cubicBezTo>
                        <a:pt x="16" y="90"/>
                        <a:pt x="16" y="90"/>
                        <a:pt x="16" y="90"/>
                      </a:cubicBezTo>
                      <a:cubicBezTo>
                        <a:pt x="17" y="90"/>
                        <a:pt x="17" y="89"/>
                        <a:pt x="17" y="89"/>
                      </a:cubicBezTo>
                      <a:cubicBezTo>
                        <a:pt x="17" y="89"/>
                        <a:pt x="17" y="89"/>
                        <a:pt x="17" y="89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17" y="87"/>
                        <a:pt x="17" y="87"/>
                        <a:pt x="17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7" y="86"/>
                        <a:pt x="17" y="85"/>
                        <a:pt x="17" y="85"/>
                      </a:cubicBezTo>
                      <a:cubicBezTo>
                        <a:pt x="17" y="84"/>
                        <a:pt x="17" y="84"/>
                        <a:pt x="17" y="84"/>
                      </a:cubicBezTo>
                      <a:cubicBezTo>
                        <a:pt x="25" y="82"/>
                        <a:pt x="25" y="82"/>
                        <a:pt x="25" y="82"/>
                      </a:cubicBezTo>
                      <a:cubicBezTo>
                        <a:pt x="30" y="80"/>
                        <a:pt x="30" y="80"/>
                        <a:pt x="30" y="80"/>
                      </a:cubicBezTo>
                      <a:cubicBezTo>
                        <a:pt x="38" y="81"/>
                        <a:pt x="38" y="81"/>
                        <a:pt x="38" y="81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9" y="73"/>
                        <a:pt x="46" y="65"/>
                        <a:pt x="52" y="65"/>
                      </a:cubicBezTo>
                      <a:cubicBezTo>
                        <a:pt x="56" y="65"/>
                        <a:pt x="60" y="70"/>
                        <a:pt x="62" y="72"/>
                      </a:cubicBezTo>
                      <a:cubicBezTo>
                        <a:pt x="81" y="75"/>
                        <a:pt x="81" y="75"/>
                        <a:pt x="81" y="75"/>
                      </a:cubicBezTo>
                      <a:cubicBezTo>
                        <a:pt x="81" y="73"/>
                        <a:pt x="83" y="69"/>
                        <a:pt x="84" y="68"/>
                      </a:cubicBezTo>
                      <a:cubicBezTo>
                        <a:pt x="86" y="67"/>
                        <a:pt x="88" y="67"/>
                        <a:pt x="90" y="68"/>
                      </a:cubicBezTo>
                      <a:cubicBezTo>
                        <a:pt x="91" y="68"/>
                        <a:pt x="92" y="68"/>
                        <a:pt x="93" y="68"/>
                      </a:cubicBezTo>
                      <a:cubicBezTo>
                        <a:pt x="93" y="68"/>
                        <a:pt x="94" y="68"/>
                        <a:pt x="94" y="68"/>
                      </a:cubicBezTo>
                      <a:cubicBezTo>
                        <a:pt x="97" y="67"/>
                        <a:pt x="101" y="64"/>
                        <a:pt x="106" y="64"/>
                      </a:cubicBezTo>
                      <a:cubicBezTo>
                        <a:pt x="108" y="64"/>
                        <a:pt x="110" y="65"/>
                        <a:pt x="111" y="65"/>
                      </a:cubicBezTo>
                      <a:cubicBezTo>
                        <a:pt x="112" y="65"/>
                        <a:pt x="112" y="65"/>
                        <a:pt x="113" y="65"/>
                      </a:cubicBezTo>
                      <a:cubicBezTo>
                        <a:pt x="113" y="65"/>
                        <a:pt x="113" y="65"/>
                        <a:pt x="114" y="64"/>
                      </a:cubicBezTo>
                      <a:cubicBezTo>
                        <a:pt x="114" y="63"/>
                        <a:pt x="116" y="61"/>
                        <a:pt x="119" y="61"/>
                      </a:cubicBezTo>
                      <a:cubicBezTo>
                        <a:pt x="122" y="61"/>
                        <a:pt x="127" y="63"/>
                        <a:pt x="128" y="64"/>
                      </a:cubicBezTo>
                      <a:cubicBezTo>
                        <a:pt x="134" y="63"/>
                        <a:pt x="134" y="63"/>
                        <a:pt x="134" y="63"/>
                      </a:cubicBezTo>
                      <a:cubicBezTo>
                        <a:pt x="132" y="60"/>
                        <a:pt x="132" y="60"/>
                        <a:pt x="132" y="60"/>
                      </a:cubicBezTo>
                      <a:cubicBezTo>
                        <a:pt x="127" y="57"/>
                        <a:pt x="124" y="55"/>
                        <a:pt x="124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86" name="Freeform 1341">
                  <a:extLst>
                    <a:ext uri="{FF2B5EF4-FFF2-40B4-BE49-F238E27FC236}">
                      <a16:creationId xmlns:a16="http://schemas.microsoft.com/office/drawing/2014/main" id="{C163B8B9-3115-AF47-B616-2602AD399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9" y="2825"/>
                  <a:ext cx="125" cy="99"/>
                </a:xfrm>
                <a:custGeom>
                  <a:avLst/>
                  <a:gdLst>
                    <a:gd name="T0" fmla="*/ 123 w 130"/>
                    <a:gd name="T1" fmla="*/ 6 h 104"/>
                    <a:gd name="T2" fmla="*/ 122 w 130"/>
                    <a:gd name="T3" fmla="*/ 4 h 104"/>
                    <a:gd name="T4" fmla="*/ 119 w 130"/>
                    <a:gd name="T5" fmla="*/ 1 h 104"/>
                    <a:gd name="T6" fmla="*/ 119 w 130"/>
                    <a:gd name="T7" fmla="*/ 1 h 104"/>
                    <a:gd name="T8" fmla="*/ 119 w 130"/>
                    <a:gd name="T9" fmla="*/ 1 h 104"/>
                    <a:gd name="T10" fmla="*/ 116 w 130"/>
                    <a:gd name="T11" fmla="*/ 3 h 104"/>
                    <a:gd name="T12" fmla="*/ 108 w 130"/>
                    <a:gd name="T13" fmla="*/ 8 h 104"/>
                    <a:gd name="T14" fmla="*/ 96 w 130"/>
                    <a:gd name="T15" fmla="*/ 5 h 104"/>
                    <a:gd name="T16" fmla="*/ 91 w 130"/>
                    <a:gd name="T17" fmla="*/ 6 h 104"/>
                    <a:gd name="T18" fmla="*/ 86 w 130"/>
                    <a:gd name="T19" fmla="*/ 6 h 104"/>
                    <a:gd name="T20" fmla="*/ 82 w 130"/>
                    <a:gd name="T21" fmla="*/ 8 h 104"/>
                    <a:gd name="T22" fmla="*/ 73 w 130"/>
                    <a:gd name="T23" fmla="*/ 12 h 104"/>
                    <a:gd name="T24" fmla="*/ 63 w 130"/>
                    <a:gd name="T25" fmla="*/ 9 h 104"/>
                    <a:gd name="T26" fmla="*/ 50 w 130"/>
                    <a:gd name="T27" fmla="*/ 9 h 104"/>
                    <a:gd name="T28" fmla="*/ 43 w 130"/>
                    <a:gd name="T29" fmla="*/ 5 h 104"/>
                    <a:gd name="T30" fmla="*/ 38 w 130"/>
                    <a:gd name="T31" fmla="*/ 2 h 104"/>
                    <a:gd name="T32" fmla="*/ 31 w 130"/>
                    <a:gd name="T33" fmla="*/ 1 h 104"/>
                    <a:gd name="T34" fmla="*/ 27 w 130"/>
                    <a:gd name="T35" fmla="*/ 3 h 104"/>
                    <a:gd name="T36" fmla="*/ 27 w 130"/>
                    <a:gd name="T37" fmla="*/ 3 h 104"/>
                    <a:gd name="T38" fmla="*/ 20 w 130"/>
                    <a:gd name="T39" fmla="*/ 2 h 104"/>
                    <a:gd name="T40" fmla="*/ 17 w 130"/>
                    <a:gd name="T41" fmla="*/ 7 h 104"/>
                    <a:gd name="T42" fmla="*/ 11 w 130"/>
                    <a:gd name="T43" fmla="*/ 18 h 104"/>
                    <a:gd name="T44" fmla="*/ 11 w 130"/>
                    <a:gd name="T45" fmla="*/ 19 h 104"/>
                    <a:gd name="T46" fmla="*/ 10 w 130"/>
                    <a:gd name="T47" fmla="*/ 21 h 104"/>
                    <a:gd name="T48" fmla="*/ 10 w 130"/>
                    <a:gd name="T49" fmla="*/ 22 h 104"/>
                    <a:gd name="T50" fmla="*/ 11 w 130"/>
                    <a:gd name="T51" fmla="*/ 24 h 104"/>
                    <a:gd name="T52" fmla="*/ 11 w 130"/>
                    <a:gd name="T53" fmla="*/ 26 h 104"/>
                    <a:gd name="T54" fmla="*/ 9 w 130"/>
                    <a:gd name="T55" fmla="*/ 45 h 104"/>
                    <a:gd name="T56" fmla="*/ 5 w 130"/>
                    <a:gd name="T57" fmla="*/ 51 h 104"/>
                    <a:gd name="T58" fmla="*/ 1 w 130"/>
                    <a:gd name="T59" fmla="*/ 58 h 104"/>
                    <a:gd name="T60" fmla="*/ 1 w 130"/>
                    <a:gd name="T61" fmla="*/ 71 h 104"/>
                    <a:gd name="T62" fmla="*/ 4 w 130"/>
                    <a:gd name="T63" fmla="*/ 77 h 104"/>
                    <a:gd name="T64" fmla="*/ 4 w 130"/>
                    <a:gd name="T65" fmla="*/ 79 h 104"/>
                    <a:gd name="T66" fmla="*/ 15 w 130"/>
                    <a:gd name="T67" fmla="*/ 82 h 104"/>
                    <a:gd name="T68" fmla="*/ 32 w 130"/>
                    <a:gd name="T69" fmla="*/ 96 h 104"/>
                    <a:gd name="T70" fmla="*/ 38 w 130"/>
                    <a:gd name="T71" fmla="*/ 104 h 104"/>
                    <a:gd name="T72" fmla="*/ 48 w 130"/>
                    <a:gd name="T73" fmla="*/ 101 h 104"/>
                    <a:gd name="T74" fmla="*/ 61 w 130"/>
                    <a:gd name="T75" fmla="*/ 100 h 104"/>
                    <a:gd name="T76" fmla="*/ 63 w 130"/>
                    <a:gd name="T77" fmla="*/ 99 h 104"/>
                    <a:gd name="T78" fmla="*/ 64 w 130"/>
                    <a:gd name="T79" fmla="*/ 97 h 104"/>
                    <a:gd name="T80" fmla="*/ 65 w 130"/>
                    <a:gd name="T81" fmla="*/ 95 h 104"/>
                    <a:gd name="T82" fmla="*/ 65 w 130"/>
                    <a:gd name="T83" fmla="*/ 93 h 104"/>
                    <a:gd name="T84" fmla="*/ 65 w 130"/>
                    <a:gd name="T85" fmla="*/ 92 h 104"/>
                    <a:gd name="T86" fmla="*/ 66 w 130"/>
                    <a:gd name="T87" fmla="*/ 90 h 104"/>
                    <a:gd name="T88" fmla="*/ 66 w 130"/>
                    <a:gd name="T89" fmla="*/ 90 h 104"/>
                    <a:gd name="T90" fmla="*/ 66 w 130"/>
                    <a:gd name="T91" fmla="*/ 89 h 104"/>
                    <a:gd name="T92" fmla="*/ 66 w 130"/>
                    <a:gd name="T93" fmla="*/ 88 h 104"/>
                    <a:gd name="T94" fmla="*/ 83 w 130"/>
                    <a:gd name="T95" fmla="*/ 75 h 104"/>
                    <a:gd name="T96" fmla="*/ 89 w 130"/>
                    <a:gd name="T97" fmla="*/ 74 h 104"/>
                    <a:gd name="T98" fmla="*/ 97 w 130"/>
                    <a:gd name="T99" fmla="*/ 78 h 104"/>
                    <a:gd name="T100" fmla="*/ 106 w 130"/>
                    <a:gd name="T101" fmla="*/ 60 h 104"/>
                    <a:gd name="T102" fmla="*/ 112 w 130"/>
                    <a:gd name="T103" fmla="*/ 53 h 104"/>
                    <a:gd name="T104" fmla="*/ 114 w 130"/>
                    <a:gd name="T105" fmla="*/ 45 h 104"/>
                    <a:gd name="T106" fmla="*/ 123 w 130"/>
                    <a:gd name="T107" fmla="*/ 26 h 104"/>
                    <a:gd name="T108" fmla="*/ 129 w 130"/>
                    <a:gd name="T109" fmla="*/ 23 h 104"/>
                    <a:gd name="T110" fmla="*/ 130 w 130"/>
                    <a:gd name="T111" fmla="*/ 18 h 104"/>
                    <a:gd name="T112" fmla="*/ 124 w 130"/>
                    <a:gd name="T113" fmla="*/ 11 h 104"/>
                    <a:gd name="T114" fmla="*/ 124 w 130"/>
                    <a:gd name="T115" fmla="*/ 9 h 104"/>
                    <a:gd name="T116" fmla="*/ 124 w 130"/>
                    <a:gd name="T117" fmla="*/ 8 h 104"/>
                    <a:gd name="T118" fmla="*/ 124 w 130"/>
                    <a:gd name="T11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0" h="104">
                      <a:moveTo>
                        <a:pt x="124" y="7"/>
                      </a:moveTo>
                      <a:cubicBezTo>
                        <a:pt x="123" y="7"/>
                        <a:pt x="123" y="6"/>
                        <a:pt x="123" y="6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122" y="5"/>
                        <a:pt x="122" y="5"/>
                        <a:pt x="122" y="4"/>
                      </a:cubicBezTo>
                      <a:cubicBezTo>
                        <a:pt x="121" y="4"/>
                        <a:pt x="121" y="3"/>
                        <a:pt x="121" y="3"/>
                      </a:cubicBezTo>
                      <a:cubicBezTo>
                        <a:pt x="120" y="2"/>
                        <a:pt x="120" y="2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8" y="1"/>
                        <a:pt x="117" y="2"/>
                        <a:pt x="117" y="3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14" y="5"/>
                        <a:pt x="113" y="7"/>
                        <a:pt x="111" y="8"/>
                      </a:cubicBezTo>
                      <a:cubicBezTo>
                        <a:pt x="110" y="8"/>
                        <a:pt x="109" y="8"/>
                        <a:pt x="108" y="8"/>
                      </a:cubicBezTo>
                      <a:cubicBezTo>
                        <a:pt x="105" y="8"/>
                        <a:pt x="102" y="7"/>
                        <a:pt x="100" y="6"/>
                      </a:cubicBezTo>
                      <a:cubicBezTo>
                        <a:pt x="100" y="6"/>
                        <a:pt x="99" y="5"/>
                        <a:pt x="96" y="5"/>
                      </a:cubicBezTo>
                      <a:cubicBezTo>
                        <a:pt x="95" y="5"/>
                        <a:pt x="94" y="6"/>
                        <a:pt x="92" y="6"/>
                      </a:cubicBezTo>
                      <a:cubicBezTo>
                        <a:pt x="92" y="6"/>
                        <a:pt x="91" y="6"/>
                        <a:pt x="91" y="6"/>
                      </a:cubicBezTo>
                      <a:cubicBezTo>
                        <a:pt x="90" y="6"/>
                        <a:pt x="89" y="6"/>
                        <a:pt x="89" y="6"/>
                      </a:cubicBezTo>
                      <a:cubicBezTo>
                        <a:pt x="88" y="6"/>
                        <a:pt x="87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5" y="6"/>
                        <a:pt x="83" y="7"/>
                        <a:pt x="82" y="8"/>
                      </a:cubicBezTo>
                      <a:cubicBezTo>
                        <a:pt x="81" y="9"/>
                        <a:pt x="80" y="10"/>
                        <a:pt x="79" y="11"/>
                      </a:cubicBezTo>
                      <a:cubicBezTo>
                        <a:pt x="78" y="11"/>
                        <a:pt x="76" y="12"/>
                        <a:pt x="73" y="12"/>
                      </a:cubicBezTo>
                      <a:cubicBezTo>
                        <a:pt x="71" y="12"/>
                        <a:pt x="68" y="11"/>
                        <a:pt x="66" y="11"/>
                      </a:cubicBezTo>
                      <a:cubicBezTo>
                        <a:pt x="65" y="10"/>
                        <a:pt x="64" y="10"/>
                        <a:pt x="63" y="9"/>
                      </a:cubicBezTo>
                      <a:cubicBezTo>
                        <a:pt x="61" y="8"/>
                        <a:pt x="59" y="6"/>
                        <a:pt x="58" y="6"/>
                      </a:cubicBezTo>
                      <a:cubicBezTo>
                        <a:pt x="57" y="6"/>
                        <a:pt x="53" y="7"/>
                        <a:pt x="50" y="9"/>
                      </a:cubicBezTo>
                      <a:cubicBezTo>
                        <a:pt x="49" y="9"/>
                        <a:pt x="49" y="9"/>
                        <a:pt x="48" y="9"/>
                      </a:cubicBezTo>
                      <a:cubicBezTo>
                        <a:pt x="45" y="9"/>
                        <a:pt x="44" y="7"/>
                        <a:pt x="43" y="5"/>
                      </a:cubicBezTo>
                      <a:cubicBezTo>
                        <a:pt x="42" y="4"/>
                        <a:pt x="42" y="3"/>
                        <a:pt x="41" y="2"/>
                      </a:cubicBezTo>
                      <a:cubicBezTo>
                        <a:pt x="41" y="2"/>
                        <a:pt x="40" y="2"/>
                        <a:pt x="38" y="2"/>
                      </a:cubicBezTo>
                      <a:cubicBezTo>
                        <a:pt x="37" y="1"/>
                        <a:pt x="34" y="1"/>
                        <a:pt x="32" y="0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0" y="1"/>
                      </a:cubicBezTo>
                      <a:cubicBezTo>
                        <a:pt x="30" y="2"/>
                        <a:pt x="29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4" y="2"/>
                        <a:pt x="22" y="2"/>
                        <a:pt x="20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3"/>
                        <a:pt x="17" y="5"/>
                        <a:pt x="17" y="7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4" y="13"/>
                        <a:pt x="11" y="16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20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3"/>
                        <a:pt x="11" y="23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6"/>
                      </a:cubicBezTo>
                      <a:cubicBezTo>
                        <a:pt x="11" y="26"/>
                        <a:pt x="11" y="27"/>
                        <a:pt x="11" y="27"/>
                      </a:cubicBezTo>
                      <a:cubicBezTo>
                        <a:pt x="12" y="31"/>
                        <a:pt x="12" y="42"/>
                        <a:pt x="9" y="45"/>
                      </a:cubicBezTo>
                      <a:cubicBezTo>
                        <a:pt x="7" y="47"/>
                        <a:pt x="6" y="50"/>
                        <a:pt x="5" y="51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2"/>
                        <a:pt x="2" y="54"/>
                        <a:pt x="1" y="58"/>
                      </a:cubicBezTo>
                      <a:cubicBezTo>
                        <a:pt x="0" y="62"/>
                        <a:pt x="1" y="64"/>
                        <a:pt x="1" y="67"/>
                      </a:cubicBezTo>
                      <a:cubicBezTo>
                        <a:pt x="1" y="68"/>
                        <a:pt x="1" y="70"/>
                        <a:pt x="1" y="71"/>
                      </a:cubicBezTo>
                      <a:cubicBezTo>
                        <a:pt x="1" y="73"/>
                        <a:pt x="2" y="74"/>
                        <a:pt x="3" y="75"/>
                      </a:cubicBezTo>
                      <a:cubicBezTo>
                        <a:pt x="3" y="76"/>
                        <a:pt x="3" y="77"/>
                        <a:pt x="4" y="77"/>
                      </a:cubicBezTo>
                      <a:cubicBezTo>
                        <a:pt x="4" y="77"/>
                        <a:pt x="4" y="78"/>
                        <a:pt x="4" y="78"/>
                      </a:cubicBezTo>
                      <a:cubicBezTo>
                        <a:pt x="4" y="78"/>
                        <a:pt x="4" y="79"/>
                        <a:pt x="4" y="79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5" y="80"/>
                        <a:pt x="11" y="81"/>
                        <a:pt x="15" y="82"/>
                      </a:cubicBezTo>
                      <a:cubicBezTo>
                        <a:pt x="17" y="82"/>
                        <a:pt x="18" y="82"/>
                        <a:pt x="20" y="83"/>
                      </a:cubicBezTo>
                      <a:cubicBezTo>
                        <a:pt x="26" y="84"/>
                        <a:pt x="32" y="93"/>
                        <a:pt x="32" y="96"/>
                      </a:cubicBezTo>
                      <a:cubicBezTo>
                        <a:pt x="32" y="98"/>
                        <a:pt x="35" y="103"/>
                        <a:pt x="37" y="104"/>
                      </a:cubicBezTo>
                      <a:cubicBezTo>
                        <a:pt x="38" y="104"/>
                        <a:pt x="38" y="104"/>
                        <a:pt x="38" y="104"/>
                      </a:cubicBezTo>
                      <a:cubicBezTo>
                        <a:pt x="39" y="104"/>
                        <a:pt x="41" y="103"/>
                        <a:pt x="42" y="103"/>
                      </a:cubicBezTo>
                      <a:cubicBezTo>
                        <a:pt x="44" y="102"/>
                        <a:pt x="46" y="101"/>
                        <a:pt x="48" y="101"/>
                      </a:cubicBezTo>
                      <a:cubicBezTo>
                        <a:pt x="50" y="101"/>
                        <a:pt x="50" y="101"/>
                        <a:pt x="50" y="101"/>
                      </a:cubicBezTo>
                      <a:cubicBezTo>
                        <a:pt x="59" y="101"/>
                        <a:pt x="61" y="100"/>
                        <a:pt x="61" y="100"/>
                      </a:cubicBezTo>
                      <a:cubicBezTo>
                        <a:pt x="62" y="100"/>
                        <a:pt x="63" y="99"/>
                        <a:pt x="63" y="99"/>
                      </a:cubicBezTo>
                      <a:cubicBezTo>
                        <a:pt x="63" y="99"/>
                        <a:pt x="63" y="99"/>
                        <a:pt x="63" y="99"/>
                      </a:cubicBezTo>
                      <a:cubicBezTo>
                        <a:pt x="63" y="99"/>
                        <a:pt x="64" y="98"/>
                        <a:pt x="64" y="98"/>
                      </a:cubicBezTo>
                      <a:cubicBezTo>
                        <a:pt x="64" y="98"/>
                        <a:pt x="64" y="97"/>
                        <a:pt x="64" y="97"/>
                      </a:cubicBezTo>
                      <a:cubicBezTo>
                        <a:pt x="64" y="97"/>
                        <a:pt x="64" y="96"/>
                        <a:pt x="64" y="96"/>
                      </a:cubicBezTo>
                      <a:cubicBezTo>
                        <a:pt x="64" y="96"/>
                        <a:pt x="64" y="95"/>
                        <a:pt x="65" y="95"/>
                      </a:cubicBezTo>
                      <a:cubicBezTo>
                        <a:pt x="65" y="95"/>
                        <a:pt x="65" y="94"/>
                        <a:pt x="65" y="94"/>
                      </a:cubicBezTo>
                      <a:cubicBezTo>
                        <a:pt x="65" y="94"/>
                        <a:pt x="65" y="93"/>
                        <a:pt x="65" y="93"/>
                      </a:cubicBezTo>
                      <a:cubicBezTo>
                        <a:pt x="65" y="93"/>
                        <a:pt x="65" y="93"/>
                        <a:pt x="65" y="93"/>
                      </a:cubicBezTo>
                      <a:cubicBezTo>
                        <a:pt x="65" y="92"/>
                        <a:pt x="65" y="92"/>
                        <a:pt x="65" y="92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6" y="91"/>
                        <a:pt x="66" y="91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8"/>
                        <a:pt x="66" y="88"/>
                        <a:pt x="66" y="88"/>
                      </a:cubicBezTo>
                      <a:cubicBezTo>
                        <a:pt x="78" y="76"/>
                        <a:pt x="80" y="75"/>
                        <a:pt x="80" y="75"/>
                      </a:cubicBezTo>
                      <a:cubicBezTo>
                        <a:pt x="81" y="75"/>
                        <a:pt x="82" y="75"/>
                        <a:pt x="83" y="75"/>
                      </a:cubicBezTo>
                      <a:cubicBezTo>
                        <a:pt x="84" y="75"/>
                        <a:pt x="85" y="75"/>
                        <a:pt x="86" y="75"/>
                      </a:cubicBezTo>
                      <a:cubicBezTo>
                        <a:pt x="87" y="74"/>
                        <a:pt x="88" y="74"/>
                        <a:pt x="89" y="74"/>
                      </a:cubicBezTo>
                      <a:cubicBezTo>
                        <a:pt x="91" y="74"/>
                        <a:pt x="95" y="76"/>
                        <a:pt x="97" y="79"/>
                      </a:cubicBezTo>
                      <a:cubicBezTo>
                        <a:pt x="97" y="79"/>
                        <a:pt x="97" y="78"/>
                        <a:pt x="97" y="78"/>
                      </a:cubicBezTo>
                      <a:cubicBezTo>
                        <a:pt x="99" y="74"/>
                        <a:pt x="99" y="74"/>
                        <a:pt x="99" y="74"/>
                      </a:cubicBezTo>
                      <a:cubicBezTo>
                        <a:pt x="101" y="71"/>
                        <a:pt x="106" y="62"/>
                        <a:pt x="106" y="60"/>
                      </a:cubicBezTo>
                      <a:cubicBezTo>
                        <a:pt x="106" y="57"/>
                        <a:pt x="109" y="55"/>
                        <a:pt x="110" y="54"/>
                      </a:cubicBezTo>
                      <a:cubicBezTo>
                        <a:pt x="111" y="54"/>
                        <a:pt x="111" y="53"/>
                        <a:pt x="112" y="53"/>
                      </a:cubicBezTo>
                      <a:cubicBezTo>
                        <a:pt x="112" y="52"/>
                        <a:pt x="112" y="52"/>
                        <a:pt x="112" y="52"/>
                      </a:cubicBezTo>
                      <a:cubicBezTo>
                        <a:pt x="112" y="50"/>
                        <a:pt x="112" y="46"/>
                        <a:pt x="114" y="45"/>
                      </a:cubicBezTo>
                      <a:cubicBezTo>
                        <a:pt x="115" y="44"/>
                        <a:pt x="116" y="41"/>
                        <a:pt x="116" y="40"/>
                      </a:cubicBezTo>
                      <a:cubicBezTo>
                        <a:pt x="115" y="37"/>
                        <a:pt x="123" y="26"/>
                        <a:pt x="123" y="26"/>
                      </a:cubicBezTo>
                      <a:cubicBezTo>
                        <a:pt x="124" y="25"/>
                        <a:pt x="125" y="25"/>
                        <a:pt x="127" y="24"/>
                      </a:cubicBezTo>
                      <a:cubicBezTo>
                        <a:pt x="127" y="24"/>
                        <a:pt x="129" y="24"/>
                        <a:pt x="129" y="23"/>
                      </a:cubicBezTo>
                      <a:cubicBezTo>
                        <a:pt x="129" y="23"/>
                        <a:pt x="129" y="22"/>
                        <a:pt x="129" y="22"/>
                      </a:cubicBezTo>
                      <a:cubicBezTo>
                        <a:pt x="129" y="20"/>
                        <a:pt x="130" y="19"/>
                        <a:pt x="130" y="18"/>
                      </a:cubicBezTo>
                      <a:cubicBezTo>
                        <a:pt x="127" y="18"/>
                        <a:pt x="124" y="15"/>
                        <a:pt x="124" y="12"/>
                      </a:cubicBezTo>
                      <a:cubicBezTo>
                        <a:pt x="124" y="12"/>
                        <a:pt x="124" y="11"/>
                        <a:pt x="124" y="11"/>
                      </a:cubicBezTo>
                      <a:cubicBezTo>
                        <a:pt x="124" y="11"/>
                        <a:pt x="124" y="11"/>
                        <a:pt x="124" y="10"/>
                      </a:cubicBezTo>
                      <a:cubicBezTo>
                        <a:pt x="124" y="10"/>
                        <a:pt x="124" y="10"/>
                        <a:pt x="124" y="9"/>
                      </a:cubicBezTo>
                      <a:cubicBezTo>
                        <a:pt x="124" y="9"/>
                        <a:pt x="124" y="9"/>
                        <a:pt x="124" y="9"/>
                      </a:cubicBezTo>
                      <a:cubicBezTo>
                        <a:pt x="124" y="8"/>
                        <a:pt x="124" y="8"/>
                        <a:pt x="124" y="8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87" name="Freeform 1342">
                  <a:extLst>
                    <a:ext uri="{FF2B5EF4-FFF2-40B4-BE49-F238E27FC236}">
                      <a16:creationId xmlns:a16="http://schemas.microsoft.com/office/drawing/2014/main" id="{D958293D-E516-6642-B98D-1E58138950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8" y="2840"/>
                  <a:ext cx="29" cy="62"/>
                </a:xfrm>
                <a:custGeom>
                  <a:avLst/>
                  <a:gdLst>
                    <a:gd name="T0" fmla="*/ 26 w 30"/>
                    <a:gd name="T1" fmla="*/ 5 h 65"/>
                    <a:gd name="T2" fmla="*/ 23 w 30"/>
                    <a:gd name="T3" fmla="*/ 1 h 65"/>
                    <a:gd name="T4" fmla="*/ 22 w 30"/>
                    <a:gd name="T5" fmla="*/ 0 h 65"/>
                    <a:gd name="T6" fmla="*/ 21 w 30"/>
                    <a:gd name="T7" fmla="*/ 0 h 65"/>
                    <a:gd name="T8" fmla="*/ 21 w 30"/>
                    <a:gd name="T9" fmla="*/ 2 h 65"/>
                    <a:gd name="T10" fmla="*/ 21 w 30"/>
                    <a:gd name="T11" fmla="*/ 3 h 65"/>
                    <a:gd name="T12" fmla="*/ 20 w 30"/>
                    <a:gd name="T13" fmla="*/ 7 h 65"/>
                    <a:gd name="T14" fmla="*/ 17 w 30"/>
                    <a:gd name="T15" fmla="*/ 9 h 65"/>
                    <a:gd name="T16" fmla="*/ 6 w 30"/>
                    <a:gd name="T17" fmla="*/ 12 h 65"/>
                    <a:gd name="T18" fmla="*/ 1 w 30"/>
                    <a:gd name="T19" fmla="*/ 16 h 65"/>
                    <a:gd name="T20" fmla="*/ 0 w 30"/>
                    <a:gd name="T21" fmla="*/ 16 h 65"/>
                    <a:gd name="T22" fmla="*/ 1 w 30"/>
                    <a:gd name="T23" fmla="*/ 18 h 65"/>
                    <a:gd name="T24" fmla="*/ 1 w 30"/>
                    <a:gd name="T25" fmla="*/ 19 h 65"/>
                    <a:gd name="T26" fmla="*/ 1 w 30"/>
                    <a:gd name="T27" fmla="*/ 20 h 65"/>
                    <a:gd name="T28" fmla="*/ 2 w 30"/>
                    <a:gd name="T29" fmla="*/ 21 h 65"/>
                    <a:gd name="T30" fmla="*/ 2 w 30"/>
                    <a:gd name="T31" fmla="*/ 21 h 65"/>
                    <a:gd name="T32" fmla="*/ 3 w 30"/>
                    <a:gd name="T33" fmla="*/ 22 h 65"/>
                    <a:gd name="T34" fmla="*/ 4 w 30"/>
                    <a:gd name="T35" fmla="*/ 22 h 65"/>
                    <a:gd name="T36" fmla="*/ 8 w 30"/>
                    <a:gd name="T37" fmla="*/ 31 h 65"/>
                    <a:gd name="T38" fmla="*/ 10 w 30"/>
                    <a:gd name="T39" fmla="*/ 41 h 65"/>
                    <a:gd name="T40" fmla="*/ 10 w 30"/>
                    <a:gd name="T41" fmla="*/ 48 h 65"/>
                    <a:gd name="T42" fmla="*/ 11 w 30"/>
                    <a:gd name="T43" fmla="*/ 49 h 65"/>
                    <a:gd name="T44" fmla="*/ 11 w 30"/>
                    <a:gd name="T45" fmla="*/ 51 h 65"/>
                    <a:gd name="T46" fmla="*/ 11 w 30"/>
                    <a:gd name="T47" fmla="*/ 54 h 65"/>
                    <a:gd name="T48" fmla="*/ 11 w 30"/>
                    <a:gd name="T49" fmla="*/ 56 h 65"/>
                    <a:gd name="T50" fmla="*/ 11 w 30"/>
                    <a:gd name="T51" fmla="*/ 59 h 65"/>
                    <a:gd name="T52" fmla="*/ 11 w 30"/>
                    <a:gd name="T53" fmla="*/ 63 h 65"/>
                    <a:gd name="T54" fmla="*/ 11 w 30"/>
                    <a:gd name="T55" fmla="*/ 65 h 65"/>
                    <a:gd name="T56" fmla="*/ 20 w 30"/>
                    <a:gd name="T57" fmla="*/ 63 h 65"/>
                    <a:gd name="T58" fmla="*/ 21 w 30"/>
                    <a:gd name="T59" fmla="*/ 61 h 65"/>
                    <a:gd name="T60" fmla="*/ 19 w 30"/>
                    <a:gd name="T61" fmla="*/ 51 h 65"/>
                    <a:gd name="T62" fmla="*/ 24 w 30"/>
                    <a:gd name="T63" fmla="*/ 33 h 65"/>
                    <a:gd name="T64" fmla="*/ 29 w 30"/>
                    <a:gd name="T65" fmla="*/ 12 h 65"/>
                    <a:gd name="T66" fmla="*/ 29 w 30"/>
                    <a:gd name="T67" fmla="*/ 10 h 65"/>
                    <a:gd name="T68" fmla="*/ 29 w 30"/>
                    <a:gd name="T69" fmla="*/ 8 h 65"/>
                    <a:gd name="T70" fmla="*/ 27 w 30"/>
                    <a:gd name="T71" fmla="*/ 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" h="65">
                      <a:moveTo>
                        <a:pt x="27" y="6"/>
                      </a:moveTo>
                      <a:cubicBezTo>
                        <a:pt x="27" y="6"/>
                        <a:pt x="26" y="6"/>
                        <a:pt x="26" y="5"/>
                      </a:cubicBezTo>
                      <a:cubicBezTo>
                        <a:pt x="24" y="5"/>
                        <a:pt x="23" y="3"/>
                        <a:pt x="23" y="2"/>
                      </a:cubicBezTo>
                      <a:cubicBezTo>
                        <a:pt x="23" y="2"/>
                        <a:pt x="23" y="1"/>
                        <a:pt x="23" y="1"/>
                      </a:cubicBezTo>
                      <a:cubicBezTo>
                        <a:pt x="23" y="1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8"/>
                        <a:pt x="19" y="8"/>
                        <a:pt x="18" y="8"/>
                      </a:cubicBezTo>
                      <a:cubicBezTo>
                        <a:pt x="18" y="9"/>
                        <a:pt x="18" y="9"/>
                        <a:pt x="17" y="9"/>
                      </a:cubicBezTo>
                      <a:cubicBezTo>
                        <a:pt x="16" y="11"/>
                        <a:pt x="13" y="11"/>
                        <a:pt x="10" y="12"/>
                      </a:cubicBezTo>
                      <a:cubicBezTo>
                        <a:pt x="9" y="12"/>
                        <a:pt x="7" y="12"/>
                        <a:pt x="6" y="12"/>
                      </a:cubicBezTo>
                      <a:cubicBezTo>
                        <a:pt x="6" y="12"/>
                        <a:pt x="5" y="13"/>
                        <a:pt x="4" y="14"/>
                      </a:cubicBezTo>
                      <a:cubicBezTo>
                        <a:pt x="3" y="15"/>
                        <a:pt x="2" y="16"/>
                        <a:pt x="1" y="16"/>
                      </a:cubicBezTo>
                      <a:cubicBezTo>
                        <a:pt x="1" y="16"/>
                        <a:pt x="1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1" y="17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4" y="22"/>
                      </a:cubicBezTo>
                      <a:cubicBezTo>
                        <a:pt x="4" y="23"/>
                        <a:pt x="5" y="23"/>
                        <a:pt x="5" y="23"/>
                      </a:cubicBezTo>
                      <a:cubicBezTo>
                        <a:pt x="10" y="26"/>
                        <a:pt x="9" y="29"/>
                        <a:pt x="8" y="31"/>
                      </a:cubicBezTo>
                      <a:cubicBezTo>
                        <a:pt x="8" y="31"/>
                        <a:pt x="8" y="32"/>
                        <a:pt x="8" y="32"/>
                      </a:cubicBezTo>
                      <a:cubicBezTo>
                        <a:pt x="10" y="34"/>
                        <a:pt x="10" y="37"/>
                        <a:pt x="10" y="41"/>
                      </a:cubicBezTo>
                      <a:cubicBezTo>
                        <a:pt x="10" y="43"/>
                        <a:pt x="10" y="45"/>
                        <a:pt x="10" y="46"/>
                      </a:cubicBezTo>
                      <a:cubicBezTo>
                        <a:pt x="10" y="47"/>
                        <a:pt x="10" y="47"/>
                        <a:pt x="10" y="48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1" y="53"/>
                        <a:pt x="11" y="53"/>
                        <a:pt x="11" y="54"/>
                      </a:cubicBezTo>
                      <a:cubicBezTo>
                        <a:pt x="11" y="54"/>
                        <a:pt x="11" y="54"/>
                        <a:pt x="11" y="55"/>
                      </a:cubicBezTo>
                      <a:cubicBezTo>
                        <a:pt x="11" y="55"/>
                        <a:pt x="11" y="56"/>
                        <a:pt x="11" y="56"/>
                      </a:cubicBezTo>
                      <a:cubicBezTo>
                        <a:pt x="11" y="57"/>
                        <a:pt x="11" y="57"/>
                        <a:pt x="11" y="57"/>
                      </a:cubicBezTo>
                      <a:cubicBezTo>
                        <a:pt x="11" y="58"/>
                        <a:pt x="11" y="59"/>
                        <a:pt x="11" y="59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1" y="61"/>
                        <a:pt x="11" y="62"/>
                        <a:pt x="11" y="63"/>
                      </a:cubicBezTo>
                      <a:cubicBezTo>
                        <a:pt x="11" y="63"/>
                        <a:pt x="11" y="64"/>
                        <a:pt x="11" y="64"/>
                      </a:cubicBezTo>
                      <a:cubicBezTo>
                        <a:pt x="11" y="64"/>
                        <a:pt x="11" y="65"/>
                        <a:pt x="11" y="65"/>
                      </a:cubicBezTo>
                      <a:cubicBezTo>
                        <a:pt x="14" y="65"/>
                        <a:pt x="16" y="65"/>
                        <a:pt x="17" y="65"/>
                      </a:cubicBezTo>
                      <a:cubicBezTo>
                        <a:pt x="18" y="65"/>
                        <a:pt x="19" y="64"/>
                        <a:pt x="20" y="63"/>
                      </a:cubicBezTo>
                      <a:cubicBezTo>
                        <a:pt x="20" y="63"/>
                        <a:pt x="21" y="62"/>
                        <a:pt x="22" y="62"/>
                      </a:cubicBezTo>
                      <a:cubicBezTo>
                        <a:pt x="21" y="62"/>
                        <a:pt x="21" y="62"/>
                        <a:pt x="21" y="61"/>
                      </a:cubicBezTo>
                      <a:cubicBezTo>
                        <a:pt x="20" y="60"/>
                        <a:pt x="19" y="58"/>
                        <a:pt x="19" y="55"/>
                      </a:cubicBezTo>
                      <a:cubicBezTo>
                        <a:pt x="19" y="54"/>
                        <a:pt x="19" y="53"/>
                        <a:pt x="19" y="51"/>
                      </a:cubicBezTo>
                      <a:cubicBezTo>
                        <a:pt x="19" y="48"/>
                        <a:pt x="18" y="46"/>
                        <a:pt x="19" y="42"/>
                      </a:cubicBezTo>
                      <a:cubicBezTo>
                        <a:pt x="20" y="37"/>
                        <a:pt x="23" y="34"/>
                        <a:pt x="24" y="33"/>
                      </a:cubicBezTo>
                      <a:cubicBezTo>
                        <a:pt x="25" y="31"/>
                        <a:pt x="26" y="28"/>
                        <a:pt x="28" y="26"/>
                      </a:cubicBezTo>
                      <a:cubicBezTo>
                        <a:pt x="30" y="25"/>
                        <a:pt x="30" y="18"/>
                        <a:pt x="29" y="12"/>
                      </a:cubicBezTo>
                      <a:cubicBezTo>
                        <a:pt x="29" y="11"/>
                        <a:pt x="29" y="11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9" y="9"/>
                        <a:pt x="29" y="9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28" y="7"/>
                        <a:pt x="28" y="6"/>
                      </a:cubicBezTo>
                      <a:cubicBezTo>
                        <a:pt x="28" y="6"/>
                        <a:pt x="28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88" name="Freeform 1343">
                  <a:extLst>
                    <a:ext uri="{FF2B5EF4-FFF2-40B4-BE49-F238E27FC236}">
                      <a16:creationId xmlns:a16="http://schemas.microsoft.com/office/drawing/2014/main" id="{EE8AAF29-9893-F541-9ED5-55590D59B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9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89" name="Freeform 1344">
                  <a:extLst>
                    <a:ext uri="{FF2B5EF4-FFF2-40B4-BE49-F238E27FC236}">
                      <a16:creationId xmlns:a16="http://schemas.microsoft.com/office/drawing/2014/main" id="{20411D48-36A7-D046-9A57-F5A8633EC1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" y="289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90" name="Freeform 1345">
                  <a:extLst>
                    <a:ext uri="{FF2B5EF4-FFF2-40B4-BE49-F238E27FC236}">
                      <a16:creationId xmlns:a16="http://schemas.microsoft.com/office/drawing/2014/main" id="{99F78C5E-9F71-E140-871B-5CECD3F272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9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91" name="Freeform 1346">
                  <a:extLst>
                    <a:ext uri="{FF2B5EF4-FFF2-40B4-BE49-F238E27FC236}">
                      <a16:creationId xmlns:a16="http://schemas.microsoft.com/office/drawing/2014/main" id="{BD2A32F0-C441-B64F-870F-97E826D67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5" y="284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2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92" name="Freeform 1347">
                  <a:extLst>
                    <a:ext uri="{FF2B5EF4-FFF2-40B4-BE49-F238E27FC236}">
                      <a16:creationId xmlns:a16="http://schemas.microsoft.com/office/drawing/2014/main" id="{32289192-86AA-324A-8AE0-7AA915FF9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2854"/>
                  <a:ext cx="15" cy="51"/>
                </a:xfrm>
                <a:custGeom>
                  <a:avLst/>
                  <a:gdLst>
                    <a:gd name="T0" fmla="*/ 2 w 16"/>
                    <a:gd name="T1" fmla="*/ 1 h 53"/>
                    <a:gd name="T2" fmla="*/ 2 w 16"/>
                    <a:gd name="T3" fmla="*/ 0 h 53"/>
                    <a:gd name="T4" fmla="*/ 0 w 16"/>
                    <a:gd name="T5" fmla="*/ 0 h 53"/>
                    <a:gd name="T6" fmla="*/ 0 w 16"/>
                    <a:gd name="T7" fmla="*/ 0 h 53"/>
                    <a:gd name="T8" fmla="*/ 0 w 16"/>
                    <a:gd name="T9" fmla="*/ 0 h 53"/>
                    <a:gd name="T10" fmla="*/ 0 w 16"/>
                    <a:gd name="T11" fmla="*/ 2 h 53"/>
                    <a:gd name="T12" fmla="*/ 0 w 16"/>
                    <a:gd name="T13" fmla="*/ 2 h 53"/>
                    <a:gd name="T14" fmla="*/ 1 w 16"/>
                    <a:gd name="T15" fmla="*/ 3 h 53"/>
                    <a:gd name="T16" fmla="*/ 1 w 16"/>
                    <a:gd name="T17" fmla="*/ 3 h 53"/>
                    <a:gd name="T18" fmla="*/ 1 w 16"/>
                    <a:gd name="T19" fmla="*/ 4 h 53"/>
                    <a:gd name="T20" fmla="*/ 1 w 16"/>
                    <a:gd name="T21" fmla="*/ 4 h 53"/>
                    <a:gd name="T22" fmla="*/ 1 w 16"/>
                    <a:gd name="T23" fmla="*/ 4 h 53"/>
                    <a:gd name="T24" fmla="*/ 4 w 16"/>
                    <a:gd name="T25" fmla="*/ 12 h 53"/>
                    <a:gd name="T26" fmla="*/ 4 w 16"/>
                    <a:gd name="T27" fmla="*/ 14 h 53"/>
                    <a:gd name="T28" fmla="*/ 5 w 16"/>
                    <a:gd name="T29" fmla="*/ 27 h 53"/>
                    <a:gd name="T30" fmla="*/ 8 w 16"/>
                    <a:gd name="T31" fmla="*/ 43 h 53"/>
                    <a:gd name="T32" fmla="*/ 8 w 16"/>
                    <a:gd name="T33" fmla="*/ 46 h 53"/>
                    <a:gd name="T34" fmla="*/ 8 w 16"/>
                    <a:gd name="T35" fmla="*/ 46 h 53"/>
                    <a:gd name="T36" fmla="*/ 9 w 16"/>
                    <a:gd name="T37" fmla="*/ 48 h 53"/>
                    <a:gd name="T38" fmla="*/ 9 w 16"/>
                    <a:gd name="T39" fmla="*/ 49 h 53"/>
                    <a:gd name="T40" fmla="*/ 10 w 16"/>
                    <a:gd name="T41" fmla="*/ 51 h 53"/>
                    <a:gd name="T42" fmla="*/ 10 w 16"/>
                    <a:gd name="T43" fmla="*/ 53 h 53"/>
                    <a:gd name="T44" fmla="*/ 11 w 16"/>
                    <a:gd name="T45" fmla="*/ 53 h 53"/>
                    <a:gd name="T46" fmla="*/ 11 w 16"/>
                    <a:gd name="T47" fmla="*/ 53 h 53"/>
                    <a:gd name="T48" fmla="*/ 16 w 16"/>
                    <a:gd name="T49" fmla="*/ 51 h 53"/>
                    <a:gd name="T50" fmla="*/ 16 w 16"/>
                    <a:gd name="T51" fmla="*/ 50 h 53"/>
                    <a:gd name="T52" fmla="*/ 16 w 16"/>
                    <a:gd name="T53" fmla="*/ 48 h 53"/>
                    <a:gd name="T54" fmla="*/ 16 w 16"/>
                    <a:gd name="T55" fmla="*/ 46 h 53"/>
                    <a:gd name="T56" fmla="*/ 16 w 16"/>
                    <a:gd name="T57" fmla="*/ 45 h 53"/>
                    <a:gd name="T58" fmla="*/ 16 w 16"/>
                    <a:gd name="T59" fmla="*/ 43 h 53"/>
                    <a:gd name="T60" fmla="*/ 16 w 16"/>
                    <a:gd name="T61" fmla="*/ 42 h 53"/>
                    <a:gd name="T62" fmla="*/ 16 w 16"/>
                    <a:gd name="T63" fmla="*/ 40 h 53"/>
                    <a:gd name="T64" fmla="*/ 16 w 16"/>
                    <a:gd name="T65" fmla="*/ 39 h 53"/>
                    <a:gd name="T66" fmla="*/ 16 w 16"/>
                    <a:gd name="T67" fmla="*/ 38 h 53"/>
                    <a:gd name="T68" fmla="*/ 16 w 16"/>
                    <a:gd name="T69" fmla="*/ 37 h 53"/>
                    <a:gd name="T70" fmla="*/ 16 w 16"/>
                    <a:gd name="T71" fmla="*/ 35 h 53"/>
                    <a:gd name="T72" fmla="*/ 16 w 16"/>
                    <a:gd name="T73" fmla="*/ 35 h 53"/>
                    <a:gd name="T74" fmla="*/ 16 w 16"/>
                    <a:gd name="T75" fmla="*/ 33 h 53"/>
                    <a:gd name="T76" fmla="*/ 16 w 16"/>
                    <a:gd name="T77" fmla="*/ 33 h 53"/>
                    <a:gd name="T78" fmla="*/ 15 w 16"/>
                    <a:gd name="T79" fmla="*/ 32 h 53"/>
                    <a:gd name="T80" fmla="*/ 15 w 16"/>
                    <a:gd name="T81" fmla="*/ 26 h 53"/>
                    <a:gd name="T82" fmla="*/ 14 w 16"/>
                    <a:gd name="T83" fmla="*/ 20 h 53"/>
                    <a:gd name="T84" fmla="*/ 13 w 16"/>
                    <a:gd name="T85" fmla="*/ 15 h 53"/>
                    <a:gd name="T86" fmla="*/ 12 w 16"/>
                    <a:gd name="T87" fmla="*/ 12 h 53"/>
                    <a:gd name="T88" fmla="*/ 11 w 16"/>
                    <a:gd name="T89" fmla="*/ 11 h 53"/>
                    <a:gd name="T90" fmla="*/ 10 w 16"/>
                    <a:gd name="T91" fmla="*/ 10 h 53"/>
                    <a:gd name="T92" fmla="*/ 9 w 16"/>
                    <a:gd name="T93" fmla="*/ 10 h 53"/>
                    <a:gd name="T94" fmla="*/ 9 w 16"/>
                    <a:gd name="T95" fmla="*/ 9 h 53"/>
                    <a:gd name="T96" fmla="*/ 8 w 16"/>
                    <a:gd name="T97" fmla="*/ 9 h 53"/>
                    <a:gd name="T98" fmla="*/ 8 w 16"/>
                    <a:gd name="T99" fmla="*/ 9 h 53"/>
                    <a:gd name="T100" fmla="*/ 7 w 16"/>
                    <a:gd name="T101" fmla="*/ 8 h 53"/>
                    <a:gd name="T102" fmla="*/ 7 w 16"/>
                    <a:gd name="T103" fmla="*/ 8 h 53"/>
                    <a:gd name="T104" fmla="*/ 7 w 16"/>
                    <a:gd name="T105" fmla="*/ 7 h 53"/>
                    <a:gd name="T106" fmla="*/ 6 w 16"/>
                    <a:gd name="T107" fmla="*/ 6 h 53"/>
                    <a:gd name="T108" fmla="*/ 6 w 16"/>
                    <a:gd name="T109" fmla="*/ 6 h 53"/>
                    <a:gd name="T110" fmla="*/ 6 w 16"/>
                    <a:gd name="T111" fmla="*/ 5 h 53"/>
                    <a:gd name="T112" fmla="*/ 6 w 16"/>
                    <a:gd name="T113" fmla="*/ 4 h 53"/>
                    <a:gd name="T114" fmla="*/ 6 w 16"/>
                    <a:gd name="T115" fmla="*/ 3 h 53"/>
                    <a:gd name="T116" fmla="*/ 5 w 16"/>
                    <a:gd name="T117" fmla="*/ 2 h 53"/>
                    <a:gd name="T118" fmla="*/ 5 w 16"/>
                    <a:gd name="T119" fmla="*/ 1 h 53"/>
                    <a:gd name="T120" fmla="*/ 2 w 16"/>
                    <a:gd name="T121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" h="53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3" y="5"/>
                        <a:pt x="5" y="7"/>
                        <a:pt x="4" y="12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8"/>
                        <a:pt x="3" y="24"/>
                        <a:pt x="5" y="27"/>
                      </a:cubicBezTo>
                      <a:cubicBezTo>
                        <a:pt x="6" y="31"/>
                        <a:pt x="8" y="37"/>
                        <a:pt x="8" y="43"/>
                      </a:cubicBezTo>
                      <a:cubicBezTo>
                        <a:pt x="8" y="44"/>
                        <a:pt x="8" y="45"/>
                        <a:pt x="8" y="46"/>
                      </a:cubicBez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8" y="47"/>
                        <a:pt x="8" y="48"/>
                        <a:pt x="9" y="48"/>
                      </a:cubicBez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9" y="50"/>
                        <a:pt x="9" y="51"/>
                        <a:pt x="10" y="51"/>
                      </a:cubicBezTo>
                      <a:cubicBezTo>
                        <a:pt x="10" y="52"/>
                        <a:pt x="10" y="52"/>
                        <a:pt x="10" y="53"/>
                      </a:cubicBezTo>
                      <a:cubicBezTo>
                        <a:pt x="10" y="53"/>
                        <a:pt x="11" y="53"/>
                        <a:pt x="11" y="53"/>
                      </a:cubicBez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2" y="52"/>
                        <a:pt x="14" y="51"/>
                        <a:pt x="16" y="51"/>
                      </a:cubicBezTo>
                      <a:cubicBezTo>
                        <a:pt x="16" y="51"/>
                        <a:pt x="16" y="50"/>
                        <a:pt x="16" y="50"/>
                      </a:cubicBezTo>
                      <a:cubicBezTo>
                        <a:pt x="16" y="49"/>
                        <a:pt x="16" y="49"/>
                        <a:pt x="16" y="48"/>
                      </a:cubicBezTo>
                      <a:cubicBezTo>
                        <a:pt x="16" y="47"/>
                        <a:pt x="16" y="47"/>
                        <a:pt x="16" y="46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6" y="44"/>
                        <a:pt x="16" y="44"/>
                        <a:pt x="16" y="43"/>
                      </a:cubicBezTo>
                      <a:cubicBezTo>
                        <a:pt x="16" y="43"/>
                        <a:pt x="16" y="42"/>
                        <a:pt x="16" y="42"/>
                      </a:cubicBezTo>
                      <a:cubicBezTo>
                        <a:pt x="16" y="41"/>
                        <a:pt x="16" y="40"/>
                        <a:pt x="16" y="40"/>
                      </a:cubicBezTo>
                      <a:cubicBezTo>
                        <a:pt x="16" y="40"/>
                        <a:pt x="16" y="39"/>
                        <a:pt x="16" y="39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36"/>
                        <a:pt x="16" y="36"/>
                        <a:pt x="16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4"/>
                        <a:pt x="16" y="34"/>
                        <a:pt x="16" y="33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15" y="33"/>
                        <a:pt x="15" y="32"/>
                        <a:pt x="15" y="32"/>
                      </a:cubicBezTo>
                      <a:cubicBezTo>
                        <a:pt x="15" y="30"/>
                        <a:pt x="15" y="28"/>
                        <a:pt x="15" y="26"/>
                      </a:cubicBezTo>
                      <a:cubicBezTo>
                        <a:pt x="15" y="23"/>
                        <a:pt x="15" y="21"/>
                        <a:pt x="14" y="20"/>
                      </a:cubicBezTo>
                      <a:cubicBezTo>
                        <a:pt x="13" y="18"/>
                        <a:pt x="13" y="16"/>
                        <a:pt x="13" y="15"/>
                      </a:cubicBezTo>
                      <a:cubicBezTo>
                        <a:pt x="14" y="13"/>
                        <a:pt x="14" y="13"/>
                        <a:pt x="12" y="12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6" y="7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93" name="Freeform 1348">
                  <a:extLst>
                    <a:ext uri="{FF2B5EF4-FFF2-40B4-BE49-F238E27FC236}">
                      <a16:creationId xmlns:a16="http://schemas.microsoft.com/office/drawing/2014/main" id="{D182AE33-F033-3A43-8CD7-621FED892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85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94" name="Freeform 1349">
                  <a:extLst>
                    <a:ext uri="{FF2B5EF4-FFF2-40B4-BE49-F238E27FC236}">
                      <a16:creationId xmlns:a16="http://schemas.microsoft.com/office/drawing/2014/main" id="{DE6EEAE6-45AB-DA43-A14C-8FA2350B76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4" y="288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95" name="Freeform 1350">
                  <a:extLst>
                    <a:ext uri="{FF2B5EF4-FFF2-40B4-BE49-F238E27FC236}">
                      <a16:creationId xmlns:a16="http://schemas.microsoft.com/office/drawing/2014/main" id="{B1977431-604A-8D42-B9E1-DFB543CB6E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7" y="286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96" name="Freeform 1351">
                  <a:extLst>
                    <a:ext uri="{FF2B5EF4-FFF2-40B4-BE49-F238E27FC236}">
                      <a16:creationId xmlns:a16="http://schemas.microsoft.com/office/drawing/2014/main" id="{1F25D71B-8EE7-544B-8DCC-35A1D74C4C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8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97" name="Freeform 1352">
                  <a:extLst>
                    <a:ext uri="{FF2B5EF4-FFF2-40B4-BE49-F238E27FC236}">
                      <a16:creationId xmlns:a16="http://schemas.microsoft.com/office/drawing/2014/main" id="{B4508D81-02A9-724B-B9D0-DA70BD3324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98" name="Freeform 1353">
                  <a:extLst>
                    <a:ext uri="{FF2B5EF4-FFF2-40B4-BE49-F238E27FC236}">
                      <a16:creationId xmlns:a16="http://schemas.microsoft.com/office/drawing/2014/main" id="{9289A530-CF72-4348-A899-D109C32957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8" y="286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699" name="Freeform 1354">
                  <a:extLst>
                    <a:ext uri="{FF2B5EF4-FFF2-40B4-BE49-F238E27FC236}">
                      <a16:creationId xmlns:a16="http://schemas.microsoft.com/office/drawing/2014/main" id="{13FC39A4-CF69-B44F-9E8E-948C3EC7C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3"/>
                  <a:ext cx="0" cy="1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00" name="Freeform 1355">
                  <a:extLst>
                    <a:ext uri="{FF2B5EF4-FFF2-40B4-BE49-F238E27FC236}">
                      <a16:creationId xmlns:a16="http://schemas.microsoft.com/office/drawing/2014/main" id="{BBA03276-336A-CB40-BE55-530129C6A1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6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01" name="Freeform 1356">
                  <a:extLst>
                    <a:ext uri="{FF2B5EF4-FFF2-40B4-BE49-F238E27FC236}">
                      <a16:creationId xmlns:a16="http://schemas.microsoft.com/office/drawing/2014/main" id="{3C8BEECC-63E1-BB40-8963-E674C98E8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88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02" name="Freeform 1357">
                  <a:extLst>
                    <a:ext uri="{FF2B5EF4-FFF2-40B4-BE49-F238E27FC236}">
                      <a16:creationId xmlns:a16="http://schemas.microsoft.com/office/drawing/2014/main" id="{BA081FB3-7F1F-A149-9158-20616CF103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8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03" name="Freeform 1358">
                  <a:extLst>
                    <a:ext uri="{FF2B5EF4-FFF2-40B4-BE49-F238E27FC236}">
                      <a16:creationId xmlns:a16="http://schemas.microsoft.com/office/drawing/2014/main" id="{10CFEC66-B626-8142-9F2E-A3DE0C4666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04" name="Freeform 1359">
                  <a:extLst>
                    <a:ext uri="{FF2B5EF4-FFF2-40B4-BE49-F238E27FC236}">
                      <a16:creationId xmlns:a16="http://schemas.microsoft.com/office/drawing/2014/main" id="{FAB309A0-5E38-3A47-A69E-21E7551A67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6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05" name="Freeform 1360">
                  <a:extLst>
                    <a:ext uri="{FF2B5EF4-FFF2-40B4-BE49-F238E27FC236}">
                      <a16:creationId xmlns:a16="http://schemas.microsoft.com/office/drawing/2014/main" id="{61B54A11-311B-1A41-B6E0-F48C63F66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5" y="2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06" name="Freeform 1361">
                  <a:extLst>
                    <a:ext uri="{FF2B5EF4-FFF2-40B4-BE49-F238E27FC236}">
                      <a16:creationId xmlns:a16="http://schemas.microsoft.com/office/drawing/2014/main" id="{C0934A83-3843-604A-8F8A-0FC622F82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5" y="285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07" name="Freeform 1362">
                  <a:extLst>
                    <a:ext uri="{FF2B5EF4-FFF2-40B4-BE49-F238E27FC236}">
                      <a16:creationId xmlns:a16="http://schemas.microsoft.com/office/drawing/2014/main" id="{BA062077-9F05-654E-B12D-4962796E1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90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08" name="Freeform 1363">
                  <a:extLst>
                    <a:ext uri="{FF2B5EF4-FFF2-40B4-BE49-F238E27FC236}">
                      <a16:creationId xmlns:a16="http://schemas.microsoft.com/office/drawing/2014/main" id="{821AC2AA-B340-5A41-BDE9-C75A9B162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2"/>
                  <a:ext cx="4" cy="7"/>
                </a:xfrm>
                <a:custGeom>
                  <a:avLst/>
                  <a:gdLst>
                    <a:gd name="T0" fmla="*/ 4 w 4"/>
                    <a:gd name="T1" fmla="*/ 7 h 7"/>
                    <a:gd name="T2" fmla="*/ 4 w 4"/>
                    <a:gd name="T3" fmla="*/ 7 h 7"/>
                    <a:gd name="T4" fmla="*/ 3 w 4"/>
                    <a:gd name="T5" fmla="*/ 5 h 7"/>
                    <a:gd name="T6" fmla="*/ 3 w 4"/>
                    <a:gd name="T7" fmla="*/ 5 h 7"/>
                    <a:gd name="T8" fmla="*/ 2 w 4"/>
                    <a:gd name="T9" fmla="*/ 4 h 7"/>
                    <a:gd name="T10" fmla="*/ 2 w 4"/>
                    <a:gd name="T11" fmla="*/ 3 h 7"/>
                    <a:gd name="T12" fmla="*/ 1 w 4"/>
                    <a:gd name="T13" fmla="*/ 1 h 7"/>
                    <a:gd name="T14" fmla="*/ 0 w 4"/>
                    <a:gd name="T15" fmla="*/ 0 h 7"/>
                    <a:gd name="T16" fmla="*/ 0 w 4"/>
                    <a:gd name="T17" fmla="*/ 0 h 7"/>
                    <a:gd name="T18" fmla="*/ 0 w 4"/>
                    <a:gd name="T19" fmla="*/ 2 h 7"/>
                    <a:gd name="T20" fmla="*/ 0 w 4"/>
                    <a:gd name="T21" fmla="*/ 2 h 7"/>
                    <a:gd name="T22" fmla="*/ 0 w 4"/>
                    <a:gd name="T23" fmla="*/ 3 h 7"/>
                    <a:gd name="T24" fmla="*/ 0 w 4"/>
                    <a:gd name="T25" fmla="*/ 3 h 7"/>
                    <a:gd name="T26" fmla="*/ 0 w 4"/>
                    <a:gd name="T27" fmla="*/ 4 h 7"/>
                    <a:gd name="T28" fmla="*/ 3 w 4"/>
                    <a:gd name="T29" fmla="*/ 7 h 7"/>
                    <a:gd name="T30" fmla="*/ 4 w 4"/>
                    <a:gd name="T31" fmla="*/ 7 h 7"/>
                    <a:gd name="T32" fmla="*/ 4 w 4"/>
                    <a:gd name="T3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" h="7"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2" y="6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09" name="Freeform 1364">
                  <a:extLst>
                    <a:ext uri="{FF2B5EF4-FFF2-40B4-BE49-F238E27FC236}">
                      <a16:creationId xmlns:a16="http://schemas.microsoft.com/office/drawing/2014/main" id="{8F0769C4-8EBD-F945-A22E-7CF33C827B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3" y="2847"/>
                  <a:ext cx="76" cy="105"/>
                </a:xfrm>
                <a:custGeom>
                  <a:avLst/>
                  <a:gdLst>
                    <a:gd name="T0" fmla="*/ 32 w 79"/>
                    <a:gd name="T1" fmla="*/ 104 h 110"/>
                    <a:gd name="T2" fmla="*/ 33 w 79"/>
                    <a:gd name="T3" fmla="*/ 104 h 110"/>
                    <a:gd name="T4" fmla="*/ 49 w 79"/>
                    <a:gd name="T5" fmla="*/ 105 h 110"/>
                    <a:gd name="T6" fmla="*/ 50 w 79"/>
                    <a:gd name="T7" fmla="*/ 105 h 110"/>
                    <a:gd name="T8" fmla="*/ 53 w 79"/>
                    <a:gd name="T9" fmla="*/ 105 h 110"/>
                    <a:gd name="T10" fmla="*/ 55 w 79"/>
                    <a:gd name="T11" fmla="*/ 105 h 110"/>
                    <a:gd name="T12" fmla="*/ 58 w 79"/>
                    <a:gd name="T13" fmla="*/ 105 h 110"/>
                    <a:gd name="T14" fmla="*/ 63 w 79"/>
                    <a:gd name="T15" fmla="*/ 105 h 110"/>
                    <a:gd name="T16" fmla="*/ 77 w 79"/>
                    <a:gd name="T17" fmla="*/ 110 h 110"/>
                    <a:gd name="T18" fmla="*/ 79 w 79"/>
                    <a:gd name="T19" fmla="*/ 103 h 110"/>
                    <a:gd name="T20" fmla="*/ 78 w 79"/>
                    <a:gd name="T21" fmla="*/ 102 h 110"/>
                    <a:gd name="T22" fmla="*/ 77 w 79"/>
                    <a:gd name="T23" fmla="*/ 101 h 110"/>
                    <a:gd name="T24" fmla="*/ 70 w 79"/>
                    <a:gd name="T25" fmla="*/ 95 h 110"/>
                    <a:gd name="T26" fmla="*/ 67 w 79"/>
                    <a:gd name="T27" fmla="*/ 90 h 110"/>
                    <a:gd name="T28" fmla="*/ 66 w 79"/>
                    <a:gd name="T29" fmla="*/ 84 h 110"/>
                    <a:gd name="T30" fmla="*/ 62 w 79"/>
                    <a:gd name="T31" fmla="*/ 68 h 110"/>
                    <a:gd name="T32" fmla="*/ 63 w 79"/>
                    <a:gd name="T33" fmla="*/ 59 h 110"/>
                    <a:gd name="T34" fmla="*/ 67 w 79"/>
                    <a:gd name="T35" fmla="*/ 51 h 110"/>
                    <a:gd name="T36" fmla="*/ 69 w 79"/>
                    <a:gd name="T37" fmla="*/ 49 h 110"/>
                    <a:gd name="T38" fmla="*/ 70 w 79"/>
                    <a:gd name="T39" fmla="*/ 47 h 110"/>
                    <a:gd name="T40" fmla="*/ 72 w 79"/>
                    <a:gd name="T41" fmla="*/ 46 h 110"/>
                    <a:gd name="T42" fmla="*/ 71 w 79"/>
                    <a:gd name="T43" fmla="*/ 45 h 110"/>
                    <a:gd name="T44" fmla="*/ 70 w 79"/>
                    <a:gd name="T45" fmla="*/ 42 h 110"/>
                    <a:gd name="T46" fmla="*/ 64 w 79"/>
                    <a:gd name="T47" fmla="*/ 33 h 110"/>
                    <a:gd name="T48" fmla="*/ 58 w 79"/>
                    <a:gd name="T49" fmla="*/ 27 h 110"/>
                    <a:gd name="T50" fmla="*/ 57 w 79"/>
                    <a:gd name="T51" fmla="*/ 21 h 110"/>
                    <a:gd name="T52" fmla="*/ 64 w 79"/>
                    <a:gd name="T53" fmla="*/ 17 h 110"/>
                    <a:gd name="T54" fmla="*/ 70 w 79"/>
                    <a:gd name="T55" fmla="*/ 17 h 110"/>
                    <a:gd name="T56" fmla="*/ 66 w 79"/>
                    <a:gd name="T57" fmla="*/ 2 h 110"/>
                    <a:gd name="T58" fmla="*/ 66 w 79"/>
                    <a:gd name="T59" fmla="*/ 0 h 110"/>
                    <a:gd name="T60" fmla="*/ 66 w 79"/>
                    <a:gd name="T61" fmla="*/ 1 h 110"/>
                    <a:gd name="T62" fmla="*/ 59 w 79"/>
                    <a:gd name="T63" fmla="*/ 6 h 110"/>
                    <a:gd name="T64" fmla="*/ 49 w 79"/>
                    <a:gd name="T65" fmla="*/ 26 h 110"/>
                    <a:gd name="T66" fmla="*/ 49 w 79"/>
                    <a:gd name="T67" fmla="*/ 30 h 110"/>
                    <a:gd name="T68" fmla="*/ 43 w 79"/>
                    <a:gd name="T69" fmla="*/ 37 h 110"/>
                    <a:gd name="T70" fmla="*/ 34 w 79"/>
                    <a:gd name="T71" fmla="*/ 57 h 110"/>
                    <a:gd name="T72" fmla="*/ 26 w 79"/>
                    <a:gd name="T73" fmla="*/ 59 h 110"/>
                    <a:gd name="T74" fmla="*/ 15 w 79"/>
                    <a:gd name="T75" fmla="*/ 56 h 110"/>
                    <a:gd name="T76" fmla="*/ 3 w 79"/>
                    <a:gd name="T77" fmla="*/ 68 h 110"/>
                    <a:gd name="T78" fmla="*/ 2 w 79"/>
                    <a:gd name="T79" fmla="*/ 69 h 110"/>
                    <a:gd name="T80" fmla="*/ 2 w 79"/>
                    <a:gd name="T81" fmla="*/ 70 h 110"/>
                    <a:gd name="T82" fmla="*/ 2 w 79"/>
                    <a:gd name="T83" fmla="*/ 71 h 110"/>
                    <a:gd name="T84" fmla="*/ 2 w 79"/>
                    <a:gd name="T85" fmla="*/ 72 h 110"/>
                    <a:gd name="T86" fmla="*/ 1 w 79"/>
                    <a:gd name="T87" fmla="*/ 74 h 110"/>
                    <a:gd name="T88" fmla="*/ 1 w 79"/>
                    <a:gd name="T89" fmla="*/ 76 h 110"/>
                    <a:gd name="T90" fmla="*/ 0 w 79"/>
                    <a:gd name="T91" fmla="*/ 78 h 110"/>
                    <a:gd name="T92" fmla="*/ 3 w 79"/>
                    <a:gd name="T93" fmla="*/ 82 h 110"/>
                    <a:gd name="T94" fmla="*/ 6 w 79"/>
                    <a:gd name="T95" fmla="*/ 85 h 110"/>
                    <a:gd name="T96" fmla="*/ 12 w 79"/>
                    <a:gd name="T97" fmla="*/ 85 h 110"/>
                    <a:gd name="T98" fmla="*/ 15 w 79"/>
                    <a:gd name="T99" fmla="*/ 100 h 110"/>
                    <a:gd name="T100" fmla="*/ 27 w 79"/>
                    <a:gd name="T101" fmla="*/ 10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9" h="110">
                      <a:moveTo>
                        <a:pt x="32" y="104"/>
                      </a:move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3" y="104"/>
                        <a:pt x="33" y="104"/>
                        <a:pt x="33" y="104"/>
                      </a:cubicBezTo>
                      <a:cubicBezTo>
                        <a:pt x="33" y="104"/>
                        <a:pt x="33" y="104"/>
                        <a:pt x="33" y="104"/>
                      </a:cubicBezTo>
                      <a:cubicBezTo>
                        <a:pt x="35" y="104"/>
                        <a:pt x="42" y="105"/>
                        <a:pt x="49" y="105"/>
                      </a:cubicBezTo>
                      <a:cubicBezTo>
                        <a:pt x="49" y="105"/>
                        <a:pt x="50" y="105"/>
                        <a:pt x="50" y="105"/>
                      </a:cubicBezTo>
                      <a:cubicBezTo>
                        <a:pt x="50" y="105"/>
                        <a:pt x="50" y="105"/>
                        <a:pt x="50" y="105"/>
                      </a:cubicBezTo>
                      <a:cubicBezTo>
                        <a:pt x="51" y="105"/>
                        <a:pt x="52" y="105"/>
                        <a:pt x="52" y="105"/>
                      </a:cubicBezTo>
                      <a:cubicBezTo>
                        <a:pt x="52" y="105"/>
                        <a:pt x="53" y="105"/>
                        <a:pt x="53" y="105"/>
                      </a:cubicBezTo>
                      <a:cubicBezTo>
                        <a:pt x="53" y="105"/>
                        <a:pt x="54" y="105"/>
                        <a:pt x="54" y="105"/>
                      </a:cubicBezTo>
                      <a:cubicBezTo>
                        <a:pt x="55" y="105"/>
                        <a:pt x="55" y="105"/>
                        <a:pt x="55" y="105"/>
                      </a:cubicBezTo>
                      <a:cubicBezTo>
                        <a:pt x="56" y="105"/>
                        <a:pt x="56" y="105"/>
                        <a:pt x="56" y="105"/>
                      </a:cubicBezTo>
                      <a:cubicBezTo>
                        <a:pt x="57" y="105"/>
                        <a:pt x="57" y="105"/>
                        <a:pt x="58" y="105"/>
                      </a:cubicBezTo>
                      <a:cubicBezTo>
                        <a:pt x="61" y="105"/>
                        <a:pt x="62" y="105"/>
                        <a:pt x="62" y="105"/>
                      </a:cubicBezTo>
                      <a:cubicBezTo>
                        <a:pt x="62" y="105"/>
                        <a:pt x="63" y="105"/>
                        <a:pt x="63" y="105"/>
                      </a:cubicBezTo>
                      <a:cubicBezTo>
                        <a:pt x="66" y="105"/>
                        <a:pt x="73" y="108"/>
                        <a:pt x="77" y="110"/>
                      </a:cubicBezTo>
                      <a:cubicBezTo>
                        <a:pt x="77" y="110"/>
                        <a:pt x="77" y="110"/>
                        <a:pt x="77" y="110"/>
                      </a:cubicBezTo>
                      <a:cubicBezTo>
                        <a:pt x="77" y="108"/>
                        <a:pt x="78" y="106"/>
                        <a:pt x="78" y="104"/>
                      </a:cubicBezTo>
                      <a:cubicBezTo>
                        <a:pt x="78" y="104"/>
                        <a:pt x="78" y="103"/>
                        <a:pt x="79" y="103"/>
                      </a:cubicBezTo>
                      <a:cubicBezTo>
                        <a:pt x="78" y="103"/>
                        <a:pt x="78" y="103"/>
                        <a:pt x="78" y="103"/>
                      </a:cubicBezTo>
                      <a:cubicBezTo>
                        <a:pt x="78" y="103"/>
                        <a:pt x="78" y="103"/>
                        <a:pt x="78" y="102"/>
                      </a:cubicBezTo>
                      <a:cubicBezTo>
                        <a:pt x="78" y="102"/>
                        <a:pt x="78" y="102"/>
                        <a:pt x="78" y="102"/>
                      </a:cubicBezTo>
                      <a:cubicBezTo>
                        <a:pt x="77" y="102"/>
                        <a:pt x="77" y="102"/>
                        <a:pt x="77" y="101"/>
                      </a:cubicBezTo>
                      <a:cubicBezTo>
                        <a:pt x="77" y="101"/>
                        <a:pt x="75" y="99"/>
                        <a:pt x="74" y="98"/>
                      </a:cubicBezTo>
                      <a:cubicBezTo>
                        <a:pt x="73" y="97"/>
                        <a:pt x="71" y="96"/>
                        <a:pt x="70" y="95"/>
                      </a:cubicBezTo>
                      <a:cubicBezTo>
                        <a:pt x="68" y="92"/>
                        <a:pt x="68" y="91"/>
                        <a:pt x="68" y="91"/>
                      </a:cubicBezTo>
                      <a:cubicBezTo>
                        <a:pt x="67" y="90"/>
                        <a:pt x="67" y="90"/>
                        <a:pt x="67" y="90"/>
                      </a:cubicBezTo>
                      <a:cubicBezTo>
                        <a:pt x="67" y="89"/>
                        <a:pt x="67" y="89"/>
                        <a:pt x="67" y="89"/>
                      </a:cubicBezTo>
                      <a:cubicBezTo>
                        <a:pt x="67" y="89"/>
                        <a:pt x="68" y="86"/>
                        <a:pt x="66" y="84"/>
                      </a:cubicBezTo>
                      <a:cubicBezTo>
                        <a:pt x="64" y="81"/>
                        <a:pt x="62" y="78"/>
                        <a:pt x="62" y="74"/>
                      </a:cubicBezTo>
                      <a:cubicBezTo>
                        <a:pt x="62" y="72"/>
                        <a:pt x="62" y="70"/>
                        <a:pt x="62" y="68"/>
                      </a:cubicBezTo>
                      <a:cubicBezTo>
                        <a:pt x="61" y="67"/>
                        <a:pt x="61" y="66"/>
                        <a:pt x="61" y="65"/>
                      </a:cubicBezTo>
                      <a:cubicBezTo>
                        <a:pt x="61" y="63"/>
                        <a:pt x="62" y="61"/>
                        <a:pt x="63" y="59"/>
                      </a:cubicBezTo>
                      <a:cubicBezTo>
                        <a:pt x="65" y="57"/>
                        <a:pt x="66" y="55"/>
                        <a:pt x="66" y="53"/>
                      </a:cubicBezTo>
                      <a:cubicBezTo>
                        <a:pt x="67" y="52"/>
                        <a:pt x="67" y="51"/>
                        <a:pt x="67" y="51"/>
                      </a:cubicBezTo>
                      <a:cubicBezTo>
                        <a:pt x="68" y="50"/>
                        <a:pt x="68" y="50"/>
                        <a:pt x="68" y="50"/>
                      </a:cubicBezTo>
                      <a:cubicBezTo>
                        <a:pt x="68" y="50"/>
                        <a:pt x="68" y="49"/>
                        <a:pt x="69" y="49"/>
                      </a:cubicBezTo>
                      <a:cubicBezTo>
                        <a:pt x="69" y="49"/>
                        <a:pt x="69" y="48"/>
                        <a:pt x="69" y="48"/>
                      </a:cubicBezTo>
                      <a:cubicBezTo>
                        <a:pt x="70" y="48"/>
                        <a:pt x="70" y="47"/>
                        <a:pt x="70" y="47"/>
                      </a:cubicBezTo>
                      <a:cubicBezTo>
                        <a:pt x="71" y="47"/>
                        <a:pt x="71" y="47"/>
                        <a:pt x="71" y="46"/>
                      </a:cubicBezTo>
                      <a:cubicBezTo>
                        <a:pt x="71" y="46"/>
                        <a:pt x="71" y="46"/>
                        <a:pt x="72" y="46"/>
                      </a:cubicBezTo>
                      <a:cubicBezTo>
                        <a:pt x="72" y="46"/>
                        <a:pt x="72" y="46"/>
                        <a:pt x="71" y="46"/>
                      </a:cubicBezTo>
                      <a:cubicBezTo>
                        <a:pt x="71" y="46"/>
                        <a:pt x="71" y="45"/>
                        <a:pt x="71" y="45"/>
                      </a:cubicBezTo>
                      <a:cubicBezTo>
                        <a:pt x="71" y="44"/>
                        <a:pt x="71" y="44"/>
                        <a:pt x="70" y="43"/>
                      </a:cubicBezTo>
                      <a:cubicBezTo>
                        <a:pt x="70" y="43"/>
                        <a:pt x="70" y="43"/>
                        <a:pt x="70" y="42"/>
                      </a:cubicBezTo>
                      <a:cubicBezTo>
                        <a:pt x="70" y="41"/>
                        <a:pt x="69" y="40"/>
                        <a:pt x="69" y="39"/>
                      </a:cubicBezTo>
                      <a:cubicBezTo>
                        <a:pt x="68" y="36"/>
                        <a:pt x="66" y="35"/>
                        <a:pt x="64" y="33"/>
                      </a:cubicBezTo>
                      <a:cubicBezTo>
                        <a:pt x="63" y="32"/>
                        <a:pt x="61" y="31"/>
                        <a:pt x="60" y="30"/>
                      </a:cubicBezTo>
                      <a:cubicBezTo>
                        <a:pt x="59" y="29"/>
                        <a:pt x="58" y="28"/>
                        <a:pt x="58" y="27"/>
                      </a:cubicBezTo>
                      <a:cubicBezTo>
                        <a:pt x="57" y="26"/>
                        <a:pt x="56" y="24"/>
                        <a:pt x="56" y="23"/>
                      </a:cubicBezTo>
                      <a:cubicBezTo>
                        <a:pt x="56" y="22"/>
                        <a:pt x="57" y="22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17"/>
                        <a:pt x="62" y="17"/>
                        <a:pt x="64" y="17"/>
                      </a:cubicBezTo>
                      <a:cubicBezTo>
                        <a:pt x="66" y="17"/>
                        <a:pt x="67" y="17"/>
                        <a:pt x="69" y="17"/>
                      </a:cubicBezTo>
                      <a:cubicBezTo>
                        <a:pt x="69" y="17"/>
                        <a:pt x="70" y="17"/>
                        <a:pt x="70" y="17"/>
                      </a:cubicBezTo>
                      <a:cubicBezTo>
                        <a:pt x="68" y="14"/>
                        <a:pt x="66" y="8"/>
                        <a:pt x="66" y="3"/>
                      </a:cubicBezTo>
                      <a:cubicBezTo>
                        <a:pt x="66" y="3"/>
                        <a:pt x="66" y="2"/>
                        <a:pt x="66" y="2"/>
                      </a:cubicBezTo>
                      <a:cubicBezTo>
                        <a:pt x="66" y="1"/>
                        <a:pt x="66" y="1"/>
                        <a:pt x="66" y="1"/>
                      </a:cubicBezTo>
                      <a:cubicBezTo>
                        <a:pt x="66" y="1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1"/>
                      </a:cubicBezTo>
                      <a:cubicBezTo>
                        <a:pt x="66" y="4"/>
                        <a:pt x="62" y="5"/>
                        <a:pt x="60" y="5"/>
                      </a:cubicBezTo>
                      <a:cubicBezTo>
                        <a:pt x="60" y="5"/>
                        <a:pt x="59" y="6"/>
                        <a:pt x="59" y="6"/>
                      </a:cubicBezTo>
                      <a:cubicBezTo>
                        <a:pt x="58" y="7"/>
                        <a:pt x="53" y="15"/>
                        <a:pt x="53" y="16"/>
                      </a:cubicBezTo>
                      <a:cubicBezTo>
                        <a:pt x="53" y="18"/>
                        <a:pt x="52" y="25"/>
                        <a:pt x="49" y="26"/>
                      </a:cubicBezTo>
                      <a:cubicBezTo>
                        <a:pt x="49" y="26"/>
                        <a:pt x="49" y="28"/>
                        <a:pt x="49" y="29"/>
                      </a:cubicBezTo>
                      <a:cubicBezTo>
                        <a:pt x="49" y="30"/>
                        <a:pt x="49" y="30"/>
                        <a:pt x="49" y="30"/>
                      </a:cubicBezTo>
                      <a:cubicBezTo>
                        <a:pt x="49" y="32"/>
                        <a:pt x="47" y="33"/>
                        <a:pt x="46" y="34"/>
                      </a:cubicBezTo>
                      <a:cubicBezTo>
                        <a:pt x="45" y="35"/>
                        <a:pt x="43" y="36"/>
                        <a:pt x="43" y="37"/>
                      </a:cubicBezTo>
                      <a:cubicBezTo>
                        <a:pt x="43" y="39"/>
                        <a:pt x="41" y="44"/>
                        <a:pt x="36" y="53"/>
                      </a:cubicBezTo>
                      <a:cubicBezTo>
                        <a:pt x="34" y="57"/>
                        <a:pt x="34" y="57"/>
                        <a:pt x="34" y="57"/>
                      </a:cubicBezTo>
                      <a:cubicBezTo>
                        <a:pt x="32" y="60"/>
                        <a:pt x="31" y="62"/>
                        <a:pt x="29" y="62"/>
                      </a:cubicBezTo>
                      <a:cubicBezTo>
                        <a:pt x="28" y="62"/>
                        <a:pt x="27" y="62"/>
                        <a:pt x="26" y="59"/>
                      </a:cubicBezTo>
                      <a:cubicBezTo>
                        <a:pt x="26" y="57"/>
                        <a:pt x="23" y="55"/>
                        <a:pt x="22" y="55"/>
                      </a:cubicBezTo>
                      <a:cubicBezTo>
                        <a:pt x="19" y="57"/>
                        <a:pt x="17" y="56"/>
                        <a:pt x="15" y="56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3" y="57"/>
                        <a:pt x="8" y="62"/>
                        <a:pt x="3" y="68"/>
                      </a:cubicBezTo>
                      <a:cubicBezTo>
                        <a:pt x="3" y="68"/>
                        <a:pt x="3" y="68"/>
                        <a:pt x="3" y="68"/>
                      </a:cubicBezTo>
                      <a:cubicBezTo>
                        <a:pt x="3" y="68"/>
                        <a:pt x="3" y="69"/>
                        <a:pt x="2" y="69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2" y="69"/>
                        <a:pt x="2" y="70"/>
                        <a:pt x="2" y="70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2" y="71"/>
                        <a:pt x="2" y="71"/>
                        <a:pt x="2" y="71"/>
                      </a:cubicBezTo>
                      <a:cubicBezTo>
                        <a:pt x="2" y="71"/>
                        <a:pt x="2" y="72"/>
                        <a:pt x="2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3"/>
                        <a:pt x="1" y="73"/>
                        <a:pt x="1" y="73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5"/>
                        <a:pt x="1" y="75"/>
                      </a:cubicBezTo>
                      <a:cubicBezTo>
                        <a:pt x="1" y="75"/>
                        <a:pt x="1" y="76"/>
                        <a:pt x="1" y="76"/>
                      </a:cubicBezTo>
                      <a:cubicBezTo>
                        <a:pt x="1" y="76"/>
                        <a:pt x="0" y="77"/>
                        <a:pt x="0" y="77"/>
                      </a:cubicBezTo>
                      <a:cubicBezTo>
                        <a:pt x="0" y="77"/>
                        <a:pt x="0" y="77"/>
                        <a:pt x="0" y="78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" y="79"/>
                        <a:pt x="2" y="80"/>
                        <a:pt x="3" y="82"/>
                      </a:cubicBezTo>
                      <a:cubicBezTo>
                        <a:pt x="3" y="82"/>
                        <a:pt x="3" y="83"/>
                        <a:pt x="4" y="84"/>
                      </a:cubicBezTo>
                      <a:cubicBezTo>
                        <a:pt x="4" y="84"/>
                        <a:pt x="5" y="85"/>
                        <a:pt x="6" y="85"/>
                      </a:cubicBezTo>
                      <a:cubicBezTo>
                        <a:pt x="7" y="85"/>
                        <a:pt x="7" y="85"/>
                        <a:pt x="8" y="85"/>
                      </a:cubicBezTo>
                      <a:cubicBezTo>
                        <a:pt x="10" y="84"/>
                        <a:pt x="11" y="84"/>
                        <a:pt x="12" y="85"/>
                      </a:cubicBezTo>
                      <a:cubicBezTo>
                        <a:pt x="15" y="87"/>
                        <a:pt x="17" y="96"/>
                        <a:pt x="16" y="98"/>
                      </a:cubicBezTo>
                      <a:cubicBezTo>
                        <a:pt x="16" y="99"/>
                        <a:pt x="16" y="100"/>
                        <a:pt x="15" y="100"/>
                      </a:cubicBezTo>
                      <a:cubicBezTo>
                        <a:pt x="15" y="102"/>
                        <a:pt x="14" y="104"/>
                        <a:pt x="14" y="106"/>
                      </a:cubicBezTo>
                      <a:cubicBezTo>
                        <a:pt x="27" y="106"/>
                        <a:pt x="27" y="106"/>
                        <a:pt x="27" y="106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10" name="Freeform 1365">
                  <a:extLst>
                    <a:ext uri="{FF2B5EF4-FFF2-40B4-BE49-F238E27FC236}">
                      <a16:creationId xmlns:a16="http://schemas.microsoft.com/office/drawing/2014/main" id="{F47B7BFE-011C-1240-B14A-9A54490013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9" y="289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11" name="Freeform 1366">
                  <a:extLst>
                    <a:ext uri="{FF2B5EF4-FFF2-40B4-BE49-F238E27FC236}">
                      <a16:creationId xmlns:a16="http://schemas.microsoft.com/office/drawing/2014/main" id="{227880B3-7C45-9F4B-8A15-202C66F28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8" y="294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12" name="Freeform 1367">
                  <a:extLst>
                    <a:ext uri="{FF2B5EF4-FFF2-40B4-BE49-F238E27FC236}">
                      <a16:creationId xmlns:a16="http://schemas.microsoft.com/office/drawing/2014/main" id="{49564979-1EBF-5345-99D2-8B00713F17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0" y="289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13" name="Freeform 1368">
                  <a:extLst>
                    <a:ext uri="{FF2B5EF4-FFF2-40B4-BE49-F238E27FC236}">
                      <a16:creationId xmlns:a16="http://schemas.microsoft.com/office/drawing/2014/main" id="{47635BAB-337F-8C4E-94DC-2941D9A77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7" y="294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14" name="Freeform 1369">
                  <a:extLst>
                    <a:ext uri="{FF2B5EF4-FFF2-40B4-BE49-F238E27FC236}">
                      <a16:creationId xmlns:a16="http://schemas.microsoft.com/office/drawing/2014/main" id="{61C958DA-9D7B-F046-8C05-CF6572703E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289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15" name="Freeform 1370">
                  <a:extLst>
                    <a:ext uri="{FF2B5EF4-FFF2-40B4-BE49-F238E27FC236}">
                      <a16:creationId xmlns:a16="http://schemas.microsoft.com/office/drawing/2014/main" id="{7D004C4C-3EEB-0A4D-8CDD-F25FA694C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16" name="Freeform 1371">
                  <a:extLst>
                    <a:ext uri="{FF2B5EF4-FFF2-40B4-BE49-F238E27FC236}">
                      <a16:creationId xmlns:a16="http://schemas.microsoft.com/office/drawing/2014/main" id="{1354B9A2-C39C-5646-B79D-3E4F5D4F93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6" y="284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17" name="Freeform 1372">
                  <a:extLst>
                    <a:ext uri="{FF2B5EF4-FFF2-40B4-BE49-F238E27FC236}">
                      <a16:creationId xmlns:a16="http://schemas.microsoft.com/office/drawing/2014/main" id="{6ED3954C-6845-F74F-A1FE-B6EF25CD5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18" name="Freeform 1373">
                  <a:extLst>
                    <a:ext uri="{FF2B5EF4-FFF2-40B4-BE49-F238E27FC236}">
                      <a16:creationId xmlns:a16="http://schemas.microsoft.com/office/drawing/2014/main" id="{47E6006D-505C-A542-9AA8-28A114A8A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19" name="Freeform 1374">
                  <a:extLst>
                    <a:ext uri="{FF2B5EF4-FFF2-40B4-BE49-F238E27FC236}">
                      <a16:creationId xmlns:a16="http://schemas.microsoft.com/office/drawing/2014/main" id="{76EAB62A-AE1A-1F4B-8C2C-10111FC0E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20" name="Freeform 1375">
                  <a:extLst>
                    <a:ext uri="{FF2B5EF4-FFF2-40B4-BE49-F238E27FC236}">
                      <a16:creationId xmlns:a16="http://schemas.microsoft.com/office/drawing/2014/main" id="{AF0A3371-FE13-8D43-A547-1522E9561E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4" y="291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21" name="Freeform 1376">
                  <a:extLst>
                    <a:ext uri="{FF2B5EF4-FFF2-40B4-BE49-F238E27FC236}">
                      <a16:creationId xmlns:a16="http://schemas.microsoft.com/office/drawing/2014/main" id="{9F8EADC5-9284-844B-B4DA-EE6AC463C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3" y="292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22" name="Freeform 1377">
                  <a:extLst>
                    <a:ext uri="{FF2B5EF4-FFF2-40B4-BE49-F238E27FC236}">
                      <a16:creationId xmlns:a16="http://schemas.microsoft.com/office/drawing/2014/main" id="{AEEC422F-232A-1247-91CA-E7B3430DFB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2897"/>
                  <a:ext cx="7" cy="9"/>
                </a:xfrm>
                <a:custGeom>
                  <a:avLst/>
                  <a:gdLst>
                    <a:gd name="T0" fmla="*/ 5 w 7"/>
                    <a:gd name="T1" fmla="*/ 4 h 9"/>
                    <a:gd name="T2" fmla="*/ 7 w 7"/>
                    <a:gd name="T3" fmla="*/ 0 h 9"/>
                    <a:gd name="T4" fmla="*/ 5 w 7"/>
                    <a:gd name="T5" fmla="*/ 4 h 9"/>
                    <a:gd name="T6" fmla="*/ 0 w 7"/>
                    <a:gd name="T7" fmla="*/ 9 h 9"/>
                    <a:gd name="T8" fmla="*/ 5 w 7"/>
                    <a:gd name="T9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9">
                      <a:moveTo>
                        <a:pt x="5" y="4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3" y="7"/>
                        <a:pt x="2" y="9"/>
                        <a:pt x="0" y="9"/>
                      </a:cubicBezTo>
                      <a:cubicBezTo>
                        <a:pt x="2" y="9"/>
                        <a:pt x="3" y="7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23" name="Freeform 1378">
                  <a:extLst>
                    <a:ext uri="{FF2B5EF4-FFF2-40B4-BE49-F238E27FC236}">
                      <a16:creationId xmlns:a16="http://schemas.microsoft.com/office/drawing/2014/main" id="{6FA9D1DD-7F04-3A49-84D3-D2411FFAC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4" y="291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24" name="Freeform 1379">
                  <a:extLst>
                    <a:ext uri="{FF2B5EF4-FFF2-40B4-BE49-F238E27FC236}">
                      <a16:creationId xmlns:a16="http://schemas.microsoft.com/office/drawing/2014/main" id="{36FA6622-DBB4-414D-B935-38EA121EF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25" name="Freeform 1380">
                  <a:extLst>
                    <a:ext uri="{FF2B5EF4-FFF2-40B4-BE49-F238E27FC236}">
                      <a16:creationId xmlns:a16="http://schemas.microsoft.com/office/drawing/2014/main" id="{86B30655-9311-CF41-9B0E-77CE76BFC3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26" name="Freeform 1381">
                  <a:extLst>
                    <a:ext uri="{FF2B5EF4-FFF2-40B4-BE49-F238E27FC236}">
                      <a16:creationId xmlns:a16="http://schemas.microsoft.com/office/drawing/2014/main" id="{8F836F0E-939F-074E-9AE0-ACD854F6F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27" name="Freeform 1382">
                  <a:extLst>
                    <a:ext uri="{FF2B5EF4-FFF2-40B4-BE49-F238E27FC236}">
                      <a16:creationId xmlns:a16="http://schemas.microsoft.com/office/drawing/2014/main" id="{CD276D6D-5BB6-A945-BDD5-ED524C7221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59"/>
                  <a:ext cx="61" cy="64"/>
                </a:xfrm>
                <a:custGeom>
                  <a:avLst/>
                  <a:gdLst>
                    <a:gd name="T0" fmla="*/ 59 w 64"/>
                    <a:gd name="T1" fmla="*/ 9 h 67"/>
                    <a:gd name="T2" fmla="*/ 56 w 64"/>
                    <a:gd name="T3" fmla="*/ 8 h 67"/>
                    <a:gd name="T4" fmla="*/ 45 w 64"/>
                    <a:gd name="T5" fmla="*/ 12 h 67"/>
                    <a:gd name="T6" fmla="*/ 35 w 64"/>
                    <a:gd name="T7" fmla="*/ 5 h 67"/>
                    <a:gd name="T8" fmla="*/ 34 w 64"/>
                    <a:gd name="T9" fmla="*/ 4 h 67"/>
                    <a:gd name="T10" fmla="*/ 33 w 64"/>
                    <a:gd name="T11" fmla="*/ 3 h 67"/>
                    <a:gd name="T12" fmla="*/ 32 w 64"/>
                    <a:gd name="T13" fmla="*/ 3 h 67"/>
                    <a:gd name="T14" fmla="*/ 31 w 64"/>
                    <a:gd name="T15" fmla="*/ 3 h 67"/>
                    <a:gd name="T16" fmla="*/ 30 w 64"/>
                    <a:gd name="T17" fmla="*/ 3 h 67"/>
                    <a:gd name="T18" fmla="*/ 23 w 64"/>
                    <a:gd name="T19" fmla="*/ 4 h 67"/>
                    <a:gd name="T20" fmla="*/ 21 w 64"/>
                    <a:gd name="T21" fmla="*/ 1 h 67"/>
                    <a:gd name="T22" fmla="*/ 11 w 64"/>
                    <a:gd name="T23" fmla="*/ 5 h 67"/>
                    <a:gd name="T24" fmla="*/ 5 w 64"/>
                    <a:gd name="T25" fmla="*/ 6 h 67"/>
                    <a:gd name="T26" fmla="*/ 5 w 64"/>
                    <a:gd name="T27" fmla="*/ 6 h 67"/>
                    <a:gd name="T28" fmla="*/ 4 w 64"/>
                    <a:gd name="T29" fmla="*/ 6 h 67"/>
                    <a:gd name="T30" fmla="*/ 4 w 64"/>
                    <a:gd name="T31" fmla="*/ 7 h 67"/>
                    <a:gd name="T32" fmla="*/ 4 w 64"/>
                    <a:gd name="T33" fmla="*/ 9 h 67"/>
                    <a:gd name="T34" fmla="*/ 4 w 64"/>
                    <a:gd name="T35" fmla="*/ 10 h 67"/>
                    <a:gd name="T36" fmla="*/ 7 w 64"/>
                    <a:gd name="T37" fmla="*/ 18 h 67"/>
                    <a:gd name="T38" fmla="*/ 8 w 64"/>
                    <a:gd name="T39" fmla="*/ 26 h 67"/>
                    <a:gd name="T40" fmla="*/ 3 w 64"/>
                    <a:gd name="T41" fmla="*/ 26 h 67"/>
                    <a:gd name="T42" fmla="*/ 4 w 64"/>
                    <a:gd name="T43" fmla="*/ 33 h 67"/>
                    <a:gd name="T44" fmla="*/ 2 w 64"/>
                    <a:gd name="T45" fmla="*/ 36 h 67"/>
                    <a:gd name="T46" fmla="*/ 1 w 64"/>
                    <a:gd name="T47" fmla="*/ 38 h 67"/>
                    <a:gd name="T48" fmla="*/ 2 w 64"/>
                    <a:gd name="T49" fmla="*/ 42 h 67"/>
                    <a:gd name="T50" fmla="*/ 3 w 64"/>
                    <a:gd name="T51" fmla="*/ 48 h 67"/>
                    <a:gd name="T52" fmla="*/ 13 w 64"/>
                    <a:gd name="T53" fmla="*/ 58 h 67"/>
                    <a:gd name="T54" fmla="*/ 11 w 64"/>
                    <a:gd name="T55" fmla="*/ 64 h 67"/>
                    <a:gd name="T56" fmla="*/ 10 w 64"/>
                    <a:gd name="T57" fmla="*/ 66 h 67"/>
                    <a:gd name="T58" fmla="*/ 22 w 64"/>
                    <a:gd name="T59" fmla="*/ 64 h 67"/>
                    <a:gd name="T60" fmla="*/ 61 w 64"/>
                    <a:gd name="T61" fmla="*/ 60 h 67"/>
                    <a:gd name="T62" fmla="*/ 61 w 64"/>
                    <a:gd name="T63" fmla="*/ 59 h 67"/>
                    <a:gd name="T64" fmla="*/ 61 w 64"/>
                    <a:gd name="T65" fmla="*/ 58 h 67"/>
                    <a:gd name="T66" fmla="*/ 56 w 64"/>
                    <a:gd name="T67" fmla="*/ 44 h 67"/>
                    <a:gd name="T68" fmla="*/ 60 w 64"/>
                    <a:gd name="T69" fmla="*/ 34 h 67"/>
                    <a:gd name="T70" fmla="*/ 64 w 64"/>
                    <a:gd name="T71" fmla="*/ 26 h 67"/>
                    <a:gd name="T72" fmla="*/ 64 w 64"/>
                    <a:gd name="T73" fmla="*/ 25 h 67"/>
                    <a:gd name="T74" fmla="*/ 64 w 64"/>
                    <a:gd name="T75" fmla="*/ 23 h 67"/>
                    <a:gd name="T76" fmla="*/ 64 w 64"/>
                    <a:gd name="T77" fmla="*/ 21 h 67"/>
                    <a:gd name="T78" fmla="*/ 63 w 64"/>
                    <a:gd name="T79" fmla="*/ 19 h 67"/>
                    <a:gd name="T80" fmla="*/ 63 w 64"/>
                    <a:gd name="T81" fmla="*/ 16 h 67"/>
                    <a:gd name="T82" fmla="*/ 62 w 64"/>
                    <a:gd name="T83" fmla="*/ 14 h 67"/>
                    <a:gd name="T84" fmla="*/ 61 w 64"/>
                    <a:gd name="T85" fmla="*/ 11 h 67"/>
                    <a:gd name="T86" fmla="*/ 61 w 64"/>
                    <a:gd name="T87" fmla="*/ 1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4" h="67">
                      <a:moveTo>
                        <a:pt x="60" y="10"/>
                      </a:moveTo>
                      <a:cubicBezTo>
                        <a:pt x="60" y="10"/>
                        <a:pt x="59" y="9"/>
                        <a:pt x="59" y="9"/>
                      </a:cubicBezTo>
                      <a:cubicBezTo>
                        <a:pt x="59" y="9"/>
                        <a:pt x="58" y="9"/>
                        <a:pt x="57" y="8"/>
                      </a:cubicBezTo>
                      <a:cubicBezTo>
                        <a:pt x="57" y="8"/>
                        <a:pt x="56" y="8"/>
                        <a:pt x="56" y="8"/>
                      </a:cubicBezTo>
                      <a:cubicBezTo>
                        <a:pt x="53" y="8"/>
                        <a:pt x="50" y="9"/>
                        <a:pt x="49" y="11"/>
                      </a:cubicBezTo>
                      <a:cubicBezTo>
                        <a:pt x="48" y="12"/>
                        <a:pt x="46" y="12"/>
                        <a:pt x="45" y="12"/>
                      </a:cubicBezTo>
                      <a:cubicBezTo>
                        <a:pt x="41" y="12"/>
                        <a:pt x="36" y="7"/>
                        <a:pt x="35" y="6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4" y="5"/>
                        <a:pt x="34" y="5"/>
                        <a:pt x="34" y="4"/>
                      </a:cubicBezTo>
                      <a:cubicBezTo>
                        <a:pt x="34" y="4"/>
                        <a:pt x="34" y="4"/>
                        <a:pt x="33" y="4"/>
                      </a:cubicBezTo>
                      <a:cubicBezTo>
                        <a:pt x="33" y="4"/>
                        <a:pt x="33" y="4"/>
                        <a:pt x="33" y="3"/>
                      </a:cubicBezTo>
                      <a:cubicBezTo>
                        <a:pt x="33" y="3"/>
                        <a:pt x="33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7" y="5"/>
                        <a:pt x="26" y="5"/>
                        <a:pt x="24" y="5"/>
                      </a:cubicBezTo>
                      <a:cubicBezTo>
                        <a:pt x="24" y="5"/>
                        <a:pt x="24" y="4"/>
                        <a:pt x="23" y="4"/>
                      </a:cubicBezTo>
                      <a:cubicBezTo>
                        <a:pt x="22" y="3"/>
                        <a:pt x="22" y="2"/>
                        <a:pt x="22" y="0"/>
                      </a:cubicBezTo>
                      <a:cubicBezTo>
                        <a:pt x="22" y="1"/>
                        <a:pt x="21" y="1"/>
                        <a:pt x="21" y="1"/>
                      </a:cubicBezTo>
                      <a:cubicBezTo>
                        <a:pt x="20" y="4"/>
                        <a:pt x="17" y="7"/>
                        <a:pt x="14" y="7"/>
                      </a:cubicBezTo>
                      <a:cubicBezTo>
                        <a:pt x="13" y="7"/>
                        <a:pt x="11" y="6"/>
                        <a:pt x="11" y="5"/>
                      </a:cubicBezTo>
                      <a:cubicBezTo>
                        <a:pt x="10" y="4"/>
                        <a:pt x="9" y="3"/>
                        <a:pt x="8" y="3"/>
                      </a:cubicBezTo>
                      <a:cubicBezTo>
                        <a:pt x="7" y="6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1"/>
                      </a:cubicBezTo>
                      <a:cubicBezTo>
                        <a:pt x="7" y="12"/>
                        <a:pt x="8" y="15"/>
                        <a:pt x="7" y="18"/>
                      </a:cubicBezTo>
                      <a:cubicBezTo>
                        <a:pt x="7" y="18"/>
                        <a:pt x="7" y="19"/>
                        <a:pt x="8" y="19"/>
                      </a:cubicBezTo>
                      <a:cubicBezTo>
                        <a:pt x="9" y="21"/>
                        <a:pt x="10" y="24"/>
                        <a:pt x="8" y="26"/>
                      </a:cubicBezTo>
                      <a:cubicBezTo>
                        <a:pt x="7" y="27"/>
                        <a:pt x="5" y="27"/>
                        <a:pt x="4" y="26"/>
                      </a:cubicBezTo>
                      <a:cubicBezTo>
                        <a:pt x="4" y="26"/>
                        <a:pt x="3" y="26"/>
                        <a:pt x="3" y="26"/>
                      </a:cubicBezTo>
                      <a:cubicBezTo>
                        <a:pt x="3" y="27"/>
                        <a:pt x="4" y="27"/>
                        <a:pt x="4" y="28"/>
                      </a:cubicBezTo>
                      <a:cubicBezTo>
                        <a:pt x="5" y="29"/>
                        <a:pt x="6" y="31"/>
                        <a:pt x="4" y="33"/>
                      </a:cubicBezTo>
                      <a:cubicBezTo>
                        <a:pt x="4" y="34"/>
                        <a:pt x="3" y="34"/>
                        <a:pt x="3" y="35"/>
                      </a:cubicBezTo>
                      <a:cubicBezTo>
                        <a:pt x="2" y="35"/>
                        <a:pt x="2" y="36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1" y="37"/>
                        <a:pt x="1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2" y="39"/>
                        <a:pt x="2" y="41"/>
                        <a:pt x="2" y="42"/>
                      </a:cubicBezTo>
                      <a:cubicBezTo>
                        <a:pt x="2" y="44"/>
                        <a:pt x="1" y="45"/>
                        <a:pt x="0" y="47"/>
                      </a:cubicBezTo>
                      <a:cubicBezTo>
                        <a:pt x="1" y="47"/>
                        <a:pt x="2" y="47"/>
                        <a:pt x="3" y="48"/>
                      </a:cubicBezTo>
                      <a:cubicBezTo>
                        <a:pt x="4" y="48"/>
                        <a:pt x="4" y="49"/>
                        <a:pt x="5" y="49"/>
                      </a:cubicBezTo>
                      <a:cubicBezTo>
                        <a:pt x="9" y="51"/>
                        <a:pt x="13" y="54"/>
                        <a:pt x="13" y="58"/>
                      </a:cubicBezTo>
                      <a:cubicBezTo>
                        <a:pt x="12" y="60"/>
                        <a:pt x="12" y="62"/>
                        <a:pt x="11" y="63"/>
                      </a:cubicBezTo>
                      <a:cubicBezTo>
                        <a:pt x="11" y="63"/>
                        <a:pt x="11" y="64"/>
                        <a:pt x="11" y="64"/>
                      </a:cubicBezTo>
                      <a:cubicBezTo>
                        <a:pt x="11" y="64"/>
                        <a:pt x="11" y="65"/>
                        <a:pt x="11" y="65"/>
                      </a:cubicBezTo>
                      <a:cubicBezTo>
                        <a:pt x="10" y="65"/>
                        <a:pt x="10" y="66"/>
                        <a:pt x="10" y="66"/>
                      </a:cubicBezTo>
                      <a:cubicBezTo>
                        <a:pt x="10" y="66"/>
                        <a:pt x="10" y="66"/>
                        <a:pt x="10" y="67"/>
                      </a:cubicBezTo>
                      <a:cubicBezTo>
                        <a:pt x="13" y="66"/>
                        <a:pt x="17" y="65"/>
                        <a:pt x="22" y="64"/>
                      </a:cubicBezTo>
                      <a:cubicBezTo>
                        <a:pt x="27" y="62"/>
                        <a:pt x="34" y="61"/>
                        <a:pt x="40" y="59"/>
                      </a:cubicBezTo>
                      <a:cubicBezTo>
                        <a:pt x="47" y="58"/>
                        <a:pt x="54" y="59"/>
                        <a:pt x="61" y="60"/>
                      </a:cubicBezTo>
                      <a:cubicBezTo>
                        <a:pt x="61" y="60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0" y="56"/>
                        <a:pt x="56" y="47"/>
                        <a:pt x="56" y="44"/>
                      </a:cubicBezTo>
                      <a:cubicBezTo>
                        <a:pt x="56" y="43"/>
                        <a:pt x="57" y="42"/>
                        <a:pt x="58" y="40"/>
                      </a:cubicBezTo>
                      <a:cubicBezTo>
                        <a:pt x="59" y="38"/>
                        <a:pt x="60" y="35"/>
                        <a:pt x="60" y="34"/>
                      </a:cubicBezTo>
                      <a:cubicBezTo>
                        <a:pt x="60" y="31"/>
                        <a:pt x="62" y="30"/>
                        <a:pt x="63" y="28"/>
                      </a:cubicBezTo>
                      <a:cubicBezTo>
                        <a:pt x="63" y="28"/>
                        <a:pt x="64" y="27"/>
                        <a:pt x="64" y="26"/>
                      </a:cubicBezTo>
                      <a:cubicBezTo>
                        <a:pt x="64" y="26"/>
                        <a:pt x="64" y="26"/>
                        <a:pt x="64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3"/>
                        <a:pt x="64" y="23"/>
                      </a:cubicBezTo>
                      <a:cubicBezTo>
                        <a:pt x="64" y="23"/>
                        <a:pt x="64" y="22"/>
                        <a:pt x="64" y="22"/>
                      </a:cubicBezTo>
                      <a:cubicBezTo>
                        <a:pt x="64" y="22"/>
                        <a:pt x="64" y="21"/>
                        <a:pt x="64" y="21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63" y="19"/>
                        <a:pt x="63" y="19"/>
                        <a:pt x="63" y="19"/>
                      </a:cubicBezTo>
                      <a:cubicBezTo>
                        <a:pt x="63" y="18"/>
                        <a:pt x="63" y="18"/>
                        <a:pt x="63" y="17"/>
                      </a:cubicBezTo>
                      <a:cubicBezTo>
                        <a:pt x="63" y="17"/>
                        <a:pt x="63" y="16"/>
                        <a:pt x="63" y="16"/>
                      </a:cubicBezTo>
                      <a:cubicBezTo>
                        <a:pt x="63" y="16"/>
                        <a:pt x="63" y="15"/>
                        <a:pt x="62" y="15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62" y="13"/>
                        <a:pt x="62" y="13"/>
                        <a:pt x="62" y="12"/>
                      </a:cubicBezTo>
                      <a:cubicBezTo>
                        <a:pt x="62" y="12"/>
                        <a:pt x="61" y="12"/>
                        <a:pt x="61" y="11"/>
                      </a:cubicBezTo>
                      <a:cubicBezTo>
                        <a:pt x="61" y="11"/>
                        <a:pt x="61" y="11"/>
                        <a:pt x="61" y="10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10"/>
                        <a:pt x="61" y="10"/>
                        <a:pt x="6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28" name="Freeform 1383">
                  <a:extLst>
                    <a:ext uri="{FF2B5EF4-FFF2-40B4-BE49-F238E27FC236}">
                      <a16:creationId xmlns:a16="http://schemas.microsoft.com/office/drawing/2014/main" id="{08BD28BB-30A6-D548-B7D6-AB5859E002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5" y="2855"/>
                  <a:ext cx="41" cy="65"/>
                </a:xfrm>
                <a:custGeom>
                  <a:avLst/>
                  <a:gdLst>
                    <a:gd name="T0" fmla="*/ 32 w 43"/>
                    <a:gd name="T1" fmla="*/ 2 h 68"/>
                    <a:gd name="T2" fmla="*/ 31 w 43"/>
                    <a:gd name="T3" fmla="*/ 2 h 68"/>
                    <a:gd name="T4" fmla="*/ 31 w 43"/>
                    <a:gd name="T5" fmla="*/ 2 h 68"/>
                    <a:gd name="T6" fmla="*/ 30 w 43"/>
                    <a:gd name="T7" fmla="*/ 2 h 68"/>
                    <a:gd name="T8" fmla="*/ 29 w 43"/>
                    <a:gd name="T9" fmla="*/ 1 h 68"/>
                    <a:gd name="T10" fmla="*/ 4 w 43"/>
                    <a:gd name="T11" fmla="*/ 1 h 68"/>
                    <a:gd name="T12" fmla="*/ 6 w 43"/>
                    <a:gd name="T13" fmla="*/ 11 h 68"/>
                    <a:gd name="T14" fmla="*/ 5 w 43"/>
                    <a:gd name="T15" fmla="*/ 13 h 68"/>
                    <a:gd name="T16" fmla="*/ 5 w 43"/>
                    <a:gd name="T17" fmla="*/ 14 h 68"/>
                    <a:gd name="T18" fmla="*/ 6 w 43"/>
                    <a:gd name="T19" fmla="*/ 17 h 68"/>
                    <a:gd name="T20" fmla="*/ 7 w 43"/>
                    <a:gd name="T21" fmla="*/ 19 h 68"/>
                    <a:gd name="T22" fmla="*/ 7 w 43"/>
                    <a:gd name="T23" fmla="*/ 22 h 68"/>
                    <a:gd name="T24" fmla="*/ 8 w 43"/>
                    <a:gd name="T25" fmla="*/ 24 h 68"/>
                    <a:gd name="T26" fmla="*/ 8 w 43"/>
                    <a:gd name="T27" fmla="*/ 27 h 68"/>
                    <a:gd name="T28" fmla="*/ 8 w 43"/>
                    <a:gd name="T29" fmla="*/ 29 h 68"/>
                    <a:gd name="T30" fmla="*/ 8 w 43"/>
                    <a:gd name="T31" fmla="*/ 30 h 68"/>
                    <a:gd name="T32" fmla="*/ 4 w 43"/>
                    <a:gd name="T33" fmla="*/ 37 h 68"/>
                    <a:gd name="T34" fmla="*/ 0 w 43"/>
                    <a:gd name="T35" fmla="*/ 49 h 68"/>
                    <a:gd name="T36" fmla="*/ 5 w 43"/>
                    <a:gd name="T37" fmla="*/ 61 h 68"/>
                    <a:gd name="T38" fmla="*/ 5 w 43"/>
                    <a:gd name="T39" fmla="*/ 63 h 68"/>
                    <a:gd name="T40" fmla="*/ 5 w 43"/>
                    <a:gd name="T41" fmla="*/ 64 h 68"/>
                    <a:gd name="T42" fmla="*/ 5 w 43"/>
                    <a:gd name="T43" fmla="*/ 65 h 68"/>
                    <a:gd name="T44" fmla="*/ 11 w 43"/>
                    <a:gd name="T45" fmla="*/ 68 h 68"/>
                    <a:gd name="T46" fmla="*/ 39 w 43"/>
                    <a:gd name="T47" fmla="*/ 56 h 68"/>
                    <a:gd name="T48" fmla="*/ 43 w 43"/>
                    <a:gd name="T49" fmla="*/ 54 h 68"/>
                    <a:gd name="T50" fmla="*/ 42 w 43"/>
                    <a:gd name="T51" fmla="*/ 52 h 68"/>
                    <a:gd name="T52" fmla="*/ 41 w 43"/>
                    <a:gd name="T53" fmla="*/ 49 h 68"/>
                    <a:gd name="T54" fmla="*/ 40 w 43"/>
                    <a:gd name="T55" fmla="*/ 45 h 68"/>
                    <a:gd name="T56" fmla="*/ 37 w 43"/>
                    <a:gd name="T57" fmla="*/ 28 h 68"/>
                    <a:gd name="T58" fmla="*/ 36 w 43"/>
                    <a:gd name="T59" fmla="*/ 11 h 68"/>
                    <a:gd name="T60" fmla="*/ 34 w 43"/>
                    <a:gd name="T61" fmla="*/ 6 h 68"/>
                    <a:gd name="T62" fmla="*/ 33 w 43"/>
                    <a:gd name="T63" fmla="*/ 5 h 68"/>
                    <a:gd name="T64" fmla="*/ 33 w 43"/>
                    <a:gd name="T65" fmla="*/ 4 h 68"/>
                    <a:gd name="T66" fmla="*/ 32 w 43"/>
                    <a:gd name="T67" fmla="*/ 2 h 68"/>
                    <a:gd name="T68" fmla="*/ 32 w 43"/>
                    <a:gd name="T69" fmla="*/ 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3" h="68">
                      <a:moveTo>
                        <a:pt x="32" y="2"/>
                      </a:move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29" y="2"/>
                        <a:pt x="29" y="1"/>
                      </a:cubicBezTo>
                      <a:cubicBezTo>
                        <a:pt x="27" y="1"/>
                        <a:pt x="20" y="0"/>
                        <a:pt x="12" y="0"/>
                      </a:cubicBezTo>
                      <a:cubicBezTo>
                        <a:pt x="7" y="0"/>
                        <a:pt x="5" y="0"/>
                        <a:pt x="4" y="1"/>
                      </a:cubicBezTo>
                      <a:cubicBezTo>
                        <a:pt x="4" y="2"/>
                        <a:pt x="5" y="4"/>
                        <a:pt x="5" y="6"/>
                      </a:cubicBezTo>
                      <a:cubicBezTo>
                        <a:pt x="6" y="8"/>
                        <a:pt x="6" y="10"/>
                        <a:pt x="6" y="11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6" y="16"/>
                        <a:pt x="6" y="16"/>
                        <a:pt x="6" y="17"/>
                      </a:cubicBezTo>
                      <a:cubicBezTo>
                        <a:pt x="6" y="17"/>
                        <a:pt x="6" y="17"/>
                        <a:pt x="6" y="18"/>
                      </a:cubicBezTo>
                      <a:cubicBezTo>
                        <a:pt x="6" y="18"/>
                        <a:pt x="7" y="19"/>
                        <a:pt x="7" y="19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1"/>
                        <a:pt x="7" y="21"/>
                        <a:pt x="7" y="22"/>
                      </a:cubicBezTo>
                      <a:cubicBezTo>
                        <a:pt x="7" y="22"/>
                        <a:pt x="7" y="23"/>
                        <a:pt x="8" y="23"/>
                      </a:cubicBezTo>
                      <a:cubicBezTo>
                        <a:pt x="8" y="23"/>
                        <a:pt x="8" y="24"/>
                        <a:pt x="8" y="24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6"/>
                        <a:pt x="8" y="26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8"/>
                        <a:pt x="8" y="28"/>
                        <a:pt x="8" y="29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2"/>
                        <a:pt x="7" y="34"/>
                        <a:pt x="6" y="35"/>
                      </a:cubicBezTo>
                      <a:cubicBezTo>
                        <a:pt x="5" y="36"/>
                        <a:pt x="4" y="37"/>
                        <a:pt x="4" y="37"/>
                      </a:cubicBezTo>
                      <a:cubicBezTo>
                        <a:pt x="4" y="40"/>
                        <a:pt x="3" y="43"/>
                        <a:pt x="1" y="46"/>
                      </a:cubicBezTo>
                      <a:cubicBezTo>
                        <a:pt x="1" y="47"/>
                        <a:pt x="0" y="48"/>
                        <a:pt x="0" y="49"/>
                      </a:cubicBezTo>
                      <a:cubicBezTo>
                        <a:pt x="0" y="50"/>
                        <a:pt x="3" y="58"/>
                        <a:pt x="4" y="60"/>
                      </a:cubicBezTo>
                      <a:cubicBezTo>
                        <a:pt x="4" y="60"/>
                        <a:pt x="5" y="61"/>
                        <a:pt x="5" y="61"/>
                      </a:cubicBezTo>
                      <a:cubicBezTo>
                        <a:pt x="5" y="61"/>
                        <a:pt x="5" y="61"/>
                        <a:pt x="5" y="62"/>
                      </a:cubicBezTo>
                      <a:cubicBezTo>
                        <a:pt x="5" y="62"/>
                        <a:pt x="5" y="62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7" y="66"/>
                        <a:pt x="9" y="67"/>
                        <a:pt x="10" y="67"/>
                      </a:cubicBezTo>
                      <a:cubicBezTo>
                        <a:pt x="11" y="67"/>
                        <a:pt x="11" y="68"/>
                        <a:pt x="11" y="68"/>
                      </a:cubicBezTo>
                      <a:cubicBezTo>
                        <a:pt x="13" y="68"/>
                        <a:pt x="24" y="63"/>
                        <a:pt x="32" y="59"/>
                      </a:cubicBezTo>
                      <a:cubicBezTo>
                        <a:pt x="34" y="58"/>
                        <a:pt x="37" y="57"/>
                        <a:pt x="39" y="56"/>
                      </a:cubicBezTo>
                      <a:cubicBezTo>
                        <a:pt x="40" y="56"/>
                        <a:pt x="42" y="55"/>
                        <a:pt x="43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43" y="54"/>
                        <a:pt x="42" y="53"/>
                        <a:pt x="42" y="52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2" y="51"/>
                        <a:pt x="41" y="50"/>
                        <a:pt x="41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41" y="48"/>
                        <a:pt x="40" y="47"/>
                        <a:pt x="40" y="46"/>
                      </a:cubicBezTo>
                      <a:cubicBezTo>
                        <a:pt x="40" y="46"/>
                        <a:pt x="40" y="45"/>
                        <a:pt x="40" y="45"/>
                      </a:cubicBezTo>
                      <a:cubicBezTo>
                        <a:pt x="40" y="44"/>
                        <a:pt x="40" y="43"/>
                        <a:pt x="40" y="42"/>
                      </a:cubicBezTo>
                      <a:cubicBezTo>
                        <a:pt x="40" y="37"/>
                        <a:pt x="38" y="31"/>
                        <a:pt x="37" y="28"/>
                      </a:cubicBezTo>
                      <a:cubicBezTo>
                        <a:pt x="35" y="24"/>
                        <a:pt x="36" y="19"/>
                        <a:pt x="36" y="13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7" y="7"/>
                        <a:pt x="35" y="6"/>
                        <a:pt x="35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5"/>
                        <a:pt x="34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3" y="3"/>
                        <a:pt x="33" y="3"/>
                      </a:cubicBezTo>
                      <a:cubicBezTo>
                        <a:pt x="33" y="3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29" name="Freeform 1384">
                  <a:extLst>
                    <a:ext uri="{FF2B5EF4-FFF2-40B4-BE49-F238E27FC236}">
                      <a16:creationId xmlns:a16="http://schemas.microsoft.com/office/drawing/2014/main" id="{79C5FD75-F4B1-CB4C-B319-76DC2BC29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6" y="285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30" name="Freeform 1385">
                  <a:extLst>
                    <a:ext uri="{FF2B5EF4-FFF2-40B4-BE49-F238E27FC236}">
                      <a16:creationId xmlns:a16="http://schemas.microsoft.com/office/drawing/2014/main" id="{6CD697EF-AFA3-A149-909C-338024D68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99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31" name="Freeform 1386">
                  <a:extLst>
                    <a:ext uri="{FF2B5EF4-FFF2-40B4-BE49-F238E27FC236}">
                      <a16:creationId xmlns:a16="http://schemas.microsoft.com/office/drawing/2014/main" id="{CE6CC6B1-43D6-324A-92D8-3EA078E059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8" y="28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32" name="Freeform 1387">
                  <a:extLst>
                    <a:ext uri="{FF2B5EF4-FFF2-40B4-BE49-F238E27FC236}">
                      <a16:creationId xmlns:a16="http://schemas.microsoft.com/office/drawing/2014/main" id="{392DF85C-A990-2448-B99D-12AF900E45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6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33" name="Freeform 1388">
                  <a:extLst>
                    <a:ext uri="{FF2B5EF4-FFF2-40B4-BE49-F238E27FC236}">
                      <a16:creationId xmlns:a16="http://schemas.microsoft.com/office/drawing/2014/main" id="{EBDB9936-4228-574C-92E4-9A206C16E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902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34" name="Freeform 1389">
                  <a:extLst>
                    <a:ext uri="{FF2B5EF4-FFF2-40B4-BE49-F238E27FC236}">
                      <a16:creationId xmlns:a16="http://schemas.microsoft.com/office/drawing/2014/main" id="{388BD17C-0D68-2349-9CBC-7A7930C6A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5" y="2905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35" name="Freeform 1390">
                  <a:extLst>
                    <a:ext uri="{FF2B5EF4-FFF2-40B4-BE49-F238E27FC236}">
                      <a16:creationId xmlns:a16="http://schemas.microsoft.com/office/drawing/2014/main" id="{75C69520-4F3F-4F4B-B3D2-76F8A67F5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5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36" name="Freeform 1391">
                  <a:extLst>
                    <a:ext uri="{FF2B5EF4-FFF2-40B4-BE49-F238E27FC236}">
                      <a16:creationId xmlns:a16="http://schemas.microsoft.com/office/drawing/2014/main" id="{544F357D-16C1-8E41-A537-D91F0B717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95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37" name="Freeform 1392">
                  <a:extLst>
                    <a:ext uri="{FF2B5EF4-FFF2-40B4-BE49-F238E27FC236}">
                      <a16:creationId xmlns:a16="http://schemas.microsoft.com/office/drawing/2014/main" id="{056992FC-04A0-4A45-8327-77AC5233EF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1" y="287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38" name="Freeform 1393">
                  <a:extLst>
                    <a:ext uri="{FF2B5EF4-FFF2-40B4-BE49-F238E27FC236}">
                      <a16:creationId xmlns:a16="http://schemas.microsoft.com/office/drawing/2014/main" id="{63E57515-4B2F-C94D-85B0-9296727EC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287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39" name="Freeform 1394">
                  <a:extLst>
                    <a:ext uri="{FF2B5EF4-FFF2-40B4-BE49-F238E27FC236}">
                      <a16:creationId xmlns:a16="http://schemas.microsoft.com/office/drawing/2014/main" id="{0CAAE8AA-7145-4C4F-81E9-578195B871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28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40" name="Freeform 1395">
                  <a:extLst>
                    <a:ext uri="{FF2B5EF4-FFF2-40B4-BE49-F238E27FC236}">
                      <a16:creationId xmlns:a16="http://schemas.microsoft.com/office/drawing/2014/main" id="{2C79A2F3-421F-2C46-82D0-BF80FBF6C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2" y="287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41" name="Freeform 1396">
                  <a:extLst>
                    <a:ext uri="{FF2B5EF4-FFF2-40B4-BE49-F238E27FC236}">
                      <a16:creationId xmlns:a16="http://schemas.microsoft.com/office/drawing/2014/main" id="{4D5C7B69-57D7-0F4B-896B-039E576029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9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42" name="Freeform 1397">
                  <a:extLst>
                    <a:ext uri="{FF2B5EF4-FFF2-40B4-BE49-F238E27FC236}">
                      <a16:creationId xmlns:a16="http://schemas.microsoft.com/office/drawing/2014/main" id="{C0A92E32-4D32-294C-97FF-7A8CB7B10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9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43" name="Freeform 1398">
                  <a:extLst>
                    <a:ext uri="{FF2B5EF4-FFF2-40B4-BE49-F238E27FC236}">
                      <a16:creationId xmlns:a16="http://schemas.microsoft.com/office/drawing/2014/main" id="{0B832D15-A92C-A243-9156-A98ED3D2B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28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44" name="Freeform 1399">
                  <a:extLst>
                    <a:ext uri="{FF2B5EF4-FFF2-40B4-BE49-F238E27FC236}">
                      <a16:creationId xmlns:a16="http://schemas.microsoft.com/office/drawing/2014/main" id="{C9C9FE75-61AA-1043-95F8-7A6AB3592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86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45" name="Freeform 1400">
                  <a:extLst>
                    <a:ext uri="{FF2B5EF4-FFF2-40B4-BE49-F238E27FC236}">
                      <a16:creationId xmlns:a16="http://schemas.microsoft.com/office/drawing/2014/main" id="{B52D407B-68FD-5642-A21E-337B06B61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91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46" name="Freeform 1401">
                  <a:extLst>
                    <a:ext uri="{FF2B5EF4-FFF2-40B4-BE49-F238E27FC236}">
                      <a16:creationId xmlns:a16="http://schemas.microsoft.com/office/drawing/2014/main" id="{257A621C-F3D5-0D4C-9E43-F89C6D82F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2" y="287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47" name="Freeform 1402">
                  <a:extLst>
                    <a:ext uri="{FF2B5EF4-FFF2-40B4-BE49-F238E27FC236}">
                      <a16:creationId xmlns:a16="http://schemas.microsoft.com/office/drawing/2014/main" id="{3523720D-2F52-C14A-B228-A5E4C608AB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7" y="2837"/>
                  <a:ext cx="76" cy="56"/>
                </a:xfrm>
                <a:custGeom>
                  <a:avLst/>
                  <a:gdLst>
                    <a:gd name="T0" fmla="*/ 56 w 79"/>
                    <a:gd name="T1" fmla="*/ 45 h 59"/>
                    <a:gd name="T2" fmla="*/ 57 w 79"/>
                    <a:gd name="T3" fmla="*/ 45 h 59"/>
                    <a:gd name="T4" fmla="*/ 64 w 79"/>
                    <a:gd name="T5" fmla="*/ 56 h 59"/>
                    <a:gd name="T6" fmla="*/ 70 w 79"/>
                    <a:gd name="T7" fmla="*/ 54 h 59"/>
                    <a:gd name="T8" fmla="*/ 72 w 79"/>
                    <a:gd name="T9" fmla="*/ 54 h 59"/>
                    <a:gd name="T10" fmla="*/ 73 w 79"/>
                    <a:gd name="T11" fmla="*/ 55 h 59"/>
                    <a:gd name="T12" fmla="*/ 74 w 79"/>
                    <a:gd name="T13" fmla="*/ 55 h 59"/>
                    <a:gd name="T14" fmla="*/ 74 w 79"/>
                    <a:gd name="T15" fmla="*/ 53 h 59"/>
                    <a:gd name="T16" fmla="*/ 79 w 79"/>
                    <a:gd name="T17" fmla="*/ 46 h 59"/>
                    <a:gd name="T18" fmla="*/ 77 w 79"/>
                    <a:gd name="T19" fmla="*/ 40 h 59"/>
                    <a:gd name="T20" fmla="*/ 75 w 79"/>
                    <a:gd name="T21" fmla="*/ 36 h 59"/>
                    <a:gd name="T22" fmla="*/ 74 w 79"/>
                    <a:gd name="T23" fmla="*/ 34 h 59"/>
                    <a:gd name="T24" fmla="*/ 74 w 79"/>
                    <a:gd name="T25" fmla="*/ 32 h 59"/>
                    <a:gd name="T26" fmla="*/ 74 w 79"/>
                    <a:gd name="T27" fmla="*/ 30 h 59"/>
                    <a:gd name="T28" fmla="*/ 75 w 79"/>
                    <a:gd name="T29" fmla="*/ 27 h 59"/>
                    <a:gd name="T30" fmla="*/ 74 w 79"/>
                    <a:gd name="T31" fmla="*/ 26 h 59"/>
                    <a:gd name="T32" fmla="*/ 73 w 79"/>
                    <a:gd name="T33" fmla="*/ 22 h 59"/>
                    <a:gd name="T34" fmla="*/ 70 w 79"/>
                    <a:gd name="T35" fmla="*/ 14 h 59"/>
                    <a:gd name="T36" fmla="*/ 62 w 79"/>
                    <a:gd name="T37" fmla="*/ 5 h 59"/>
                    <a:gd name="T38" fmla="*/ 51 w 79"/>
                    <a:gd name="T39" fmla="*/ 6 h 59"/>
                    <a:gd name="T40" fmla="*/ 44 w 79"/>
                    <a:gd name="T41" fmla="*/ 8 h 59"/>
                    <a:gd name="T42" fmla="*/ 40 w 79"/>
                    <a:gd name="T43" fmla="*/ 9 h 59"/>
                    <a:gd name="T44" fmla="*/ 39 w 79"/>
                    <a:gd name="T45" fmla="*/ 8 h 59"/>
                    <a:gd name="T46" fmla="*/ 38 w 79"/>
                    <a:gd name="T47" fmla="*/ 7 h 59"/>
                    <a:gd name="T48" fmla="*/ 38 w 79"/>
                    <a:gd name="T49" fmla="*/ 6 h 59"/>
                    <a:gd name="T50" fmla="*/ 37 w 79"/>
                    <a:gd name="T51" fmla="*/ 5 h 59"/>
                    <a:gd name="T52" fmla="*/ 36 w 79"/>
                    <a:gd name="T53" fmla="*/ 5 h 59"/>
                    <a:gd name="T54" fmla="*/ 33 w 79"/>
                    <a:gd name="T55" fmla="*/ 5 h 59"/>
                    <a:gd name="T56" fmla="*/ 20 w 79"/>
                    <a:gd name="T57" fmla="*/ 2 h 59"/>
                    <a:gd name="T58" fmla="*/ 18 w 79"/>
                    <a:gd name="T59" fmla="*/ 1 h 59"/>
                    <a:gd name="T60" fmla="*/ 16 w 79"/>
                    <a:gd name="T61" fmla="*/ 1 h 59"/>
                    <a:gd name="T62" fmla="*/ 15 w 79"/>
                    <a:gd name="T63" fmla="*/ 2 h 59"/>
                    <a:gd name="T64" fmla="*/ 14 w 79"/>
                    <a:gd name="T65" fmla="*/ 4 h 59"/>
                    <a:gd name="T66" fmla="*/ 12 w 79"/>
                    <a:gd name="T67" fmla="*/ 5 h 59"/>
                    <a:gd name="T68" fmla="*/ 14 w 79"/>
                    <a:gd name="T69" fmla="*/ 8 h 59"/>
                    <a:gd name="T70" fmla="*/ 2 w 79"/>
                    <a:gd name="T71" fmla="*/ 16 h 59"/>
                    <a:gd name="T72" fmla="*/ 0 w 79"/>
                    <a:gd name="T73" fmla="*/ 17 h 59"/>
                    <a:gd name="T74" fmla="*/ 19 w 79"/>
                    <a:gd name="T75" fmla="*/ 37 h 59"/>
                    <a:gd name="T76" fmla="*/ 20 w 79"/>
                    <a:gd name="T77" fmla="*/ 36 h 59"/>
                    <a:gd name="T78" fmla="*/ 22 w 79"/>
                    <a:gd name="T79" fmla="*/ 34 h 59"/>
                    <a:gd name="T80" fmla="*/ 23 w 79"/>
                    <a:gd name="T81" fmla="*/ 33 h 59"/>
                    <a:gd name="T82" fmla="*/ 23 w 79"/>
                    <a:gd name="T83" fmla="*/ 32 h 59"/>
                    <a:gd name="T84" fmla="*/ 24 w 79"/>
                    <a:gd name="T85" fmla="*/ 32 h 59"/>
                    <a:gd name="T86" fmla="*/ 31 w 79"/>
                    <a:gd name="T87" fmla="*/ 29 h 59"/>
                    <a:gd name="T88" fmla="*/ 50 w 79"/>
                    <a:gd name="T89" fmla="*/ 40 h 59"/>
                    <a:gd name="T90" fmla="*/ 51 w 79"/>
                    <a:gd name="T91" fmla="*/ 43 h 59"/>
                    <a:gd name="T92" fmla="*/ 51 w 79"/>
                    <a:gd name="T93" fmla="*/ 45 h 59"/>
                    <a:gd name="T94" fmla="*/ 54 w 79"/>
                    <a:gd name="T95" fmla="*/ 4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" h="59">
                      <a:moveTo>
                        <a:pt x="54" y="45"/>
                      </a:move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4" y="45"/>
                        <a:pt x="55" y="45"/>
                        <a:pt x="56" y="45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6" y="45"/>
                        <a:pt x="57" y="45"/>
                        <a:pt x="57" y="45"/>
                      </a:cubicBezTo>
                      <a:cubicBezTo>
                        <a:pt x="57" y="45"/>
                        <a:pt x="57" y="45"/>
                        <a:pt x="57" y="45"/>
                      </a:cubicBezTo>
                      <a:cubicBezTo>
                        <a:pt x="58" y="45"/>
                        <a:pt x="58" y="45"/>
                        <a:pt x="58" y="45"/>
                      </a:cubicBezTo>
                      <a:cubicBezTo>
                        <a:pt x="59" y="45"/>
                        <a:pt x="60" y="45"/>
                        <a:pt x="61" y="46"/>
                      </a:cubicBezTo>
                      <a:cubicBezTo>
                        <a:pt x="62" y="48"/>
                        <a:pt x="64" y="53"/>
                        <a:pt x="64" y="56"/>
                      </a:cubicBezTo>
                      <a:cubicBezTo>
                        <a:pt x="63" y="57"/>
                        <a:pt x="64" y="58"/>
                        <a:pt x="64" y="58"/>
                      </a:cubicBezTo>
                      <a:cubicBezTo>
                        <a:pt x="65" y="59"/>
                        <a:pt x="65" y="59"/>
                        <a:pt x="65" y="59"/>
                      </a:cubicBezTo>
                      <a:cubicBezTo>
                        <a:pt x="67" y="57"/>
                        <a:pt x="68" y="55"/>
                        <a:pt x="70" y="54"/>
                      </a:cubicBezTo>
                      <a:cubicBezTo>
                        <a:pt x="70" y="54"/>
                        <a:pt x="70" y="54"/>
                        <a:pt x="71" y="54"/>
                      </a:cubicBezTo>
                      <a:cubicBezTo>
                        <a:pt x="71" y="54"/>
                        <a:pt x="71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73" y="55"/>
                        <a:pt x="73" y="55"/>
                        <a:pt x="73" y="56"/>
                      </a:cubicBezTo>
                      <a:cubicBezTo>
                        <a:pt x="73" y="55"/>
                        <a:pt x="74" y="55"/>
                        <a:pt x="74" y="55"/>
                      </a:cubicBezTo>
                      <a:cubicBezTo>
                        <a:pt x="74" y="54"/>
                        <a:pt x="75" y="54"/>
                        <a:pt x="75" y="54"/>
                      </a:cubicBezTo>
                      <a:cubicBezTo>
                        <a:pt x="75" y="54"/>
                        <a:pt x="75" y="54"/>
                        <a:pt x="75" y="54"/>
                      </a:cubicBezTo>
                      <a:cubicBezTo>
                        <a:pt x="75" y="54"/>
                        <a:pt x="75" y="53"/>
                        <a:pt x="74" y="53"/>
                      </a:cubicBezTo>
                      <a:cubicBezTo>
                        <a:pt x="74" y="51"/>
                        <a:pt x="73" y="49"/>
                        <a:pt x="74" y="47"/>
                      </a:cubicBezTo>
                      <a:cubicBezTo>
                        <a:pt x="75" y="45"/>
                        <a:pt x="76" y="45"/>
                        <a:pt x="77" y="45"/>
                      </a:cubicBezTo>
                      <a:cubicBezTo>
                        <a:pt x="78" y="45"/>
                        <a:pt x="78" y="45"/>
                        <a:pt x="79" y="46"/>
                      </a:cubicBezTo>
                      <a:cubicBezTo>
                        <a:pt x="79" y="46"/>
                        <a:pt x="79" y="46"/>
                        <a:pt x="79" y="46"/>
                      </a:cubicBezTo>
                      <a:cubicBezTo>
                        <a:pt x="79" y="45"/>
                        <a:pt x="79" y="45"/>
                        <a:pt x="78" y="44"/>
                      </a:cubicBezTo>
                      <a:cubicBezTo>
                        <a:pt x="77" y="43"/>
                        <a:pt x="77" y="41"/>
                        <a:pt x="77" y="40"/>
                      </a:cubicBezTo>
                      <a:cubicBezTo>
                        <a:pt x="77" y="39"/>
                        <a:pt x="77" y="38"/>
                        <a:pt x="76" y="37"/>
                      </a:cubicBezTo>
                      <a:cubicBezTo>
                        <a:pt x="76" y="37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4" y="35"/>
                        <a:pt x="74" y="35"/>
                      </a:cubicBezTo>
                      <a:cubicBezTo>
                        <a:pt x="74" y="35"/>
                        <a:pt x="74" y="35"/>
                        <a:pt x="74" y="35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74" y="34"/>
                        <a:pt x="74" y="34"/>
                        <a:pt x="74" y="33"/>
                      </a:cubicBezTo>
                      <a:cubicBezTo>
                        <a:pt x="74" y="33"/>
                        <a:pt x="74" y="33"/>
                        <a:pt x="74" y="33"/>
                      </a:cubicBezTo>
                      <a:cubicBezTo>
                        <a:pt x="74" y="32"/>
                        <a:pt x="74" y="32"/>
                        <a:pt x="74" y="32"/>
                      </a:cubicBezTo>
                      <a:cubicBezTo>
                        <a:pt x="74" y="32"/>
                        <a:pt x="74" y="31"/>
                        <a:pt x="74" y="31"/>
                      </a:cubicBezTo>
                      <a:cubicBezTo>
                        <a:pt x="74" y="31"/>
                        <a:pt x="74" y="31"/>
                        <a:pt x="74" y="31"/>
                      </a:cubicBezTo>
                      <a:cubicBezTo>
                        <a:pt x="74" y="30"/>
                        <a:pt x="74" y="30"/>
                        <a:pt x="74" y="30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9"/>
                        <a:pt x="74" y="28"/>
                        <a:pt x="74" y="28"/>
                      </a:cubicBezTo>
                      <a:cubicBezTo>
                        <a:pt x="75" y="28"/>
                        <a:pt x="75" y="28"/>
                        <a:pt x="75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4" y="27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3" y="24"/>
                        <a:pt x="73" y="23"/>
                        <a:pt x="73" y="22"/>
                      </a:cubicBezTo>
                      <a:cubicBezTo>
                        <a:pt x="73" y="21"/>
                        <a:pt x="72" y="21"/>
                        <a:pt x="72" y="20"/>
                      </a:cubicBezTo>
                      <a:cubicBezTo>
                        <a:pt x="71" y="20"/>
                        <a:pt x="69" y="19"/>
                        <a:pt x="69" y="17"/>
                      </a:cubicBezTo>
                      <a:cubicBezTo>
                        <a:pt x="69" y="16"/>
                        <a:pt x="69" y="15"/>
                        <a:pt x="70" y="14"/>
                      </a:cubicBezTo>
                      <a:cubicBezTo>
                        <a:pt x="69" y="12"/>
                        <a:pt x="67" y="11"/>
                        <a:pt x="67" y="9"/>
                      </a:cubicBezTo>
                      <a:cubicBezTo>
                        <a:pt x="67" y="8"/>
                        <a:pt x="65" y="4"/>
                        <a:pt x="64" y="3"/>
                      </a:cubicBezTo>
                      <a:cubicBezTo>
                        <a:pt x="64" y="3"/>
                        <a:pt x="63" y="4"/>
                        <a:pt x="62" y="5"/>
                      </a:cubicBezTo>
                      <a:cubicBezTo>
                        <a:pt x="60" y="7"/>
                        <a:pt x="58" y="8"/>
                        <a:pt x="56" y="8"/>
                      </a:cubicBezTo>
                      <a:cubicBezTo>
                        <a:pt x="55" y="8"/>
                        <a:pt x="54" y="8"/>
                        <a:pt x="53" y="7"/>
                      </a:cubicBezTo>
                      <a:cubicBezTo>
                        <a:pt x="52" y="7"/>
                        <a:pt x="51" y="6"/>
                        <a:pt x="51" y="6"/>
                      </a:cubicBezTo>
                      <a:cubicBezTo>
                        <a:pt x="50" y="8"/>
                        <a:pt x="48" y="9"/>
                        <a:pt x="47" y="9"/>
                      </a:cubicBezTo>
                      <a:cubicBezTo>
                        <a:pt x="46" y="9"/>
                        <a:pt x="46" y="8"/>
                        <a:pt x="45" y="8"/>
                      </a:cubicBezTo>
                      <a:cubicBezTo>
                        <a:pt x="45" y="8"/>
                        <a:pt x="44" y="8"/>
                        <a:pt x="44" y="8"/>
                      </a:cubicBezTo>
                      <a:cubicBezTo>
                        <a:pt x="43" y="9"/>
                        <a:pt x="42" y="9"/>
                        <a:pt x="41" y="9"/>
                      </a:cubicBezTo>
                      <a:cubicBezTo>
                        <a:pt x="41" y="9"/>
                        <a:pt x="41" y="9"/>
                        <a:pt x="40" y="9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40" y="9"/>
                        <a:pt x="40" y="9"/>
                        <a:pt x="39" y="9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8" y="6"/>
                        <a:pt x="38" y="6"/>
                        <a:pt x="38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4"/>
                        <a:pt x="37" y="4"/>
                      </a:cubicBezTo>
                      <a:cubicBezTo>
                        <a:pt x="37" y="4"/>
                        <a:pt x="37" y="5"/>
                        <a:pt x="37" y="5"/>
                      </a:cubicBezTo>
                      <a:cubicBezTo>
                        <a:pt x="37" y="5"/>
                        <a:pt x="36" y="5"/>
                        <a:pt x="36" y="5"/>
                      </a:cubicBezTo>
                      <a:cubicBezTo>
                        <a:pt x="36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3" y="5"/>
                        <a:pt x="33" y="5"/>
                      </a:cubicBezTo>
                      <a:cubicBezTo>
                        <a:pt x="33" y="5"/>
                        <a:pt x="32" y="5"/>
                        <a:pt x="32" y="5"/>
                      </a:cubicBezTo>
                      <a:cubicBezTo>
                        <a:pt x="32" y="5"/>
                        <a:pt x="31" y="5"/>
                        <a:pt x="31" y="5"/>
                      </a:cubicBezTo>
                      <a:cubicBezTo>
                        <a:pt x="28" y="5"/>
                        <a:pt x="21" y="5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6" y="1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4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4"/>
                        <a:pt x="13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3" y="7"/>
                        <a:pt x="14" y="8"/>
                        <a:pt x="14" y="8"/>
                      </a:cubicBezTo>
                      <a:cubicBezTo>
                        <a:pt x="14" y="11"/>
                        <a:pt x="9" y="13"/>
                        <a:pt x="7" y="12"/>
                      </a:cubicBezTo>
                      <a:cubicBezTo>
                        <a:pt x="7" y="12"/>
                        <a:pt x="6" y="12"/>
                        <a:pt x="5" y="13"/>
                      </a:cubicBezTo>
                      <a:cubicBezTo>
                        <a:pt x="4" y="14"/>
                        <a:pt x="3" y="15"/>
                        <a:pt x="2" y="16"/>
                      </a:cubicBezTo>
                      <a:cubicBezTo>
                        <a:pt x="2" y="16"/>
                        <a:pt x="2" y="16"/>
                        <a:pt x="1" y="16"/>
                      </a:cubicBezTo>
                      <a:cubicBezTo>
                        <a:pt x="1" y="16"/>
                        <a:pt x="1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8"/>
                        <a:pt x="2" y="19"/>
                        <a:pt x="3" y="20"/>
                      </a:cubicBezTo>
                      <a:cubicBezTo>
                        <a:pt x="4" y="22"/>
                        <a:pt x="4" y="24"/>
                        <a:pt x="6" y="25"/>
                      </a:cubicBezTo>
                      <a:cubicBezTo>
                        <a:pt x="11" y="28"/>
                        <a:pt x="15" y="32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20" y="36"/>
                        <a:pt x="20" y="36"/>
                      </a:cubicBezTo>
                      <a:cubicBezTo>
                        <a:pt x="20" y="36"/>
                        <a:pt x="20" y="36"/>
                        <a:pt x="21" y="36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2" y="35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2"/>
                      </a:cubicBezTo>
                      <a:cubicBezTo>
                        <a:pt x="23" y="32"/>
                        <a:pt x="23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0"/>
                        <a:pt x="25" y="28"/>
                        <a:pt x="27" y="28"/>
                      </a:cubicBezTo>
                      <a:cubicBezTo>
                        <a:pt x="28" y="28"/>
                        <a:pt x="29" y="29"/>
                        <a:pt x="30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2" y="29"/>
                        <a:pt x="34" y="29"/>
                        <a:pt x="35" y="28"/>
                      </a:cubicBezTo>
                      <a:cubicBezTo>
                        <a:pt x="37" y="28"/>
                        <a:pt x="38" y="27"/>
                        <a:pt x="39" y="27"/>
                      </a:cubicBezTo>
                      <a:cubicBezTo>
                        <a:pt x="43" y="27"/>
                        <a:pt x="50" y="37"/>
                        <a:pt x="50" y="40"/>
                      </a:cubicBezTo>
                      <a:cubicBezTo>
                        <a:pt x="50" y="41"/>
                        <a:pt x="50" y="41"/>
                        <a:pt x="50" y="42"/>
                      </a:cubicBezTo>
                      <a:cubicBezTo>
                        <a:pt x="50" y="42"/>
                        <a:pt x="50" y="42"/>
                        <a:pt x="50" y="42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1" y="43"/>
                        <a:pt x="51" y="44"/>
                        <a:pt x="51" y="44"/>
                      </a:cubicBezTo>
                      <a:cubicBezTo>
                        <a:pt x="51" y="44"/>
                        <a:pt x="51" y="44"/>
                        <a:pt x="51" y="45"/>
                      </a:cubicBezTo>
                      <a:cubicBezTo>
                        <a:pt x="51" y="45"/>
                        <a:pt x="51" y="45"/>
                        <a:pt x="51" y="45"/>
                      </a:cubicBezTo>
                      <a:cubicBezTo>
                        <a:pt x="51" y="45"/>
                        <a:pt x="51" y="45"/>
                        <a:pt x="51" y="46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5"/>
                        <a:pt x="53" y="45"/>
                        <a:pt x="54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48" name="Freeform 1403">
                  <a:extLst>
                    <a:ext uri="{FF2B5EF4-FFF2-40B4-BE49-F238E27FC236}">
                      <a16:creationId xmlns:a16="http://schemas.microsoft.com/office/drawing/2014/main" id="{54E51566-9613-264F-BBC0-C57B99104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4" y="283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49" name="Freeform 1404">
                  <a:extLst>
                    <a:ext uri="{FF2B5EF4-FFF2-40B4-BE49-F238E27FC236}">
                      <a16:creationId xmlns:a16="http://schemas.microsoft.com/office/drawing/2014/main" id="{9FBBFA7C-B48D-8E4D-BB47-3E8EF5F20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2837"/>
                  <a:ext cx="0" cy="2"/>
                </a:xfrm>
                <a:custGeom>
                  <a:avLst/>
                  <a:gdLst>
                    <a:gd name="T0" fmla="*/ 1 h 2"/>
                    <a:gd name="T1" fmla="*/ 1 h 2"/>
                    <a:gd name="T2" fmla="*/ 2 h 2"/>
                    <a:gd name="T3" fmla="*/ 2 h 2"/>
                    <a:gd name="T4" fmla="*/ 0 h 2"/>
                    <a:gd name="T5" fmla="*/ 0 h 2"/>
                    <a:gd name="T6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50" name="Freeform 1405">
                  <a:extLst>
                    <a:ext uri="{FF2B5EF4-FFF2-40B4-BE49-F238E27FC236}">
                      <a16:creationId xmlns:a16="http://schemas.microsoft.com/office/drawing/2014/main" id="{7BDE4706-4832-3849-8CB6-8506A90FBB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8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51" name="Freeform 1406">
                  <a:extLst>
                    <a:ext uri="{FF2B5EF4-FFF2-40B4-BE49-F238E27FC236}">
                      <a16:creationId xmlns:a16="http://schemas.microsoft.com/office/drawing/2014/main" id="{78A9169D-12FA-3147-A10D-27EAB8B4D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0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52" name="Freeform 1407">
                  <a:extLst>
                    <a:ext uri="{FF2B5EF4-FFF2-40B4-BE49-F238E27FC236}">
                      <a16:creationId xmlns:a16="http://schemas.microsoft.com/office/drawing/2014/main" id="{7838E67B-D580-154B-851F-000388BB1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2" y="283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53" name="Freeform 1408">
                  <a:extLst>
                    <a:ext uri="{FF2B5EF4-FFF2-40B4-BE49-F238E27FC236}">
                      <a16:creationId xmlns:a16="http://schemas.microsoft.com/office/drawing/2014/main" id="{18177949-3A65-744B-B236-CFA0DD024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54" name="Freeform 1409">
                  <a:extLst>
                    <a:ext uri="{FF2B5EF4-FFF2-40B4-BE49-F238E27FC236}">
                      <a16:creationId xmlns:a16="http://schemas.microsoft.com/office/drawing/2014/main" id="{319BAF33-AF47-E442-A0E7-60FA87A45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" y="283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55" name="Freeform 1410">
                  <a:extLst>
                    <a:ext uri="{FF2B5EF4-FFF2-40B4-BE49-F238E27FC236}">
                      <a16:creationId xmlns:a16="http://schemas.microsoft.com/office/drawing/2014/main" id="{A21D449B-2298-1A46-A67A-16F6EC3330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7" y="285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56" name="Freeform 1411">
                  <a:extLst>
                    <a:ext uri="{FF2B5EF4-FFF2-40B4-BE49-F238E27FC236}">
                      <a16:creationId xmlns:a16="http://schemas.microsoft.com/office/drawing/2014/main" id="{B99A346A-DEB5-0240-83F9-721FA8F5A2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0" y="283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57" name="Freeform 1412">
                  <a:extLst>
                    <a:ext uri="{FF2B5EF4-FFF2-40B4-BE49-F238E27FC236}">
                      <a16:creationId xmlns:a16="http://schemas.microsoft.com/office/drawing/2014/main" id="{2EE95F93-E12E-634C-B4E8-D788C4BC0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9" y="284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58" name="Oval 1413">
                  <a:extLst>
                    <a:ext uri="{FF2B5EF4-FFF2-40B4-BE49-F238E27FC236}">
                      <a16:creationId xmlns:a16="http://schemas.microsoft.com/office/drawing/2014/main" id="{25D02071-8C05-084C-89E2-C418371C10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9" y="2842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59" name="Freeform 1414">
                  <a:extLst>
                    <a:ext uri="{FF2B5EF4-FFF2-40B4-BE49-F238E27FC236}">
                      <a16:creationId xmlns:a16="http://schemas.microsoft.com/office/drawing/2014/main" id="{D2BF7C23-9EF7-6149-AA04-EEBE31C6FD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28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60" name="Freeform 1415">
                  <a:extLst>
                    <a:ext uri="{FF2B5EF4-FFF2-40B4-BE49-F238E27FC236}">
                      <a16:creationId xmlns:a16="http://schemas.microsoft.com/office/drawing/2014/main" id="{CD360AC3-963F-1D4E-898D-BD3B7D0680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61" name="Freeform 1416">
                  <a:extLst>
                    <a:ext uri="{FF2B5EF4-FFF2-40B4-BE49-F238E27FC236}">
                      <a16:creationId xmlns:a16="http://schemas.microsoft.com/office/drawing/2014/main" id="{9ACB2900-DB16-9742-9C52-E4BE1C4C9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62" name="Freeform 1417">
                  <a:extLst>
                    <a:ext uri="{FF2B5EF4-FFF2-40B4-BE49-F238E27FC236}">
                      <a16:creationId xmlns:a16="http://schemas.microsoft.com/office/drawing/2014/main" id="{94A9DF44-2B2F-5D46-82AE-223BFD0C4A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63" name="Freeform 1418">
                  <a:extLst>
                    <a:ext uri="{FF2B5EF4-FFF2-40B4-BE49-F238E27FC236}">
                      <a16:creationId xmlns:a16="http://schemas.microsoft.com/office/drawing/2014/main" id="{E6D2C4B6-F53D-C744-846D-0ABA77F76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64" name="Freeform 1419">
                  <a:extLst>
                    <a:ext uri="{FF2B5EF4-FFF2-40B4-BE49-F238E27FC236}">
                      <a16:creationId xmlns:a16="http://schemas.microsoft.com/office/drawing/2014/main" id="{B058DA79-C074-884C-ADAC-DF74CE5C1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65" name="Freeform 1420">
                  <a:extLst>
                    <a:ext uri="{FF2B5EF4-FFF2-40B4-BE49-F238E27FC236}">
                      <a16:creationId xmlns:a16="http://schemas.microsoft.com/office/drawing/2014/main" id="{D673CD86-D64B-7341-BA9C-4D0170DD19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66" name="Freeform 1421">
                  <a:extLst>
                    <a:ext uri="{FF2B5EF4-FFF2-40B4-BE49-F238E27FC236}">
                      <a16:creationId xmlns:a16="http://schemas.microsoft.com/office/drawing/2014/main" id="{2ECDC7C4-5E89-234B-95C2-B66A5A6E30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9" y="28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67" name="Freeform 1422">
                  <a:extLst>
                    <a:ext uri="{FF2B5EF4-FFF2-40B4-BE49-F238E27FC236}">
                      <a16:creationId xmlns:a16="http://schemas.microsoft.com/office/drawing/2014/main" id="{493E7557-B0DF-F548-840E-A71418063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7" y="2889"/>
                  <a:ext cx="2" cy="2"/>
                </a:xfrm>
                <a:custGeom>
                  <a:avLst/>
                  <a:gdLst>
                    <a:gd name="T0" fmla="*/ 1 w 2"/>
                    <a:gd name="T1" fmla="*/ 1 h 2"/>
                    <a:gd name="T2" fmla="*/ 2 w 2"/>
                    <a:gd name="T3" fmla="*/ 0 h 2"/>
                    <a:gd name="T4" fmla="*/ 1 w 2"/>
                    <a:gd name="T5" fmla="*/ 1 h 2"/>
                    <a:gd name="T6" fmla="*/ 0 w 2"/>
                    <a:gd name="T7" fmla="*/ 2 h 2"/>
                    <a:gd name="T8" fmla="*/ 0 w 2"/>
                    <a:gd name="T9" fmla="*/ 2 h 2"/>
                    <a:gd name="T10" fmla="*/ 1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68" name="Freeform 1423">
                  <a:extLst>
                    <a:ext uri="{FF2B5EF4-FFF2-40B4-BE49-F238E27FC236}">
                      <a16:creationId xmlns:a16="http://schemas.microsoft.com/office/drawing/2014/main" id="{47603DF1-DF2E-0E46-B8B8-703FFC12B7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" y="2884"/>
                  <a:ext cx="41" cy="39"/>
                </a:xfrm>
                <a:custGeom>
                  <a:avLst/>
                  <a:gdLst>
                    <a:gd name="T0" fmla="*/ 30 w 43"/>
                    <a:gd name="T1" fmla="*/ 10 h 41"/>
                    <a:gd name="T2" fmla="*/ 29 w 43"/>
                    <a:gd name="T3" fmla="*/ 12 h 41"/>
                    <a:gd name="T4" fmla="*/ 25 w 43"/>
                    <a:gd name="T5" fmla="*/ 14 h 41"/>
                    <a:gd name="T6" fmla="*/ 21 w 43"/>
                    <a:gd name="T7" fmla="*/ 12 h 41"/>
                    <a:gd name="T8" fmla="*/ 20 w 43"/>
                    <a:gd name="T9" fmla="*/ 7 h 41"/>
                    <a:gd name="T10" fmla="*/ 18 w 43"/>
                    <a:gd name="T11" fmla="*/ 0 h 41"/>
                    <a:gd name="T12" fmla="*/ 17 w 43"/>
                    <a:gd name="T13" fmla="*/ 0 h 41"/>
                    <a:gd name="T14" fmla="*/ 16 w 43"/>
                    <a:gd name="T15" fmla="*/ 0 h 41"/>
                    <a:gd name="T16" fmla="*/ 15 w 43"/>
                    <a:gd name="T17" fmla="*/ 0 h 41"/>
                    <a:gd name="T18" fmla="*/ 15 w 43"/>
                    <a:gd name="T19" fmla="*/ 0 h 41"/>
                    <a:gd name="T20" fmla="*/ 14 w 43"/>
                    <a:gd name="T21" fmla="*/ 0 h 41"/>
                    <a:gd name="T22" fmla="*/ 13 w 43"/>
                    <a:gd name="T23" fmla="*/ 0 h 41"/>
                    <a:gd name="T24" fmla="*/ 12 w 43"/>
                    <a:gd name="T25" fmla="*/ 1 h 41"/>
                    <a:gd name="T26" fmla="*/ 12 w 43"/>
                    <a:gd name="T27" fmla="*/ 3 h 41"/>
                    <a:gd name="T28" fmla="*/ 11 w 43"/>
                    <a:gd name="T29" fmla="*/ 4 h 41"/>
                    <a:gd name="T30" fmla="*/ 11 w 43"/>
                    <a:gd name="T31" fmla="*/ 5 h 41"/>
                    <a:gd name="T32" fmla="*/ 7 w 43"/>
                    <a:gd name="T33" fmla="*/ 10 h 41"/>
                    <a:gd name="T34" fmla="*/ 4 w 43"/>
                    <a:gd name="T35" fmla="*/ 12 h 41"/>
                    <a:gd name="T36" fmla="*/ 1 w 43"/>
                    <a:gd name="T37" fmla="*/ 14 h 41"/>
                    <a:gd name="T38" fmla="*/ 1 w 43"/>
                    <a:gd name="T39" fmla="*/ 14 h 41"/>
                    <a:gd name="T40" fmla="*/ 1 w 43"/>
                    <a:gd name="T41" fmla="*/ 14 h 41"/>
                    <a:gd name="T42" fmla="*/ 1 w 43"/>
                    <a:gd name="T43" fmla="*/ 14 h 41"/>
                    <a:gd name="T44" fmla="*/ 1 w 43"/>
                    <a:gd name="T45" fmla="*/ 14 h 41"/>
                    <a:gd name="T46" fmla="*/ 0 w 43"/>
                    <a:gd name="T47" fmla="*/ 15 h 41"/>
                    <a:gd name="T48" fmla="*/ 13 w 43"/>
                    <a:gd name="T49" fmla="*/ 24 h 41"/>
                    <a:gd name="T50" fmla="*/ 39 w 43"/>
                    <a:gd name="T51" fmla="*/ 40 h 41"/>
                    <a:gd name="T52" fmla="*/ 40 w 43"/>
                    <a:gd name="T53" fmla="*/ 41 h 41"/>
                    <a:gd name="T54" fmla="*/ 40 w 43"/>
                    <a:gd name="T55" fmla="*/ 40 h 41"/>
                    <a:gd name="T56" fmla="*/ 40 w 43"/>
                    <a:gd name="T57" fmla="*/ 39 h 41"/>
                    <a:gd name="T58" fmla="*/ 40 w 43"/>
                    <a:gd name="T59" fmla="*/ 38 h 41"/>
                    <a:gd name="T60" fmla="*/ 41 w 43"/>
                    <a:gd name="T61" fmla="*/ 38 h 41"/>
                    <a:gd name="T62" fmla="*/ 41 w 43"/>
                    <a:gd name="T63" fmla="*/ 37 h 41"/>
                    <a:gd name="T64" fmla="*/ 41 w 43"/>
                    <a:gd name="T65" fmla="*/ 36 h 41"/>
                    <a:gd name="T66" fmla="*/ 42 w 43"/>
                    <a:gd name="T67" fmla="*/ 35 h 41"/>
                    <a:gd name="T68" fmla="*/ 43 w 43"/>
                    <a:gd name="T69" fmla="*/ 32 h 41"/>
                    <a:gd name="T70" fmla="*/ 37 w 43"/>
                    <a:gd name="T71" fmla="*/ 27 h 41"/>
                    <a:gd name="T72" fmla="*/ 35 w 43"/>
                    <a:gd name="T73" fmla="*/ 25 h 41"/>
                    <a:gd name="T74" fmla="*/ 32 w 43"/>
                    <a:gd name="T75" fmla="*/ 24 h 41"/>
                    <a:gd name="T76" fmla="*/ 30 w 43"/>
                    <a:gd name="T77" fmla="*/ 22 h 41"/>
                    <a:gd name="T78" fmla="*/ 30 w 43"/>
                    <a:gd name="T79" fmla="*/ 21 h 41"/>
                    <a:gd name="T80" fmla="*/ 31 w 43"/>
                    <a:gd name="T81" fmla="*/ 19 h 41"/>
                    <a:gd name="T82" fmla="*/ 31 w 43"/>
                    <a:gd name="T83" fmla="*/ 12 h 41"/>
                    <a:gd name="T84" fmla="*/ 31 w 43"/>
                    <a:gd name="T85" fmla="*/ 10 h 41"/>
                    <a:gd name="T86" fmla="*/ 30 w 43"/>
                    <a:gd name="T87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3" h="41">
                      <a:moveTo>
                        <a:pt x="30" y="10"/>
                      </a:moveTo>
                      <a:cubicBezTo>
                        <a:pt x="30" y="10"/>
                        <a:pt x="29" y="11"/>
                        <a:pt x="29" y="12"/>
                      </a:cubicBezTo>
                      <a:cubicBezTo>
                        <a:pt x="28" y="13"/>
                        <a:pt x="27" y="14"/>
                        <a:pt x="25" y="14"/>
                      </a:cubicBezTo>
                      <a:cubicBezTo>
                        <a:pt x="24" y="14"/>
                        <a:pt x="22" y="13"/>
                        <a:pt x="21" y="12"/>
                      </a:cubicBezTo>
                      <a:cubicBezTo>
                        <a:pt x="20" y="11"/>
                        <a:pt x="19" y="9"/>
                        <a:pt x="20" y="7"/>
                      </a:cubicBezTo>
                      <a:cubicBezTo>
                        <a:pt x="20" y="4"/>
                        <a:pt x="19" y="1"/>
                        <a:pt x="18" y="0"/>
                      </a:cubicBezTo>
                      <a:cubicBezTo>
                        <a:pt x="18" y="0"/>
                        <a:pt x="17" y="0"/>
                        <a:pt x="17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7"/>
                        <a:pt x="9" y="8"/>
                        <a:pt x="7" y="10"/>
                      </a:cubicBezTo>
                      <a:cubicBezTo>
                        <a:pt x="6" y="11"/>
                        <a:pt x="5" y="11"/>
                        <a:pt x="4" y="12"/>
                      </a:cubicBezTo>
                      <a:cubicBezTo>
                        <a:pt x="3" y="13"/>
                        <a:pt x="2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5"/>
                        <a:pt x="0" y="15"/>
                        <a:pt x="0" y="15"/>
                      </a:cubicBezTo>
                      <a:cubicBezTo>
                        <a:pt x="5" y="18"/>
                        <a:pt x="9" y="21"/>
                        <a:pt x="13" y="24"/>
                      </a:cubicBezTo>
                      <a:cubicBezTo>
                        <a:pt x="22" y="31"/>
                        <a:pt x="34" y="38"/>
                        <a:pt x="39" y="40"/>
                      </a:cubicBezTo>
                      <a:cubicBezTo>
                        <a:pt x="39" y="40"/>
                        <a:pt x="40" y="40"/>
                        <a:pt x="40" y="41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0" y="40"/>
                        <a:pt x="40" y="40"/>
                        <a:pt x="40" y="39"/>
                      </a:cubicBezTo>
                      <a:cubicBezTo>
                        <a:pt x="40" y="39"/>
                        <a:pt x="40" y="39"/>
                        <a:pt x="40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41" y="37"/>
                        <a:pt x="41" y="36"/>
                        <a:pt x="41" y="36"/>
                      </a:cubicBezTo>
                      <a:cubicBezTo>
                        <a:pt x="41" y="36"/>
                        <a:pt x="41" y="36"/>
                        <a:pt x="42" y="35"/>
                      </a:cubicBezTo>
                      <a:cubicBezTo>
                        <a:pt x="42" y="34"/>
                        <a:pt x="42" y="33"/>
                        <a:pt x="43" y="32"/>
                      </a:cubicBezTo>
                      <a:cubicBezTo>
                        <a:pt x="43" y="30"/>
                        <a:pt x="39" y="28"/>
                        <a:pt x="37" y="27"/>
                      </a:cubicBezTo>
                      <a:cubicBezTo>
                        <a:pt x="36" y="26"/>
                        <a:pt x="35" y="26"/>
                        <a:pt x="35" y="25"/>
                      </a:cubicBezTo>
                      <a:cubicBezTo>
                        <a:pt x="34" y="25"/>
                        <a:pt x="33" y="24"/>
                        <a:pt x="32" y="24"/>
                      </a:cubicBezTo>
                      <a:cubicBezTo>
                        <a:pt x="31" y="23"/>
                        <a:pt x="30" y="23"/>
                        <a:pt x="30" y="22"/>
                      </a:cubicBezTo>
                      <a:cubicBezTo>
                        <a:pt x="30" y="22"/>
                        <a:pt x="30" y="22"/>
                        <a:pt x="30" y="21"/>
                      </a:cubicBezTo>
                      <a:cubicBezTo>
                        <a:pt x="29" y="20"/>
                        <a:pt x="31" y="19"/>
                        <a:pt x="31" y="19"/>
                      </a:cubicBezTo>
                      <a:cubicBezTo>
                        <a:pt x="31" y="18"/>
                        <a:pt x="32" y="17"/>
                        <a:pt x="31" y="12"/>
                      </a:cubicBezTo>
                      <a:cubicBezTo>
                        <a:pt x="31" y="12"/>
                        <a:pt x="31" y="11"/>
                        <a:pt x="31" y="10"/>
                      </a:cubicBezTo>
                      <a:cubicBezTo>
                        <a:pt x="31" y="10"/>
                        <a:pt x="31" y="10"/>
                        <a:pt x="3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69" name="Freeform 1424">
                  <a:extLst>
                    <a:ext uri="{FF2B5EF4-FFF2-40B4-BE49-F238E27FC236}">
                      <a16:creationId xmlns:a16="http://schemas.microsoft.com/office/drawing/2014/main" id="{4B06030F-F34E-4D46-8427-9877E4AEAA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292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70" name="Freeform 1425">
                  <a:extLst>
                    <a:ext uri="{FF2B5EF4-FFF2-40B4-BE49-F238E27FC236}">
                      <a16:creationId xmlns:a16="http://schemas.microsoft.com/office/drawing/2014/main" id="{ECAFB533-9A53-8247-A5B7-6DE31F31C6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" y="291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71" name="Freeform 1426">
                  <a:extLst>
                    <a:ext uri="{FF2B5EF4-FFF2-40B4-BE49-F238E27FC236}">
                      <a16:creationId xmlns:a16="http://schemas.microsoft.com/office/drawing/2014/main" id="{0038CA54-FA49-2E4F-B148-14AB197CFB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29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72" name="Freeform 1427">
                  <a:extLst>
                    <a:ext uri="{FF2B5EF4-FFF2-40B4-BE49-F238E27FC236}">
                      <a16:creationId xmlns:a16="http://schemas.microsoft.com/office/drawing/2014/main" id="{BF267209-BEEA-AA48-A5B2-81EFDC96A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73" name="Freeform 1428">
                  <a:extLst>
                    <a:ext uri="{FF2B5EF4-FFF2-40B4-BE49-F238E27FC236}">
                      <a16:creationId xmlns:a16="http://schemas.microsoft.com/office/drawing/2014/main" id="{7126FA82-5418-1448-9E3D-104EE6E2C4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5" y="2895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0 w 8"/>
                    <a:gd name="T3" fmla="*/ 0 h 3"/>
                    <a:gd name="T4" fmla="*/ 4 w 8"/>
                    <a:gd name="T5" fmla="*/ 2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cubicBezTo>
                        <a:pt x="6" y="3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6" y="2"/>
                        <a:pt x="7" y="1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774" name="Freeform 1429">
                  <a:extLst>
                    <a:ext uri="{FF2B5EF4-FFF2-40B4-BE49-F238E27FC236}">
                      <a16:creationId xmlns:a16="http://schemas.microsoft.com/office/drawing/2014/main" id="{0F8CB49F-C5B4-1D49-8AD8-800A9722A5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9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</p:grpSp>
          <p:grpSp>
            <p:nvGrpSpPr>
              <p:cNvPr id="152" name="Group 1631">
                <a:extLst>
                  <a:ext uri="{FF2B5EF4-FFF2-40B4-BE49-F238E27FC236}">
                    <a16:creationId xmlns:a16="http://schemas.microsoft.com/office/drawing/2014/main" id="{ECF53B57-7C07-724D-9D9B-565544401D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6" y="2617"/>
                <a:ext cx="558" cy="408"/>
                <a:chOff x="1486" y="2617"/>
                <a:chExt cx="558" cy="408"/>
              </a:xfrm>
              <a:grpFill/>
            </p:grpSpPr>
            <p:sp>
              <p:nvSpPr>
                <p:cNvPr id="375" name="Freeform 1431">
                  <a:extLst>
                    <a:ext uri="{FF2B5EF4-FFF2-40B4-BE49-F238E27FC236}">
                      <a16:creationId xmlns:a16="http://schemas.microsoft.com/office/drawing/2014/main" id="{BE3754D3-EBBA-6F42-8CCB-CE4A33A3D9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0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76" name="Freeform 1432">
                  <a:extLst>
                    <a:ext uri="{FF2B5EF4-FFF2-40B4-BE49-F238E27FC236}">
                      <a16:creationId xmlns:a16="http://schemas.microsoft.com/office/drawing/2014/main" id="{4E17A10E-430E-2C49-BEE9-0427BDFCC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7" y="288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77" name="Freeform 1433">
                  <a:extLst>
                    <a:ext uri="{FF2B5EF4-FFF2-40B4-BE49-F238E27FC236}">
                      <a16:creationId xmlns:a16="http://schemas.microsoft.com/office/drawing/2014/main" id="{D24E821C-FF0D-AE4E-BB87-CBD0D266A9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6" y="2867"/>
                  <a:ext cx="27" cy="29"/>
                </a:xfrm>
                <a:custGeom>
                  <a:avLst/>
                  <a:gdLst>
                    <a:gd name="T0" fmla="*/ 27 w 28"/>
                    <a:gd name="T1" fmla="*/ 15 h 31"/>
                    <a:gd name="T2" fmla="*/ 26 w 28"/>
                    <a:gd name="T3" fmla="*/ 9 h 31"/>
                    <a:gd name="T4" fmla="*/ 19 w 28"/>
                    <a:gd name="T5" fmla="*/ 0 h 31"/>
                    <a:gd name="T6" fmla="*/ 16 w 28"/>
                    <a:gd name="T7" fmla="*/ 1 h 31"/>
                    <a:gd name="T8" fmla="*/ 11 w 28"/>
                    <a:gd name="T9" fmla="*/ 2 h 31"/>
                    <a:gd name="T10" fmla="*/ 9 w 28"/>
                    <a:gd name="T11" fmla="*/ 2 h 31"/>
                    <a:gd name="T12" fmla="*/ 8 w 28"/>
                    <a:gd name="T13" fmla="*/ 1 h 31"/>
                    <a:gd name="T14" fmla="*/ 7 w 28"/>
                    <a:gd name="T15" fmla="*/ 2 h 31"/>
                    <a:gd name="T16" fmla="*/ 7 w 28"/>
                    <a:gd name="T17" fmla="*/ 2 h 31"/>
                    <a:gd name="T18" fmla="*/ 7 w 28"/>
                    <a:gd name="T19" fmla="*/ 3 h 31"/>
                    <a:gd name="T20" fmla="*/ 7 w 28"/>
                    <a:gd name="T21" fmla="*/ 3 h 31"/>
                    <a:gd name="T22" fmla="*/ 6 w 28"/>
                    <a:gd name="T23" fmla="*/ 4 h 31"/>
                    <a:gd name="T24" fmla="*/ 6 w 28"/>
                    <a:gd name="T25" fmla="*/ 5 h 31"/>
                    <a:gd name="T26" fmla="*/ 6 w 28"/>
                    <a:gd name="T27" fmla="*/ 5 h 31"/>
                    <a:gd name="T28" fmla="*/ 5 w 28"/>
                    <a:gd name="T29" fmla="*/ 6 h 31"/>
                    <a:gd name="T30" fmla="*/ 4 w 28"/>
                    <a:gd name="T31" fmla="*/ 6 h 31"/>
                    <a:gd name="T32" fmla="*/ 4 w 28"/>
                    <a:gd name="T33" fmla="*/ 7 h 31"/>
                    <a:gd name="T34" fmla="*/ 3 w 28"/>
                    <a:gd name="T35" fmla="*/ 8 h 31"/>
                    <a:gd name="T36" fmla="*/ 2 w 28"/>
                    <a:gd name="T37" fmla="*/ 8 h 31"/>
                    <a:gd name="T38" fmla="*/ 2 w 28"/>
                    <a:gd name="T39" fmla="*/ 9 h 31"/>
                    <a:gd name="T40" fmla="*/ 1 w 28"/>
                    <a:gd name="T41" fmla="*/ 10 h 31"/>
                    <a:gd name="T42" fmla="*/ 0 w 28"/>
                    <a:gd name="T43" fmla="*/ 10 h 31"/>
                    <a:gd name="T44" fmla="*/ 1 w 28"/>
                    <a:gd name="T45" fmla="*/ 13 h 31"/>
                    <a:gd name="T46" fmla="*/ 9 w 28"/>
                    <a:gd name="T47" fmla="*/ 26 h 31"/>
                    <a:gd name="T48" fmla="*/ 10 w 28"/>
                    <a:gd name="T49" fmla="*/ 26 h 31"/>
                    <a:gd name="T50" fmla="*/ 17 w 28"/>
                    <a:gd name="T51" fmla="*/ 31 h 31"/>
                    <a:gd name="T52" fmla="*/ 17 w 28"/>
                    <a:gd name="T53" fmla="*/ 31 h 31"/>
                    <a:gd name="T54" fmla="*/ 18 w 28"/>
                    <a:gd name="T55" fmla="*/ 30 h 31"/>
                    <a:gd name="T56" fmla="*/ 18 w 28"/>
                    <a:gd name="T57" fmla="*/ 30 h 31"/>
                    <a:gd name="T58" fmla="*/ 18 w 28"/>
                    <a:gd name="T59" fmla="*/ 29 h 31"/>
                    <a:gd name="T60" fmla="*/ 18 w 28"/>
                    <a:gd name="T61" fmla="*/ 29 h 31"/>
                    <a:gd name="T62" fmla="*/ 19 w 28"/>
                    <a:gd name="T63" fmla="*/ 29 h 31"/>
                    <a:gd name="T64" fmla="*/ 22 w 28"/>
                    <a:gd name="T65" fmla="*/ 26 h 31"/>
                    <a:gd name="T66" fmla="*/ 27 w 28"/>
                    <a:gd name="T67" fmla="*/ 22 h 31"/>
                    <a:gd name="T68" fmla="*/ 28 w 28"/>
                    <a:gd name="T69" fmla="*/ 20 h 31"/>
                    <a:gd name="T70" fmla="*/ 28 w 28"/>
                    <a:gd name="T71" fmla="*/ 19 h 31"/>
                    <a:gd name="T72" fmla="*/ 28 w 28"/>
                    <a:gd name="T73" fmla="*/ 19 h 31"/>
                    <a:gd name="T74" fmla="*/ 28 w 28"/>
                    <a:gd name="T75" fmla="*/ 18 h 31"/>
                    <a:gd name="T76" fmla="*/ 28 w 28"/>
                    <a:gd name="T77" fmla="*/ 17 h 31"/>
                    <a:gd name="T78" fmla="*/ 27 w 28"/>
                    <a:gd name="T7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" h="31">
                      <a:moveTo>
                        <a:pt x="27" y="15"/>
                      </a:moveTo>
                      <a:cubicBezTo>
                        <a:pt x="27" y="13"/>
                        <a:pt x="26" y="11"/>
                        <a:pt x="26" y="9"/>
                      </a:cubicBezTo>
                      <a:cubicBezTo>
                        <a:pt x="26" y="7"/>
                        <a:pt x="21" y="1"/>
                        <a:pt x="19" y="0"/>
                      </a:cubicBezTo>
                      <a:cubicBezTo>
                        <a:pt x="19" y="0"/>
                        <a:pt x="18" y="1"/>
                        <a:pt x="16" y="1"/>
                      </a:cubicBezTo>
                      <a:cubicBezTo>
                        <a:pt x="15" y="2"/>
                        <a:pt x="13" y="2"/>
                        <a:pt x="11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4"/>
                        <a:pt x="6" y="4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7"/>
                        <a:pt x="3" y="7"/>
                        <a:pt x="3" y="8"/>
                      </a:cubicBezTo>
                      <a:cubicBezTo>
                        <a:pt x="3" y="8"/>
                        <a:pt x="3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1" y="11"/>
                        <a:pt x="1" y="12"/>
                        <a:pt x="1" y="13"/>
                      </a:cubicBezTo>
                      <a:cubicBezTo>
                        <a:pt x="4" y="21"/>
                        <a:pt x="6" y="23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8"/>
                        <a:pt x="14" y="29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1"/>
                        <a:pt x="17" y="30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8"/>
                        <a:pt x="21" y="27"/>
                        <a:pt x="22" y="26"/>
                      </a:cubicBezTo>
                      <a:cubicBezTo>
                        <a:pt x="23" y="25"/>
                        <a:pt x="27" y="23"/>
                        <a:pt x="27" y="22"/>
                      </a:cubicBezTo>
                      <a:cubicBezTo>
                        <a:pt x="27" y="22"/>
                        <a:pt x="28" y="21"/>
                        <a:pt x="28" y="20"/>
                      </a:cubicBezTo>
                      <a:cubicBezTo>
                        <a:pt x="28" y="20"/>
                        <a:pt x="28" y="19"/>
                        <a:pt x="28" y="19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7"/>
                        <a:pt x="28" y="16"/>
                        <a:pt x="2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78" name="Freeform 1434">
                  <a:extLst>
                    <a:ext uri="{FF2B5EF4-FFF2-40B4-BE49-F238E27FC236}">
                      <a16:creationId xmlns:a16="http://schemas.microsoft.com/office/drawing/2014/main" id="{73135012-23F0-E444-8F8E-27DC8144C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2" y="2871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79" name="Freeform 1435">
                  <a:extLst>
                    <a:ext uri="{FF2B5EF4-FFF2-40B4-BE49-F238E27FC236}">
                      <a16:creationId xmlns:a16="http://schemas.microsoft.com/office/drawing/2014/main" id="{6F9ECC85-CA26-3546-A5B3-CB829A3D6D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28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80" name="Freeform 1436">
                  <a:extLst>
                    <a:ext uri="{FF2B5EF4-FFF2-40B4-BE49-F238E27FC236}">
                      <a16:creationId xmlns:a16="http://schemas.microsoft.com/office/drawing/2014/main" id="{2E38F109-BB05-6C4B-9AFA-D746DD04F2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287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81" name="Freeform 1437">
                  <a:extLst>
                    <a:ext uri="{FF2B5EF4-FFF2-40B4-BE49-F238E27FC236}">
                      <a16:creationId xmlns:a16="http://schemas.microsoft.com/office/drawing/2014/main" id="{22761502-2AC2-7F4B-8DCA-A54A377CF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1" y="287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82" name="Freeform 1438">
                  <a:extLst>
                    <a:ext uri="{FF2B5EF4-FFF2-40B4-BE49-F238E27FC236}">
                      <a16:creationId xmlns:a16="http://schemas.microsoft.com/office/drawing/2014/main" id="{585EDA50-41D0-CD44-8D5D-2CEF6EBD5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881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83" name="Freeform 1439">
                  <a:extLst>
                    <a:ext uri="{FF2B5EF4-FFF2-40B4-BE49-F238E27FC236}">
                      <a16:creationId xmlns:a16="http://schemas.microsoft.com/office/drawing/2014/main" id="{5B972228-F28E-1840-975E-851EE9CDD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7" y="287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84" name="Freeform 1440">
                  <a:extLst>
                    <a:ext uri="{FF2B5EF4-FFF2-40B4-BE49-F238E27FC236}">
                      <a16:creationId xmlns:a16="http://schemas.microsoft.com/office/drawing/2014/main" id="{CE1250A0-BC16-C744-B695-45EAA58B63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0" y="287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85" name="Freeform 1441">
                  <a:extLst>
                    <a:ext uri="{FF2B5EF4-FFF2-40B4-BE49-F238E27FC236}">
                      <a16:creationId xmlns:a16="http://schemas.microsoft.com/office/drawing/2014/main" id="{3A294E51-B991-1B4D-9F81-147FB1063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" y="287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86" name="Freeform 1442">
                  <a:extLst>
                    <a:ext uri="{FF2B5EF4-FFF2-40B4-BE49-F238E27FC236}">
                      <a16:creationId xmlns:a16="http://schemas.microsoft.com/office/drawing/2014/main" id="{57279851-CE3B-BE4C-B16D-B53B74192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885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1 h 3"/>
                    <a:gd name="T4" fmla="*/ 1 w 1"/>
                    <a:gd name="T5" fmla="*/ 0 h 3"/>
                    <a:gd name="T6" fmla="*/ 1 w 1"/>
                    <a:gd name="T7" fmla="*/ 1 h 3"/>
                    <a:gd name="T8" fmla="*/ 0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87" name="Freeform 1443">
                  <a:extLst>
                    <a:ext uri="{FF2B5EF4-FFF2-40B4-BE49-F238E27FC236}">
                      <a16:creationId xmlns:a16="http://schemas.microsoft.com/office/drawing/2014/main" id="{A961A52F-B427-9F40-85E3-5675895658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2" y="28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88" name="Freeform 1444">
                  <a:extLst>
                    <a:ext uri="{FF2B5EF4-FFF2-40B4-BE49-F238E27FC236}">
                      <a16:creationId xmlns:a16="http://schemas.microsoft.com/office/drawing/2014/main" id="{18A23A1C-7B54-5242-8D42-3D3E228BA9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3" y="288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89" name="Freeform 1445">
                  <a:extLst>
                    <a:ext uri="{FF2B5EF4-FFF2-40B4-BE49-F238E27FC236}">
                      <a16:creationId xmlns:a16="http://schemas.microsoft.com/office/drawing/2014/main" id="{CE955A37-8101-6640-8271-8CC622FD76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28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90" name="Freeform 1446">
                  <a:extLst>
                    <a:ext uri="{FF2B5EF4-FFF2-40B4-BE49-F238E27FC236}">
                      <a16:creationId xmlns:a16="http://schemas.microsoft.com/office/drawing/2014/main" id="{C9756F51-C6C7-0749-89F6-48357B8A20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28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91" name="Freeform 1447">
                  <a:extLst>
                    <a:ext uri="{FF2B5EF4-FFF2-40B4-BE49-F238E27FC236}">
                      <a16:creationId xmlns:a16="http://schemas.microsoft.com/office/drawing/2014/main" id="{8FB60862-2087-7F43-8A8B-8D40054F0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" y="2667"/>
                  <a:ext cx="86" cy="70"/>
                </a:xfrm>
                <a:custGeom>
                  <a:avLst/>
                  <a:gdLst>
                    <a:gd name="T0" fmla="*/ 89 w 90"/>
                    <a:gd name="T1" fmla="*/ 2 h 73"/>
                    <a:gd name="T2" fmla="*/ 84 w 90"/>
                    <a:gd name="T3" fmla="*/ 0 h 73"/>
                    <a:gd name="T4" fmla="*/ 43 w 90"/>
                    <a:gd name="T5" fmla="*/ 0 h 73"/>
                    <a:gd name="T6" fmla="*/ 38 w 90"/>
                    <a:gd name="T7" fmla="*/ 9 h 73"/>
                    <a:gd name="T8" fmla="*/ 31 w 90"/>
                    <a:gd name="T9" fmla="*/ 18 h 73"/>
                    <a:gd name="T10" fmla="*/ 23 w 90"/>
                    <a:gd name="T11" fmla="*/ 29 h 73"/>
                    <a:gd name="T12" fmla="*/ 14 w 90"/>
                    <a:gd name="T13" fmla="*/ 46 h 73"/>
                    <a:gd name="T14" fmla="*/ 3 w 90"/>
                    <a:gd name="T15" fmla="*/ 65 h 73"/>
                    <a:gd name="T16" fmla="*/ 0 w 90"/>
                    <a:gd name="T17" fmla="*/ 73 h 73"/>
                    <a:gd name="T18" fmla="*/ 40 w 90"/>
                    <a:gd name="T19" fmla="*/ 73 h 73"/>
                    <a:gd name="T20" fmla="*/ 40 w 90"/>
                    <a:gd name="T21" fmla="*/ 57 h 73"/>
                    <a:gd name="T22" fmla="*/ 47 w 90"/>
                    <a:gd name="T23" fmla="*/ 51 h 73"/>
                    <a:gd name="T24" fmla="*/ 52 w 90"/>
                    <a:gd name="T25" fmla="*/ 49 h 73"/>
                    <a:gd name="T26" fmla="*/ 52 w 90"/>
                    <a:gd name="T27" fmla="*/ 17 h 73"/>
                    <a:gd name="T28" fmla="*/ 54 w 90"/>
                    <a:gd name="T29" fmla="*/ 17 h 73"/>
                    <a:gd name="T30" fmla="*/ 81 w 90"/>
                    <a:gd name="T31" fmla="*/ 17 h 73"/>
                    <a:gd name="T32" fmla="*/ 90 w 90"/>
                    <a:gd name="T33" fmla="*/ 17 h 73"/>
                    <a:gd name="T34" fmla="*/ 90 w 90"/>
                    <a:gd name="T35" fmla="*/ 8 h 73"/>
                    <a:gd name="T36" fmla="*/ 90 w 90"/>
                    <a:gd name="T37" fmla="*/ 8 h 73"/>
                    <a:gd name="T38" fmla="*/ 90 w 90"/>
                    <a:gd name="T39" fmla="*/ 5 h 73"/>
                    <a:gd name="T40" fmla="*/ 90 w 90"/>
                    <a:gd name="T41" fmla="*/ 5 h 73"/>
                    <a:gd name="T42" fmla="*/ 90 w 90"/>
                    <a:gd name="T43" fmla="*/ 3 h 73"/>
                    <a:gd name="T44" fmla="*/ 90 w 90"/>
                    <a:gd name="T45" fmla="*/ 3 h 73"/>
                    <a:gd name="T46" fmla="*/ 89 w 90"/>
                    <a:gd name="T47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0" h="73">
                      <a:moveTo>
                        <a:pt x="89" y="2"/>
                      </a:moveTo>
                      <a:cubicBezTo>
                        <a:pt x="89" y="1"/>
                        <a:pt x="89" y="0"/>
                        <a:pt x="84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3"/>
                        <a:pt x="39" y="6"/>
                        <a:pt x="38" y="9"/>
                      </a:cubicBezTo>
                      <a:cubicBezTo>
                        <a:pt x="37" y="12"/>
                        <a:pt x="34" y="14"/>
                        <a:pt x="31" y="18"/>
                      </a:cubicBezTo>
                      <a:cubicBezTo>
                        <a:pt x="27" y="21"/>
                        <a:pt x="23" y="26"/>
                        <a:pt x="23" y="29"/>
                      </a:cubicBezTo>
                      <a:cubicBezTo>
                        <a:pt x="22" y="34"/>
                        <a:pt x="19" y="39"/>
                        <a:pt x="14" y="46"/>
                      </a:cubicBezTo>
                      <a:cubicBezTo>
                        <a:pt x="10" y="52"/>
                        <a:pt x="6" y="58"/>
                        <a:pt x="3" y="65"/>
                      </a:cubicBezTo>
                      <a:cubicBezTo>
                        <a:pt x="1" y="68"/>
                        <a:pt x="0" y="71"/>
                        <a:pt x="0" y="73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0" y="57"/>
                        <a:pt x="40" y="57"/>
                        <a:pt x="40" y="57"/>
                      </a:cubicBezTo>
                      <a:cubicBezTo>
                        <a:pt x="40" y="55"/>
                        <a:pt x="43" y="53"/>
                        <a:pt x="47" y="51"/>
                      </a:cubicBezTo>
                      <a:cubicBezTo>
                        <a:pt x="49" y="51"/>
                        <a:pt x="51" y="49"/>
                        <a:pt x="52" y="49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70" y="17"/>
                        <a:pt x="81" y="17"/>
                      </a:cubicBezTo>
                      <a:cubicBezTo>
                        <a:pt x="86" y="17"/>
                        <a:pt x="89" y="17"/>
                        <a:pt x="90" y="17"/>
                      </a:cubicBezTo>
                      <a:cubicBezTo>
                        <a:pt x="90" y="15"/>
                        <a:pt x="90" y="12"/>
                        <a:pt x="90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90" y="7"/>
                        <a:pt x="90" y="6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4"/>
                        <a:pt x="90" y="4"/>
                        <a:pt x="90" y="3"/>
                      </a:cubicBezTo>
                      <a:cubicBezTo>
                        <a:pt x="90" y="3"/>
                        <a:pt x="90" y="3"/>
                        <a:pt x="90" y="3"/>
                      </a:cubicBezTo>
                      <a:cubicBezTo>
                        <a:pt x="90" y="2"/>
                        <a:pt x="89" y="2"/>
                        <a:pt x="8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92" name="Freeform 1448">
                  <a:extLst>
                    <a:ext uri="{FF2B5EF4-FFF2-40B4-BE49-F238E27FC236}">
                      <a16:creationId xmlns:a16="http://schemas.microsoft.com/office/drawing/2014/main" id="{DA69DC9E-ACCD-8A42-8BEC-1DF510B386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1" y="266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93" name="Freeform 1449">
                  <a:extLst>
                    <a:ext uri="{FF2B5EF4-FFF2-40B4-BE49-F238E27FC236}">
                      <a16:creationId xmlns:a16="http://schemas.microsoft.com/office/drawing/2014/main" id="{7E6C43EB-273D-7E4A-A6C0-2F28D4E77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" y="2673"/>
                  <a:ext cx="121" cy="137"/>
                </a:xfrm>
                <a:custGeom>
                  <a:avLst/>
                  <a:gdLst>
                    <a:gd name="T0" fmla="*/ 52 w 127"/>
                    <a:gd name="T1" fmla="*/ 143 h 143"/>
                    <a:gd name="T2" fmla="*/ 53 w 127"/>
                    <a:gd name="T3" fmla="*/ 143 h 143"/>
                    <a:gd name="T4" fmla="*/ 54 w 127"/>
                    <a:gd name="T5" fmla="*/ 143 h 143"/>
                    <a:gd name="T6" fmla="*/ 54 w 127"/>
                    <a:gd name="T7" fmla="*/ 142 h 143"/>
                    <a:gd name="T8" fmla="*/ 66 w 127"/>
                    <a:gd name="T9" fmla="*/ 139 h 143"/>
                    <a:gd name="T10" fmla="*/ 67 w 127"/>
                    <a:gd name="T11" fmla="*/ 137 h 143"/>
                    <a:gd name="T12" fmla="*/ 73 w 127"/>
                    <a:gd name="T13" fmla="*/ 136 h 143"/>
                    <a:gd name="T14" fmla="*/ 82 w 127"/>
                    <a:gd name="T15" fmla="*/ 135 h 143"/>
                    <a:gd name="T16" fmla="*/ 83 w 127"/>
                    <a:gd name="T17" fmla="*/ 135 h 143"/>
                    <a:gd name="T18" fmla="*/ 101 w 127"/>
                    <a:gd name="T19" fmla="*/ 135 h 143"/>
                    <a:gd name="T20" fmla="*/ 127 w 127"/>
                    <a:gd name="T21" fmla="*/ 135 h 143"/>
                    <a:gd name="T22" fmla="*/ 124 w 127"/>
                    <a:gd name="T23" fmla="*/ 124 h 143"/>
                    <a:gd name="T24" fmla="*/ 127 w 127"/>
                    <a:gd name="T25" fmla="*/ 22 h 143"/>
                    <a:gd name="T26" fmla="*/ 96 w 127"/>
                    <a:gd name="T27" fmla="*/ 1 h 143"/>
                    <a:gd name="T28" fmla="*/ 94 w 127"/>
                    <a:gd name="T29" fmla="*/ 0 h 143"/>
                    <a:gd name="T30" fmla="*/ 94 w 127"/>
                    <a:gd name="T31" fmla="*/ 3 h 143"/>
                    <a:gd name="T32" fmla="*/ 94 w 127"/>
                    <a:gd name="T33" fmla="*/ 5 h 143"/>
                    <a:gd name="T34" fmla="*/ 94 w 127"/>
                    <a:gd name="T35" fmla="*/ 6 h 143"/>
                    <a:gd name="T36" fmla="*/ 94 w 127"/>
                    <a:gd name="T37" fmla="*/ 8 h 143"/>
                    <a:gd name="T38" fmla="*/ 94 w 127"/>
                    <a:gd name="T39" fmla="*/ 10 h 143"/>
                    <a:gd name="T40" fmla="*/ 94 w 127"/>
                    <a:gd name="T41" fmla="*/ 10 h 143"/>
                    <a:gd name="T42" fmla="*/ 94 w 127"/>
                    <a:gd name="T43" fmla="*/ 11 h 143"/>
                    <a:gd name="T44" fmla="*/ 94 w 127"/>
                    <a:gd name="T45" fmla="*/ 12 h 143"/>
                    <a:gd name="T46" fmla="*/ 94 w 127"/>
                    <a:gd name="T47" fmla="*/ 12 h 143"/>
                    <a:gd name="T48" fmla="*/ 94 w 127"/>
                    <a:gd name="T49" fmla="*/ 13 h 143"/>
                    <a:gd name="T50" fmla="*/ 93 w 127"/>
                    <a:gd name="T51" fmla="*/ 13 h 143"/>
                    <a:gd name="T52" fmla="*/ 93 w 127"/>
                    <a:gd name="T53" fmla="*/ 13 h 143"/>
                    <a:gd name="T54" fmla="*/ 93 w 127"/>
                    <a:gd name="T55" fmla="*/ 13 h 143"/>
                    <a:gd name="T56" fmla="*/ 93 w 127"/>
                    <a:gd name="T57" fmla="*/ 13 h 143"/>
                    <a:gd name="T58" fmla="*/ 58 w 127"/>
                    <a:gd name="T59" fmla="*/ 14 h 143"/>
                    <a:gd name="T60" fmla="*/ 56 w 127"/>
                    <a:gd name="T61" fmla="*/ 42 h 143"/>
                    <a:gd name="T62" fmla="*/ 44 w 127"/>
                    <a:gd name="T63" fmla="*/ 51 h 143"/>
                    <a:gd name="T64" fmla="*/ 0 w 127"/>
                    <a:gd name="T65" fmla="*/ 70 h 143"/>
                    <a:gd name="T66" fmla="*/ 5 w 127"/>
                    <a:gd name="T67" fmla="*/ 79 h 143"/>
                    <a:gd name="T68" fmla="*/ 8 w 127"/>
                    <a:gd name="T69" fmla="*/ 98 h 143"/>
                    <a:gd name="T70" fmla="*/ 4 w 127"/>
                    <a:gd name="T71" fmla="*/ 125 h 143"/>
                    <a:gd name="T72" fmla="*/ 5 w 127"/>
                    <a:gd name="T73" fmla="*/ 123 h 143"/>
                    <a:gd name="T74" fmla="*/ 7 w 127"/>
                    <a:gd name="T75" fmla="*/ 123 h 143"/>
                    <a:gd name="T76" fmla="*/ 12 w 127"/>
                    <a:gd name="T77" fmla="*/ 123 h 143"/>
                    <a:gd name="T78" fmla="*/ 18 w 127"/>
                    <a:gd name="T79" fmla="*/ 123 h 143"/>
                    <a:gd name="T80" fmla="*/ 28 w 127"/>
                    <a:gd name="T81" fmla="*/ 123 h 143"/>
                    <a:gd name="T82" fmla="*/ 38 w 127"/>
                    <a:gd name="T83" fmla="*/ 128 h 143"/>
                    <a:gd name="T84" fmla="*/ 46 w 127"/>
                    <a:gd name="T85" fmla="*/ 138 h 143"/>
                    <a:gd name="T86" fmla="*/ 50 w 127"/>
                    <a:gd name="T87" fmla="*/ 142 h 143"/>
                    <a:gd name="T88" fmla="*/ 51 w 127"/>
                    <a:gd name="T89" fmla="*/ 143 h 143"/>
                    <a:gd name="T90" fmla="*/ 51 w 127"/>
                    <a:gd name="T91" fmla="*/ 14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7" h="143">
                      <a:moveTo>
                        <a:pt x="51" y="143"/>
                      </a:moveTo>
                      <a:cubicBezTo>
                        <a:pt x="52" y="143"/>
                        <a:pt x="52" y="143"/>
                        <a:pt x="52" y="143"/>
                      </a:cubicBezTo>
                      <a:cubicBezTo>
                        <a:pt x="52" y="143"/>
                        <a:pt x="53" y="143"/>
                        <a:pt x="53" y="143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54" y="143"/>
                        <a:pt x="54" y="143"/>
                        <a:pt x="54" y="143"/>
                      </a:cubicBezTo>
                      <a:cubicBezTo>
                        <a:pt x="54" y="143"/>
                        <a:pt x="54" y="143"/>
                        <a:pt x="54" y="142"/>
                      </a:cubicBezTo>
                      <a:cubicBezTo>
                        <a:pt x="54" y="142"/>
                        <a:pt x="54" y="142"/>
                        <a:pt x="54" y="142"/>
                      </a:cubicBezTo>
                      <a:cubicBezTo>
                        <a:pt x="54" y="136"/>
                        <a:pt x="59" y="133"/>
                        <a:pt x="64" y="138"/>
                      </a:cubicBezTo>
                      <a:cubicBezTo>
                        <a:pt x="65" y="139"/>
                        <a:pt x="66" y="139"/>
                        <a:pt x="66" y="139"/>
                      </a:cubicBezTo>
                      <a:cubicBezTo>
                        <a:pt x="66" y="139"/>
                        <a:pt x="67" y="139"/>
                        <a:pt x="67" y="139"/>
                      </a:cubicBezTo>
                      <a:cubicBezTo>
                        <a:pt x="67" y="138"/>
                        <a:pt x="67" y="138"/>
                        <a:pt x="67" y="137"/>
                      </a:cubicBezTo>
                      <a:cubicBezTo>
                        <a:pt x="68" y="137"/>
                        <a:pt x="69" y="136"/>
                        <a:pt x="70" y="136"/>
                      </a:cubicBezTo>
                      <a:cubicBezTo>
                        <a:pt x="71" y="136"/>
                        <a:pt x="72" y="136"/>
                        <a:pt x="73" y="136"/>
                      </a:cubicBezTo>
                      <a:cubicBezTo>
                        <a:pt x="74" y="137"/>
                        <a:pt x="76" y="137"/>
                        <a:pt x="77" y="137"/>
                      </a:cubicBezTo>
                      <a:cubicBezTo>
                        <a:pt x="78" y="137"/>
                        <a:pt x="81" y="136"/>
                        <a:pt x="82" y="135"/>
                      </a:cubicBezTo>
                      <a:cubicBezTo>
                        <a:pt x="82" y="135"/>
                        <a:pt x="83" y="135"/>
                        <a:pt x="83" y="135"/>
                      </a:cubicBezTo>
                      <a:cubicBezTo>
                        <a:pt x="83" y="135"/>
                        <a:pt x="83" y="135"/>
                        <a:pt x="83" y="135"/>
                      </a:cubicBezTo>
                      <a:cubicBezTo>
                        <a:pt x="84" y="135"/>
                        <a:pt x="84" y="135"/>
                        <a:pt x="84" y="135"/>
                      </a:cubicBezTo>
                      <a:cubicBezTo>
                        <a:pt x="84" y="135"/>
                        <a:pt x="92" y="135"/>
                        <a:pt x="101" y="135"/>
                      </a:cubicBezTo>
                      <a:cubicBezTo>
                        <a:pt x="102" y="135"/>
                        <a:pt x="104" y="135"/>
                        <a:pt x="105" y="135"/>
                      </a:cubicBezTo>
                      <a:cubicBezTo>
                        <a:pt x="121" y="135"/>
                        <a:pt x="125" y="135"/>
                        <a:pt x="127" y="135"/>
                      </a:cubicBezTo>
                      <a:cubicBezTo>
                        <a:pt x="127" y="134"/>
                        <a:pt x="127" y="131"/>
                        <a:pt x="127" y="128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13" y="22"/>
                        <a:pt x="113" y="22"/>
                        <a:pt x="113" y="22"/>
                      </a:cubicBezTo>
                      <a:cubicBezTo>
                        <a:pt x="127" y="22"/>
                        <a:pt x="127" y="22"/>
                        <a:pt x="127" y="22"/>
                      </a:cubicBezTo>
                      <a:cubicBezTo>
                        <a:pt x="113" y="12"/>
                        <a:pt x="101" y="4"/>
                        <a:pt x="96" y="1"/>
                      </a:cubicBezTo>
                      <a:cubicBezTo>
                        <a:pt x="96" y="1"/>
                        <a:pt x="96" y="1"/>
                        <a:pt x="96" y="1"/>
                      </a:cubicBezTo>
                      <a:cubicBezTo>
                        <a:pt x="95" y="1"/>
                        <a:pt x="95" y="0"/>
                        <a:pt x="94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4"/>
                      </a:cubicBezTo>
                      <a:cubicBezTo>
                        <a:pt x="94" y="4"/>
                        <a:pt x="94" y="4"/>
                        <a:pt x="94" y="5"/>
                      </a:cubicBezTo>
                      <a:cubicBezTo>
                        <a:pt x="94" y="5"/>
                        <a:pt x="94" y="5"/>
                        <a:pt x="94" y="6"/>
                      </a:cubicBezTo>
                      <a:cubicBezTo>
                        <a:pt x="94" y="6"/>
                        <a:pt x="94" y="6"/>
                        <a:pt x="94" y="6"/>
                      </a:cubicBezTo>
                      <a:cubicBezTo>
                        <a:pt x="94" y="7"/>
                        <a:pt x="94" y="7"/>
                        <a:pt x="94" y="7"/>
                      </a:cubicBezTo>
                      <a:cubicBezTo>
                        <a:pt x="94" y="7"/>
                        <a:pt x="94" y="8"/>
                        <a:pt x="94" y="8"/>
                      </a:cubicBezTo>
                      <a:cubicBezTo>
                        <a:pt x="94" y="8"/>
                        <a:pt x="94" y="8"/>
                        <a:pt x="94" y="8"/>
                      </a:cubicBezTo>
                      <a:cubicBezTo>
                        <a:pt x="94" y="9"/>
                        <a:pt x="94" y="9"/>
                        <a:pt x="94" y="10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3"/>
                        <a:pt x="94" y="13"/>
                      </a:cubicBezTo>
                      <a:cubicBezTo>
                        <a:pt x="94" y="13"/>
                        <a:pt x="94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2" y="14"/>
                        <a:pt x="92" y="14"/>
                        <a:pt x="81" y="14"/>
                      </a:cubicBezTo>
                      <a:cubicBezTo>
                        <a:pt x="74" y="14"/>
                        <a:pt x="64" y="14"/>
                        <a:pt x="58" y="14"/>
                      </a:cubicBezTo>
                      <a:cubicBezTo>
                        <a:pt x="57" y="14"/>
                        <a:pt x="56" y="14"/>
                        <a:pt x="56" y="14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6" y="44"/>
                        <a:pt x="53" y="46"/>
                        <a:pt x="49" y="48"/>
                      </a:cubicBezTo>
                      <a:cubicBezTo>
                        <a:pt x="47" y="49"/>
                        <a:pt x="45" y="50"/>
                        <a:pt x="44" y="51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2" y="76"/>
                        <a:pt x="4" y="78"/>
                      </a:cubicBezTo>
                      <a:cubicBezTo>
                        <a:pt x="4" y="78"/>
                        <a:pt x="5" y="79"/>
                        <a:pt x="5" y="79"/>
                      </a:cubicBezTo>
                      <a:cubicBezTo>
                        <a:pt x="8" y="82"/>
                        <a:pt x="7" y="85"/>
                        <a:pt x="7" y="88"/>
                      </a:cubicBezTo>
                      <a:cubicBezTo>
                        <a:pt x="6" y="91"/>
                        <a:pt x="6" y="94"/>
                        <a:pt x="8" y="98"/>
                      </a:cubicBezTo>
                      <a:cubicBezTo>
                        <a:pt x="12" y="103"/>
                        <a:pt x="11" y="112"/>
                        <a:pt x="4" y="122"/>
                      </a:cubicBezTo>
                      <a:cubicBezTo>
                        <a:pt x="4" y="123"/>
                        <a:pt x="4" y="124"/>
                        <a:pt x="4" y="125"/>
                      </a:cubicBezTo>
                      <a:cubicBezTo>
                        <a:pt x="4" y="124"/>
                        <a:pt x="5" y="124"/>
                        <a:pt x="5" y="123"/>
                      </a:cubicBezTo>
                      <a:cubicBezTo>
                        <a:pt x="5" y="123"/>
                        <a:pt x="5" y="123"/>
                        <a:pt x="5" y="123"/>
                      </a:cubicBezTo>
                      <a:cubicBezTo>
                        <a:pt x="6" y="123"/>
                        <a:pt x="6" y="123"/>
                        <a:pt x="6" y="123"/>
                      </a:cubicBezTo>
                      <a:cubicBezTo>
                        <a:pt x="6" y="123"/>
                        <a:pt x="7" y="123"/>
                        <a:pt x="7" y="123"/>
                      </a:cubicBezTo>
                      <a:cubicBezTo>
                        <a:pt x="7" y="123"/>
                        <a:pt x="8" y="123"/>
                        <a:pt x="8" y="123"/>
                      </a:cubicBezTo>
                      <a:cubicBezTo>
                        <a:pt x="9" y="123"/>
                        <a:pt x="10" y="123"/>
                        <a:pt x="12" y="123"/>
                      </a:cubicBezTo>
                      <a:cubicBezTo>
                        <a:pt x="14" y="123"/>
                        <a:pt x="16" y="123"/>
                        <a:pt x="17" y="123"/>
                      </a:cubicBezTo>
                      <a:cubicBezTo>
                        <a:pt x="17" y="123"/>
                        <a:pt x="17" y="123"/>
                        <a:pt x="18" y="123"/>
                      </a:cubicBezTo>
                      <a:cubicBezTo>
                        <a:pt x="19" y="123"/>
                        <a:pt x="22" y="122"/>
                        <a:pt x="25" y="122"/>
                      </a:cubicBezTo>
                      <a:cubicBezTo>
                        <a:pt x="26" y="122"/>
                        <a:pt x="27" y="122"/>
                        <a:pt x="28" y="123"/>
                      </a:cubicBezTo>
                      <a:cubicBezTo>
                        <a:pt x="30" y="124"/>
                        <a:pt x="33" y="127"/>
                        <a:pt x="34" y="128"/>
                      </a:cubicBezTo>
                      <a:cubicBezTo>
                        <a:pt x="38" y="128"/>
                        <a:pt x="38" y="128"/>
                        <a:pt x="38" y="128"/>
                      </a:cubicBezTo>
                      <a:cubicBezTo>
                        <a:pt x="39" y="129"/>
                        <a:pt x="39" y="129"/>
                        <a:pt x="39" y="129"/>
                      </a:cubicBezTo>
                      <a:cubicBezTo>
                        <a:pt x="40" y="132"/>
                        <a:pt x="43" y="137"/>
                        <a:pt x="46" y="138"/>
                      </a:cubicBezTo>
                      <a:cubicBezTo>
                        <a:pt x="46" y="139"/>
                        <a:pt x="47" y="139"/>
                        <a:pt x="47" y="139"/>
                      </a:cubicBezTo>
                      <a:cubicBezTo>
                        <a:pt x="48" y="140"/>
                        <a:pt x="49" y="141"/>
                        <a:pt x="50" y="142"/>
                      </a:cubicBezTo>
                      <a:cubicBezTo>
                        <a:pt x="50" y="142"/>
                        <a:pt x="50" y="142"/>
                        <a:pt x="50" y="142"/>
                      </a:cubicBezTo>
                      <a:cubicBezTo>
                        <a:pt x="51" y="142"/>
                        <a:pt x="51" y="143"/>
                        <a:pt x="51" y="143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94" name="Freeform 1450">
                  <a:extLst>
                    <a:ext uri="{FF2B5EF4-FFF2-40B4-BE49-F238E27FC236}">
                      <a16:creationId xmlns:a16="http://schemas.microsoft.com/office/drawing/2014/main" id="{74572994-8D76-1742-B2DF-866D5DED9F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3"/>
                  <a:ext cx="0" cy="3"/>
                </a:xfrm>
                <a:custGeom>
                  <a:avLst/>
                  <a:gdLst>
                    <a:gd name="T0" fmla="*/ 1 h 3"/>
                    <a:gd name="T1" fmla="*/ 2 h 3"/>
                    <a:gd name="T2" fmla="*/ 3 h 3"/>
                    <a:gd name="T3" fmla="*/ 3 h 3"/>
                    <a:gd name="T4" fmla="*/ 3 h 3"/>
                    <a:gd name="T5" fmla="*/ 0 h 3"/>
                    <a:gd name="T6" fmla="*/ 0 h 3"/>
                    <a:gd name="T7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95" name="Freeform 1451">
                  <a:extLst>
                    <a:ext uri="{FF2B5EF4-FFF2-40B4-BE49-F238E27FC236}">
                      <a16:creationId xmlns:a16="http://schemas.microsoft.com/office/drawing/2014/main" id="{AC2F4F70-A1BB-B04B-85BE-14FAD63D2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67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96" name="Freeform 1452">
                  <a:extLst>
                    <a:ext uri="{FF2B5EF4-FFF2-40B4-BE49-F238E27FC236}">
                      <a16:creationId xmlns:a16="http://schemas.microsoft.com/office/drawing/2014/main" id="{127E5DE1-196D-1844-AE22-B77962721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97" name="Oval 1453">
                  <a:extLst>
                    <a:ext uri="{FF2B5EF4-FFF2-40B4-BE49-F238E27FC236}">
                      <a16:creationId xmlns:a16="http://schemas.microsoft.com/office/drawing/2014/main" id="{B1A0964E-4972-874A-B18F-79E21F4588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6" y="2673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98" name="Freeform 1454">
                  <a:extLst>
                    <a:ext uri="{FF2B5EF4-FFF2-40B4-BE49-F238E27FC236}">
                      <a16:creationId xmlns:a16="http://schemas.microsoft.com/office/drawing/2014/main" id="{A51AC1F5-91DD-4F43-8A4C-B31A58A76C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79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99" name="Freeform 1455">
                  <a:extLst>
                    <a:ext uri="{FF2B5EF4-FFF2-40B4-BE49-F238E27FC236}">
                      <a16:creationId xmlns:a16="http://schemas.microsoft.com/office/drawing/2014/main" id="{AA5633B4-67EA-AC48-839C-77F766A454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4" y="28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00" name="Freeform 1456">
                  <a:extLst>
                    <a:ext uri="{FF2B5EF4-FFF2-40B4-BE49-F238E27FC236}">
                      <a16:creationId xmlns:a16="http://schemas.microsoft.com/office/drawing/2014/main" id="{EF799F67-5055-3641-916D-12AF9763C8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1" y="2806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01" name="Freeform 1457">
                  <a:extLst>
                    <a:ext uri="{FF2B5EF4-FFF2-40B4-BE49-F238E27FC236}">
                      <a16:creationId xmlns:a16="http://schemas.microsoft.com/office/drawing/2014/main" id="{9E774DF5-4929-EE47-B138-45BB5CD0B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7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02" name="Freeform 1458">
                  <a:extLst>
                    <a:ext uri="{FF2B5EF4-FFF2-40B4-BE49-F238E27FC236}">
                      <a16:creationId xmlns:a16="http://schemas.microsoft.com/office/drawing/2014/main" id="{C1B9ECC6-E496-2044-BD02-1EC4F181CC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3" y="2791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03" name="Freeform 1459">
                  <a:extLst>
                    <a:ext uri="{FF2B5EF4-FFF2-40B4-BE49-F238E27FC236}">
                      <a16:creationId xmlns:a16="http://schemas.microsoft.com/office/drawing/2014/main" id="{E1AAEAD4-FDCD-3E4B-9BA4-D93784331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4" y="2791"/>
                  <a:ext cx="3" cy="0"/>
                </a:xfrm>
                <a:custGeom>
                  <a:avLst/>
                  <a:gdLst>
                    <a:gd name="T0" fmla="*/ 4 w 4"/>
                    <a:gd name="T1" fmla="*/ 0 w 4"/>
                    <a:gd name="T2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04" name="Freeform 1460">
                  <a:extLst>
                    <a:ext uri="{FF2B5EF4-FFF2-40B4-BE49-F238E27FC236}">
                      <a16:creationId xmlns:a16="http://schemas.microsoft.com/office/drawing/2014/main" id="{F0B6B3AB-92C8-F540-B2E4-259B16AC6C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2" y="2790"/>
                  <a:ext cx="8" cy="1"/>
                </a:xfrm>
                <a:custGeom>
                  <a:avLst/>
                  <a:gdLst>
                    <a:gd name="T0" fmla="*/ 0 w 8"/>
                    <a:gd name="T1" fmla="*/ 1 h 1"/>
                    <a:gd name="T2" fmla="*/ 1 w 8"/>
                    <a:gd name="T3" fmla="*/ 1 h 1"/>
                    <a:gd name="T4" fmla="*/ 8 w 8"/>
                    <a:gd name="T5" fmla="*/ 0 h 1"/>
                    <a:gd name="T6" fmla="*/ 1 w 8"/>
                    <a:gd name="T7" fmla="*/ 1 h 1"/>
                    <a:gd name="T8" fmla="*/ 0 w 8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2" y="1"/>
                        <a:pt x="5" y="0"/>
                        <a:pt x="8" y="0"/>
                      </a:cubicBezTo>
                      <a:cubicBezTo>
                        <a:pt x="5" y="0"/>
                        <a:pt x="2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05" name="Freeform 1461">
                  <a:extLst>
                    <a:ext uri="{FF2B5EF4-FFF2-40B4-BE49-F238E27FC236}">
                      <a16:creationId xmlns:a16="http://schemas.microsoft.com/office/drawing/2014/main" id="{A40BDF5F-8F0F-264B-B210-B6E44A47B4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06" name="Freeform 1462">
                  <a:extLst>
                    <a:ext uri="{FF2B5EF4-FFF2-40B4-BE49-F238E27FC236}">
                      <a16:creationId xmlns:a16="http://schemas.microsoft.com/office/drawing/2014/main" id="{DDBAAEA3-33A0-1745-8807-F2098F2815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07" name="Freeform 1463">
                  <a:extLst>
                    <a:ext uri="{FF2B5EF4-FFF2-40B4-BE49-F238E27FC236}">
                      <a16:creationId xmlns:a16="http://schemas.microsoft.com/office/drawing/2014/main" id="{125CA810-1947-3043-A780-D80511401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08" name="Freeform 1464">
                  <a:extLst>
                    <a:ext uri="{FF2B5EF4-FFF2-40B4-BE49-F238E27FC236}">
                      <a16:creationId xmlns:a16="http://schemas.microsoft.com/office/drawing/2014/main" id="{14E1CF76-1779-C346-BA78-12CEEF2C1F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09" name="Freeform 1465">
                  <a:extLst>
                    <a:ext uri="{FF2B5EF4-FFF2-40B4-BE49-F238E27FC236}">
                      <a16:creationId xmlns:a16="http://schemas.microsoft.com/office/drawing/2014/main" id="{B5ABDC48-3086-134B-B4E5-047BDA19DD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10" name="Freeform 1466">
                  <a:extLst>
                    <a:ext uri="{FF2B5EF4-FFF2-40B4-BE49-F238E27FC236}">
                      <a16:creationId xmlns:a16="http://schemas.microsoft.com/office/drawing/2014/main" id="{6B7A0C09-1D0F-A845-90A6-D1B3697FD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11" name="Freeform 1467">
                  <a:extLst>
                    <a:ext uri="{FF2B5EF4-FFF2-40B4-BE49-F238E27FC236}">
                      <a16:creationId xmlns:a16="http://schemas.microsoft.com/office/drawing/2014/main" id="{1D102CDE-5B0B-E844-A557-5CA71C4BD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12" name="Freeform 1468">
                  <a:extLst>
                    <a:ext uri="{FF2B5EF4-FFF2-40B4-BE49-F238E27FC236}">
                      <a16:creationId xmlns:a16="http://schemas.microsoft.com/office/drawing/2014/main" id="{F0DD502A-1DE6-EE44-AEE6-B07D05203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13" name="Freeform 1469">
                  <a:extLst>
                    <a:ext uri="{FF2B5EF4-FFF2-40B4-BE49-F238E27FC236}">
                      <a16:creationId xmlns:a16="http://schemas.microsoft.com/office/drawing/2014/main" id="{5AED3ECB-AE3B-1E4A-BD2C-2E8314CDE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14" name="Freeform 1470">
                  <a:extLst>
                    <a:ext uri="{FF2B5EF4-FFF2-40B4-BE49-F238E27FC236}">
                      <a16:creationId xmlns:a16="http://schemas.microsoft.com/office/drawing/2014/main" id="{91519358-7CBA-984C-8293-1DFA01B8D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15" name="Freeform 1471">
                  <a:extLst>
                    <a:ext uri="{FF2B5EF4-FFF2-40B4-BE49-F238E27FC236}">
                      <a16:creationId xmlns:a16="http://schemas.microsoft.com/office/drawing/2014/main" id="{29766485-FF19-664C-8195-18FE184B8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16" name="Freeform 1472">
                  <a:extLst>
                    <a:ext uri="{FF2B5EF4-FFF2-40B4-BE49-F238E27FC236}">
                      <a16:creationId xmlns:a16="http://schemas.microsoft.com/office/drawing/2014/main" id="{E7CF1DE4-9283-2C49-A75F-DACD073656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17" name="Freeform 1473">
                  <a:extLst>
                    <a:ext uri="{FF2B5EF4-FFF2-40B4-BE49-F238E27FC236}">
                      <a16:creationId xmlns:a16="http://schemas.microsoft.com/office/drawing/2014/main" id="{F4CED77D-546B-6E47-AF8D-8DAA888BFA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18" name="Freeform 1474">
                  <a:extLst>
                    <a:ext uri="{FF2B5EF4-FFF2-40B4-BE49-F238E27FC236}">
                      <a16:creationId xmlns:a16="http://schemas.microsoft.com/office/drawing/2014/main" id="{EE593D33-7E35-3B45-AD4E-E88592BA5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19" name="Freeform 1475">
                  <a:extLst>
                    <a:ext uri="{FF2B5EF4-FFF2-40B4-BE49-F238E27FC236}">
                      <a16:creationId xmlns:a16="http://schemas.microsoft.com/office/drawing/2014/main" id="{44A8E45B-EAB3-4B49-B195-45F982A43D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20" name="Freeform 1476">
                  <a:extLst>
                    <a:ext uri="{FF2B5EF4-FFF2-40B4-BE49-F238E27FC236}">
                      <a16:creationId xmlns:a16="http://schemas.microsoft.com/office/drawing/2014/main" id="{F9ED7CFD-76AC-F947-9B89-1337D804B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7" y="2698"/>
                  <a:ext cx="176" cy="164"/>
                </a:xfrm>
                <a:custGeom>
                  <a:avLst/>
                  <a:gdLst>
                    <a:gd name="T0" fmla="*/ 2 w 184"/>
                    <a:gd name="T1" fmla="*/ 125 h 171"/>
                    <a:gd name="T2" fmla="*/ 10 w 184"/>
                    <a:gd name="T3" fmla="*/ 140 h 171"/>
                    <a:gd name="T4" fmla="*/ 10 w 184"/>
                    <a:gd name="T5" fmla="*/ 142 h 171"/>
                    <a:gd name="T6" fmla="*/ 10 w 184"/>
                    <a:gd name="T7" fmla="*/ 147 h 171"/>
                    <a:gd name="T8" fmla="*/ 10 w 184"/>
                    <a:gd name="T9" fmla="*/ 148 h 171"/>
                    <a:gd name="T10" fmla="*/ 16 w 184"/>
                    <a:gd name="T11" fmla="*/ 149 h 171"/>
                    <a:gd name="T12" fmla="*/ 24 w 184"/>
                    <a:gd name="T13" fmla="*/ 149 h 171"/>
                    <a:gd name="T14" fmla="*/ 33 w 184"/>
                    <a:gd name="T15" fmla="*/ 144 h 171"/>
                    <a:gd name="T16" fmla="*/ 42 w 184"/>
                    <a:gd name="T17" fmla="*/ 156 h 171"/>
                    <a:gd name="T18" fmla="*/ 42 w 184"/>
                    <a:gd name="T19" fmla="*/ 161 h 171"/>
                    <a:gd name="T20" fmla="*/ 47 w 184"/>
                    <a:gd name="T21" fmla="*/ 170 h 171"/>
                    <a:gd name="T22" fmla="*/ 47 w 184"/>
                    <a:gd name="T23" fmla="*/ 170 h 171"/>
                    <a:gd name="T24" fmla="*/ 48 w 184"/>
                    <a:gd name="T25" fmla="*/ 169 h 171"/>
                    <a:gd name="T26" fmla="*/ 53 w 184"/>
                    <a:gd name="T27" fmla="*/ 167 h 171"/>
                    <a:gd name="T28" fmla="*/ 54 w 184"/>
                    <a:gd name="T29" fmla="*/ 168 h 171"/>
                    <a:gd name="T30" fmla="*/ 55 w 184"/>
                    <a:gd name="T31" fmla="*/ 169 h 171"/>
                    <a:gd name="T32" fmla="*/ 56 w 184"/>
                    <a:gd name="T33" fmla="*/ 170 h 171"/>
                    <a:gd name="T34" fmla="*/ 57 w 184"/>
                    <a:gd name="T35" fmla="*/ 171 h 171"/>
                    <a:gd name="T36" fmla="*/ 69 w 184"/>
                    <a:gd name="T37" fmla="*/ 166 h 171"/>
                    <a:gd name="T38" fmla="*/ 70 w 184"/>
                    <a:gd name="T39" fmla="*/ 168 h 171"/>
                    <a:gd name="T40" fmla="*/ 73 w 184"/>
                    <a:gd name="T41" fmla="*/ 167 h 171"/>
                    <a:gd name="T42" fmla="*/ 74 w 184"/>
                    <a:gd name="T43" fmla="*/ 163 h 171"/>
                    <a:gd name="T44" fmla="*/ 75 w 184"/>
                    <a:gd name="T45" fmla="*/ 161 h 171"/>
                    <a:gd name="T46" fmla="*/ 76 w 184"/>
                    <a:gd name="T47" fmla="*/ 151 h 171"/>
                    <a:gd name="T48" fmla="*/ 85 w 184"/>
                    <a:gd name="T49" fmla="*/ 146 h 171"/>
                    <a:gd name="T50" fmla="*/ 93 w 184"/>
                    <a:gd name="T51" fmla="*/ 131 h 171"/>
                    <a:gd name="T52" fmla="*/ 98 w 184"/>
                    <a:gd name="T53" fmla="*/ 134 h 171"/>
                    <a:gd name="T54" fmla="*/ 103 w 184"/>
                    <a:gd name="T55" fmla="*/ 128 h 171"/>
                    <a:gd name="T56" fmla="*/ 113 w 184"/>
                    <a:gd name="T57" fmla="*/ 124 h 171"/>
                    <a:gd name="T58" fmla="*/ 126 w 184"/>
                    <a:gd name="T59" fmla="*/ 116 h 171"/>
                    <a:gd name="T60" fmla="*/ 140 w 184"/>
                    <a:gd name="T61" fmla="*/ 115 h 171"/>
                    <a:gd name="T62" fmla="*/ 147 w 184"/>
                    <a:gd name="T63" fmla="*/ 115 h 171"/>
                    <a:gd name="T64" fmla="*/ 157 w 184"/>
                    <a:gd name="T65" fmla="*/ 112 h 171"/>
                    <a:gd name="T66" fmla="*/ 174 w 184"/>
                    <a:gd name="T67" fmla="*/ 110 h 171"/>
                    <a:gd name="T68" fmla="*/ 180 w 184"/>
                    <a:gd name="T69" fmla="*/ 105 h 171"/>
                    <a:gd name="T70" fmla="*/ 183 w 184"/>
                    <a:gd name="T71" fmla="*/ 97 h 171"/>
                    <a:gd name="T72" fmla="*/ 183 w 184"/>
                    <a:gd name="T73" fmla="*/ 95 h 171"/>
                    <a:gd name="T74" fmla="*/ 183 w 184"/>
                    <a:gd name="T75" fmla="*/ 93 h 171"/>
                    <a:gd name="T76" fmla="*/ 184 w 184"/>
                    <a:gd name="T77" fmla="*/ 87 h 171"/>
                    <a:gd name="T78" fmla="*/ 184 w 184"/>
                    <a:gd name="T79" fmla="*/ 81 h 171"/>
                    <a:gd name="T80" fmla="*/ 184 w 184"/>
                    <a:gd name="T81" fmla="*/ 72 h 171"/>
                    <a:gd name="T82" fmla="*/ 176 w 184"/>
                    <a:gd name="T83" fmla="*/ 73 h 171"/>
                    <a:gd name="T84" fmla="*/ 169 w 184"/>
                    <a:gd name="T85" fmla="*/ 61 h 171"/>
                    <a:gd name="T86" fmla="*/ 156 w 184"/>
                    <a:gd name="T87" fmla="*/ 56 h 171"/>
                    <a:gd name="T88" fmla="*/ 64 w 184"/>
                    <a:gd name="T89" fmla="*/ 0 h 171"/>
                    <a:gd name="T90" fmla="*/ 78 w 184"/>
                    <a:gd name="T91" fmla="*/ 101 h 171"/>
                    <a:gd name="T92" fmla="*/ 32 w 184"/>
                    <a:gd name="T93" fmla="*/ 113 h 171"/>
                    <a:gd name="T94" fmla="*/ 19 w 184"/>
                    <a:gd name="T95" fmla="*/ 114 h 171"/>
                    <a:gd name="T96" fmla="*/ 14 w 184"/>
                    <a:gd name="T97" fmla="*/ 118 h 171"/>
                    <a:gd name="T98" fmla="*/ 5 w 184"/>
                    <a:gd name="T99" fmla="*/ 116 h 171"/>
                    <a:gd name="T100" fmla="*/ 4 w 184"/>
                    <a:gd name="T101" fmla="*/ 119 h 171"/>
                    <a:gd name="T102" fmla="*/ 2 w 184"/>
                    <a:gd name="T103" fmla="*/ 121 h 171"/>
                    <a:gd name="T104" fmla="*/ 0 w 184"/>
                    <a:gd name="T105" fmla="*/ 12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4" h="171">
                      <a:moveTo>
                        <a:pt x="0" y="121"/>
                      </a:move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7"/>
                        <a:pt x="3" y="130"/>
                        <a:pt x="3" y="131"/>
                      </a:cubicBezTo>
                      <a:cubicBezTo>
                        <a:pt x="7" y="135"/>
                        <a:pt x="10" y="137"/>
                        <a:pt x="10" y="139"/>
                      </a:cubicBezTo>
                      <a:cubicBezTo>
                        <a:pt x="10" y="139"/>
                        <a:pt x="10" y="140"/>
                        <a:pt x="10" y="140"/>
                      </a:cubicBezTo>
                      <a:cubicBezTo>
                        <a:pt x="10" y="140"/>
                        <a:pt x="10" y="141"/>
                        <a:pt x="10" y="141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10" y="142"/>
                        <a:pt x="10" y="142"/>
                        <a:pt x="10" y="142"/>
                      </a:cubicBezTo>
                      <a:cubicBezTo>
                        <a:pt x="10" y="143"/>
                        <a:pt x="10" y="143"/>
                        <a:pt x="10" y="144"/>
                      </a:cubicBezTo>
                      <a:cubicBezTo>
                        <a:pt x="10" y="144"/>
                        <a:pt x="10" y="144"/>
                        <a:pt x="10" y="144"/>
                      </a:cubicBezTo>
                      <a:cubicBezTo>
                        <a:pt x="10" y="147"/>
                        <a:pt x="10" y="147"/>
                        <a:pt x="10" y="147"/>
                      </a:cubicBezTo>
                      <a:cubicBezTo>
                        <a:pt x="10" y="147"/>
                        <a:pt x="10" y="147"/>
                        <a:pt x="10" y="147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9"/>
                        <a:pt x="10" y="149"/>
                        <a:pt x="11" y="150"/>
                      </a:cubicBezTo>
                      <a:cubicBezTo>
                        <a:pt x="13" y="148"/>
                        <a:pt x="14" y="149"/>
                        <a:pt x="16" y="149"/>
                      </a:cubicBezTo>
                      <a:cubicBezTo>
                        <a:pt x="16" y="150"/>
                        <a:pt x="16" y="150"/>
                        <a:pt x="16" y="150"/>
                      </a:cubicBezTo>
                      <a:cubicBezTo>
                        <a:pt x="17" y="148"/>
                        <a:pt x="18" y="147"/>
                        <a:pt x="20" y="147"/>
                      </a:cubicBezTo>
                      <a:cubicBezTo>
                        <a:pt x="21" y="147"/>
                        <a:pt x="22" y="148"/>
                        <a:pt x="24" y="149"/>
                      </a:cubicBezTo>
                      <a:cubicBezTo>
                        <a:pt x="24" y="149"/>
                        <a:pt x="25" y="149"/>
                        <a:pt x="25" y="149"/>
                      </a:cubicBezTo>
                      <a:cubicBezTo>
                        <a:pt x="26" y="149"/>
                        <a:pt x="28" y="147"/>
                        <a:pt x="28" y="147"/>
                      </a:cubicBezTo>
                      <a:cubicBezTo>
                        <a:pt x="31" y="145"/>
                        <a:pt x="32" y="144"/>
                        <a:pt x="33" y="144"/>
                      </a:cubicBezTo>
                      <a:cubicBezTo>
                        <a:pt x="34" y="144"/>
                        <a:pt x="34" y="144"/>
                        <a:pt x="34" y="144"/>
                      </a:cubicBezTo>
                      <a:cubicBezTo>
                        <a:pt x="37" y="144"/>
                        <a:pt x="40" y="151"/>
                        <a:pt x="40" y="154"/>
                      </a:cubicBezTo>
                      <a:cubicBezTo>
                        <a:pt x="40" y="154"/>
                        <a:pt x="41" y="155"/>
                        <a:pt x="42" y="156"/>
                      </a:cubicBezTo>
                      <a:cubicBezTo>
                        <a:pt x="43" y="157"/>
                        <a:pt x="44" y="158"/>
                        <a:pt x="44" y="159"/>
                      </a:cubicBezTo>
                      <a:cubicBezTo>
                        <a:pt x="44" y="160"/>
                        <a:pt x="44" y="161"/>
                        <a:pt x="42" y="161"/>
                      </a:cubicBezTo>
                      <a:cubicBezTo>
                        <a:pt x="42" y="161"/>
                        <a:pt x="42" y="161"/>
                        <a:pt x="42" y="161"/>
                      </a:cubicBezTo>
                      <a:cubicBezTo>
                        <a:pt x="45" y="162"/>
                        <a:pt x="45" y="165"/>
                        <a:pt x="46" y="166"/>
                      </a:cubicBezTo>
                      <a:cubicBezTo>
                        <a:pt x="46" y="167"/>
                        <a:pt x="46" y="168"/>
                        <a:pt x="46" y="168"/>
                      </a:cubicBezTo>
                      <a:cubicBezTo>
                        <a:pt x="46" y="169"/>
                        <a:pt x="47" y="169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8" y="170"/>
                        <a:pt x="48" y="170"/>
                      </a:cubicBezTo>
                      <a:cubicBezTo>
                        <a:pt x="48" y="170"/>
                        <a:pt x="48" y="170"/>
                        <a:pt x="48" y="170"/>
                      </a:cubicBezTo>
                      <a:cubicBezTo>
                        <a:pt x="48" y="170"/>
                        <a:pt x="48" y="170"/>
                        <a:pt x="48" y="169"/>
                      </a:cubicBezTo>
                      <a:cubicBezTo>
                        <a:pt x="49" y="168"/>
                        <a:pt x="50" y="167"/>
                        <a:pt x="51" y="167"/>
                      </a:cubicBezTo>
                      <a:cubicBezTo>
                        <a:pt x="52" y="167"/>
                        <a:pt x="52" y="167"/>
                        <a:pt x="52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4" y="167"/>
                        <a:pt x="54" y="168"/>
                        <a:pt x="54" y="168"/>
                      </a:cubicBezTo>
                      <a:cubicBezTo>
                        <a:pt x="54" y="168"/>
                        <a:pt x="54" y="168"/>
                        <a:pt x="54" y="168"/>
                      </a:cubicBezTo>
                      <a:cubicBezTo>
                        <a:pt x="54" y="168"/>
                        <a:pt x="55" y="168"/>
                        <a:pt x="55" y="168"/>
                      </a:cubicBezTo>
                      <a:cubicBezTo>
                        <a:pt x="55" y="168"/>
                        <a:pt x="55" y="168"/>
                        <a:pt x="55" y="169"/>
                      </a:cubicBezTo>
                      <a:cubicBezTo>
                        <a:pt x="55" y="169"/>
                        <a:pt x="55" y="169"/>
                        <a:pt x="55" y="169"/>
                      </a:cubicBezTo>
                      <a:cubicBezTo>
                        <a:pt x="56" y="169"/>
                        <a:pt x="56" y="169"/>
                        <a:pt x="56" y="169"/>
                      </a:cubicBezTo>
                      <a:cubicBezTo>
                        <a:pt x="56" y="169"/>
                        <a:pt x="56" y="169"/>
                        <a:pt x="56" y="170"/>
                      </a:cubicBezTo>
                      <a:cubicBezTo>
                        <a:pt x="56" y="170"/>
                        <a:pt x="56" y="170"/>
                        <a:pt x="56" y="170"/>
                      </a:cubicBezTo>
                      <a:cubicBezTo>
                        <a:pt x="56" y="170"/>
                        <a:pt x="56" y="170"/>
                        <a:pt x="57" y="170"/>
                      </a:cubicBezTo>
                      <a:cubicBezTo>
                        <a:pt x="57" y="170"/>
                        <a:pt x="57" y="170"/>
                        <a:pt x="57" y="170"/>
                      </a:cubicBezTo>
                      <a:cubicBezTo>
                        <a:pt x="57" y="170"/>
                        <a:pt x="57" y="171"/>
                        <a:pt x="57" y="171"/>
                      </a:cubicBezTo>
                      <a:cubicBezTo>
                        <a:pt x="57" y="171"/>
                        <a:pt x="57" y="171"/>
                        <a:pt x="57" y="171"/>
                      </a:cubicBezTo>
                      <a:cubicBezTo>
                        <a:pt x="58" y="171"/>
                        <a:pt x="60" y="169"/>
                        <a:pt x="60" y="168"/>
                      </a:cubicBezTo>
                      <a:cubicBezTo>
                        <a:pt x="61" y="165"/>
                        <a:pt x="67" y="163"/>
                        <a:pt x="69" y="166"/>
                      </a:cubicBezTo>
                      <a:cubicBezTo>
                        <a:pt x="69" y="166"/>
                        <a:pt x="70" y="167"/>
                        <a:pt x="69" y="168"/>
                      </a:cubicBezTo>
                      <a:cubicBezTo>
                        <a:pt x="69" y="168"/>
                        <a:pt x="69" y="168"/>
                        <a:pt x="69" y="169"/>
                      </a:cubicBezTo>
                      <a:cubicBezTo>
                        <a:pt x="70" y="168"/>
                        <a:pt x="70" y="168"/>
                        <a:pt x="70" y="168"/>
                      </a:cubicBezTo>
                      <a:cubicBezTo>
                        <a:pt x="71" y="168"/>
                        <a:pt x="71" y="167"/>
                        <a:pt x="72" y="167"/>
                      </a:cubicBezTo>
                      <a:cubicBezTo>
                        <a:pt x="72" y="167"/>
                        <a:pt x="72" y="167"/>
                        <a:pt x="73" y="167"/>
                      </a:cubicBezTo>
                      <a:cubicBezTo>
                        <a:pt x="73" y="167"/>
                        <a:pt x="73" y="167"/>
                        <a:pt x="73" y="167"/>
                      </a:cubicBezTo>
                      <a:cubicBezTo>
                        <a:pt x="73" y="167"/>
                        <a:pt x="73" y="166"/>
                        <a:pt x="73" y="166"/>
                      </a:cubicBezTo>
                      <a:cubicBezTo>
                        <a:pt x="74" y="166"/>
                        <a:pt x="74" y="165"/>
                        <a:pt x="74" y="165"/>
                      </a:cubicBezTo>
                      <a:cubicBezTo>
                        <a:pt x="74" y="164"/>
                        <a:pt x="74" y="164"/>
                        <a:pt x="74" y="163"/>
                      </a:cubicBezTo>
                      <a:cubicBezTo>
                        <a:pt x="74" y="163"/>
                        <a:pt x="75" y="163"/>
                        <a:pt x="75" y="163"/>
                      </a:cubicBezTo>
                      <a:cubicBezTo>
                        <a:pt x="75" y="162"/>
                        <a:pt x="75" y="162"/>
                        <a:pt x="75" y="161"/>
                      </a:cubicBezTo>
                      <a:cubicBezTo>
                        <a:pt x="75" y="161"/>
                        <a:pt x="75" y="161"/>
                        <a:pt x="75" y="161"/>
                      </a:cubicBezTo>
                      <a:cubicBezTo>
                        <a:pt x="76" y="160"/>
                        <a:pt x="76" y="160"/>
                        <a:pt x="76" y="159"/>
                      </a:cubicBezTo>
                      <a:cubicBezTo>
                        <a:pt x="76" y="159"/>
                        <a:pt x="76" y="158"/>
                        <a:pt x="75" y="157"/>
                      </a:cubicBezTo>
                      <a:cubicBezTo>
                        <a:pt x="75" y="155"/>
                        <a:pt x="74" y="152"/>
                        <a:pt x="76" y="151"/>
                      </a:cubicBezTo>
                      <a:cubicBezTo>
                        <a:pt x="77" y="151"/>
                        <a:pt x="78" y="151"/>
                        <a:pt x="79" y="151"/>
                      </a:cubicBezTo>
                      <a:cubicBezTo>
                        <a:pt x="82" y="151"/>
                        <a:pt x="83" y="150"/>
                        <a:pt x="84" y="148"/>
                      </a:cubicBezTo>
                      <a:cubicBezTo>
                        <a:pt x="85" y="147"/>
                        <a:pt x="85" y="146"/>
                        <a:pt x="85" y="146"/>
                      </a:cubicBezTo>
                      <a:cubicBezTo>
                        <a:pt x="86" y="143"/>
                        <a:pt x="87" y="142"/>
                        <a:pt x="88" y="141"/>
                      </a:cubicBezTo>
                      <a:cubicBezTo>
                        <a:pt x="88" y="137"/>
                        <a:pt x="89" y="133"/>
                        <a:pt x="92" y="132"/>
                      </a:cubicBezTo>
                      <a:cubicBezTo>
                        <a:pt x="92" y="131"/>
                        <a:pt x="92" y="131"/>
                        <a:pt x="93" y="131"/>
                      </a:cubicBezTo>
                      <a:cubicBezTo>
                        <a:pt x="93" y="131"/>
                        <a:pt x="94" y="132"/>
                        <a:pt x="94" y="132"/>
                      </a:cubicBezTo>
                      <a:cubicBezTo>
                        <a:pt x="95" y="132"/>
                        <a:pt x="95" y="132"/>
                        <a:pt x="95" y="132"/>
                      </a:cubicBezTo>
                      <a:cubicBezTo>
                        <a:pt x="96" y="133"/>
                        <a:pt x="98" y="134"/>
                        <a:pt x="98" y="134"/>
                      </a:cubicBezTo>
                      <a:cubicBezTo>
                        <a:pt x="98" y="134"/>
                        <a:pt x="98" y="134"/>
                        <a:pt x="98" y="134"/>
                      </a:cubicBezTo>
                      <a:cubicBezTo>
                        <a:pt x="99" y="130"/>
                        <a:pt x="101" y="130"/>
                        <a:pt x="102" y="129"/>
                      </a:cubicBezTo>
                      <a:cubicBezTo>
                        <a:pt x="103" y="129"/>
                        <a:pt x="103" y="129"/>
                        <a:pt x="103" y="128"/>
                      </a:cubicBezTo>
                      <a:cubicBezTo>
                        <a:pt x="104" y="125"/>
                        <a:pt x="106" y="123"/>
                        <a:pt x="108" y="123"/>
                      </a:cubicBezTo>
                      <a:cubicBezTo>
                        <a:pt x="109" y="123"/>
                        <a:pt x="110" y="124"/>
                        <a:pt x="111" y="124"/>
                      </a:cubicBezTo>
                      <a:cubicBezTo>
                        <a:pt x="112" y="124"/>
                        <a:pt x="113" y="124"/>
                        <a:pt x="113" y="124"/>
                      </a:cubicBezTo>
                      <a:cubicBezTo>
                        <a:pt x="113" y="121"/>
                        <a:pt x="116" y="120"/>
                        <a:pt x="118" y="120"/>
                      </a:cubicBezTo>
                      <a:cubicBezTo>
                        <a:pt x="120" y="120"/>
                        <a:pt x="122" y="119"/>
                        <a:pt x="124" y="118"/>
                      </a:cubicBezTo>
                      <a:cubicBezTo>
                        <a:pt x="124" y="117"/>
                        <a:pt x="125" y="117"/>
                        <a:pt x="126" y="116"/>
                      </a:cubicBezTo>
                      <a:cubicBezTo>
                        <a:pt x="128" y="115"/>
                        <a:pt x="130" y="113"/>
                        <a:pt x="132" y="113"/>
                      </a:cubicBezTo>
                      <a:cubicBezTo>
                        <a:pt x="133" y="113"/>
                        <a:pt x="134" y="114"/>
                        <a:pt x="134" y="114"/>
                      </a:cubicBezTo>
                      <a:cubicBezTo>
                        <a:pt x="135" y="115"/>
                        <a:pt x="136" y="115"/>
                        <a:pt x="140" y="115"/>
                      </a:cubicBezTo>
                      <a:cubicBezTo>
                        <a:pt x="141" y="115"/>
                        <a:pt x="141" y="115"/>
                        <a:pt x="141" y="115"/>
                      </a:cubicBezTo>
                      <a:cubicBezTo>
                        <a:pt x="144" y="115"/>
                        <a:pt x="146" y="115"/>
                        <a:pt x="146" y="115"/>
                      </a:cubicBezTo>
                      <a:cubicBezTo>
                        <a:pt x="146" y="115"/>
                        <a:pt x="147" y="115"/>
                        <a:pt x="147" y="115"/>
                      </a:cubicBezTo>
                      <a:cubicBezTo>
                        <a:pt x="147" y="115"/>
                        <a:pt x="147" y="114"/>
                        <a:pt x="148" y="114"/>
                      </a:cubicBezTo>
                      <a:cubicBezTo>
                        <a:pt x="149" y="113"/>
                        <a:pt x="150" y="113"/>
                        <a:pt x="152" y="112"/>
                      </a:cubicBezTo>
                      <a:cubicBezTo>
                        <a:pt x="153" y="112"/>
                        <a:pt x="155" y="111"/>
                        <a:pt x="157" y="112"/>
                      </a:cubicBezTo>
                      <a:cubicBezTo>
                        <a:pt x="157" y="112"/>
                        <a:pt x="158" y="112"/>
                        <a:pt x="159" y="112"/>
                      </a:cubicBezTo>
                      <a:cubicBezTo>
                        <a:pt x="161" y="112"/>
                        <a:pt x="164" y="111"/>
                        <a:pt x="167" y="111"/>
                      </a:cubicBezTo>
                      <a:cubicBezTo>
                        <a:pt x="170" y="110"/>
                        <a:pt x="172" y="110"/>
                        <a:pt x="174" y="110"/>
                      </a:cubicBezTo>
                      <a:cubicBezTo>
                        <a:pt x="176" y="110"/>
                        <a:pt x="177" y="109"/>
                        <a:pt x="179" y="107"/>
                      </a:cubicBezTo>
                      <a:cubicBezTo>
                        <a:pt x="179" y="106"/>
                        <a:pt x="179" y="106"/>
                        <a:pt x="180" y="105"/>
                      </a:cubicBezTo>
                      <a:cubicBezTo>
                        <a:pt x="180" y="105"/>
                        <a:pt x="180" y="105"/>
                        <a:pt x="180" y="105"/>
                      </a:cubicBezTo>
                      <a:cubicBezTo>
                        <a:pt x="180" y="104"/>
                        <a:pt x="181" y="103"/>
                        <a:pt x="181" y="102"/>
                      </a:cubicBezTo>
                      <a:cubicBezTo>
                        <a:pt x="182" y="100"/>
                        <a:pt x="182" y="99"/>
                        <a:pt x="182" y="98"/>
                      </a:cubicBezTo>
                      <a:cubicBezTo>
                        <a:pt x="183" y="98"/>
                        <a:pt x="183" y="98"/>
                        <a:pt x="183" y="97"/>
                      </a:cubicBezTo>
                      <a:cubicBezTo>
                        <a:pt x="183" y="97"/>
                        <a:pt x="183" y="97"/>
                        <a:pt x="183" y="97"/>
                      </a:cubicBezTo>
                      <a:cubicBezTo>
                        <a:pt x="183" y="96"/>
                        <a:pt x="183" y="96"/>
                        <a:pt x="183" y="96"/>
                      </a:cubicBezTo>
                      <a:cubicBezTo>
                        <a:pt x="183" y="96"/>
                        <a:pt x="183" y="96"/>
                        <a:pt x="183" y="95"/>
                      </a:cubicBezTo>
                      <a:cubicBezTo>
                        <a:pt x="183" y="95"/>
                        <a:pt x="183" y="95"/>
                        <a:pt x="183" y="95"/>
                      </a:cubicBezTo>
                      <a:cubicBezTo>
                        <a:pt x="183" y="94"/>
                        <a:pt x="183" y="94"/>
                        <a:pt x="183" y="93"/>
                      </a:cubicBezTo>
                      <a:cubicBezTo>
                        <a:pt x="183" y="93"/>
                        <a:pt x="183" y="93"/>
                        <a:pt x="183" y="93"/>
                      </a:cubicBezTo>
                      <a:cubicBezTo>
                        <a:pt x="183" y="92"/>
                        <a:pt x="183" y="91"/>
                        <a:pt x="183" y="90"/>
                      </a:cubicBezTo>
                      <a:cubicBezTo>
                        <a:pt x="183" y="90"/>
                        <a:pt x="183" y="90"/>
                        <a:pt x="184" y="90"/>
                      </a:cubicBezTo>
                      <a:cubicBezTo>
                        <a:pt x="184" y="89"/>
                        <a:pt x="184" y="88"/>
                        <a:pt x="184" y="87"/>
                      </a:cubicBezTo>
                      <a:cubicBezTo>
                        <a:pt x="184" y="86"/>
                        <a:pt x="184" y="86"/>
                        <a:pt x="184" y="86"/>
                      </a:cubicBezTo>
                      <a:cubicBezTo>
                        <a:pt x="184" y="85"/>
                        <a:pt x="184" y="84"/>
                        <a:pt x="184" y="83"/>
                      </a:cubicBezTo>
                      <a:cubicBezTo>
                        <a:pt x="184" y="82"/>
                        <a:pt x="184" y="82"/>
                        <a:pt x="184" y="81"/>
                      </a:cubicBezTo>
                      <a:cubicBezTo>
                        <a:pt x="184" y="80"/>
                        <a:pt x="184" y="79"/>
                        <a:pt x="184" y="77"/>
                      </a:cubicBezTo>
                      <a:cubicBezTo>
                        <a:pt x="184" y="77"/>
                        <a:pt x="184" y="77"/>
                        <a:pt x="184" y="76"/>
                      </a:cubicBezTo>
                      <a:cubicBezTo>
                        <a:pt x="184" y="75"/>
                        <a:pt x="184" y="73"/>
                        <a:pt x="184" y="72"/>
                      </a:cubicBezTo>
                      <a:cubicBezTo>
                        <a:pt x="184" y="71"/>
                        <a:pt x="184" y="71"/>
                        <a:pt x="184" y="71"/>
                      </a:cubicBezTo>
                      <a:cubicBezTo>
                        <a:pt x="181" y="72"/>
                        <a:pt x="178" y="72"/>
                        <a:pt x="177" y="72"/>
                      </a:cubicBezTo>
                      <a:cubicBezTo>
                        <a:pt x="177" y="73"/>
                        <a:pt x="176" y="73"/>
                        <a:pt x="176" y="73"/>
                      </a:cubicBezTo>
                      <a:cubicBezTo>
                        <a:pt x="174" y="73"/>
                        <a:pt x="174" y="73"/>
                        <a:pt x="174" y="73"/>
                      </a:cubicBezTo>
                      <a:cubicBezTo>
                        <a:pt x="174" y="71"/>
                        <a:pt x="174" y="71"/>
                        <a:pt x="174" y="71"/>
                      </a:cubicBezTo>
                      <a:cubicBezTo>
                        <a:pt x="174" y="71"/>
                        <a:pt x="174" y="63"/>
                        <a:pt x="169" y="61"/>
                      </a:cubicBezTo>
                      <a:cubicBezTo>
                        <a:pt x="164" y="58"/>
                        <a:pt x="157" y="57"/>
                        <a:pt x="157" y="57"/>
                      </a:cubicBezTo>
                      <a:cubicBezTo>
                        <a:pt x="156" y="57"/>
                        <a:pt x="156" y="57"/>
                        <a:pt x="156" y="57"/>
                      </a:cubicBezTo>
                      <a:cubicBezTo>
                        <a:pt x="156" y="56"/>
                        <a:pt x="156" y="56"/>
                        <a:pt x="156" y="56"/>
                      </a:cubicBezTo>
                      <a:cubicBezTo>
                        <a:pt x="156" y="56"/>
                        <a:pt x="152" y="49"/>
                        <a:pt x="149" y="46"/>
                      </a:cubicBezTo>
                      <a:cubicBezTo>
                        <a:pt x="147" y="44"/>
                        <a:pt x="118" y="25"/>
                        <a:pt x="80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75" y="96"/>
                        <a:pt x="75" y="96"/>
                        <a:pt x="75" y="96"/>
                      </a:cubicBezTo>
                      <a:cubicBezTo>
                        <a:pt x="78" y="100"/>
                        <a:pt x="78" y="100"/>
                        <a:pt x="78" y="100"/>
                      </a:cubicBezTo>
                      <a:cubicBezTo>
                        <a:pt x="78" y="101"/>
                        <a:pt x="78" y="101"/>
                        <a:pt x="78" y="101"/>
                      </a:cubicBezTo>
                      <a:cubicBezTo>
                        <a:pt x="79" y="107"/>
                        <a:pt x="78" y="111"/>
                        <a:pt x="76" y="112"/>
                      </a:cubicBezTo>
                      <a:cubicBezTo>
                        <a:pt x="75" y="113"/>
                        <a:pt x="74" y="113"/>
                        <a:pt x="52" y="113"/>
                      </a:cubicBezTo>
                      <a:cubicBezTo>
                        <a:pt x="44" y="113"/>
                        <a:pt x="36" y="113"/>
                        <a:pt x="32" y="113"/>
                      </a:cubicBezTo>
                      <a:cubicBezTo>
                        <a:pt x="32" y="113"/>
                        <a:pt x="31" y="113"/>
                        <a:pt x="31" y="113"/>
                      </a:cubicBezTo>
                      <a:cubicBezTo>
                        <a:pt x="30" y="113"/>
                        <a:pt x="26" y="115"/>
                        <a:pt x="24" y="115"/>
                      </a:cubicBezTo>
                      <a:cubicBezTo>
                        <a:pt x="22" y="115"/>
                        <a:pt x="21" y="115"/>
                        <a:pt x="19" y="114"/>
                      </a:cubicBezTo>
                      <a:cubicBezTo>
                        <a:pt x="19" y="114"/>
                        <a:pt x="18" y="114"/>
                        <a:pt x="17" y="114"/>
                      </a:cubicBezTo>
                      <a:cubicBezTo>
                        <a:pt x="17" y="114"/>
                        <a:pt x="17" y="114"/>
                        <a:pt x="17" y="114"/>
                      </a:cubicBezTo>
                      <a:cubicBezTo>
                        <a:pt x="17" y="115"/>
                        <a:pt x="16" y="118"/>
                        <a:pt x="14" y="118"/>
                      </a:cubicBezTo>
                      <a:cubicBezTo>
                        <a:pt x="12" y="118"/>
                        <a:pt x="11" y="117"/>
                        <a:pt x="9" y="115"/>
                      </a:cubicBezTo>
                      <a:cubicBezTo>
                        <a:pt x="7" y="113"/>
                        <a:pt x="6" y="113"/>
                        <a:pt x="6" y="113"/>
                      </a:cubicBezTo>
                      <a:cubicBezTo>
                        <a:pt x="6" y="113"/>
                        <a:pt x="5" y="114"/>
                        <a:pt x="5" y="116"/>
                      </a:cubicBezTo>
                      <a:cubicBezTo>
                        <a:pt x="5" y="117"/>
                        <a:pt x="5" y="117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4" y="119"/>
                        <a:pt x="4" y="119"/>
                      </a:cubicBezTo>
                      <a:cubicBezTo>
                        <a:pt x="4" y="119"/>
                        <a:pt x="4" y="119"/>
                        <a:pt x="4" y="119"/>
                      </a:cubicBezTo>
                      <a:cubicBezTo>
                        <a:pt x="3" y="120"/>
                        <a:pt x="3" y="120"/>
                        <a:pt x="3" y="120"/>
                      </a:cubicBezTo>
                      <a:cubicBezTo>
                        <a:pt x="2" y="120"/>
                        <a:pt x="2" y="120"/>
                        <a:pt x="2" y="121"/>
                      </a:cubicBezTo>
                      <a:cubicBezTo>
                        <a:pt x="2" y="121"/>
                        <a:pt x="1" y="121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21" name="Freeform 1477">
                  <a:extLst>
                    <a:ext uri="{FF2B5EF4-FFF2-40B4-BE49-F238E27FC236}">
                      <a16:creationId xmlns:a16="http://schemas.microsoft.com/office/drawing/2014/main" id="{40A106A1-65F6-DD43-A49F-8FAA9EFBA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6" y="275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22" name="Freeform 1478">
                  <a:extLst>
                    <a:ext uri="{FF2B5EF4-FFF2-40B4-BE49-F238E27FC236}">
                      <a16:creationId xmlns:a16="http://schemas.microsoft.com/office/drawing/2014/main" id="{206500AF-B151-3544-9266-0BD9A7837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766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7 w 7"/>
                    <a:gd name="T5" fmla="*/ 0 h 1"/>
                    <a:gd name="T6" fmla="*/ 0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cubicBezTo>
                        <a:pt x="1" y="1"/>
                        <a:pt x="4" y="1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23" name="Freeform 1479">
                  <a:extLst>
                    <a:ext uri="{FF2B5EF4-FFF2-40B4-BE49-F238E27FC236}">
                      <a16:creationId xmlns:a16="http://schemas.microsoft.com/office/drawing/2014/main" id="{C56F840B-E2E5-0F4D-88C7-12ED40ABDA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24" name="Freeform 1480">
                  <a:extLst>
                    <a:ext uri="{FF2B5EF4-FFF2-40B4-BE49-F238E27FC236}">
                      <a16:creationId xmlns:a16="http://schemas.microsoft.com/office/drawing/2014/main" id="{7A3FA97C-C2BF-434C-A374-3CC835F13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25" name="Oval 1481">
                  <a:extLst>
                    <a:ext uri="{FF2B5EF4-FFF2-40B4-BE49-F238E27FC236}">
                      <a16:creationId xmlns:a16="http://schemas.microsoft.com/office/drawing/2014/main" id="{70DAF43B-E9F9-D74F-8A37-831292E184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7" y="2814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26" name="Freeform 1482">
                  <a:extLst>
                    <a:ext uri="{FF2B5EF4-FFF2-40B4-BE49-F238E27FC236}">
                      <a16:creationId xmlns:a16="http://schemas.microsoft.com/office/drawing/2014/main" id="{230F9130-CCD8-1D4B-BD01-834B5DB2DF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27" name="Freeform 1483">
                  <a:extLst>
                    <a:ext uri="{FF2B5EF4-FFF2-40B4-BE49-F238E27FC236}">
                      <a16:creationId xmlns:a16="http://schemas.microsoft.com/office/drawing/2014/main" id="{FFCC8476-62F9-664D-96F0-16B63857B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0" y="28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28" name="Freeform 1484">
                  <a:extLst>
                    <a:ext uri="{FF2B5EF4-FFF2-40B4-BE49-F238E27FC236}">
                      <a16:creationId xmlns:a16="http://schemas.microsoft.com/office/drawing/2014/main" id="{1EECD1EE-FB6F-F841-9E9D-838884C17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0" y="28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29" name="Freeform 1485">
                  <a:extLst>
                    <a:ext uri="{FF2B5EF4-FFF2-40B4-BE49-F238E27FC236}">
                      <a16:creationId xmlns:a16="http://schemas.microsoft.com/office/drawing/2014/main" id="{DFBD4890-6DFD-214F-8AB5-384AB9552A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" y="28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30" name="Freeform 1486">
                  <a:extLst>
                    <a:ext uri="{FF2B5EF4-FFF2-40B4-BE49-F238E27FC236}">
                      <a16:creationId xmlns:a16="http://schemas.microsoft.com/office/drawing/2014/main" id="{72648DBB-61A9-E74E-96AF-17741674C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3" y="2858"/>
                  <a:ext cx="2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31" name="Freeform 1487">
                  <a:extLst>
                    <a:ext uri="{FF2B5EF4-FFF2-40B4-BE49-F238E27FC236}">
                      <a16:creationId xmlns:a16="http://schemas.microsoft.com/office/drawing/2014/main" id="{0D8ECBAB-7E0F-0043-BAE6-1F1FE1D355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7" y="285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32" name="Freeform 1488">
                  <a:extLst>
                    <a:ext uri="{FF2B5EF4-FFF2-40B4-BE49-F238E27FC236}">
                      <a16:creationId xmlns:a16="http://schemas.microsoft.com/office/drawing/2014/main" id="{EA0BD0F8-EEE8-534A-8D7D-4CCF186E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33" name="Freeform 1489">
                  <a:extLst>
                    <a:ext uri="{FF2B5EF4-FFF2-40B4-BE49-F238E27FC236}">
                      <a16:creationId xmlns:a16="http://schemas.microsoft.com/office/drawing/2014/main" id="{F5218E62-F1B0-024E-ABFB-3A8545F36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9" y="2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34" name="Freeform 1490">
                  <a:extLst>
                    <a:ext uri="{FF2B5EF4-FFF2-40B4-BE49-F238E27FC236}">
                      <a16:creationId xmlns:a16="http://schemas.microsoft.com/office/drawing/2014/main" id="{0C0EF0A8-67F2-AF4A-A43B-B4F0DE85DD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6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35" name="Freeform 1491">
                  <a:extLst>
                    <a:ext uri="{FF2B5EF4-FFF2-40B4-BE49-F238E27FC236}">
                      <a16:creationId xmlns:a16="http://schemas.microsoft.com/office/drawing/2014/main" id="{CBC3B524-7053-8545-9277-FA881088F4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3" y="2860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36" name="Freeform 1492">
                  <a:extLst>
                    <a:ext uri="{FF2B5EF4-FFF2-40B4-BE49-F238E27FC236}">
                      <a16:creationId xmlns:a16="http://schemas.microsoft.com/office/drawing/2014/main" id="{8B5B3758-7E6C-2A48-9873-3A8EB70D1D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" y="286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37" name="Freeform 1493">
                  <a:extLst>
                    <a:ext uri="{FF2B5EF4-FFF2-40B4-BE49-F238E27FC236}">
                      <a16:creationId xmlns:a16="http://schemas.microsoft.com/office/drawing/2014/main" id="{6C76C2C4-2B82-F147-9066-A79758C25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2" y="286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38" name="Freeform 1494">
                  <a:extLst>
                    <a:ext uri="{FF2B5EF4-FFF2-40B4-BE49-F238E27FC236}">
                      <a16:creationId xmlns:a16="http://schemas.microsoft.com/office/drawing/2014/main" id="{F89F98FE-D034-1D41-982D-2A6D94086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1" y="2859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39" name="Freeform 1495">
                  <a:extLst>
                    <a:ext uri="{FF2B5EF4-FFF2-40B4-BE49-F238E27FC236}">
                      <a16:creationId xmlns:a16="http://schemas.microsoft.com/office/drawing/2014/main" id="{BA38169B-48DC-224A-80C5-58AA361C99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6"/>
                  <a:ext cx="0" cy="3"/>
                </a:xfrm>
                <a:custGeom>
                  <a:avLst/>
                  <a:gdLst>
                    <a:gd name="T0" fmla="*/ 0 h 3"/>
                    <a:gd name="T1" fmla="*/ 0 h 3"/>
                    <a:gd name="T2" fmla="*/ 3 h 3"/>
                    <a:gd name="T3" fmla="*/ 3 h 3"/>
                    <a:gd name="T4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40" name="Freeform 1496">
                  <a:extLst>
                    <a:ext uri="{FF2B5EF4-FFF2-40B4-BE49-F238E27FC236}">
                      <a16:creationId xmlns:a16="http://schemas.microsoft.com/office/drawing/2014/main" id="{DD95314C-3ADE-C54C-932D-BC428730B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41" name="Freeform 1497">
                  <a:extLst>
                    <a:ext uri="{FF2B5EF4-FFF2-40B4-BE49-F238E27FC236}">
                      <a16:creationId xmlns:a16="http://schemas.microsoft.com/office/drawing/2014/main" id="{6FE31B07-0C0C-694A-BF00-C3EE7B6509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2" y="28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42" name="Freeform 1498">
                  <a:extLst>
                    <a:ext uri="{FF2B5EF4-FFF2-40B4-BE49-F238E27FC236}">
                      <a16:creationId xmlns:a16="http://schemas.microsoft.com/office/drawing/2014/main" id="{77A90A01-0574-654A-9DFC-68DDC435EF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811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43" name="Freeform 1499">
                  <a:extLst>
                    <a:ext uri="{FF2B5EF4-FFF2-40B4-BE49-F238E27FC236}">
                      <a16:creationId xmlns:a16="http://schemas.microsoft.com/office/drawing/2014/main" id="{29E8B72B-45D1-B148-97E5-C2598A619A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" y="2808"/>
                  <a:ext cx="5" cy="3"/>
                </a:xfrm>
                <a:custGeom>
                  <a:avLst/>
                  <a:gdLst>
                    <a:gd name="T0" fmla="*/ 0 w 5"/>
                    <a:gd name="T1" fmla="*/ 0 h 3"/>
                    <a:gd name="T2" fmla="*/ 5 w 5"/>
                    <a:gd name="T3" fmla="*/ 3 h 3"/>
                    <a:gd name="T4" fmla="*/ 0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2" y="2"/>
                        <a:pt x="3" y="3"/>
                        <a:pt x="5" y="3"/>
                      </a:cubicBezTo>
                      <a:cubicBezTo>
                        <a:pt x="3" y="3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44" name="Freeform 1500">
                  <a:extLst>
                    <a:ext uri="{FF2B5EF4-FFF2-40B4-BE49-F238E27FC236}">
                      <a16:creationId xmlns:a16="http://schemas.microsoft.com/office/drawing/2014/main" id="{C03545AE-A0C0-0649-8529-AF776D974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809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45" name="Freeform 1501">
                  <a:extLst>
                    <a:ext uri="{FF2B5EF4-FFF2-40B4-BE49-F238E27FC236}">
                      <a16:creationId xmlns:a16="http://schemas.microsoft.com/office/drawing/2014/main" id="{ADC3DE16-1586-094A-819C-BE0BF626D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0" y="281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46" name="Freeform 1502">
                  <a:extLst>
                    <a:ext uri="{FF2B5EF4-FFF2-40B4-BE49-F238E27FC236}">
                      <a16:creationId xmlns:a16="http://schemas.microsoft.com/office/drawing/2014/main" id="{90190542-7FF2-D147-9AEE-A98B3BB77D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7" y="281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47" name="Freeform 1503">
                  <a:extLst>
                    <a:ext uri="{FF2B5EF4-FFF2-40B4-BE49-F238E27FC236}">
                      <a16:creationId xmlns:a16="http://schemas.microsoft.com/office/drawing/2014/main" id="{1FC98110-0E13-3747-A834-846FB259AC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" y="2810"/>
                  <a:ext cx="85" cy="57"/>
                </a:xfrm>
                <a:custGeom>
                  <a:avLst/>
                  <a:gdLst>
                    <a:gd name="T0" fmla="*/ 87 w 88"/>
                    <a:gd name="T1" fmla="*/ 35 h 59"/>
                    <a:gd name="T2" fmla="*/ 86 w 88"/>
                    <a:gd name="T3" fmla="*/ 35 h 59"/>
                    <a:gd name="T4" fmla="*/ 86 w 88"/>
                    <a:gd name="T5" fmla="*/ 34 h 59"/>
                    <a:gd name="T6" fmla="*/ 84 w 88"/>
                    <a:gd name="T7" fmla="*/ 34 h 59"/>
                    <a:gd name="T8" fmla="*/ 83 w 88"/>
                    <a:gd name="T9" fmla="*/ 29 h 59"/>
                    <a:gd name="T10" fmla="*/ 78 w 88"/>
                    <a:gd name="T11" fmla="*/ 29 h 59"/>
                    <a:gd name="T12" fmla="*/ 74 w 88"/>
                    <a:gd name="T13" fmla="*/ 25 h 59"/>
                    <a:gd name="T14" fmla="*/ 70 w 88"/>
                    <a:gd name="T15" fmla="*/ 19 h 59"/>
                    <a:gd name="T16" fmla="*/ 66 w 88"/>
                    <a:gd name="T17" fmla="*/ 14 h 59"/>
                    <a:gd name="T18" fmla="*/ 62 w 88"/>
                    <a:gd name="T19" fmla="*/ 8 h 59"/>
                    <a:gd name="T20" fmla="*/ 61 w 88"/>
                    <a:gd name="T21" fmla="*/ 7 h 59"/>
                    <a:gd name="T22" fmla="*/ 61 w 88"/>
                    <a:gd name="T23" fmla="*/ 6 h 59"/>
                    <a:gd name="T24" fmla="*/ 61 w 88"/>
                    <a:gd name="T25" fmla="*/ 4 h 59"/>
                    <a:gd name="T26" fmla="*/ 61 w 88"/>
                    <a:gd name="T27" fmla="*/ 2 h 59"/>
                    <a:gd name="T28" fmla="*/ 57 w 88"/>
                    <a:gd name="T29" fmla="*/ 2 h 59"/>
                    <a:gd name="T30" fmla="*/ 56 w 88"/>
                    <a:gd name="T31" fmla="*/ 1 h 59"/>
                    <a:gd name="T32" fmla="*/ 56 w 88"/>
                    <a:gd name="T33" fmla="*/ 1 h 59"/>
                    <a:gd name="T34" fmla="*/ 55 w 88"/>
                    <a:gd name="T35" fmla="*/ 1 h 59"/>
                    <a:gd name="T36" fmla="*/ 55 w 88"/>
                    <a:gd name="T37" fmla="*/ 1 h 59"/>
                    <a:gd name="T38" fmla="*/ 55 w 88"/>
                    <a:gd name="T39" fmla="*/ 0 h 59"/>
                    <a:gd name="T40" fmla="*/ 51 w 88"/>
                    <a:gd name="T41" fmla="*/ 3 h 59"/>
                    <a:gd name="T42" fmla="*/ 42 w 88"/>
                    <a:gd name="T43" fmla="*/ 7 h 59"/>
                    <a:gd name="T44" fmla="*/ 33 w 88"/>
                    <a:gd name="T45" fmla="*/ 11 h 59"/>
                    <a:gd name="T46" fmla="*/ 30 w 88"/>
                    <a:gd name="T47" fmla="*/ 12 h 59"/>
                    <a:gd name="T48" fmla="*/ 25 w 88"/>
                    <a:gd name="T49" fmla="*/ 17 h 59"/>
                    <a:gd name="T50" fmla="*/ 16 w 88"/>
                    <a:gd name="T51" fmla="*/ 19 h 59"/>
                    <a:gd name="T52" fmla="*/ 15 w 88"/>
                    <a:gd name="T53" fmla="*/ 25 h 59"/>
                    <a:gd name="T54" fmla="*/ 14 w 88"/>
                    <a:gd name="T55" fmla="*/ 26 h 59"/>
                    <a:gd name="T56" fmla="*/ 2 w 88"/>
                    <a:gd name="T57" fmla="*/ 38 h 59"/>
                    <a:gd name="T58" fmla="*/ 2 w 88"/>
                    <a:gd name="T59" fmla="*/ 39 h 59"/>
                    <a:gd name="T60" fmla="*/ 2 w 88"/>
                    <a:gd name="T61" fmla="*/ 45 h 59"/>
                    <a:gd name="T62" fmla="*/ 1 w 88"/>
                    <a:gd name="T63" fmla="*/ 47 h 59"/>
                    <a:gd name="T64" fmla="*/ 1 w 88"/>
                    <a:gd name="T65" fmla="*/ 49 h 59"/>
                    <a:gd name="T66" fmla="*/ 0 w 88"/>
                    <a:gd name="T67" fmla="*/ 51 h 59"/>
                    <a:gd name="T68" fmla="*/ 4 w 88"/>
                    <a:gd name="T69" fmla="*/ 54 h 59"/>
                    <a:gd name="T70" fmla="*/ 5 w 88"/>
                    <a:gd name="T71" fmla="*/ 55 h 59"/>
                    <a:gd name="T72" fmla="*/ 11 w 88"/>
                    <a:gd name="T73" fmla="*/ 59 h 59"/>
                    <a:gd name="T74" fmla="*/ 22 w 88"/>
                    <a:gd name="T75" fmla="*/ 55 h 59"/>
                    <a:gd name="T76" fmla="*/ 28 w 88"/>
                    <a:gd name="T77" fmla="*/ 57 h 59"/>
                    <a:gd name="T78" fmla="*/ 27 w 88"/>
                    <a:gd name="T79" fmla="*/ 55 h 59"/>
                    <a:gd name="T80" fmla="*/ 26 w 88"/>
                    <a:gd name="T81" fmla="*/ 45 h 59"/>
                    <a:gd name="T82" fmla="*/ 42 w 88"/>
                    <a:gd name="T83" fmla="*/ 43 h 59"/>
                    <a:gd name="T84" fmla="*/ 50 w 88"/>
                    <a:gd name="T85" fmla="*/ 44 h 59"/>
                    <a:gd name="T86" fmla="*/ 52 w 88"/>
                    <a:gd name="T87" fmla="*/ 44 h 59"/>
                    <a:gd name="T88" fmla="*/ 54 w 88"/>
                    <a:gd name="T89" fmla="*/ 44 h 59"/>
                    <a:gd name="T90" fmla="*/ 55 w 88"/>
                    <a:gd name="T91" fmla="*/ 44 h 59"/>
                    <a:gd name="T92" fmla="*/ 57 w 88"/>
                    <a:gd name="T93" fmla="*/ 43 h 59"/>
                    <a:gd name="T94" fmla="*/ 57 w 88"/>
                    <a:gd name="T95" fmla="*/ 43 h 59"/>
                    <a:gd name="T96" fmla="*/ 59 w 88"/>
                    <a:gd name="T97" fmla="*/ 42 h 59"/>
                    <a:gd name="T98" fmla="*/ 61 w 88"/>
                    <a:gd name="T99" fmla="*/ 41 h 59"/>
                    <a:gd name="T100" fmla="*/ 62 w 88"/>
                    <a:gd name="T101" fmla="*/ 42 h 59"/>
                    <a:gd name="T102" fmla="*/ 69 w 88"/>
                    <a:gd name="T103" fmla="*/ 43 h 59"/>
                    <a:gd name="T104" fmla="*/ 70 w 88"/>
                    <a:gd name="T105" fmla="*/ 43 h 59"/>
                    <a:gd name="T106" fmla="*/ 73 w 88"/>
                    <a:gd name="T107" fmla="*/ 42 h 59"/>
                    <a:gd name="T108" fmla="*/ 85 w 88"/>
                    <a:gd name="T109" fmla="*/ 38 h 59"/>
                    <a:gd name="T110" fmla="*/ 88 w 88"/>
                    <a:gd name="T111" fmla="*/ 36 h 59"/>
                    <a:gd name="T112" fmla="*/ 88 w 88"/>
                    <a:gd name="T113" fmla="*/ 3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8" h="59">
                      <a:moveTo>
                        <a:pt x="88" y="35"/>
                      </a:move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6" y="35"/>
                        <a:pt x="86" y="35"/>
                      </a:cubicBezTo>
                      <a:cubicBezTo>
                        <a:pt x="86" y="35"/>
                        <a:pt x="86" y="35"/>
                        <a:pt x="86" y="35"/>
                      </a:cubicBezTo>
                      <a:cubicBezTo>
                        <a:pt x="86" y="35"/>
                        <a:pt x="86" y="35"/>
                        <a:pt x="86" y="34"/>
                      </a:cubicBezTo>
                      <a:cubicBezTo>
                        <a:pt x="85" y="34"/>
                        <a:pt x="85" y="34"/>
                        <a:pt x="85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3" y="33"/>
                        <a:pt x="83" y="31"/>
                        <a:pt x="83" y="29"/>
                      </a:cubicBezTo>
                      <a:cubicBezTo>
                        <a:pt x="83" y="29"/>
                        <a:pt x="83" y="29"/>
                        <a:pt x="83" y="28"/>
                      </a:cubicBezTo>
                      <a:cubicBezTo>
                        <a:pt x="81" y="29"/>
                        <a:pt x="79" y="29"/>
                        <a:pt x="78" y="29"/>
                      </a:cubicBezTo>
                      <a:cubicBezTo>
                        <a:pt x="76" y="28"/>
                        <a:pt x="76" y="27"/>
                        <a:pt x="75" y="26"/>
                      </a:cubicBezTo>
                      <a:cubicBezTo>
                        <a:pt x="75" y="26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0" y="25"/>
                        <a:pt x="70" y="20"/>
                        <a:pt x="70" y="19"/>
                      </a:cubicBezTo>
                      <a:cubicBezTo>
                        <a:pt x="70" y="18"/>
                        <a:pt x="67" y="15"/>
                        <a:pt x="66" y="15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64" y="13"/>
                        <a:pt x="63" y="11"/>
                        <a:pt x="63" y="9"/>
                      </a:cubicBezTo>
                      <a:cubicBezTo>
                        <a:pt x="63" y="9"/>
                        <a:pt x="62" y="8"/>
                        <a:pt x="62" y="8"/>
                      </a:cubicBezTo>
                      <a:cubicBezTo>
                        <a:pt x="62" y="8"/>
                        <a:pt x="61" y="7"/>
                        <a:pt x="61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1" y="6"/>
                        <a:pt x="61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5"/>
                        <a:pt x="61" y="5"/>
                        <a:pt x="61" y="4"/>
                      </a:cubicBezTo>
                      <a:cubicBezTo>
                        <a:pt x="61" y="4"/>
                        <a:pt x="61" y="4"/>
                        <a:pt x="61" y="4"/>
                      </a:cubicBezTo>
                      <a:cubicBezTo>
                        <a:pt x="61" y="4"/>
                        <a:pt x="61" y="3"/>
                        <a:pt x="61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1" y="2"/>
                        <a:pt x="61" y="2"/>
                        <a:pt x="60" y="2"/>
                      </a:cubicBezTo>
                      <a:cubicBezTo>
                        <a:pt x="59" y="2"/>
                        <a:pt x="58" y="2"/>
                        <a:pt x="57" y="2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4" y="0"/>
                        <a:pt x="53" y="1"/>
                        <a:pt x="52" y="2"/>
                      </a:cubicBezTo>
                      <a:cubicBezTo>
                        <a:pt x="52" y="2"/>
                        <a:pt x="51" y="2"/>
                        <a:pt x="51" y="3"/>
                      </a:cubicBezTo>
                      <a:cubicBezTo>
                        <a:pt x="50" y="3"/>
                        <a:pt x="50" y="4"/>
                        <a:pt x="49" y="4"/>
                      </a:cubicBezTo>
                      <a:cubicBezTo>
                        <a:pt x="46" y="6"/>
                        <a:pt x="44" y="7"/>
                        <a:pt x="42" y="7"/>
                      </a:cubicBezTo>
                      <a:cubicBezTo>
                        <a:pt x="41" y="7"/>
                        <a:pt x="40" y="7"/>
                        <a:pt x="40" y="7"/>
                      </a:cubicBezTo>
                      <a:cubicBezTo>
                        <a:pt x="40" y="10"/>
                        <a:pt x="37" y="12"/>
                        <a:pt x="33" y="11"/>
                      </a:cubicBezTo>
                      <a:cubicBezTo>
                        <a:pt x="33" y="11"/>
                        <a:pt x="32" y="10"/>
                        <a:pt x="31" y="10"/>
                      </a:cubicBezTo>
                      <a:cubicBezTo>
                        <a:pt x="31" y="10"/>
                        <a:pt x="31" y="10"/>
                        <a:pt x="30" y="12"/>
                      </a:cubicBezTo>
                      <a:cubicBezTo>
                        <a:pt x="30" y="15"/>
                        <a:pt x="28" y="16"/>
                        <a:pt x="26" y="16"/>
                      </a:cubicBezTo>
                      <a:cubicBezTo>
                        <a:pt x="25" y="16"/>
                        <a:pt x="25" y="16"/>
                        <a:pt x="25" y="17"/>
                      </a:cubicBezTo>
                      <a:cubicBezTo>
                        <a:pt x="25" y="21"/>
                        <a:pt x="23" y="21"/>
                        <a:pt x="22" y="21"/>
                      </a:cubicBezTo>
                      <a:cubicBezTo>
                        <a:pt x="20" y="21"/>
                        <a:pt x="18" y="20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5" y="20"/>
                        <a:pt x="15" y="23"/>
                        <a:pt x="15" y="25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2" y="28"/>
                        <a:pt x="11" y="33"/>
                      </a:cubicBezTo>
                      <a:cubicBezTo>
                        <a:pt x="9" y="37"/>
                        <a:pt x="5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2" y="38"/>
                        <a:pt x="2" y="39"/>
                      </a:cubicBezTo>
                      <a:cubicBezTo>
                        <a:pt x="3" y="40"/>
                        <a:pt x="3" y="42"/>
                        <a:pt x="3" y="44"/>
                      </a:cubicBezTo>
                      <a:cubicBezTo>
                        <a:pt x="2" y="44"/>
                        <a:pt x="2" y="45"/>
                        <a:pt x="2" y="45"/>
                      </a:cubicBezTo>
                      <a:cubicBezTo>
                        <a:pt x="2" y="45"/>
                        <a:pt x="2" y="46"/>
                        <a:pt x="2" y="46"/>
                      </a:cubicBezTo>
                      <a:cubicBezTo>
                        <a:pt x="2" y="46"/>
                        <a:pt x="2" y="46"/>
                        <a:pt x="1" y="47"/>
                      </a:cubicBezTo>
                      <a:cubicBezTo>
                        <a:pt x="1" y="47"/>
                        <a:pt x="1" y="47"/>
                        <a:pt x="1" y="48"/>
                      </a:cubicBezTo>
                      <a:cubicBezTo>
                        <a:pt x="1" y="48"/>
                        <a:pt x="1" y="49"/>
                        <a:pt x="1" y="49"/>
                      </a:cubicBezTo>
                      <a:cubicBezTo>
                        <a:pt x="1" y="49"/>
                        <a:pt x="0" y="50"/>
                        <a:pt x="0" y="50"/>
                      </a:cubicBezTo>
                      <a:cubicBezTo>
                        <a:pt x="0" y="50"/>
                        <a:pt x="0" y="50"/>
                        <a:pt x="0" y="51"/>
                      </a:cubicBezTo>
                      <a:cubicBezTo>
                        <a:pt x="2" y="51"/>
                        <a:pt x="3" y="52"/>
                        <a:pt x="4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4"/>
                        <a:pt x="5" y="54"/>
                        <a:pt x="5" y="55"/>
                      </a:cubicBezTo>
                      <a:cubicBezTo>
                        <a:pt x="5" y="55"/>
                        <a:pt x="5" y="55"/>
                        <a:pt x="5" y="55"/>
                      </a:cubicBezTo>
                      <a:cubicBezTo>
                        <a:pt x="6" y="56"/>
                        <a:pt x="8" y="58"/>
                        <a:pt x="10" y="59"/>
                      </a:cubicBezTo>
                      <a:cubicBezTo>
                        <a:pt x="10" y="59"/>
                        <a:pt x="11" y="59"/>
                        <a:pt x="11" y="59"/>
                      </a:cubicBezTo>
                      <a:cubicBezTo>
                        <a:pt x="11" y="59"/>
                        <a:pt x="11" y="59"/>
                        <a:pt x="12" y="59"/>
                      </a:cubicBezTo>
                      <a:cubicBezTo>
                        <a:pt x="14" y="56"/>
                        <a:pt x="18" y="55"/>
                        <a:pt x="22" y="55"/>
                      </a:cubicBezTo>
                      <a:cubicBezTo>
                        <a:pt x="23" y="55"/>
                        <a:pt x="26" y="56"/>
                        <a:pt x="28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6"/>
                        <a:pt x="27" y="55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6" y="50"/>
                        <a:pt x="25" y="47"/>
                        <a:pt x="26" y="45"/>
                      </a:cubicBezTo>
                      <a:cubicBezTo>
                        <a:pt x="27" y="44"/>
                        <a:pt x="28" y="43"/>
                        <a:pt x="38" y="43"/>
                      </a:cubicBezTo>
                      <a:cubicBezTo>
                        <a:pt x="39" y="43"/>
                        <a:pt x="40" y="43"/>
                        <a:pt x="42" y="43"/>
                      </a:cubicBezTo>
                      <a:cubicBezTo>
                        <a:pt x="42" y="43"/>
                        <a:pt x="42" y="43"/>
                        <a:pt x="43" y="43"/>
                      </a:cubicBezTo>
                      <a:cubicBezTo>
                        <a:pt x="45" y="43"/>
                        <a:pt x="48" y="43"/>
                        <a:pt x="50" y="44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1" y="44"/>
                        <a:pt x="51" y="44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3" y="44"/>
                        <a:pt x="53" y="44"/>
                        <a:pt x="54" y="44"/>
                      </a:cubicBezTo>
                      <a:cubicBezTo>
                        <a:pt x="54" y="44"/>
                        <a:pt x="54" y="44"/>
                        <a:pt x="54" y="44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55" y="44"/>
                        <a:pt x="56" y="45"/>
                        <a:pt x="56" y="45"/>
                      </a:cubicBezTo>
                      <a:cubicBezTo>
                        <a:pt x="56" y="44"/>
                        <a:pt x="57" y="44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1" y="42"/>
                        <a:pt x="61" y="42"/>
                        <a:pt x="61" y="42"/>
                      </a:cubicBezTo>
                      <a:cubicBezTo>
                        <a:pt x="61" y="42"/>
                        <a:pt x="62" y="42"/>
                        <a:pt x="62" y="42"/>
                      </a:cubicBezTo>
                      <a:cubicBezTo>
                        <a:pt x="63" y="42"/>
                        <a:pt x="64" y="42"/>
                        <a:pt x="65" y="43"/>
                      </a:cubicBezTo>
                      <a:cubicBezTo>
                        <a:pt x="67" y="43"/>
                        <a:pt x="68" y="43"/>
                        <a:pt x="69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1" y="43"/>
                        <a:pt x="71" y="43"/>
                        <a:pt x="72" y="42"/>
                      </a:cubicBezTo>
                      <a:cubicBezTo>
                        <a:pt x="72" y="42"/>
                        <a:pt x="72" y="42"/>
                        <a:pt x="73" y="42"/>
                      </a:cubicBezTo>
                      <a:cubicBezTo>
                        <a:pt x="74" y="40"/>
                        <a:pt x="76" y="39"/>
                        <a:pt x="77" y="39"/>
                      </a:cubicBezTo>
                      <a:cubicBezTo>
                        <a:pt x="81" y="39"/>
                        <a:pt x="85" y="38"/>
                        <a:pt x="85" y="38"/>
                      </a:cubicBezTo>
                      <a:cubicBezTo>
                        <a:pt x="86" y="37"/>
                        <a:pt x="87" y="36"/>
                        <a:pt x="87" y="36"/>
                      </a:cubicBezTo>
                      <a:cubicBezTo>
                        <a:pt x="87" y="36"/>
                        <a:pt x="87" y="36"/>
                        <a:pt x="88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88" y="35"/>
                        <a:pt x="88" y="35"/>
                        <a:pt x="88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48" name="Freeform 1504">
                  <a:extLst>
                    <a:ext uri="{FF2B5EF4-FFF2-40B4-BE49-F238E27FC236}">
                      <a16:creationId xmlns:a16="http://schemas.microsoft.com/office/drawing/2014/main" id="{6783E603-B1E7-4947-B49C-C6CE089E7B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28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49" name="Freeform 1505">
                  <a:extLst>
                    <a:ext uri="{FF2B5EF4-FFF2-40B4-BE49-F238E27FC236}">
                      <a16:creationId xmlns:a16="http://schemas.microsoft.com/office/drawing/2014/main" id="{A9407DCF-44E6-1042-9F19-3A8A38154F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9" y="285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50" name="Freeform 1506">
                  <a:extLst>
                    <a:ext uri="{FF2B5EF4-FFF2-40B4-BE49-F238E27FC236}">
                      <a16:creationId xmlns:a16="http://schemas.microsoft.com/office/drawing/2014/main" id="{C77CE493-461A-3144-9825-27932D5A4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" y="28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51" name="Freeform 1507">
                  <a:extLst>
                    <a:ext uri="{FF2B5EF4-FFF2-40B4-BE49-F238E27FC236}">
                      <a16:creationId xmlns:a16="http://schemas.microsoft.com/office/drawing/2014/main" id="{A8FC7AB4-EA5D-DE44-BC0D-BA20516D7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51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1 w 1"/>
                    <a:gd name="T5" fmla="*/ 1 w 1"/>
                    <a:gd name="T6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52" name="Freeform 1508">
                  <a:extLst>
                    <a:ext uri="{FF2B5EF4-FFF2-40B4-BE49-F238E27FC236}">
                      <a16:creationId xmlns:a16="http://schemas.microsoft.com/office/drawing/2014/main" id="{F26753A5-E634-4E46-B32D-CA70E4485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2850"/>
                  <a:ext cx="6" cy="1"/>
                </a:xfrm>
                <a:custGeom>
                  <a:avLst/>
                  <a:gdLst>
                    <a:gd name="T0" fmla="*/ 3 w 7"/>
                    <a:gd name="T1" fmla="*/ 1 h 1"/>
                    <a:gd name="T2" fmla="*/ 0 w 7"/>
                    <a:gd name="T3" fmla="*/ 0 h 1"/>
                    <a:gd name="T4" fmla="*/ 3 w 7"/>
                    <a:gd name="T5" fmla="*/ 1 h 1"/>
                    <a:gd name="T6" fmla="*/ 7 w 7"/>
                    <a:gd name="T7" fmla="*/ 1 h 1"/>
                    <a:gd name="T8" fmla="*/ 7 w 7"/>
                    <a:gd name="T9" fmla="*/ 1 h 1"/>
                    <a:gd name="T10" fmla="*/ 3 w 7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">
                      <a:moveTo>
                        <a:pt x="3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5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53" name="Freeform 1509">
                  <a:extLst>
                    <a:ext uri="{FF2B5EF4-FFF2-40B4-BE49-F238E27FC236}">
                      <a16:creationId xmlns:a16="http://schemas.microsoft.com/office/drawing/2014/main" id="{EED63AEC-9DB3-3348-9141-D62AC4D9B1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850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54" name="Freeform 1510">
                  <a:extLst>
                    <a:ext uri="{FF2B5EF4-FFF2-40B4-BE49-F238E27FC236}">
                      <a16:creationId xmlns:a16="http://schemas.microsoft.com/office/drawing/2014/main" id="{2E04D1F1-838E-D74F-BBA9-4A9E3BED5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55" name="Freeform 1511">
                  <a:extLst>
                    <a:ext uri="{FF2B5EF4-FFF2-40B4-BE49-F238E27FC236}">
                      <a16:creationId xmlns:a16="http://schemas.microsoft.com/office/drawing/2014/main" id="{7F3B837F-F7FA-AE46-8AC6-867045564D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7" y="28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56" name="Freeform 1512">
                  <a:extLst>
                    <a:ext uri="{FF2B5EF4-FFF2-40B4-BE49-F238E27FC236}">
                      <a16:creationId xmlns:a16="http://schemas.microsoft.com/office/drawing/2014/main" id="{B9F03326-A19D-A544-9BF4-9D2262E7F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" y="2859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4 w 4"/>
                    <a:gd name="T5" fmla="*/ 3 h 3"/>
                    <a:gd name="T6" fmla="*/ 0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3" y="1"/>
                        <a:pt x="4" y="3"/>
                      </a:cubicBezTo>
                      <a:cubicBezTo>
                        <a:pt x="3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57" name="Freeform 1513">
                  <a:extLst>
                    <a:ext uri="{FF2B5EF4-FFF2-40B4-BE49-F238E27FC236}">
                      <a16:creationId xmlns:a16="http://schemas.microsoft.com/office/drawing/2014/main" id="{30A47468-8703-204E-AE86-25C31EA860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4" y="286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58" name="Freeform 1514">
                  <a:extLst>
                    <a:ext uri="{FF2B5EF4-FFF2-40B4-BE49-F238E27FC236}">
                      <a16:creationId xmlns:a16="http://schemas.microsoft.com/office/drawing/2014/main" id="{6727DE6F-6D8A-5047-8328-A14F32D1B9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2" y="285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59" name="Oval 1515">
                  <a:extLst>
                    <a:ext uri="{FF2B5EF4-FFF2-40B4-BE49-F238E27FC236}">
                      <a16:creationId xmlns:a16="http://schemas.microsoft.com/office/drawing/2014/main" id="{60D11AD7-295B-8449-8D2A-827DD1728B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7" y="286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60" name="Freeform 1516">
                  <a:extLst>
                    <a:ext uri="{FF2B5EF4-FFF2-40B4-BE49-F238E27FC236}">
                      <a16:creationId xmlns:a16="http://schemas.microsoft.com/office/drawing/2014/main" id="{13BE1BB6-3163-1543-981B-9209A1F7B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61" name="Freeform 1517">
                  <a:extLst>
                    <a:ext uri="{FF2B5EF4-FFF2-40B4-BE49-F238E27FC236}">
                      <a16:creationId xmlns:a16="http://schemas.microsoft.com/office/drawing/2014/main" id="{4942102A-AEAE-6345-945F-2C2559A47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2851"/>
                  <a:ext cx="4" cy="0"/>
                </a:xfrm>
                <a:custGeom>
                  <a:avLst/>
                  <a:gdLst>
                    <a:gd name="T0" fmla="*/ 4 w 4"/>
                    <a:gd name="T1" fmla="*/ 0 w 4"/>
                    <a:gd name="T2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62" name="Freeform 1518">
                  <a:extLst>
                    <a:ext uri="{FF2B5EF4-FFF2-40B4-BE49-F238E27FC236}">
                      <a16:creationId xmlns:a16="http://schemas.microsoft.com/office/drawing/2014/main" id="{BFED824E-EDFF-CE4F-A1DC-2F09B8265B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" y="28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63" name="Freeform 1519">
                  <a:extLst>
                    <a:ext uri="{FF2B5EF4-FFF2-40B4-BE49-F238E27FC236}">
                      <a16:creationId xmlns:a16="http://schemas.microsoft.com/office/drawing/2014/main" id="{4C64D8EA-3D41-9F4F-ABA6-FFF3AF5B9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1" y="2851"/>
                  <a:ext cx="7" cy="1"/>
                </a:xfrm>
                <a:custGeom>
                  <a:avLst/>
                  <a:gdLst>
                    <a:gd name="T0" fmla="*/ 7 w 7"/>
                    <a:gd name="T1" fmla="*/ 1 h 1"/>
                    <a:gd name="T2" fmla="*/ 0 w 7"/>
                    <a:gd name="T3" fmla="*/ 0 h 1"/>
                    <a:gd name="T4" fmla="*/ 7 w 7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">
                      <a:moveTo>
                        <a:pt x="7" y="1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2" y="0"/>
                        <a:pt x="5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64" name="Freeform 1520">
                  <a:extLst>
                    <a:ext uri="{FF2B5EF4-FFF2-40B4-BE49-F238E27FC236}">
                      <a16:creationId xmlns:a16="http://schemas.microsoft.com/office/drawing/2014/main" id="{F29D5832-86C0-D74D-9FE7-8EE07BC2C7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4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  <a:gd name="T8" fmla="*/ 0 w 2"/>
                    <a:gd name="T9" fmla="*/ 1 h 1"/>
                    <a:gd name="T10" fmla="*/ 1 w 2"/>
                    <a:gd name="T11" fmla="*/ 1 h 1"/>
                    <a:gd name="T12" fmla="*/ 1 w 2"/>
                    <a:gd name="T13" fmla="*/ 1 h 1"/>
                    <a:gd name="T14" fmla="*/ 2 w 2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65" name="Freeform 1521">
                  <a:extLst>
                    <a:ext uri="{FF2B5EF4-FFF2-40B4-BE49-F238E27FC236}">
                      <a16:creationId xmlns:a16="http://schemas.microsoft.com/office/drawing/2014/main" id="{0273957A-409E-BA40-947A-F47E648B7B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8" y="28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66" name="Freeform 1522">
                  <a:extLst>
                    <a:ext uri="{FF2B5EF4-FFF2-40B4-BE49-F238E27FC236}">
                      <a16:creationId xmlns:a16="http://schemas.microsoft.com/office/drawing/2014/main" id="{C5550336-1822-464C-ACD9-842D01C87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5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67" name="Oval 1523">
                  <a:extLst>
                    <a:ext uri="{FF2B5EF4-FFF2-40B4-BE49-F238E27FC236}">
                      <a16:creationId xmlns:a16="http://schemas.microsoft.com/office/drawing/2014/main" id="{2B9F685A-EAA8-2546-B791-5352E3977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7" y="286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68" name="Freeform 1524">
                  <a:extLst>
                    <a:ext uri="{FF2B5EF4-FFF2-40B4-BE49-F238E27FC236}">
                      <a16:creationId xmlns:a16="http://schemas.microsoft.com/office/drawing/2014/main" id="{24E94FE4-513A-5949-B516-8555E3F15B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812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69" name="Freeform 1525">
                  <a:extLst>
                    <a:ext uri="{FF2B5EF4-FFF2-40B4-BE49-F238E27FC236}">
                      <a16:creationId xmlns:a16="http://schemas.microsoft.com/office/drawing/2014/main" id="{EB5247C2-F5E4-244E-AF66-08BBCF70E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6" y="2828"/>
                  <a:ext cx="5" cy="2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4" y="2"/>
                        <a:pt x="2" y="1"/>
                        <a:pt x="0" y="0"/>
                      </a:cubicBezTo>
                      <a:cubicBezTo>
                        <a:pt x="2" y="1"/>
                        <a:pt x="4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70" name="Freeform 1526">
                  <a:extLst>
                    <a:ext uri="{FF2B5EF4-FFF2-40B4-BE49-F238E27FC236}">
                      <a16:creationId xmlns:a16="http://schemas.microsoft.com/office/drawing/2014/main" id="{AEDF4F2F-CE20-ED4F-AEAF-B764B2778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71" name="Freeform 1527">
                  <a:extLst>
                    <a:ext uri="{FF2B5EF4-FFF2-40B4-BE49-F238E27FC236}">
                      <a16:creationId xmlns:a16="http://schemas.microsoft.com/office/drawing/2014/main" id="{F8190FAA-D04D-1149-BFC5-350BA5BFA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72" name="Freeform 1528">
                  <a:extLst>
                    <a:ext uri="{FF2B5EF4-FFF2-40B4-BE49-F238E27FC236}">
                      <a16:creationId xmlns:a16="http://schemas.microsoft.com/office/drawing/2014/main" id="{95D048A5-ABA4-9F47-A587-28D2EEEF3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2" y="285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73" name="Freeform 1529">
                  <a:extLst>
                    <a:ext uri="{FF2B5EF4-FFF2-40B4-BE49-F238E27FC236}">
                      <a16:creationId xmlns:a16="http://schemas.microsoft.com/office/drawing/2014/main" id="{EAFADF39-27E3-F140-AE7A-CEA971563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281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74" name="Freeform 1530">
                  <a:extLst>
                    <a:ext uri="{FF2B5EF4-FFF2-40B4-BE49-F238E27FC236}">
                      <a16:creationId xmlns:a16="http://schemas.microsoft.com/office/drawing/2014/main" id="{C717EF34-BA42-C84D-9E0B-C6F88042F0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1" y="285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75" name="Freeform 1531">
                  <a:extLst>
                    <a:ext uri="{FF2B5EF4-FFF2-40B4-BE49-F238E27FC236}">
                      <a16:creationId xmlns:a16="http://schemas.microsoft.com/office/drawing/2014/main" id="{25D02224-FE58-024B-A87F-BBCA259C1D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76" name="Freeform 1532">
                  <a:extLst>
                    <a:ext uri="{FF2B5EF4-FFF2-40B4-BE49-F238E27FC236}">
                      <a16:creationId xmlns:a16="http://schemas.microsoft.com/office/drawing/2014/main" id="{DA7A1282-A56D-2242-A4EE-1E8123A46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28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77" name="Freeform 1533">
                  <a:extLst>
                    <a:ext uri="{FF2B5EF4-FFF2-40B4-BE49-F238E27FC236}">
                      <a16:creationId xmlns:a16="http://schemas.microsoft.com/office/drawing/2014/main" id="{81A114FA-426F-7E4D-A9D8-89B1F3747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1" y="285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78" name="Freeform 1534">
                  <a:extLst>
                    <a:ext uri="{FF2B5EF4-FFF2-40B4-BE49-F238E27FC236}">
                      <a16:creationId xmlns:a16="http://schemas.microsoft.com/office/drawing/2014/main" id="{1B014540-C714-454B-A703-59C59D791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" y="285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79" name="Oval 1535">
                  <a:extLst>
                    <a:ext uri="{FF2B5EF4-FFF2-40B4-BE49-F238E27FC236}">
                      <a16:creationId xmlns:a16="http://schemas.microsoft.com/office/drawing/2014/main" id="{B8499B97-0839-6E49-AE52-635542EB50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0" y="2859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80" name="Freeform 1536">
                  <a:extLst>
                    <a:ext uri="{FF2B5EF4-FFF2-40B4-BE49-F238E27FC236}">
                      <a16:creationId xmlns:a16="http://schemas.microsoft.com/office/drawing/2014/main" id="{E5BD8C2B-E5BB-A349-999B-CD078BBF2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716"/>
                  <a:ext cx="162" cy="126"/>
                </a:xfrm>
                <a:custGeom>
                  <a:avLst/>
                  <a:gdLst>
                    <a:gd name="T0" fmla="*/ 148 w 170"/>
                    <a:gd name="T1" fmla="*/ 99 h 132"/>
                    <a:gd name="T2" fmla="*/ 169 w 170"/>
                    <a:gd name="T3" fmla="*/ 36 h 132"/>
                    <a:gd name="T4" fmla="*/ 165 w 170"/>
                    <a:gd name="T5" fmla="*/ 23 h 132"/>
                    <a:gd name="T6" fmla="*/ 163 w 170"/>
                    <a:gd name="T7" fmla="*/ 17 h 132"/>
                    <a:gd name="T8" fmla="*/ 163 w 170"/>
                    <a:gd name="T9" fmla="*/ 15 h 132"/>
                    <a:gd name="T10" fmla="*/ 163 w 170"/>
                    <a:gd name="T11" fmla="*/ 13 h 132"/>
                    <a:gd name="T12" fmla="*/ 154 w 170"/>
                    <a:gd name="T13" fmla="*/ 11 h 132"/>
                    <a:gd name="T14" fmla="*/ 146 w 170"/>
                    <a:gd name="T15" fmla="*/ 2 h 132"/>
                    <a:gd name="T16" fmla="*/ 143 w 170"/>
                    <a:gd name="T17" fmla="*/ 1 h 132"/>
                    <a:gd name="T18" fmla="*/ 140 w 170"/>
                    <a:gd name="T19" fmla="*/ 1 h 132"/>
                    <a:gd name="T20" fmla="*/ 136 w 170"/>
                    <a:gd name="T21" fmla="*/ 0 h 132"/>
                    <a:gd name="T22" fmla="*/ 84 w 170"/>
                    <a:gd name="T23" fmla="*/ 30 h 132"/>
                    <a:gd name="T24" fmla="*/ 54 w 170"/>
                    <a:gd name="T25" fmla="*/ 50 h 132"/>
                    <a:gd name="T26" fmla="*/ 52 w 170"/>
                    <a:gd name="T27" fmla="*/ 50 h 132"/>
                    <a:gd name="T28" fmla="*/ 50 w 170"/>
                    <a:gd name="T29" fmla="*/ 51 h 132"/>
                    <a:gd name="T30" fmla="*/ 48 w 170"/>
                    <a:gd name="T31" fmla="*/ 52 h 132"/>
                    <a:gd name="T32" fmla="*/ 46 w 170"/>
                    <a:gd name="T33" fmla="*/ 52 h 132"/>
                    <a:gd name="T34" fmla="*/ 46 w 170"/>
                    <a:gd name="T35" fmla="*/ 54 h 132"/>
                    <a:gd name="T36" fmla="*/ 46 w 170"/>
                    <a:gd name="T37" fmla="*/ 61 h 132"/>
                    <a:gd name="T38" fmla="*/ 46 w 170"/>
                    <a:gd name="T39" fmla="*/ 67 h 132"/>
                    <a:gd name="T40" fmla="*/ 46 w 170"/>
                    <a:gd name="T41" fmla="*/ 71 h 132"/>
                    <a:gd name="T42" fmla="*/ 45 w 170"/>
                    <a:gd name="T43" fmla="*/ 75 h 132"/>
                    <a:gd name="T44" fmla="*/ 45 w 170"/>
                    <a:gd name="T45" fmla="*/ 77 h 132"/>
                    <a:gd name="T46" fmla="*/ 45 w 170"/>
                    <a:gd name="T47" fmla="*/ 79 h 132"/>
                    <a:gd name="T48" fmla="*/ 45 w 170"/>
                    <a:gd name="T49" fmla="*/ 81 h 132"/>
                    <a:gd name="T50" fmla="*/ 45 w 170"/>
                    <a:gd name="T51" fmla="*/ 81 h 132"/>
                    <a:gd name="T52" fmla="*/ 44 w 170"/>
                    <a:gd name="T53" fmla="*/ 82 h 132"/>
                    <a:gd name="T54" fmla="*/ 44 w 170"/>
                    <a:gd name="T55" fmla="*/ 82 h 132"/>
                    <a:gd name="T56" fmla="*/ 40 w 170"/>
                    <a:gd name="T57" fmla="*/ 91 h 132"/>
                    <a:gd name="T58" fmla="*/ 14 w 170"/>
                    <a:gd name="T59" fmla="*/ 98 h 132"/>
                    <a:gd name="T60" fmla="*/ 5 w 170"/>
                    <a:gd name="T61" fmla="*/ 101 h 132"/>
                    <a:gd name="T62" fmla="*/ 0 w 170"/>
                    <a:gd name="T63" fmla="*/ 101 h 132"/>
                    <a:gd name="T64" fmla="*/ 0 w 170"/>
                    <a:gd name="T65" fmla="*/ 103 h 132"/>
                    <a:gd name="T66" fmla="*/ 0 w 170"/>
                    <a:gd name="T67" fmla="*/ 104 h 132"/>
                    <a:gd name="T68" fmla="*/ 3 w 170"/>
                    <a:gd name="T69" fmla="*/ 110 h 132"/>
                    <a:gd name="T70" fmla="*/ 9 w 170"/>
                    <a:gd name="T71" fmla="*/ 120 h 132"/>
                    <a:gd name="T72" fmla="*/ 17 w 170"/>
                    <a:gd name="T73" fmla="*/ 124 h 132"/>
                    <a:gd name="T74" fmla="*/ 21 w 170"/>
                    <a:gd name="T75" fmla="*/ 124 h 132"/>
                    <a:gd name="T76" fmla="*/ 23 w 170"/>
                    <a:gd name="T77" fmla="*/ 130 h 132"/>
                    <a:gd name="T78" fmla="*/ 24 w 170"/>
                    <a:gd name="T79" fmla="*/ 128 h 132"/>
                    <a:gd name="T80" fmla="*/ 25 w 170"/>
                    <a:gd name="T81" fmla="*/ 127 h 132"/>
                    <a:gd name="T82" fmla="*/ 26 w 170"/>
                    <a:gd name="T83" fmla="*/ 126 h 132"/>
                    <a:gd name="T84" fmla="*/ 29 w 170"/>
                    <a:gd name="T85" fmla="*/ 126 h 132"/>
                    <a:gd name="T86" fmla="*/ 33 w 170"/>
                    <a:gd name="T87" fmla="*/ 131 h 132"/>
                    <a:gd name="T88" fmla="*/ 35 w 170"/>
                    <a:gd name="T89" fmla="*/ 132 h 132"/>
                    <a:gd name="T90" fmla="*/ 41 w 170"/>
                    <a:gd name="T91" fmla="*/ 120 h 132"/>
                    <a:gd name="T92" fmla="*/ 50 w 170"/>
                    <a:gd name="T93" fmla="*/ 112 h 132"/>
                    <a:gd name="T94" fmla="*/ 56 w 170"/>
                    <a:gd name="T95" fmla="*/ 112 h 132"/>
                    <a:gd name="T96" fmla="*/ 67 w 170"/>
                    <a:gd name="T97" fmla="*/ 112 h 132"/>
                    <a:gd name="T98" fmla="*/ 76 w 170"/>
                    <a:gd name="T99" fmla="*/ 119 h 132"/>
                    <a:gd name="T100" fmla="*/ 96 w 170"/>
                    <a:gd name="T101" fmla="*/ 121 h 132"/>
                    <a:gd name="T102" fmla="*/ 107 w 170"/>
                    <a:gd name="T103" fmla="*/ 119 h 132"/>
                    <a:gd name="T104" fmla="*/ 120 w 170"/>
                    <a:gd name="T105" fmla="*/ 116 h 132"/>
                    <a:gd name="T106" fmla="*/ 124 w 170"/>
                    <a:gd name="T107" fmla="*/ 115 h 132"/>
                    <a:gd name="T108" fmla="*/ 130 w 170"/>
                    <a:gd name="T109" fmla="*/ 116 h 132"/>
                    <a:gd name="T110" fmla="*/ 141 w 170"/>
                    <a:gd name="T111" fmla="*/ 115 h 132"/>
                    <a:gd name="T112" fmla="*/ 146 w 170"/>
                    <a:gd name="T113" fmla="*/ 109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0" h="132">
                      <a:moveTo>
                        <a:pt x="146" y="109"/>
                      </a:moveTo>
                      <a:cubicBezTo>
                        <a:pt x="146" y="106"/>
                        <a:pt x="146" y="105"/>
                        <a:pt x="147" y="103"/>
                      </a:cubicBezTo>
                      <a:cubicBezTo>
                        <a:pt x="147" y="102"/>
                        <a:pt x="148" y="102"/>
                        <a:pt x="148" y="99"/>
                      </a:cubicBezTo>
                      <a:cubicBezTo>
                        <a:pt x="149" y="93"/>
                        <a:pt x="164" y="78"/>
                        <a:pt x="166" y="76"/>
                      </a:cubicBezTo>
                      <a:cubicBezTo>
                        <a:pt x="167" y="74"/>
                        <a:pt x="167" y="66"/>
                        <a:pt x="167" y="49"/>
                      </a:cubicBezTo>
                      <a:cubicBezTo>
                        <a:pt x="167" y="45"/>
                        <a:pt x="168" y="41"/>
                        <a:pt x="169" y="36"/>
                      </a:cubicBezTo>
                      <a:cubicBezTo>
                        <a:pt x="170" y="35"/>
                        <a:pt x="170" y="34"/>
                        <a:pt x="169" y="33"/>
                      </a:cubicBezTo>
                      <a:cubicBezTo>
                        <a:pt x="168" y="32"/>
                        <a:pt x="167" y="31"/>
                        <a:pt x="167" y="28"/>
                      </a:cubicBezTo>
                      <a:cubicBezTo>
                        <a:pt x="168" y="26"/>
                        <a:pt x="166" y="25"/>
                        <a:pt x="165" y="23"/>
                      </a:cubicBezTo>
                      <a:cubicBezTo>
                        <a:pt x="164" y="21"/>
                        <a:pt x="163" y="20"/>
                        <a:pt x="163" y="18"/>
                      </a:cubicBezTo>
                      <a:cubicBezTo>
                        <a:pt x="163" y="18"/>
                        <a:pt x="163" y="18"/>
                        <a:pt x="163" y="17"/>
                      </a:cubicBezTo>
                      <a:cubicBezTo>
                        <a:pt x="163" y="17"/>
                        <a:pt x="163" y="17"/>
                        <a:pt x="163" y="17"/>
                      </a:cubicBezTo>
                      <a:cubicBezTo>
                        <a:pt x="163" y="17"/>
                        <a:pt x="163" y="17"/>
                        <a:pt x="163" y="16"/>
                      </a:cubicBez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3" y="16"/>
                        <a:pt x="163" y="16"/>
                        <a:pt x="163" y="15"/>
                      </a:cubicBezTo>
                      <a:cubicBezTo>
                        <a:pt x="163" y="15"/>
                        <a:pt x="163" y="15"/>
                        <a:pt x="163" y="14"/>
                      </a:cubicBezTo>
                      <a:cubicBezTo>
                        <a:pt x="163" y="14"/>
                        <a:pt x="163" y="14"/>
                        <a:pt x="163" y="14"/>
                      </a:cubicBezTo>
                      <a:cubicBezTo>
                        <a:pt x="163" y="14"/>
                        <a:pt x="163" y="13"/>
                        <a:pt x="163" y="13"/>
                      </a:cubicBezTo>
                      <a:cubicBezTo>
                        <a:pt x="163" y="13"/>
                        <a:pt x="163" y="13"/>
                        <a:pt x="163" y="13"/>
                      </a:cubicBezTo>
                      <a:cubicBezTo>
                        <a:pt x="162" y="11"/>
                        <a:pt x="162" y="9"/>
                        <a:pt x="162" y="7"/>
                      </a:cubicBezTo>
                      <a:cubicBezTo>
                        <a:pt x="154" y="11"/>
                        <a:pt x="154" y="11"/>
                        <a:pt x="154" y="11"/>
                      </a:cubicBezTo>
                      <a:cubicBezTo>
                        <a:pt x="153" y="9"/>
                        <a:pt x="153" y="9"/>
                        <a:pt x="153" y="9"/>
                      </a:cubicBezTo>
                      <a:cubicBezTo>
                        <a:pt x="153" y="9"/>
                        <a:pt x="151" y="6"/>
                        <a:pt x="147" y="3"/>
                      </a:cubicBezTo>
                      <a:cubicBezTo>
                        <a:pt x="146" y="3"/>
                        <a:pt x="146" y="2"/>
                        <a:pt x="146" y="2"/>
                      </a:cubicBezTo>
                      <a:cubicBezTo>
                        <a:pt x="145" y="2"/>
                        <a:pt x="145" y="2"/>
                        <a:pt x="145" y="2"/>
                      </a:cubicBezTo>
                      <a:cubicBezTo>
                        <a:pt x="145" y="2"/>
                        <a:pt x="144" y="2"/>
                        <a:pt x="144" y="1"/>
                      </a:cubicBezTo>
                      <a:cubicBezTo>
                        <a:pt x="144" y="1"/>
                        <a:pt x="143" y="1"/>
                        <a:pt x="143" y="1"/>
                      </a:cubicBezTo>
                      <a:cubicBezTo>
                        <a:pt x="143" y="1"/>
                        <a:pt x="142" y="1"/>
                        <a:pt x="142" y="1"/>
                      </a:cubicBezTo>
                      <a:cubicBezTo>
                        <a:pt x="142" y="1"/>
                        <a:pt x="141" y="1"/>
                        <a:pt x="141" y="1"/>
                      </a:cubicBezTo>
                      <a:cubicBezTo>
                        <a:pt x="141" y="1"/>
                        <a:pt x="140" y="1"/>
                        <a:pt x="140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37" y="0"/>
                        <a:pt x="137" y="0"/>
                        <a:pt x="136" y="0"/>
                      </a:cubicBezTo>
                      <a:cubicBezTo>
                        <a:pt x="136" y="0"/>
                        <a:pt x="136" y="0"/>
                        <a:pt x="135" y="0"/>
                      </a:cubicBezTo>
                      <a:cubicBezTo>
                        <a:pt x="134" y="0"/>
                        <a:pt x="133" y="0"/>
                        <a:pt x="132" y="0"/>
                      </a:cubicBezTo>
                      <a:cubicBezTo>
                        <a:pt x="84" y="30"/>
                        <a:pt x="84" y="30"/>
                        <a:pt x="84" y="30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59" y="48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3" y="50"/>
                        <a:pt x="53" y="50"/>
                      </a:cubicBezTo>
                      <a:cubicBezTo>
                        <a:pt x="53" y="50"/>
                        <a:pt x="53" y="50"/>
                        <a:pt x="53" y="50"/>
                      </a:cubicBezTo>
                      <a:cubicBezTo>
                        <a:pt x="52" y="50"/>
                        <a:pt x="52" y="50"/>
                        <a:pt x="52" y="50"/>
                      </a:cubicBezTo>
                      <a:cubicBezTo>
                        <a:pt x="52" y="50"/>
                        <a:pt x="51" y="51"/>
                        <a:pt x="51" y="51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50" y="51"/>
                        <a:pt x="50" y="51"/>
                        <a:pt x="50" y="51"/>
                      </a:cubicBezTo>
                      <a:cubicBezTo>
                        <a:pt x="50" y="51"/>
                        <a:pt x="49" y="51"/>
                        <a:pt x="49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8" y="51"/>
                        <a:pt x="48" y="52"/>
                        <a:pt x="48" y="52"/>
                      </a:cubicBezTo>
                      <a:cubicBezTo>
                        <a:pt x="48" y="52"/>
                        <a:pt x="48" y="52"/>
                        <a:pt x="47" y="52"/>
                      </a:cubicBezTo>
                      <a:cubicBezTo>
                        <a:pt x="47" y="52"/>
                        <a:pt x="47" y="52"/>
                        <a:pt x="47" y="52"/>
                      </a:cubicBezTo>
                      <a:cubicBezTo>
                        <a:pt x="47" y="52"/>
                        <a:pt x="46" y="52"/>
                        <a:pt x="46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52"/>
                        <a:pt x="46" y="52"/>
                        <a:pt x="45" y="52"/>
                      </a:cubicBezTo>
                      <a:cubicBezTo>
                        <a:pt x="45" y="53"/>
                        <a:pt x="46" y="53"/>
                        <a:pt x="46" y="54"/>
                      </a:cubicBezTo>
                      <a:cubicBezTo>
                        <a:pt x="46" y="55"/>
                        <a:pt x="46" y="56"/>
                        <a:pt x="46" y="57"/>
                      </a:cubicBezTo>
                      <a:cubicBezTo>
                        <a:pt x="46" y="57"/>
                        <a:pt x="46" y="58"/>
                        <a:pt x="46" y="59"/>
                      </a:cubicBezTo>
                      <a:cubicBezTo>
                        <a:pt x="46" y="60"/>
                        <a:pt x="46" y="60"/>
                        <a:pt x="46" y="61"/>
                      </a:cubicBezTo>
                      <a:cubicBezTo>
                        <a:pt x="46" y="62"/>
                        <a:pt x="46" y="62"/>
                        <a:pt x="46" y="63"/>
                      </a:cubicBezTo>
                      <a:cubicBezTo>
                        <a:pt x="46" y="64"/>
                        <a:pt x="46" y="64"/>
                        <a:pt x="46" y="65"/>
                      </a:cubicBezTo>
                      <a:cubicBezTo>
                        <a:pt x="46" y="66"/>
                        <a:pt x="46" y="66"/>
                        <a:pt x="46" y="67"/>
                      </a:cubicBezTo>
                      <a:cubicBezTo>
                        <a:pt x="46" y="67"/>
                        <a:pt x="46" y="68"/>
                        <a:pt x="46" y="68"/>
                      </a:cubicBezTo>
                      <a:cubicBezTo>
                        <a:pt x="46" y="69"/>
                        <a:pt x="46" y="70"/>
                        <a:pt x="46" y="70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46" y="72"/>
                        <a:pt x="45" y="72"/>
                        <a:pt x="45" y="73"/>
                      </a:cubicBezTo>
                      <a:cubicBezTo>
                        <a:pt x="45" y="73"/>
                        <a:pt x="45" y="73"/>
                        <a:pt x="45" y="74"/>
                      </a:cubicBezTo>
                      <a:cubicBezTo>
                        <a:pt x="45" y="74"/>
                        <a:pt x="45" y="75"/>
                        <a:pt x="45" y="75"/>
                      </a:cubicBezTo>
                      <a:cubicBezTo>
                        <a:pt x="45" y="75"/>
                        <a:pt x="45" y="76"/>
                        <a:pt x="45" y="76"/>
                      </a:cubicBezTo>
                      <a:cubicBezTo>
                        <a:pt x="45" y="76"/>
                        <a:pt x="45" y="77"/>
                        <a:pt x="45" y="77"/>
                      </a:cubicBezTo>
                      <a:cubicBezTo>
                        <a:pt x="45" y="77"/>
                        <a:pt x="45" y="77"/>
                        <a:pt x="45" y="77"/>
                      </a:cubicBezTo>
                      <a:cubicBezTo>
                        <a:pt x="45" y="78"/>
                        <a:pt x="45" y="78"/>
                        <a:pt x="45" y="78"/>
                      </a:cubicBezTo>
                      <a:cubicBezTo>
                        <a:pt x="45" y="78"/>
                        <a:pt x="45" y="79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0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2"/>
                        <a:pt x="45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3" y="84"/>
                        <a:pt x="43" y="85"/>
                      </a:cubicBezTo>
                      <a:cubicBezTo>
                        <a:pt x="42" y="88"/>
                        <a:pt x="41" y="89"/>
                        <a:pt x="40" y="90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38" y="93"/>
                        <a:pt x="36" y="96"/>
                        <a:pt x="32" y="96"/>
                      </a:cubicBezTo>
                      <a:cubicBezTo>
                        <a:pt x="31" y="96"/>
                        <a:pt x="28" y="96"/>
                        <a:pt x="25" y="97"/>
                      </a:cubicBezTo>
                      <a:cubicBezTo>
                        <a:pt x="21" y="97"/>
                        <a:pt x="17" y="98"/>
                        <a:pt x="14" y="98"/>
                      </a:cubicBezTo>
                      <a:cubicBezTo>
                        <a:pt x="12" y="97"/>
                        <a:pt x="10" y="98"/>
                        <a:pt x="8" y="99"/>
                      </a:cubicBezTo>
                      <a:cubicBezTo>
                        <a:pt x="7" y="100"/>
                        <a:pt x="7" y="100"/>
                        <a:pt x="6" y="100"/>
                      </a:cubicBezTo>
                      <a:cubicBezTo>
                        <a:pt x="6" y="101"/>
                        <a:pt x="5" y="101"/>
                        <a:pt x="5" y="101"/>
                      </a:cubicBezTo>
                      <a:cubicBezTo>
                        <a:pt x="5" y="101"/>
                        <a:pt x="5" y="101"/>
                        <a:pt x="5" y="101"/>
                      </a:cubicBezTo>
                      <a:cubicBezTo>
                        <a:pt x="3" y="101"/>
                        <a:pt x="1" y="101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02"/>
                        <a:pt x="0" y="103"/>
                        <a:pt x="0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1" y="105"/>
                        <a:pt x="1" y="106"/>
                        <a:pt x="1" y="107"/>
                      </a:cubicBezTo>
                      <a:cubicBezTo>
                        <a:pt x="2" y="108"/>
                        <a:pt x="2" y="109"/>
                        <a:pt x="3" y="110"/>
                      </a:cubicBezTo>
                      <a:cubicBezTo>
                        <a:pt x="3" y="110"/>
                        <a:pt x="3" y="110"/>
                        <a:pt x="3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6" y="112"/>
                        <a:pt x="9" y="115"/>
                        <a:pt x="9" y="118"/>
                      </a:cubicBezTo>
                      <a:cubicBezTo>
                        <a:pt x="9" y="120"/>
                        <a:pt x="9" y="120"/>
                        <a:pt x="9" y="120"/>
                      </a:cubicBezTo>
                      <a:cubicBezTo>
                        <a:pt x="11" y="120"/>
                        <a:pt x="12" y="121"/>
                        <a:pt x="13" y="123"/>
                      </a:cubicBezTo>
                      <a:cubicBezTo>
                        <a:pt x="13" y="123"/>
                        <a:pt x="14" y="124"/>
                        <a:pt x="14" y="124"/>
                      </a:cubicBezTo>
                      <a:cubicBezTo>
                        <a:pt x="15" y="124"/>
                        <a:pt x="16" y="124"/>
                        <a:pt x="17" y="124"/>
                      </a:cubicBezTo>
                      <a:cubicBezTo>
                        <a:pt x="18" y="123"/>
                        <a:pt x="19" y="123"/>
                        <a:pt x="19" y="123"/>
                      </a:cubicBezTo>
                      <a:cubicBezTo>
                        <a:pt x="20" y="123"/>
                        <a:pt x="20" y="123"/>
                        <a:pt x="20" y="123"/>
                      </a:cubicBezTo>
                      <a:cubicBezTo>
                        <a:pt x="21" y="124"/>
                        <a:pt x="21" y="124"/>
                        <a:pt x="21" y="124"/>
                      </a:cubicBezTo>
                      <a:cubicBezTo>
                        <a:pt x="22" y="125"/>
                        <a:pt x="22" y="126"/>
                        <a:pt x="22" y="128"/>
                      </a:cubicBezTo>
                      <a:cubicBezTo>
                        <a:pt x="22" y="128"/>
                        <a:pt x="22" y="129"/>
                        <a:pt x="22" y="130"/>
                      </a:cubicBezTo>
                      <a:cubicBezTo>
                        <a:pt x="22" y="130"/>
                        <a:pt x="22" y="130"/>
                        <a:pt x="23" y="130"/>
                      </a:cubicBezTo>
                      <a:cubicBezTo>
                        <a:pt x="23" y="130"/>
                        <a:pt x="23" y="130"/>
                        <a:pt x="23" y="130"/>
                      </a:cubicBezTo>
                      <a:cubicBezTo>
                        <a:pt x="23" y="130"/>
                        <a:pt x="23" y="130"/>
                        <a:pt x="23" y="130"/>
                      </a:cubicBezTo>
                      <a:cubicBezTo>
                        <a:pt x="23" y="129"/>
                        <a:pt x="23" y="128"/>
                        <a:pt x="24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4" y="128"/>
                        <a:pt x="25" y="127"/>
                        <a:pt x="25" y="127"/>
                      </a:cubicBezTo>
                      <a:cubicBezTo>
                        <a:pt x="25" y="127"/>
                        <a:pt x="25" y="127"/>
                        <a:pt x="25" y="127"/>
                      </a:cubicBezTo>
                      <a:cubicBezTo>
                        <a:pt x="25" y="127"/>
                        <a:pt x="26" y="126"/>
                        <a:pt x="26" y="126"/>
                      </a:cubicBezTo>
                      <a:cubicBezTo>
                        <a:pt x="26" y="126"/>
                        <a:pt x="26" y="126"/>
                        <a:pt x="26" y="126"/>
                      </a:cubicBezTo>
                      <a:cubicBezTo>
                        <a:pt x="27" y="126"/>
                        <a:pt x="27" y="126"/>
                        <a:pt x="28" y="126"/>
                      </a:cubicBezTo>
                      <a:cubicBezTo>
                        <a:pt x="28" y="126"/>
                        <a:pt x="28" y="126"/>
                        <a:pt x="28" y="126"/>
                      </a:cubicBezTo>
                      <a:cubicBezTo>
                        <a:pt x="28" y="126"/>
                        <a:pt x="28" y="126"/>
                        <a:pt x="29" y="126"/>
                      </a:cubicBezTo>
                      <a:cubicBezTo>
                        <a:pt x="29" y="126"/>
                        <a:pt x="29" y="126"/>
                        <a:pt x="29" y="126"/>
                      </a:cubicBezTo>
                      <a:cubicBezTo>
                        <a:pt x="32" y="127"/>
                        <a:pt x="32" y="129"/>
                        <a:pt x="33" y="130"/>
                      </a:cubicBezTo>
                      <a:cubicBezTo>
                        <a:pt x="33" y="130"/>
                        <a:pt x="33" y="131"/>
                        <a:pt x="33" y="131"/>
                      </a:cubicBezTo>
                      <a:cubicBezTo>
                        <a:pt x="33" y="132"/>
                        <a:pt x="33" y="132"/>
                        <a:pt x="33" y="132"/>
                      </a:cubicBezTo>
                      <a:cubicBezTo>
                        <a:pt x="34" y="132"/>
                        <a:pt x="34" y="132"/>
                        <a:pt x="35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28"/>
                        <a:pt x="41" y="122"/>
                        <a:pt x="41" y="122"/>
                      </a:cubicBezTo>
                      <a:cubicBezTo>
                        <a:pt x="41" y="122"/>
                        <a:pt x="41" y="121"/>
                        <a:pt x="41" y="120"/>
                      </a:cubicBezTo>
                      <a:cubicBezTo>
                        <a:pt x="41" y="117"/>
                        <a:pt x="42" y="115"/>
                        <a:pt x="43" y="113"/>
                      </a:cubicBezTo>
                      <a:cubicBezTo>
                        <a:pt x="44" y="112"/>
                        <a:pt x="46" y="112"/>
                        <a:pt x="48" y="112"/>
                      </a:cubicBezTo>
                      <a:cubicBezTo>
                        <a:pt x="49" y="112"/>
                        <a:pt x="49" y="112"/>
                        <a:pt x="50" y="112"/>
                      </a:cubicBezTo>
                      <a:cubicBezTo>
                        <a:pt x="51" y="112"/>
                        <a:pt x="53" y="112"/>
                        <a:pt x="54" y="112"/>
                      </a:cubicBezTo>
                      <a:cubicBezTo>
                        <a:pt x="55" y="113"/>
                        <a:pt x="55" y="113"/>
                        <a:pt x="55" y="113"/>
                      </a:cubicBezTo>
                      <a:cubicBezTo>
                        <a:pt x="55" y="113"/>
                        <a:pt x="56" y="112"/>
                        <a:pt x="56" y="112"/>
                      </a:cubicBezTo>
                      <a:cubicBezTo>
                        <a:pt x="57" y="111"/>
                        <a:pt x="59" y="110"/>
                        <a:pt x="60" y="110"/>
                      </a:cubicBezTo>
                      <a:cubicBezTo>
                        <a:pt x="61" y="110"/>
                        <a:pt x="62" y="110"/>
                        <a:pt x="63" y="111"/>
                      </a:cubicBezTo>
                      <a:cubicBezTo>
                        <a:pt x="64" y="111"/>
                        <a:pt x="65" y="112"/>
                        <a:pt x="67" y="112"/>
                      </a:cubicBezTo>
                      <a:cubicBezTo>
                        <a:pt x="68" y="112"/>
                        <a:pt x="71" y="112"/>
                        <a:pt x="72" y="114"/>
                      </a:cubicBezTo>
                      <a:cubicBezTo>
                        <a:pt x="73" y="114"/>
                        <a:pt x="74" y="116"/>
                        <a:pt x="74" y="117"/>
                      </a:cubicBezTo>
                      <a:cubicBezTo>
                        <a:pt x="75" y="118"/>
                        <a:pt x="75" y="119"/>
                        <a:pt x="76" y="119"/>
                      </a:cubicBezTo>
                      <a:cubicBezTo>
                        <a:pt x="80" y="117"/>
                        <a:pt x="84" y="116"/>
                        <a:pt x="86" y="116"/>
                      </a:cubicBezTo>
                      <a:cubicBezTo>
                        <a:pt x="88" y="116"/>
                        <a:pt x="90" y="117"/>
                        <a:pt x="93" y="119"/>
                      </a:cubicBezTo>
                      <a:cubicBezTo>
                        <a:pt x="94" y="120"/>
                        <a:pt x="95" y="121"/>
                        <a:pt x="96" y="121"/>
                      </a:cubicBezTo>
                      <a:cubicBezTo>
                        <a:pt x="97" y="121"/>
                        <a:pt x="99" y="122"/>
                        <a:pt x="101" y="122"/>
                      </a:cubicBezTo>
                      <a:cubicBezTo>
                        <a:pt x="104" y="122"/>
                        <a:pt x="105" y="121"/>
                        <a:pt x="105" y="121"/>
                      </a:cubicBezTo>
                      <a:cubicBezTo>
                        <a:pt x="106" y="121"/>
                        <a:pt x="106" y="120"/>
                        <a:pt x="107" y="119"/>
                      </a:cubicBezTo>
                      <a:cubicBezTo>
                        <a:pt x="109" y="118"/>
                        <a:pt x="111" y="116"/>
                        <a:pt x="114" y="116"/>
                      </a:cubicBezTo>
                      <a:cubicBezTo>
                        <a:pt x="115" y="116"/>
                        <a:pt x="115" y="116"/>
                        <a:pt x="115" y="116"/>
                      </a:cubicBezTo>
                      <a:cubicBezTo>
                        <a:pt x="116" y="116"/>
                        <a:pt x="118" y="116"/>
                        <a:pt x="120" y="116"/>
                      </a:cubicBezTo>
                      <a:cubicBezTo>
                        <a:pt x="121" y="116"/>
                        <a:pt x="123" y="115"/>
                        <a:pt x="124" y="115"/>
                      </a:cubicBezTo>
                      <a:cubicBezTo>
                        <a:pt x="124" y="115"/>
                        <a:pt x="124" y="115"/>
                        <a:pt x="124" y="115"/>
                      </a:cubicBezTo>
                      <a:cubicBezTo>
                        <a:pt x="124" y="115"/>
                        <a:pt x="124" y="115"/>
                        <a:pt x="124" y="115"/>
                      </a:cubicBezTo>
                      <a:cubicBezTo>
                        <a:pt x="127" y="115"/>
                        <a:pt x="128" y="116"/>
                        <a:pt x="129" y="116"/>
                      </a:cubicBezTo>
                      <a:cubicBezTo>
                        <a:pt x="129" y="116"/>
                        <a:pt x="129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1" y="117"/>
                        <a:pt x="134" y="118"/>
                        <a:pt x="136" y="118"/>
                      </a:cubicBezTo>
                      <a:cubicBezTo>
                        <a:pt x="136" y="119"/>
                        <a:pt x="137" y="118"/>
                        <a:pt x="137" y="118"/>
                      </a:cubicBezTo>
                      <a:cubicBezTo>
                        <a:pt x="138" y="118"/>
                        <a:pt x="140" y="116"/>
                        <a:pt x="141" y="115"/>
                      </a:cubicBezTo>
                      <a:cubicBezTo>
                        <a:pt x="142" y="113"/>
                        <a:pt x="144" y="111"/>
                        <a:pt x="146" y="111"/>
                      </a:cubicBezTo>
                      <a:cubicBezTo>
                        <a:pt x="146" y="111"/>
                        <a:pt x="146" y="111"/>
                        <a:pt x="146" y="111"/>
                      </a:cubicBezTo>
                      <a:cubicBezTo>
                        <a:pt x="146" y="110"/>
                        <a:pt x="146" y="110"/>
                        <a:pt x="146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81" name="Freeform 1537">
                  <a:extLst>
                    <a:ext uri="{FF2B5EF4-FFF2-40B4-BE49-F238E27FC236}">
                      <a16:creationId xmlns:a16="http://schemas.microsoft.com/office/drawing/2014/main" id="{80335696-F271-8640-81BA-2648D78416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27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82" name="Freeform 1538">
                  <a:extLst>
                    <a:ext uri="{FF2B5EF4-FFF2-40B4-BE49-F238E27FC236}">
                      <a16:creationId xmlns:a16="http://schemas.microsoft.com/office/drawing/2014/main" id="{3F402EE7-7582-3942-A602-9F030C8AF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2" y="276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83" name="Freeform 1539">
                  <a:extLst>
                    <a:ext uri="{FF2B5EF4-FFF2-40B4-BE49-F238E27FC236}">
                      <a16:creationId xmlns:a16="http://schemas.microsoft.com/office/drawing/2014/main" id="{E53A6F61-DB38-2D48-95BE-A94472603B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9" y="276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84" name="Freeform 1540">
                  <a:extLst>
                    <a:ext uri="{FF2B5EF4-FFF2-40B4-BE49-F238E27FC236}">
                      <a16:creationId xmlns:a16="http://schemas.microsoft.com/office/drawing/2014/main" id="{A2A9E905-B201-084D-9DE5-915D06C647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4" y="2761"/>
                  <a:ext cx="9" cy="2"/>
                </a:xfrm>
                <a:custGeom>
                  <a:avLst/>
                  <a:gdLst>
                    <a:gd name="T0" fmla="*/ 9 w 9"/>
                    <a:gd name="T1" fmla="*/ 0 h 3"/>
                    <a:gd name="T2" fmla="*/ 0 w 9"/>
                    <a:gd name="T3" fmla="*/ 3 h 3"/>
                    <a:gd name="T4" fmla="*/ 9 w 9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">
                      <a:moveTo>
                        <a:pt x="9" y="0"/>
                      </a:moveTo>
                      <a:cubicBezTo>
                        <a:pt x="9" y="0"/>
                        <a:pt x="5" y="1"/>
                        <a:pt x="0" y="3"/>
                      </a:cubicBezTo>
                      <a:cubicBezTo>
                        <a:pt x="5" y="1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85" name="Freeform 1541">
                  <a:extLst>
                    <a:ext uri="{FF2B5EF4-FFF2-40B4-BE49-F238E27FC236}">
                      <a16:creationId xmlns:a16="http://schemas.microsoft.com/office/drawing/2014/main" id="{4AD95643-F777-5145-9E6F-112AFB16A6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3" y="276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86" name="Freeform 1542">
                  <a:extLst>
                    <a:ext uri="{FF2B5EF4-FFF2-40B4-BE49-F238E27FC236}">
                      <a16:creationId xmlns:a16="http://schemas.microsoft.com/office/drawing/2014/main" id="{B1D5D58B-FA34-F24A-B0E8-F7B74B83D8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3" y="2716"/>
                  <a:ext cx="46" cy="28"/>
                </a:xfrm>
                <a:custGeom>
                  <a:avLst/>
                  <a:gdLst>
                    <a:gd name="T0" fmla="*/ 0 w 46"/>
                    <a:gd name="T1" fmla="*/ 28 h 28"/>
                    <a:gd name="T2" fmla="*/ 46 w 46"/>
                    <a:gd name="T3" fmla="*/ 0 h 28"/>
                    <a:gd name="T4" fmla="*/ 46 w 46"/>
                    <a:gd name="T5" fmla="*/ 0 h 28"/>
                    <a:gd name="T6" fmla="*/ 0 w 46"/>
                    <a:gd name="T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8">
                      <a:moveTo>
                        <a:pt x="0" y="28"/>
                      </a:move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87" name="Freeform 1543">
                  <a:extLst>
                    <a:ext uri="{FF2B5EF4-FFF2-40B4-BE49-F238E27FC236}">
                      <a16:creationId xmlns:a16="http://schemas.microsoft.com/office/drawing/2014/main" id="{682B9915-4D44-534F-842C-A76476BAEF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8" y="276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88" name="Freeform 1544">
                  <a:extLst>
                    <a:ext uri="{FF2B5EF4-FFF2-40B4-BE49-F238E27FC236}">
                      <a16:creationId xmlns:a16="http://schemas.microsoft.com/office/drawing/2014/main" id="{2866C382-DC5A-D841-86C6-BEC8CEFA42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89" name="Freeform 1545">
                  <a:extLst>
                    <a:ext uri="{FF2B5EF4-FFF2-40B4-BE49-F238E27FC236}">
                      <a16:creationId xmlns:a16="http://schemas.microsoft.com/office/drawing/2014/main" id="{B19ADFC9-8B28-C545-8BA0-74C6D3B532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90" name="Freeform 1546">
                  <a:extLst>
                    <a:ext uri="{FF2B5EF4-FFF2-40B4-BE49-F238E27FC236}">
                      <a16:creationId xmlns:a16="http://schemas.microsoft.com/office/drawing/2014/main" id="{5B0C8314-3BFC-EF41-9389-D9B3BF0AB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91" name="Freeform 1547">
                  <a:extLst>
                    <a:ext uri="{FF2B5EF4-FFF2-40B4-BE49-F238E27FC236}">
                      <a16:creationId xmlns:a16="http://schemas.microsoft.com/office/drawing/2014/main" id="{09DF9E30-C1D9-EB44-9CEA-C36A0A346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716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92" name="Freeform 1548">
                  <a:extLst>
                    <a:ext uri="{FF2B5EF4-FFF2-40B4-BE49-F238E27FC236}">
                      <a16:creationId xmlns:a16="http://schemas.microsoft.com/office/drawing/2014/main" id="{2172B9F4-551E-6A4C-A0C1-F72028F8A2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7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93" name="Freeform 1549">
                  <a:extLst>
                    <a:ext uri="{FF2B5EF4-FFF2-40B4-BE49-F238E27FC236}">
                      <a16:creationId xmlns:a16="http://schemas.microsoft.com/office/drawing/2014/main" id="{5602E19C-9380-2C47-B549-EF39102B1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9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94" name="Freeform 1550">
                  <a:extLst>
                    <a:ext uri="{FF2B5EF4-FFF2-40B4-BE49-F238E27FC236}">
                      <a16:creationId xmlns:a16="http://schemas.microsoft.com/office/drawing/2014/main" id="{640972B3-0568-5F42-9CAF-DA43A7D5B6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3" y="2716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95" name="Freeform 1551">
                  <a:extLst>
                    <a:ext uri="{FF2B5EF4-FFF2-40B4-BE49-F238E27FC236}">
                      <a16:creationId xmlns:a16="http://schemas.microsoft.com/office/drawing/2014/main" id="{537514BF-7155-7640-BBF7-D0B52D402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5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96" name="Rectangle 1552">
                  <a:extLst>
                    <a:ext uri="{FF2B5EF4-FFF2-40B4-BE49-F238E27FC236}">
                      <a16:creationId xmlns:a16="http://schemas.microsoft.com/office/drawing/2014/main" id="{B3DDBAA9-461A-104D-950A-74EF67829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9" y="271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97" name="Freeform 1553">
                  <a:extLst>
                    <a:ext uri="{FF2B5EF4-FFF2-40B4-BE49-F238E27FC236}">
                      <a16:creationId xmlns:a16="http://schemas.microsoft.com/office/drawing/2014/main" id="{08893492-89D3-7441-8B8E-6DA3B34D8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2826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3" y="0"/>
                        <a:pt x="4" y="1"/>
                        <a:pt x="5" y="1"/>
                      </a:cubicBezTo>
                      <a:cubicBezTo>
                        <a:pt x="4" y="1"/>
                        <a:pt x="3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98" name="Freeform 1554">
                  <a:extLst>
                    <a:ext uri="{FF2B5EF4-FFF2-40B4-BE49-F238E27FC236}">
                      <a16:creationId xmlns:a16="http://schemas.microsoft.com/office/drawing/2014/main" id="{9FE74C86-3630-F544-8BB0-FF4372CB3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" y="2823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4 w 5"/>
                    <a:gd name="T3" fmla="*/ 0 h 1"/>
                    <a:gd name="T4" fmla="*/ 5 w 5"/>
                    <a:gd name="T5" fmla="*/ 1 h 1"/>
                    <a:gd name="T6" fmla="*/ 4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3" y="0"/>
                        <a:pt x="4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499" name="Freeform 1555">
                  <a:extLst>
                    <a:ext uri="{FF2B5EF4-FFF2-40B4-BE49-F238E27FC236}">
                      <a16:creationId xmlns:a16="http://schemas.microsoft.com/office/drawing/2014/main" id="{1C2E2B9D-167E-EB47-9B59-B6A8719B8C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00" name="Freeform 1556">
                  <a:extLst>
                    <a:ext uri="{FF2B5EF4-FFF2-40B4-BE49-F238E27FC236}">
                      <a16:creationId xmlns:a16="http://schemas.microsoft.com/office/drawing/2014/main" id="{397CE06B-A2B4-5D4E-A7DA-D20CD6B85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2827"/>
                  <a:ext cx="4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01" name="Freeform 1557">
                  <a:extLst>
                    <a:ext uri="{FF2B5EF4-FFF2-40B4-BE49-F238E27FC236}">
                      <a16:creationId xmlns:a16="http://schemas.microsoft.com/office/drawing/2014/main" id="{D8688DFC-A98E-CB4D-9457-5BB1A2DD47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2827"/>
                  <a:ext cx="6" cy="1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4" y="2"/>
                        <a:pt x="1" y="1"/>
                        <a:pt x="0" y="0"/>
                      </a:cubicBezTo>
                      <a:cubicBezTo>
                        <a:pt x="1" y="1"/>
                        <a:pt x="4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02" name="Freeform 1558">
                  <a:extLst>
                    <a:ext uri="{FF2B5EF4-FFF2-40B4-BE49-F238E27FC236}">
                      <a16:creationId xmlns:a16="http://schemas.microsoft.com/office/drawing/2014/main" id="{614B996E-051A-5F4B-9CFA-778E234F12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28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03" name="Freeform 1559">
                  <a:extLst>
                    <a:ext uri="{FF2B5EF4-FFF2-40B4-BE49-F238E27FC236}">
                      <a16:creationId xmlns:a16="http://schemas.microsoft.com/office/drawing/2014/main" id="{D5C3FD7C-787A-2243-B273-66B990233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" y="2838"/>
                  <a:ext cx="0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04" name="Freeform 1560">
                  <a:extLst>
                    <a:ext uri="{FF2B5EF4-FFF2-40B4-BE49-F238E27FC236}">
                      <a16:creationId xmlns:a16="http://schemas.microsoft.com/office/drawing/2014/main" id="{C655598E-AF82-B74B-BD1E-2E36AD958E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4" y="2842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05" name="Freeform 1561">
                  <a:extLst>
                    <a:ext uri="{FF2B5EF4-FFF2-40B4-BE49-F238E27FC236}">
                      <a16:creationId xmlns:a16="http://schemas.microsoft.com/office/drawing/2014/main" id="{A6B93961-ED85-0947-8180-F913F4219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9" y="283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06" name="Freeform 1562">
                  <a:extLst>
                    <a:ext uri="{FF2B5EF4-FFF2-40B4-BE49-F238E27FC236}">
                      <a16:creationId xmlns:a16="http://schemas.microsoft.com/office/drawing/2014/main" id="{09A92E3C-C352-E14F-9A3E-113854506F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6" y="283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07" name="Freeform 1563">
                  <a:extLst>
                    <a:ext uri="{FF2B5EF4-FFF2-40B4-BE49-F238E27FC236}">
                      <a16:creationId xmlns:a16="http://schemas.microsoft.com/office/drawing/2014/main" id="{BBDBD962-558B-DB43-B83B-893B98D12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08" name="Freeform 1564">
                  <a:extLst>
                    <a:ext uri="{FF2B5EF4-FFF2-40B4-BE49-F238E27FC236}">
                      <a16:creationId xmlns:a16="http://schemas.microsoft.com/office/drawing/2014/main" id="{3C6DD824-1E46-3243-8A16-081FD9F17E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09" name="Freeform 1565">
                  <a:extLst>
                    <a:ext uri="{FF2B5EF4-FFF2-40B4-BE49-F238E27FC236}">
                      <a16:creationId xmlns:a16="http://schemas.microsoft.com/office/drawing/2014/main" id="{143F8336-C1E5-584B-81EE-5CC40BC05D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10" name="Freeform 1566">
                  <a:extLst>
                    <a:ext uri="{FF2B5EF4-FFF2-40B4-BE49-F238E27FC236}">
                      <a16:creationId xmlns:a16="http://schemas.microsoft.com/office/drawing/2014/main" id="{D8AAC02F-405F-D843-8CC4-6C269EA1F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11" name="Freeform 1567">
                  <a:extLst>
                    <a:ext uri="{FF2B5EF4-FFF2-40B4-BE49-F238E27FC236}">
                      <a16:creationId xmlns:a16="http://schemas.microsoft.com/office/drawing/2014/main" id="{023E952D-14D3-D047-987A-2109AA538C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7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12" name="Freeform 1568">
                  <a:extLst>
                    <a:ext uri="{FF2B5EF4-FFF2-40B4-BE49-F238E27FC236}">
                      <a16:creationId xmlns:a16="http://schemas.microsoft.com/office/drawing/2014/main" id="{0487085E-BFA4-F04A-B78A-414B43F042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8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13" name="Freeform 1569">
                  <a:extLst>
                    <a:ext uri="{FF2B5EF4-FFF2-40B4-BE49-F238E27FC236}">
                      <a16:creationId xmlns:a16="http://schemas.microsoft.com/office/drawing/2014/main" id="{10106525-E1EC-3242-9C05-C648167D7D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67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14" name="Freeform 1570">
                  <a:extLst>
                    <a:ext uri="{FF2B5EF4-FFF2-40B4-BE49-F238E27FC236}">
                      <a16:creationId xmlns:a16="http://schemas.microsoft.com/office/drawing/2014/main" id="{67EDD5A8-6ABE-D740-895E-9C9C410C7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15" name="Freeform 1571">
                  <a:extLst>
                    <a:ext uri="{FF2B5EF4-FFF2-40B4-BE49-F238E27FC236}">
                      <a16:creationId xmlns:a16="http://schemas.microsoft.com/office/drawing/2014/main" id="{8923398C-1F96-7F44-A8E8-3D2826F31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7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16" name="Freeform 1572">
                  <a:extLst>
                    <a:ext uri="{FF2B5EF4-FFF2-40B4-BE49-F238E27FC236}">
                      <a16:creationId xmlns:a16="http://schemas.microsoft.com/office/drawing/2014/main" id="{77EB5602-B03D-334D-BF5D-44C6024DC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8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17" name="Freeform 1573">
                  <a:extLst>
                    <a:ext uri="{FF2B5EF4-FFF2-40B4-BE49-F238E27FC236}">
                      <a16:creationId xmlns:a16="http://schemas.microsoft.com/office/drawing/2014/main" id="{A1DD4BE1-7ADC-A340-8A18-A486924AC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8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18" name="Freeform 1574">
                  <a:extLst>
                    <a:ext uri="{FF2B5EF4-FFF2-40B4-BE49-F238E27FC236}">
                      <a16:creationId xmlns:a16="http://schemas.microsoft.com/office/drawing/2014/main" id="{53BB87DD-0A8E-CE42-B628-F43909591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8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19" name="Freeform 1575">
                  <a:extLst>
                    <a:ext uri="{FF2B5EF4-FFF2-40B4-BE49-F238E27FC236}">
                      <a16:creationId xmlns:a16="http://schemas.microsoft.com/office/drawing/2014/main" id="{2248F31C-2BA9-E448-894C-AB42CB8E1E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20" name="Freeform 1576">
                  <a:extLst>
                    <a:ext uri="{FF2B5EF4-FFF2-40B4-BE49-F238E27FC236}">
                      <a16:creationId xmlns:a16="http://schemas.microsoft.com/office/drawing/2014/main" id="{07BD0A09-9F31-EC49-90D1-EB8FD2C2D8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7" y="281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21" name="Freeform 1577">
                  <a:extLst>
                    <a:ext uri="{FF2B5EF4-FFF2-40B4-BE49-F238E27FC236}">
                      <a16:creationId xmlns:a16="http://schemas.microsoft.com/office/drawing/2014/main" id="{7152ABEA-C6D8-6D43-A151-831927A88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2"/>
                  <a:ext cx="4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22" name="Freeform 1578">
                  <a:extLst>
                    <a:ext uri="{FF2B5EF4-FFF2-40B4-BE49-F238E27FC236}">
                      <a16:creationId xmlns:a16="http://schemas.microsoft.com/office/drawing/2014/main" id="{726B0729-2992-1C4D-AA73-2BEE1AE2F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5" y="2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23" name="Freeform 1579">
                  <a:extLst>
                    <a:ext uri="{FF2B5EF4-FFF2-40B4-BE49-F238E27FC236}">
                      <a16:creationId xmlns:a16="http://schemas.microsoft.com/office/drawing/2014/main" id="{60FA0555-3D7B-3746-928E-DDC53E076C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5" y="2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24" name="Freeform 1580">
                  <a:extLst>
                    <a:ext uri="{FF2B5EF4-FFF2-40B4-BE49-F238E27FC236}">
                      <a16:creationId xmlns:a16="http://schemas.microsoft.com/office/drawing/2014/main" id="{1781B0A7-33A8-164A-B252-0994B4180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25" name="Freeform 1581">
                  <a:extLst>
                    <a:ext uri="{FF2B5EF4-FFF2-40B4-BE49-F238E27FC236}">
                      <a16:creationId xmlns:a16="http://schemas.microsoft.com/office/drawing/2014/main" id="{8E574FD9-8241-BB4A-8325-8742063CBA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26" name="Freeform 1582">
                  <a:extLst>
                    <a:ext uri="{FF2B5EF4-FFF2-40B4-BE49-F238E27FC236}">
                      <a16:creationId xmlns:a16="http://schemas.microsoft.com/office/drawing/2014/main" id="{3BC78687-89F3-B043-AC9B-B6B0071C19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27" name="Freeform 1583">
                  <a:extLst>
                    <a:ext uri="{FF2B5EF4-FFF2-40B4-BE49-F238E27FC236}">
                      <a16:creationId xmlns:a16="http://schemas.microsoft.com/office/drawing/2014/main" id="{8DE9345E-837A-8C47-B7A7-9CEB0461A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284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28" name="Freeform 1584">
                  <a:extLst>
                    <a:ext uri="{FF2B5EF4-FFF2-40B4-BE49-F238E27FC236}">
                      <a16:creationId xmlns:a16="http://schemas.microsoft.com/office/drawing/2014/main" id="{568831C7-B558-8D4B-B1A0-7AE676B06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1" y="283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29" name="Freeform 1585">
                  <a:extLst>
                    <a:ext uri="{FF2B5EF4-FFF2-40B4-BE49-F238E27FC236}">
                      <a16:creationId xmlns:a16="http://schemas.microsoft.com/office/drawing/2014/main" id="{277C78FA-EA93-5C48-85C2-9A2BA75E29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30" name="Freeform 1586">
                  <a:extLst>
                    <a:ext uri="{FF2B5EF4-FFF2-40B4-BE49-F238E27FC236}">
                      <a16:creationId xmlns:a16="http://schemas.microsoft.com/office/drawing/2014/main" id="{1E0AF7FA-3243-6742-A46D-9D53FDC59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31" name="Rectangle 1587">
                  <a:extLst>
                    <a:ext uri="{FF2B5EF4-FFF2-40B4-BE49-F238E27FC236}">
                      <a16:creationId xmlns:a16="http://schemas.microsoft.com/office/drawing/2014/main" id="{39E56C62-B53D-D848-BCCD-73062F419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3" y="281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32" name="Freeform 1588">
                  <a:extLst>
                    <a:ext uri="{FF2B5EF4-FFF2-40B4-BE49-F238E27FC236}">
                      <a16:creationId xmlns:a16="http://schemas.microsoft.com/office/drawing/2014/main" id="{D1F724DC-1089-4B41-B29C-CDBFD7280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716"/>
                  <a:ext cx="103" cy="175"/>
                </a:xfrm>
                <a:custGeom>
                  <a:avLst/>
                  <a:gdLst>
                    <a:gd name="T0" fmla="*/ 21 w 108"/>
                    <a:gd name="T1" fmla="*/ 183 h 183"/>
                    <a:gd name="T2" fmla="*/ 22 w 108"/>
                    <a:gd name="T3" fmla="*/ 183 h 183"/>
                    <a:gd name="T4" fmla="*/ 28 w 108"/>
                    <a:gd name="T5" fmla="*/ 179 h 183"/>
                    <a:gd name="T6" fmla="*/ 32 w 108"/>
                    <a:gd name="T7" fmla="*/ 181 h 183"/>
                    <a:gd name="T8" fmla="*/ 45 w 108"/>
                    <a:gd name="T9" fmla="*/ 176 h 183"/>
                    <a:gd name="T10" fmla="*/ 55 w 108"/>
                    <a:gd name="T11" fmla="*/ 172 h 183"/>
                    <a:gd name="T12" fmla="*/ 56 w 108"/>
                    <a:gd name="T13" fmla="*/ 165 h 183"/>
                    <a:gd name="T14" fmla="*/ 64 w 108"/>
                    <a:gd name="T15" fmla="*/ 164 h 183"/>
                    <a:gd name="T16" fmla="*/ 81 w 108"/>
                    <a:gd name="T17" fmla="*/ 152 h 183"/>
                    <a:gd name="T18" fmla="*/ 83 w 108"/>
                    <a:gd name="T19" fmla="*/ 150 h 183"/>
                    <a:gd name="T20" fmla="*/ 94 w 108"/>
                    <a:gd name="T21" fmla="*/ 141 h 183"/>
                    <a:gd name="T22" fmla="*/ 94 w 108"/>
                    <a:gd name="T23" fmla="*/ 141 h 183"/>
                    <a:gd name="T24" fmla="*/ 96 w 108"/>
                    <a:gd name="T25" fmla="*/ 141 h 183"/>
                    <a:gd name="T26" fmla="*/ 91 w 108"/>
                    <a:gd name="T27" fmla="*/ 131 h 183"/>
                    <a:gd name="T28" fmla="*/ 91 w 108"/>
                    <a:gd name="T29" fmla="*/ 125 h 183"/>
                    <a:gd name="T30" fmla="*/ 88 w 108"/>
                    <a:gd name="T31" fmla="*/ 115 h 183"/>
                    <a:gd name="T32" fmla="*/ 87 w 108"/>
                    <a:gd name="T33" fmla="*/ 108 h 183"/>
                    <a:gd name="T34" fmla="*/ 91 w 108"/>
                    <a:gd name="T35" fmla="*/ 104 h 183"/>
                    <a:gd name="T36" fmla="*/ 97 w 108"/>
                    <a:gd name="T37" fmla="*/ 93 h 183"/>
                    <a:gd name="T38" fmla="*/ 108 w 108"/>
                    <a:gd name="T39" fmla="*/ 85 h 183"/>
                    <a:gd name="T40" fmla="*/ 108 w 108"/>
                    <a:gd name="T41" fmla="*/ 75 h 183"/>
                    <a:gd name="T42" fmla="*/ 24 w 108"/>
                    <a:gd name="T43" fmla="*/ 0 h 183"/>
                    <a:gd name="T44" fmla="*/ 17 w 108"/>
                    <a:gd name="T45" fmla="*/ 16 h 183"/>
                    <a:gd name="T46" fmla="*/ 17 w 108"/>
                    <a:gd name="T47" fmla="*/ 17 h 183"/>
                    <a:gd name="T48" fmla="*/ 17 w 108"/>
                    <a:gd name="T49" fmla="*/ 18 h 183"/>
                    <a:gd name="T50" fmla="*/ 21 w 108"/>
                    <a:gd name="T51" fmla="*/ 28 h 183"/>
                    <a:gd name="T52" fmla="*/ 23 w 108"/>
                    <a:gd name="T53" fmla="*/ 37 h 183"/>
                    <a:gd name="T54" fmla="*/ 19 w 108"/>
                    <a:gd name="T55" fmla="*/ 79 h 183"/>
                    <a:gd name="T56" fmla="*/ 0 w 108"/>
                    <a:gd name="T57" fmla="*/ 105 h 183"/>
                    <a:gd name="T58" fmla="*/ 0 w 108"/>
                    <a:gd name="T59" fmla="*/ 110 h 183"/>
                    <a:gd name="T60" fmla="*/ 0 w 108"/>
                    <a:gd name="T61" fmla="*/ 112 h 183"/>
                    <a:gd name="T62" fmla="*/ 1 w 108"/>
                    <a:gd name="T63" fmla="*/ 114 h 183"/>
                    <a:gd name="T64" fmla="*/ 2 w 108"/>
                    <a:gd name="T65" fmla="*/ 114 h 183"/>
                    <a:gd name="T66" fmla="*/ 5 w 108"/>
                    <a:gd name="T67" fmla="*/ 118 h 183"/>
                    <a:gd name="T68" fmla="*/ 5 w 108"/>
                    <a:gd name="T69" fmla="*/ 118 h 183"/>
                    <a:gd name="T70" fmla="*/ 5 w 108"/>
                    <a:gd name="T71" fmla="*/ 118 h 183"/>
                    <a:gd name="T72" fmla="*/ 7 w 108"/>
                    <a:gd name="T73" fmla="*/ 118 h 183"/>
                    <a:gd name="T74" fmla="*/ 9 w 108"/>
                    <a:gd name="T75" fmla="*/ 119 h 183"/>
                    <a:gd name="T76" fmla="*/ 14 w 108"/>
                    <a:gd name="T77" fmla="*/ 131 h 183"/>
                    <a:gd name="T78" fmla="*/ 15 w 108"/>
                    <a:gd name="T79" fmla="*/ 141 h 183"/>
                    <a:gd name="T80" fmla="*/ 21 w 108"/>
                    <a:gd name="T81" fmla="*/ 156 h 183"/>
                    <a:gd name="T82" fmla="*/ 9 w 108"/>
                    <a:gd name="T83" fmla="*/ 158 h 183"/>
                    <a:gd name="T84" fmla="*/ 6 w 108"/>
                    <a:gd name="T85" fmla="*/ 159 h 183"/>
                    <a:gd name="T86" fmla="*/ 11 w 108"/>
                    <a:gd name="T87" fmla="*/ 167 h 183"/>
                    <a:gd name="T88" fmla="*/ 18 w 108"/>
                    <a:gd name="T89" fmla="*/ 177 h 183"/>
                    <a:gd name="T90" fmla="*/ 19 w 108"/>
                    <a:gd name="T91" fmla="*/ 179 h 183"/>
                    <a:gd name="T92" fmla="*/ 21 w 108"/>
                    <a:gd name="T93" fmla="*/ 18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8" h="183">
                      <a:moveTo>
                        <a:pt x="21" y="182"/>
                      </a:moveTo>
                      <a:cubicBezTo>
                        <a:pt x="21" y="183"/>
                        <a:pt x="21" y="183"/>
                        <a:pt x="21" y="183"/>
                      </a:cubicBezTo>
                      <a:cubicBezTo>
                        <a:pt x="21" y="183"/>
                        <a:pt x="21" y="183"/>
                        <a:pt x="21" y="183"/>
                      </a:cubicBezTo>
                      <a:cubicBezTo>
                        <a:pt x="22" y="183"/>
                        <a:pt x="22" y="183"/>
                        <a:pt x="22" y="183"/>
                      </a:cubicBezTo>
                      <a:cubicBezTo>
                        <a:pt x="22" y="183"/>
                        <a:pt x="24" y="182"/>
                        <a:pt x="25" y="181"/>
                      </a:cubicBezTo>
                      <a:cubicBezTo>
                        <a:pt x="26" y="179"/>
                        <a:pt x="27" y="179"/>
                        <a:pt x="28" y="179"/>
                      </a:cubicBezTo>
                      <a:cubicBezTo>
                        <a:pt x="29" y="179"/>
                        <a:pt x="30" y="180"/>
                        <a:pt x="31" y="180"/>
                      </a:cubicBezTo>
                      <a:cubicBezTo>
                        <a:pt x="32" y="180"/>
                        <a:pt x="32" y="181"/>
                        <a:pt x="32" y="181"/>
                      </a:cubicBezTo>
                      <a:cubicBezTo>
                        <a:pt x="34" y="178"/>
                        <a:pt x="39" y="177"/>
                        <a:pt x="42" y="177"/>
                      </a:cubicBezTo>
                      <a:cubicBezTo>
                        <a:pt x="43" y="177"/>
                        <a:pt x="45" y="177"/>
                        <a:pt x="45" y="176"/>
                      </a:cubicBezTo>
                      <a:cubicBezTo>
                        <a:pt x="47" y="176"/>
                        <a:pt x="47" y="176"/>
                        <a:pt x="47" y="176"/>
                      </a:cubicBezTo>
                      <a:cubicBezTo>
                        <a:pt x="49" y="175"/>
                        <a:pt x="53" y="173"/>
                        <a:pt x="55" y="172"/>
                      </a:cubicBezTo>
                      <a:cubicBezTo>
                        <a:pt x="54" y="171"/>
                        <a:pt x="54" y="171"/>
                        <a:pt x="54" y="171"/>
                      </a:cubicBezTo>
                      <a:cubicBezTo>
                        <a:pt x="54" y="170"/>
                        <a:pt x="53" y="167"/>
                        <a:pt x="56" y="165"/>
                      </a:cubicBezTo>
                      <a:cubicBezTo>
                        <a:pt x="57" y="164"/>
                        <a:pt x="59" y="164"/>
                        <a:pt x="61" y="164"/>
                      </a:cubicBezTo>
                      <a:cubicBezTo>
                        <a:pt x="64" y="164"/>
                        <a:pt x="64" y="164"/>
                        <a:pt x="64" y="164"/>
                      </a:cubicBezTo>
                      <a:cubicBezTo>
                        <a:pt x="67" y="164"/>
                        <a:pt x="70" y="164"/>
                        <a:pt x="71" y="162"/>
                      </a:cubicBezTo>
                      <a:cubicBezTo>
                        <a:pt x="74" y="159"/>
                        <a:pt x="78" y="155"/>
                        <a:pt x="81" y="152"/>
                      </a:cubicBezTo>
                      <a:cubicBezTo>
                        <a:pt x="81" y="152"/>
                        <a:pt x="82" y="151"/>
                        <a:pt x="82" y="151"/>
                      </a:cubicBezTo>
                      <a:cubicBezTo>
                        <a:pt x="83" y="151"/>
                        <a:pt x="83" y="151"/>
                        <a:pt x="83" y="150"/>
                      </a:cubicBezTo>
                      <a:cubicBezTo>
                        <a:pt x="83" y="149"/>
                        <a:pt x="83" y="147"/>
                        <a:pt x="85" y="145"/>
                      </a:cubicBezTo>
                      <a:cubicBezTo>
                        <a:pt x="87" y="144"/>
                        <a:pt x="91" y="141"/>
                        <a:pt x="94" y="141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95" y="141"/>
                        <a:pt x="95" y="141"/>
                        <a:pt x="95" y="141"/>
                      </a:cubicBezTo>
                      <a:cubicBezTo>
                        <a:pt x="95" y="141"/>
                        <a:pt x="95" y="141"/>
                        <a:pt x="96" y="141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94" y="138"/>
                        <a:pt x="91" y="135"/>
                        <a:pt x="91" y="131"/>
                      </a:cubicBezTo>
                      <a:cubicBezTo>
                        <a:pt x="91" y="130"/>
                        <a:pt x="91" y="129"/>
                        <a:pt x="91" y="128"/>
                      </a:cubicBezTo>
                      <a:cubicBezTo>
                        <a:pt x="91" y="127"/>
                        <a:pt x="91" y="125"/>
                        <a:pt x="91" y="125"/>
                      </a:cubicBezTo>
                      <a:cubicBezTo>
                        <a:pt x="89" y="125"/>
                        <a:pt x="87" y="124"/>
                        <a:pt x="86" y="122"/>
                      </a:cubicBezTo>
                      <a:cubicBezTo>
                        <a:pt x="85" y="120"/>
                        <a:pt x="86" y="117"/>
                        <a:pt x="88" y="115"/>
                      </a:cubicBezTo>
                      <a:cubicBezTo>
                        <a:pt x="88" y="115"/>
                        <a:pt x="88" y="114"/>
                        <a:pt x="87" y="113"/>
                      </a:cubicBezTo>
                      <a:cubicBezTo>
                        <a:pt x="87" y="111"/>
                        <a:pt x="86" y="109"/>
                        <a:pt x="87" y="108"/>
                      </a:cubicBezTo>
                      <a:cubicBezTo>
                        <a:pt x="87" y="107"/>
                        <a:pt x="88" y="106"/>
                        <a:pt x="90" y="106"/>
                      </a:cubicBezTo>
                      <a:cubicBezTo>
                        <a:pt x="91" y="106"/>
                        <a:pt x="91" y="106"/>
                        <a:pt x="91" y="104"/>
                      </a:cubicBezTo>
                      <a:cubicBezTo>
                        <a:pt x="91" y="102"/>
                        <a:pt x="91" y="99"/>
                        <a:pt x="95" y="98"/>
                      </a:cubicBezTo>
                      <a:cubicBezTo>
                        <a:pt x="96" y="98"/>
                        <a:pt x="97" y="97"/>
                        <a:pt x="97" y="93"/>
                      </a:cubicBezTo>
                      <a:cubicBezTo>
                        <a:pt x="97" y="89"/>
                        <a:pt x="104" y="86"/>
                        <a:pt x="108" y="85"/>
                      </a:cubicBezTo>
                      <a:cubicBezTo>
                        <a:pt x="108" y="85"/>
                        <a:pt x="108" y="85"/>
                        <a:pt x="108" y="85"/>
                      </a:cubicBezTo>
                      <a:cubicBezTo>
                        <a:pt x="108" y="84"/>
                        <a:pt x="108" y="81"/>
                        <a:pt x="108" y="78"/>
                      </a:cubicBezTo>
                      <a:cubicBezTo>
                        <a:pt x="108" y="77"/>
                        <a:pt x="108" y="76"/>
                        <a:pt x="108" y="75"/>
                      </a:cubicBezTo>
                      <a:cubicBezTo>
                        <a:pt x="108" y="45"/>
                        <a:pt x="108" y="45"/>
                        <a:pt x="108" y="4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0"/>
                        <a:pt x="17" y="14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8"/>
                        <a:pt x="18" y="20"/>
                        <a:pt x="18" y="21"/>
                      </a:cubicBezTo>
                      <a:cubicBezTo>
                        <a:pt x="20" y="23"/>
                        <a:pt x="22" y="25"/>
                        <a:pt x="21" y="28"/>
                      </a:cubicBezTo>
                      <a:cubicBezTo>
                        <a:pt x="21" y="30"/>
                        <a:pt x="22" y="30"/>
                        <a:pt x="22" y="31"/>
                      </a:cubicBezTo>
                      <a:cubicBezTo>
                        <a:pt x="23" y="32"/>
                        <a:pt x="24" y="34"/>
                        <a:pt x="23" y="37"/>
                      </a:cubicBezTo>
                      <a:cubicBezTo>
                        <a:pt x="22" y="42"/>
                        <a:pt x="21" y="46"/>
                        <a:pt x="21" y="49"/>
                      </a:cubicBezTo>
                      <a:cubicBezTo>
                        <a:pt x="21" y="77"/>
                        <a:pt x="20" y="78"/>
                        <a:pt x="19" y="79"/>
                      </a:cubicBezTo>
                      <a:cubicBezTo>
                        <a:pt x="18" y="80"/>
                        <a:pt x="3" y="95"/>
                        <a:pt x="2" y="100"/>
                      </a:cubicBezTo>
                      <a:cubicBezTo>
                        <a:pt x="2" y="103"/>
                        <a:pt x="1" y="104"/>
                        <a:pt x="0" y="105"/>
                      </a:cubicBezTo>
                      <a:cubicBezTo>
                        <a:pt x="0" y="106"/>
                        <a:pt x="0" y="106"/>
                        <a:pt x="0" y="10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1" y="113"/>
                      </a:cubicBezTo>
                      <a:cubicBezTo>
                        <a:pt x="1" y="113"/>
                        <a:pt x="1" y="113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2" y="115"/>
                        <a:pt x="3" y="115"/>
                        <a:pt x="3" y="116"/>
                      </a:cubicBezTo>
                      <a:cubicBezTo>
                        <a:pt x="4" y="117"/>
                        <a:pt x="4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6" y="118"/>
                        <a:pt x="6" y="118"/>
                      </a:cubicBezTo>
                      <a:cubicBezTo>
                        <a:pt x="7" y="118"/>
                        <a:pt x="7" y="118"/>
                        <a:pt x="7" y="118"/>
                      </a:cubicBezTo>
                      <a:cubicBezTo>
                        <a:pt x="7" y="118"/>
                        <a:pt x="7" y="118"/>
                        <a:pt x="7" y="118"/>
                      </a:cubicBezTo>
                      <a:cubicBezTo>
                        <a:pt x="7" y="119"/>
                        <a:pt x="8" y="119"/>
                        <a:pt x="9" y="119"/>
                      </a:cubicBezTo>
                      <a:cubicBezTo>
                        <a:pt x="9" y="120"/>
                        <a:pt x="9" y="120"/>
                        <a:pt x="10" y="120"/>
                      </a:cubicBezTo>
                      <a:cubicBezTo>
                        <a:pt x="12" y="123"/>
                        <a:pt x="14" y="128"/>
                        <a:pt x="14" y="131"/>
                      </a:cubicBezTo>
                      <a:cubicBezTo>
                        <a:pt x="14" y="132"/>
                        <a:pt x="14" y="133"/>
                        <a:pt x="15" y="134"/>
                      </a:cubicBezTo>
                      <a:cubicBezTo>
                        <a:pt x="15" y="135"/>
                        <a:pt x="16" y="137"/>
                        <a:pt x="15" y="141"/>
                      </a:cubicBezTo>
                      <a:cubicBezTo>
                        <a:pt x="15" y="145"/>
                        <a:pt x="18" y="152"/>
                        <a:pt x="19" y="153"/>
                      </a:cubicBezTo>
                      <a:cubicBezTo>
                        <a:pt x="21" y="154"/>
                        <a:pt x="21" y="155"/>
                        <a:pt x="21" y="156"/>
                      </a:cubicBezTo>
                      <a:cubicBezTo>
                        <a:pt x="20" y="158"/>
                        <a:pt x="18" y="159"/>
                        <a:pt x="13" y="158"/>
                      </a:cubicBezTo>
                      <a:cubicBezTo>
                        <a:pt x="12" y="158"/>
                        <a:pt x="11" y="158"/>
                        <a:pt x="9" y="158"/>
                      </a:cubicBezTo>
                      <a:cubicBezTo>
                        <a:pt x="7" y="158"/>
                        <a:pt x="6" y="158"/>
                        <a:pt x="6" y="158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5" y="160"/>
                        <a:pt x="5" y="162"/>
                        <a:pt x="8" y="164"/>
                      </a:cubicBezTo>
                      <a:cubicBezTo>
                        <a:pt x="9" y="165"/>
                        <a:pt x="10" y="166"/>
                        <a:pt x="11" y="167"/>
                      </a:cubicBezTo>
                      <a:cubicBezTo>
                        <a:pt x="14" y="169"/>
                        <a:pt x="17" y="171"/>
                        <a:pt x="18" y="175"/>
                      </a:cubicBezTo>
                      <a:cubicBezTo>
                        <a:pt x="18" y="175"/>
                        <a:pt x="18" y="176"/>
                        <a:pt x="18" y="177"/>
                      </a:cubicBezTo>
                      <a:cubicBezTo>
                        <a:pt x="18" y="177"/>
                        <a:pt x="18" y="177"/>
                        <a:pt x="18" y="177"/>
                      </a:cubicBezTo>
                      <a:cubicBezTo>
                        <a:pt x="19" y="178"/>
                        <a:pt x="19" y="179"/>
                        <a:pt x="19" y="179"/>
                      </a:cubicBezTo>
                      <a:cubicBezTo>
                        <a:pt x="19" y="179"/>
                        <a:pt x="19" y="179"/>
                        <a:pt x="19" y="179"/>
                      </a:cubicBezTo>
                      <a:cubicBezTo>
                        <a:pt x="20" y="181"/>
                        <a:pt x="20" y="182"/>
                        <a:pt x="21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33" name="Freeform 1589">
                  <a:extLst>
                    <a:ext uri="{FF2B5EF4-FFF2-40B4-BE49-F238E27FC236}">
                      <a16:creationId xmlns:a16="http://schemas.microsoft.com/office/drawing/2014/main" id="{2841409A-B2C6-8E4A-8592-8C56A86648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9" y="2716"/>
                  <a:ext cx="80" cy="43"/>
                </a:xfrm>
                <a:custGeom>
                  <a:avLst/>
                  <a:gdLst>
                    <a:gd name="T0" fmla="*/ 0 w 80"/>
                    <a:gd name="T1" fmla="*/ 0 h 43"/>
                    <a:gd name="T2" fmla="*/ 80 w 80"/>
                    <a:gd name="T3" fmla="*/ 43 h 43"/>
                    <a:gd name="T4" fmla="*/ 80 w 80"/>
                    <a:gd name="T5" fmla="*/ 43 h 43"/>
                    <a:gd name="T6" fmla="*/ 0 w 80"/>
                    <a:gd name="T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" h="43">
                      <a:moveTo>
                        <a:pt x="0" y="0"/>
                      </a:moveTo>
                      <a:lnTo>
                        <a:pt x="80" y="43"/>
                      </a:lnTo>
                      <a:lnTo>
                        <a:pt x="8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34" name="Freeform 1590">
                  <a:extLst>
                    <a:ext uri="{FF2B5EF4-FFF2-40B4-BE49-F238E27FC236}">
                      <a16:creationId xmlns:a16="http://schemas.microsoft.com/office/drawing/2014/main" id="{E49C5CC4-6D4B-9F43-A47C-0A505BFB0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1" y="2716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8 w 8"/>
                    <a:gd name="T3" fmla="*/ 0 h 4"/>
                    <a:gd name="T4" fmla="*/ 0 w 8"/>
                    <a:gd name="T5" fmla="*/ 4 h 4"/>
                    <a:gd name="T6" fmla="*/ 0 w 8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0" y="4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35" name="Freeform 1591">
                  <a:extLst>
                    <a:ext uri="{FF2B5EF4-FFF2-40B4-BE49-F238E27FC236}">
                      <a16:creationId xmlns:a16="http://schemas.microsoft.com/office/drawing/2014/main" id="{08527EF7-72A6-8C4F-A0A5-2F8BECF78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" y="285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36" name="Freeform 1592">
                  <a:extLst>
                    <a:ext uri="{FF2B5EF4-FFF2-40B4-BE49-F238E27FC236}">
                      <a16:creationId xmlns:a16="http://schemas.microsoft.com/office/drawing/2014/main" id="{7E058BFF-2424-FF45-84A4-ECA1B93039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28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1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37" name="Freeform 1593">
                  <a:extLst>
                    <a:ext uri="{FF2B5EF4-FFF2-40B4-BE49-F238E27FC236}">
                      <a16:creationId xmlns:a16="http://schemas.microsoft.com/office/drawing/2014/main" id="{3137EA6C-3209-0940-AC3D-CA06B06DF9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7" y="2850"/>
                  <a:ext cx="9" cy="4"/>
                </a:xfrm>
                <a:custGeom>
                  <a:avLst/>
                  <a:gdLst>
                    <a:gd name="T0" fmla="*/ 9 w 9"/>
                    <a:gd name="T1" fmla="*/ 0 h 4"/>
                    <a:gd name="T2" fmla="*/ 0 w 9"/>
                    <a:gd name="T3" fmla="*/ 4 h 4"/>
                    <a:gd name="T4" fmla="*/ 9 w 9"/>
                    <a:gd name="T5" fmla="*/ 0 h 4"/>
                    <a:gd name="T6" fmla="*/ 9 w 9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9" y="0"/>
                      </a:moveTo>
                      <a:cubicBezTo>
                        <a:pt x="6" y="0"/>
                        <a:pt x="2" y="3"/>
                        <a:pt x="0" y="4"/>
                      </a:cubicBezTo>
                      <a:cubicBezTo>
                        <a:pt x="2" y="3"/>
                        <a:pt x="6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38" name="Freeform 1594">
                  <a:extLst>
                    <a:ext uri="{FF2B5EF4-FFF2-40B4-BE49-F238E27FC236}">
                      <a16:creationId xmlns:a16="http://schemas.microsoft.com/office/drawing/2014/main" id="{3E6C4106-78AC-F644-9461-79946D98DA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28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39" name="Freeform 1595">
                  <a:extLst>
                    <a:ext uri="{FF2B5EF4-FFF2-40B4-BE49-F238E27FC236}">
                      <a16:creationId xmlns:a16="http://schemas.microsoft.com/office/drawing/2014/main" id="{521107C5-66A1-8649-81EA-001E5FF7F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2825"/>
                  <a:ext cx="3" cy="3"/>
                </a:xfrm>
                <a:custGeom>
                  <a:avLst/>
                  <a:gdLst>
                    <a:gd name="T0" fmla="*/ 3 w 3"/>
                    <a:gd name="T1" fmla="*/ 4 h 4"/>
                    <a:gd name="T2" fmla="*/ 1 w 3"/>
                    <a:gd name="T3" fmla="*/ 2 h 4"/>
                    <a:gd name="T4" fmla="*/ 0 w 3"/>
                    <a:gd name="T5" fmla="*/ 0 h 4"/>
                    <a:gd name="T6" fmla="*/ 1 w 3"/>
                    <a:gd name="T7" fmla="*/ 2 h 4"/>
                    <a:gd name="T8" fmla="*/ 2 w 3"/>
                    <a:gd name="T9" fmla="*/ 4 h 4"/>
                    <a:gd name="T10" fmla="*/ 3 w 3"/>
                    <a:gd name="T11" fmla="*/ 4 h 4"/>
                    <a:gd name="T12" fmla="*/ 3 w 3"/>
                    <a:gd name="T13" fmla="*/ 4 h 4"/>
                    <a:gd name="T14" fmla="*/ 3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40" name="Freeform 1596">
                  <a:extLst>
                    <a:ext uri="{FF2B5EF4-FFF2-40B4-BE49-F238E27FC236}">
                      <a16:creationId xmlns:a16="http://schemas.microsoft.com/office/drawing/2014/main" id="{2B49E777-B91E-034B-8721-DF54A42D7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2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41" name="Freeform 1597">
                  <a:extLst>
                    <a:ext uri="{FF2B5EF4-FFF2-40B4-BE49-F238E27FC236}">
                      <a16:creationId xmlns:a16="http://schemas.microsoft.com/office/drawing/2014/main" id="{C3952C2A-771A-3C4E-BB48-D0330976F4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82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  <a:gd name="T8" fmla="*/ 1 w 1"/>
                    <a:gd name="T9" fmla="*/ 1 h 2"/>
                    <a:gd name="T10" fmla="*/ 0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42" name="Freeform 1598">
                  <a:extLst>
                    <a:ext uri="{FF2B5EF4-FFF2-40B4-BE49-F238E27FC236}">
                      <a16:creationId xmlns:a16="http://schemas.microsoft.com/office/drawing/2014/main" id="{0F73ADF0-F14E-054D-B29A-84AB2EE93D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" y="282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43" name="Freeform 1599">
                  <a:extLst>
                    <a:ext uri="{FF2B5EF4-FFF2-40B4-BE49-F238E27FC236}">
                      <a16:creationId xmlns:a16="http://schemas.microsoft.com/office/drawing/2014/main" id="{6B12CDDD-68AF-184F-95C5-F5F3E658F2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3" y="2883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44" name="Freeform 1600">
                  <a:extLst>
                    <a:ext uri="{FF2B5EF4-FFF2-40B4-BE49-F238E27FC236}">
                      <a16:creationId xmlns:a16="http://schemas.microsoft.com/office/drawing/2014/main" id="{5BB5C6C9-37C0-9946-94DE-F9B1BA199E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2887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2 w 2"/>
                    <a:gd name="T5" fmla="*/ 3 h 3"/>
                    <a:gd name="T6" fmla="*/ 0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45" name="Freeform 1601">
                  <a:extLst>
                    <a:ext uri="{FF2B5EF4-FFF2-40B4-BE49-F238E27FC236}">
                      <a16:creationId xmlns:a16="http://schemas.microsoft.com/office/drawing/2014/main" id="{0994D1DE-A713-EE4A-940A-95AF2E42C6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3" y="2885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46" name="Freeform 1602">
                  <a:extLst>
                    <a:ext uri="{FF2B5EF4-FFF2-40B4-BE49-F238E27FC236}">
                      <a16:creationId xmlns:a16="http://schemas.microsoft.com/office/drawing/2014/main" id="{AB5B3F11-4174-544C-87DD-ED95868661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3" y="282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47" name="Freeform 1603">
                  <a:extLst>
                    <a:ext uri="{FF2B5EF4-FFF2-40B4-BE49-F238E27FC236}">
                      <a16:creationId xmlns:a16="http://schemas.microsoft.com/office/drawing/2014/main" id="{2A5528EE-D2A1-B94A-B605-A7E52F34CC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28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48" name="Freeform 1604">
                  <a:extLst>
                    <a:ext uri="{FF2B5EF4-FFF2-40B4-BE49-F238E27FC236}">
                      <a16:creationId xmlns:a16="http://schemas.microsoft.com/office/drawing/2014/main" id="{F385E656-7853-CF45-BC23-969EC1356B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2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49" name="Freeform 1605">
                  <a:extLst>
                    <a:ext uri="{FF2B5EF4-FFF2-40B4-BE49-F238E27FC236}">
                      <a16:creationId xmlns:a16="http://schemas.microsoft.com/office/drawing/2014/main" id="{903A38F7-0518-1844-82CA-FD7C9406C0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0" y="282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50" name="Freeform 1606">
                  <a:extLst>
                    <a:ext uri="{FF2B5EF4-FFF2-40B4-BE49-F238E27FC236}">
                      <a16:creationId xmlns:a16="http://schemas.microsoft.com/office/drawing/2014/main" id="{084746D2-25A6-DD4C-92C5-E0CC162E8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2" y="27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51" name="Freeform 1607">
                  <a:extLst>
                    <a:ext uri="{FF2B5EF4-FFF2-40B4-BE49-F238E27FC236}">
                      <a16:creationId xmlns:a16="http://schemas.microsoft.com/office/drawing/2014/main" id="{4FF61C0C-5A9B-764A-A7A3-15451B4B76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2" y="273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52" name="Freeform 1608">
                  <a:extLst>
                    <a:ext uri="{FF2B5EF4-FFF2-40B4-BE49-F238E27FC236}">
                      <a16:creationId xmlns:a16="http://schemas.microsoft.com/office/drawing/2014/main" id="{D0357370-2707-8D4D-A014-762102CB2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8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53" name="Freeform 1609">
                  <a:extLst>
                    <a:ext uri="{FF2B5EF4-FFF2-40B4-BE49-F238E27FC236}">
                      <a16:creationId xmlns:a16="http://schemas.microsoft.com/office/drawing/2014/main" id="{A611E69D-E8EA-C645-8637-A5E2134BED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2" y="2617"/>
                  <a:ext cx="112" cy="113"/>
                </a:xfrm>
                <a:custGeom>
                  <a:avLst/>
                  <a:gdLst>
                    <a:gd name="T0" fmla="*/ 108 w 117"/>
                    <a:gd name="T1" fmla="*/ 26 h 118"/>
                    <a:gd name="T2" fmla="*/ 109 w 117"/>
                    <a:gd name="T3" fmla="*/ 24 h 118"/>
                    <a:gd name="T4" fmla="*/ 109 w 117"/>
                    <a:gd name="T5" fmla="*/ 24 h 118"/>
                    <a:gd name="T6" fmla="*/ 103 w 117"/>
                    <a:gd name="T7" fmla="*/ 8 h 118"/>
                    <a:gd name="T8" fmla="*/ 98 w 117"/>
                    <a:gd name="T9" fmla="*/ 8 h 118"/>
                    <a:gd name="T10" fmla="*/ 91 w 117"/>
                    <a:gd name="T11" fmla="*/ 7 h 118"/>
                    <a:gd name="T12" fmla="*/ 75 w 117"/>
                    <a:gd name="T13" fmla="*/ 4 h 118"/>
                    <a:gd name="T14" fmla="*/ 70 w 117"/>
                    <a:gd name="T15" fmla="*/ 3 h 118"/>
                    <a:gd name="T16" fmla="*/ 54 w 117"/>
                    <a:gd name="T17" fmla="*/ 7 h 118"/>
                    <a:gd name="T18" fmla="*/ 39 w 117"/>
                    <a:gd name="T19" fmla="*/ 9 h 118"/>
                    <a:gd name="T20" fmla="*/ 37 w 117"/>
                    <a:gd name="T21" fmla="*/ 8 h 118"/>
                    <a:gd name="T22" fmla="*/ 19 w 117"/>
                    <a:gd name="T23" fmla="*/ 3 h 118"/>
                    <a:gd name="T24" fmla="*/ 3 w 117"/>
                    <a:gd name="T25" fmla="*/ 0 h 118"/>
                    <a:gd name="T26" fmla="*/ 3 w 117"/>
                    <a:gd name="T27" fmla="*/ 0 h 118"/>
                    <a:gd name="T28" fmla="*/ 3 w 117"/>
                    <a:gd name="T29" fmla="*/ 8 h 118"/>
                    <a:gd name="T30" fmla="*/ 1 w 117"/>
                    <a:gd name="T31" fmla="*/ 15 h 118"/>
                    <a:gd name="T32" fmla="*/ 1 w 117"/>
                    <a:gd name="T33" fmla="*/ 23 h 118"/>
                    <a:gd name="T34" fmla="*/ 2 w 117"/>
                    <a:gd name="T35" fmla="*/ 31 h 118"/>
                    <a:gd name="T36" fmla="*/ 2 w 117"/>
                    <a:gd name="T37" fmla="*/ 116 h 118"/>
                    <a:gd name="T38" fmla="*/ 68 w 117"/>
                    <a:gd name="T39" fmla="*/ 116 h 118"/>
                    <a:gd name="T40" fmla="*/ 71 w 117"/>
                    <a:gd name="T41" fmla="*/ 113 h 118"/>
                    <a:gd name="T42" fmla="*/ 73 w 117"/>
                    <a:gd name="T43" fmla="*/ 113 h 118"/>
                    <a:gd name="T44" fmla="*/ 79 w 117"/>
                    <a:gd name="T45" fmla="*/ 115 h 118"/>
                    <a:gd name="T46" fmla="*/ 93 w 117"/>
                    <a:gd name="T47" fmla="*/ 115 h 118"/>
                    <a:gd name="T48" fmla="*/ 94 w 117"/>
                    <a:gd name="T49" fmla="*/ 116 h 118"/>
                    <a:gd name="T50" fmla="*/ 98 w 117"/>
                    <a:gd name="T51" fmla="*/ 118 h 118"/>
                    <a:gd name="T52" fmla="*/ 99 w 117"/>
                    <a:gd name="T53" fmla="*/ 117 h 118"/>
                    <a:gd name="T54" fmla="*/ 105 w 117"/>
                    <a:gd name="T55" fmla="*/ 113 h 118"/>
                    <a:gd name="T56" fmla="*/ 108 w 117"/>
                    <a:gd name="T57" fmla="*/ 110 h 118"/>
                    <a:gd name="T58" fmla="*/ 112 w 117"/>
                    <a:gd name="T59" fmla="*/ 105 h 118"/>
                    <a:gd name="T60" fmla="*/ 114 w 117"/>
                    <a:gd name="T61" fmla="*/ 105 h 118"/>
                    <a:gd name="T62" fmla="*/ 116 w 117"/>
                    <a:gd name="T63" fmla="*/ 102 h 118"/>
                    <a:gd name="T64" fmla="*/ 117 w 117"/>
                    <a:gd name="T65" fmla="*/ 102 h 118"/>
                    <a:gd name="T66" fmla="*/ 117 w 117"/>
                    <a:gd name="T67" fmla="*/ 98 h 118"/>
                    <a:gd name="T68" fmla="*/ 115 w 117"/>
                    <a:gd name="T69" fmla="*/ 93 h 118"/>
                    <a:gd name="T70" fmla="*/ 112 w 117"/>
                    <a:gd name="T71" fmla="*/ 86 h 118"/>
                    <a:gd name="T72" fmla="*/ 105 w 117"/>
                    <a:gd name="T73" fmla="*/ 74 h 118"/>
                    <a:gd name="T74" fmla="*/ 100 w 117"/>
                    <a:gd name="T75" fmla="*/ 63 h 118"/>
                    <a:gd name="T76" fmla="*/ 97 w 117"/>
                    <a:gd name="T77" fmla="*/ 58 h 118"/>
                    <a:gd name="T78" fmla="*/ 94 w 117"/>
                    <a:gd name="T79" fmla="*/ 51 h 118"/>
                    <a:gd name="T80" fmla="*/ 92 w 117"/>
                    <a:gd name="T81" fmla="*/ 45 h 118"/>
                    <a:gd name="T82" fmla="*/ 87 w 117"/>
                    <a:gd name="T83" fmla="*/ 40 h 118"/>
                    <a:gd name="T84" fmla="*/ 81 w 117"/>
                    <a:gd name="T85" fmla="*/ 18 h 118"/>
                    <a:gd name="T86" fmla="*/ 83 w 117"/>
                    <a:gd name="T87" fmla="*/ 16 h 118"/>
                    <a:gd name="T88" fmla="*/ 84 w 117"/>
                    <a:gd name="T89" fmla="*/ 16 h 118"/>
                    <a:gd name="T90" fmla="*/ 91 w 117"/>
                    <a:gd name="T91" fmla="*/ 28 h 118"/>
                    <a:gd name="T92" fmla="*/ 93 w 117"/>
                    <a:gd name="T93" fmla="*/ 31 h 118"/>
                    <a:gd name="T94" fmla="*/ 102 w 117"/>
                    <a:gd name="T95" fmla="*/ 45 h 118"/>
                    <a:gd name="T96" fmla="*/ 105 w 117"/>
                    <a:gd name="T97" fmla="*/ 35 h 118"/>
                    <a:gd name="T98" fmla="*/ 108 w 117"/>
                    <a:gd name="T99" fmla="*/ 29 h 118"/>
                    <a:gd name="T100" fmla="*/ 108 w 117"/>
                    <a:gd name="T101" fmla="*/ 28 h 118"/>
                    <a:gd name="T102" fmla="*/ 108 w 117"/>
                    <a:gd name="T103" fmla="*/ 2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17" h="118">
                      <a:moveTo>
                        <a:pt x="108" y="26"/>
                      </a:move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8"/>
                        <a:pt x="100" y="8"/>
                        <a:pt x="98" y="8"/>
                      </a:cubicBezTo>
                      <a:cubicBezTo>
                        <a:pt x="96" y="7"/>
                        <a:pt x="93" y="7"/>
                        <a:pt x="91" y="7"/>
                      </a:cubicBezTo>
                      <a:cubicBezTo>
                        <a:pt x="85" y="9"/>
                        <a:pt x="81" y="7"/>
                        <a:pt x="75" y="4"/>
                      </a:cubicBezTo>
                      <a:cubicBezTo>
                        <a:pt x="74" y="4"/>
                        <a:pt x="73" y="3"/>
                        <a:pt x="70" y="3"/>
                      </a:cubicBezTo>
                      <a:cubicBezTo>
                        <a:pt x="63" y="3"/>
                        <a:pt x="55" y="6"/>
                        <a:pt x="54" y="7"/>
                      </a:cubicBezTo>
                      <a:cubicBezTo>
                        <a:pt x="52" y="11"/>
                        <a:pt x="45" y="12"/>
                        <a:pt x="39" y="9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3" y="7"/>
                        <a:pt x="27" y="4"/>
                        <a:pt x="19" y="3"/>
                      </a:cubicBezTo>
                      <a:cubicBezTo>
                        <a:pt x="10" y="3"/>
                        <a:pt x="5" y="2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4"/>
                        <a:pt x="2" y="6"/>
                        <a:pt x="3" y="8"/>
                      </a:cubicBezTo>
                      <a:cubicBezTo>
                        <a:pt x="3" y="10"/>
                        <a:pt x="4" y="13"/>
                        <a:pt x="1" y="15"/>
                      </a:cubicBezTo>
                      <a:cubicBezTo>
                        <a:pt x="0" y="17"/>
                        <a:pt x="0" y="19"/>
                        <a:pt x="1" y="23"/>
                      </a:cubicBezTo>
                      <a:cubicBezTo>
                        <a:pt x="1" y="25"/>
                        <a:pt x="2" y="28"/>
                        <a:pt x="2" y="31"/>
                      </a:cubicBezTo>
                      <a:cubicBezTo>
                        <a:pt x="2" y="116"/>
                        <a:pt x="2" y="116"/>
                        <a:pt x="2" y="116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71" y="113"/>
                        <a:pt x="71" y="113"/>
                        <a:pt x="71" y="113"/>
                      </a:cubicBezTo>
                      <a:cubicBezTo>
                        <a:pt x="72" y="113"/>
                        <a:pt x="73" y="113"/>
                        <a:pt x="73" y="113"/>
                      </a:cubicBezTo>
                      <a:cubicBezTo>
                        <a:pt x="76" y="113"/>
                        <a:pt x="77" y="114"/>
                        <a:pt x="79" y="115"/>
                      </a:cubicBezTo>
                      <a:cubicBezTo>
                        <a:pt x="93" y="115"/>
                        <a:pt x="93" y="115"/>
                        <a:pt x="93" y="115"/>
                      </a:cubicBezTo>
                      <a:cubicBezTo>
                        <a:pt x="94" y="116"/>
                        <a:pt x="94" y="116"/>
                        <a:pt x="94" y="116"/>
                      </a:cubicBezTo>
                      <a:cubicBezTo>
                        <a:pt x="95" y="116"/>
                        <a:pt x="96" y="118"/>
                        <a:pt x="98" y="118"/>
                      </a:cubicBezTo>
                      <a:cubicBezTo>
                        <a:pt x="99" y="118"/>
                        <a:pt x="99" y="118"/>
                        <a:pt x="99" y="117"/>
                      </a:cubicBezTo>
                      <a:cubicBezTo>
                        <a:pt x="100" y="116"/>
                        <a:pt x="101" y="113"/>
                        <a:pt x="105" y="113"/>
                      </a:cubicBezTo>
                      <a:cubicBezTo>
                        <a:pt x="106" y="113"/>
                        <a:pt x="107" y="112"/>
                        <a:pt x="108" y="110"/>
                      </a:cubicBezTo>
                      <a:cubicBezTo>
                        <a:pt x="109" y="108"/>
                        <a:pt x="110" y="105"/>
                        <a:pt x="112" y="105"/>
                      </a:cubicBezTo>
                      <a:cubicBezTo>
                        <a:pt x="114" y="105"/>
                        <a:pt x="114" y="105"/>
                        <a:pt x="114" y="105"/>
                      </a:cubicBezTo>
                      <a:cubicBezTo>
                        <a:pt x="115" y="105"/>
                        <a:pt x="115" y="104"/>
                        <a:pt x="116" y="102"/>
                      </a:cubicBezTo>
                      <a:cubicBezTo>
                        <a:pt x="117" y="102"/>
                        <a:pt x="117" y="102"/>
                        <a:pt x="117" y="102"/>
                      </a:cubicBezTo>
                      <a:cubicBezTo>
                        <a:pt x="117" y="100"/>
                        <a:pt x="117" y="99"/>
                        <a:pt x="117" y="98"/>
                      </a:cubicBezTo>
                      <a:cubicBezTo>
                        <a:pt x="117" y="95"/>
                        <a:pt x="117" y="95"/>
                        <a:pt x="115" y="93"/>
                      </a:cubicBezTo>
                      <a:cubicBezTo>
                        <a:pt x="114" y="92"/>
                        <a:pt x="113" y="90"/>
                        <a:pt x="112" y="86"/>
                      </a:cubicBezTo>
                      <a:cubicBezTo>
                        <a:pt x="111" y="83"/>
                        <a:pt x="108" y="78"/>
                        <a:pt x="105" y="74"/>
                      </a:cubicBezTo>
                      <a:cubicBezTo>
                        <a:pt x="102" y="68"/>
                        <a:pt x="100" y="65"/>
                        <a:pt x="100" y="63"/>
                      </a:cubicBezTo>
                      <a:cubicBezTo>
                        <a:pt x="99" y="61"/>
                        <a:pt x="98" y="60"/>
                        <a:pt x="97" y="58"/>
                      </a:cubicBezTo>
                      <a:cubicBezTo>
                        <a:pt x="96" y="56"/>
                        <a:pt x="94" y="54"/>
                        <a:pt x="94" y="51"/>
                      </a:cubicBezTo>
                      <a:cubicBezTo>
                        <a:pt x="94" y="49"/>
                        <a:pt x="94" y="48"/>
                        <a:pt x="92" y="45"/>
                      </a:cubicBezTo>
                      <a:cubicBezTo>
                        <a:pt x="90" y="44"/>
                        <a:pt x="89" y="42"/>
                        <a:pt x="87" y="40"/>
                      </a:cubicBezTo>
                      <a:cubicBezTo>
                        <a:pt x="82" y="32"/>
                        <a:pt x="80" y="21"/>
                        <a:pt x="81" y="18"/>
                      </a:cubicBezTo>
                      <a:cubicBezTo>
                        <a:pt x="82" y="16"/>
                        <a:pt x="82" y="16"/>
                        <a:pt x="83" y="16"/>
                      </a:cubicBezTo>
                      <a:cubicBezTo>
                        <a:pt x="84" y="16"/>
                        <a:pt x="84" y="16"/>
                        <a:pt x="84" y="16"/>
                      </a:cubicBezTo>
                      <a:cubicBezTo>
                        <a:pt x="86" y="16"/>
                        <a:pt x="87" y="18"/>
                        <a:pt x="91" y="28"/>
                      </a:cubicBezTo>
                      <a:cubicBezTo>
                        <a:pt x="92" y="30"/>
                        <a:pt x="92" y="31"/>
                        <a:pt x="93" y="31"/>
                      </a:cubicBezTo>
                      <a:cubicBezTo>
                        <a:pt x="96" y="39"/>
                        <a:pt x="101" y="45"/>
                        <a:pt x="102" y="45"/>
                      </a:cubicBezTo>
                      <a:cubicBezTo>
                        <a:pt x="103" y="44"/>
                        <a:pt x="105" y="38"/>
                        <a:pt x="105" y="35"/>
                      </a:cubicBezTo>
                      <a:cubicBezTo>
                        <a:pt x="106" y="32"/>
                        <a:pt x="107" y="30"/>
                        <a:pt x="108" y="29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6"/>
                        <a:pt x="108" y="26"/>
                        <a:pt x="108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54" name="Rectangle 1610">
                  <a:extLst>
                    <a:ext uri="{FF2B5EF4-FFF2-40B4-BE49-F238E27FC236}">
                      <a16:creationId xmlns:a16="http://schemas.microsoft.com/office/drawing/2014/main" id="{5542CE23-9538-B747-94F6-4080EE605D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5" y="261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55" name="Freeform 1611">
                  <a:extLst>
                    <a:ext uri="{FF2B5EF4-FFF2-40B4-BE49-F238E27FC236}">
                      <a16:creationId xmlns:a16="http://schemas.microsoft.com/office/drawing/2014/main" id="{5BD376D3-A4B5-E54A-A615-1ED29E41C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6" y="2950"/>
                  <a:ext cx="56" cy="63"/>
                </a:xfrm>
                <a:custGeom>
                  <a:avLst/>
                  <a:gdLst>
                    <a:gd name="T0" fmla="*/ 29 w 58"/>
                    <a:gd name="T1" fmla="*/ 0 h 66"/>
                    <a:gd name="T2" fmla="*/ 29 w 58"/>
                    <a:gd name="T3" fmla="*/ 3 h 66"/>
                    <a:gd name="T4" fmla="*/ 29 w 58"/>
                    <a:gd name="T5" fmla="*/ 5 h 66"/>
                    <a:gd name="T6" fmla="*/ 29 w 58"/>
                    <a:gd name="T7" fmla="*/ 8 h 66"/>
                    <a:gd name="T8" fmla="*/ 29 w 58"/>
                    <a:gd name="T9" fmla="*/ 10 h 66"/>
                    <a:gd name="T10" fmla="*/ 29 w 58"/>
                    <a:gd name="T11" fmla="*/ 11 h 66"/>
                    <a:gd name="T12" fmla="*/ 29 w 58"/>
                    <a:gd name="T13" fmla="*/ 13 h 66"/>
                    <a:gd name="T14" fmla="*/ 29 w 58"/>
                    <a:gd name="T15" fmla="*/ 13 h 66"/>
                    <a:gd name="T16" fmla="*/ 29 w 58"/>
                    <a:gd name="T17" fmla="*/ 15 h 66"/>
                    <a:gd name="T18" fmla="*/ 12 w 58"/>
                    <a:gd name="T19" fmla="*/ 16 h 66"/>
                    <a:gd name="T20" fmla="*/ 11 w 58"/>
                    <a:gd name="T21" fmla="*/ 16 h 66"/>
                    <a:gd name="T22" fmla="*/ 10 w 58"/>
                    <a:gd name="T23" fmla="*/ 16 h 66"/>
                    <a:gd name="T24" fmla="*/ 9 w 58"/>
                    <a:gd name="T25" fmla="*/ 16 h 66"/>
                    <a:gd name="T26" fmla="*/ 7 w 58"/>
                    <a:gd name="T27" fmla="*/ 17 h 66"/>
                    <a:gd name="T28" fmla="*/ 7 w 58"/>
                    <a:gd name="T29" fmla="*/ 19 h 66"/>
                    <a:gd name="T30" fmla="*/ 11 w 58"/>
                    <a:gd name="T31" fmla="*/ 24 h 66"/>
                    <a:gd name="T32" fmla="*/ 5 w 58"/>
                    <a:gd name="T33" fmla="*/ 28 h 66"/>
                    <a:gd name="T34" fmla="*/ 2 w 58"/>
                    <a:gd name="T35" fmla="*/ 39 h 66"/>
                    <a:gd name="T36" fmla="*/ 13 w 58"/>
                    <a:gd name="T37" fmla="*/ 54 h 66"/>
                    <a:gd name="T38" fmla="*/ 23 w 58"/>
                    <a:gd name="T39" fmla="*/ 66 h 66"/>
                    <a:gd name="T40" fmla="*/ 23 w 58"/>
                    <a:gd name="T41" fmla="*/ 66 h 66"/>
                    <a:gd name="T42" fmla="*/ 25 w 58"/>
                    <a:gd name="T43" fmla="*/ 65 h 66"/>
                    <a:gd name="T44" fmla="*/ 26 w 58"/>
                    <a:gd name="T45" fmla="*/ 64 h 66"/>
                    <a:gd name="T46" fmla="*/ 30 w 58"/>
                    <a:gd name="T47" fmla="*/ 64 h 66"/>
                    <a:gd name="T48" fmla="*/ 28 w 58"/>
                    <a:gd name="T49" fmla="*/ 57 h 66"/>
                    <a:gd name="T50" fmla="*/ 34 w 58"/>
                    <a:gd name="T51" fmla="*/ 50 h 66"/>
                    <a:gd name="T52" fmla="*/ 37 w 58"/>
                    <a:gd name="T53" fmla="*/ 48 h 66"/>
                    <a:gd name="T54" fmla="*/ 46 w 58"/>
                    <a:gd name="T55" fmla="*/ 48 h 66"/>
                    <a:gd name="T56" fmla="*/ 52 w 58"/>
                    <a:gd name="T57" fmla="*/ 51 h 66"/>
                    <a:gd name="T58" fmla="*/ 58 w 58"/>
                    <a:gd name="T59" fmla="*/ 41 h 66"/>
                    <a:gd name="T60" fmla="*/ 56 w 58"/>
                    <a:gd name="T61" fmla="*/ 31 h 66"/>
                    <a:gd name="T62" fmla="*/ 54 w 58"/>
                    <a:gd name="T63" fmla="*/ 18 h 66"/>
                    <a:gd name="T64" fmla="*/ 55 w 58"/>
                    <a:gd name="T65" fmla="*/ 12 h 66"/>
                    <a:gd name="T66" fmla="*/ 46 w 58"/>
                    <a:gd name="T67" fmla="*/ 13 h 66"/>
                    <a:gd name="T68" fmla="*/ 45 w 58"/>
                    <a:gd name="T69" fmla="*/ 13 h 66"/>
                    <a:gd name="T70" fmla="*/ 44 w 58"/>
                    <a:gd name="T71" fmla="*/ 13 h 66"/>
                    <a:gd name="T72" fmla="*/ 43 w 58"/>
                    <a:gd name="T73" fmla="*/ 12 h 66"/>
                    <a:gd name="T74" fmla="*/ 43 w 58"/>
                    <a:gd name="T75" fmla="*/ 11 h 66"/>
                    <a:gd name="T76" fmla="*/ 43 w 58"/>
                    <a:gd name="T77" fmla="*/ 9 h 66"/>
                    <a:gd name="T78" fmla="*/ 43 w 58"/>
                    <a:gd name="T79" fmla="*/ 7 h 66"/>
                    <a:gd name="T80" fmla="*/ 44 w 58"/>
                    <a:gd name="T81" fmla="*/ 4 h 66"/>
                    <a:gd name="T82" fmla="*/ 44 w 58"/>
                    <a:gd name="T83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8" h="66">
                      <a:moveTo>
                        <a:pt x="30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5"/>
                        <a:pt x="29" y="5"/>
                      </a:cubicBezTo>
                      <a:cubicBezTo>
                        <a:pt x="29" y="6"/>
                        <a:pt x="29" y="6"/>
                        <a:pt x="29" y="7"/>
                      </a:cubicBezTo>
                      <a:cubicBezTo>
                        <a:pt x="29" y="7"/>
                        <a:pt x="29" y="7"/>
                        <a:pt x="29" y="8"/>
                      </a:cubicBezTo>
                      <a:cubicBezTo>
                        <a:pt x="29" y="8"/>
                        <a:pt x="29" y="8"/>
                        <a:pt x="29" y="9"/>
                      </a:cubicBezTo>
                      <a:cubicBezTo>
                        <a:pt x="29" y="9"/>
                        <a:pt x="29" y="9"/>
                        <a:pt x="29" y="10"/>
                      </a:cubicBezTo>
                      <a:cubicBezTo>
                        <a:pt x="29" y="10"/>
                        <a:pt x="29" y="10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6" y="16"/>
                        <a:pt x="14" y="16"/>
                        <a:pt x="12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9" y="16"/>
                        <a:pt x="9" y="16"/>
                      </a:cubicBezTo>
                      <a:cubicBezTo>
                        <a:pt x="9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7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9"/>
                      </a:cubicBezTo>
                      <a:cubicBezTo>
                        <a:pt x="9" y="20"/>
                        <a:pt x="10" y="21"/>
                        <a:pt x="11" y="22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0" y="26"/>
                        <a:pt x="8" y="26"/>
                        <a:pt x="7" y="27"/>
                      </a:cubicBezTo>
                      <a:cubicBezTo>
                        <a:pt x="6" y="27"/>
                        <a:pt x="5" y="27"/>
                        <a:pt x="5" y="28"/>
                      </a:cubicBezTo>
                      <a:cubicBezTo>
                        <a:pt x="5" y="30"/>
                        <a:pt x="3" y="33"/>
                        <a:pt x="0" y="36"/>
                      </a:cubicBezTo>
                      <a:cubicBezTo>
                        <a:pt x="0" y="37"/>
                        <a:pt x="2" y="38"/>
                        <a:pt x="2" y="39"/>
                      </a:cubicBezTo>
                      <a:cubicBezTo>
                        <a:pt x="4" y="42"/>
                        <a:pt x="5" y="43"/>
                        <a:pt x="6" y="45"/>
                      </a:cubicBezTo>
                      <a:cubicBezTo>
                        <a:pt x="6" y="46"/>
                        <a:pt x="7" y="48"/>
                        <a:pt x="13" y="54"/>
                      </a:cubicBezTo>
                      <a:cubicBezTo>
                        <a:pt x="16" y="56"/>
                        <a:pt x="17" y="58"/>
                        <a:pt x="18" y="60"/>
                      </a:cubicBezTo>
                      <a:cubicBezTo>
                        <a:pt x="19" y="62"/>
                        <a:pt x="20" y="64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6"/>
                        <a:pt x="24" y="65"/>
                        <a:pt x="24" y="65"/>
                      </a:cubicBezTo>
                      <a:cubicBezTo>
                        <a:pt x="24" y="65"/>
                        <a:pt x="24" y="65"/>
                        <a:pt x="25" y="65"/>
                      </a:cubicBezTo>
                      <a:cubicBezTo>
                        <a:pt x="25" y="64"/>
                        <a:pt x="25" y="64"/>
                        <a:pt x="26" y="6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27" y="64"/>
                        <a:pt x="28" y="64"/>
                        <a:pt x="28" y="64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30" y="63"/>
                        <a:pt x="29" y="61"/>
                        <a:pt x="29" y="59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7" y="55"/>
                        <a:pt x="27" y="53"/>
                        <a:pt x="28" y="52"/>
                      </a:cubicBezTo>
                      <a:cubicBezTo>
                        <a:pt x="30" y="50"/>
                        <a:pt x="33" y="50"/>
                        <a:pt x="34" y="50"/>
                      </a:cubicBezTo>
                      <a:cubicBezTo>
                        <a:pt x="37" y="50"/>
                        <a:pt x="37" y="50"/>
                        <a:pt x="37" y="50"/>
                      </a:cubicBezTo>
                      <a:cubicBezTo>
                        <a:pt x="37" y="50"/>
                        <a:pt x="37" y="48"/>
                        <a:pt x="37" y="48"/>
                      </a:cubicBezTo>
                      <a:cubicBezTo>
                        <a:pt x="38" y="46"/>
                        <a:pt x="39" y="44"/>
                        <a:pt x="42" y="44"/>
                      </a:cubicBezTo>
                      <a:cubicBezTo>
                        <a:pt x="44" y="44"/>
                        <a:pt x="45" y="46"/>
                        <a:pt x="46" y="48"/>
                      </a:cubicBezTo>
                      <a:cubicBezTo>
                        <a:pt x="47" y="49"/>
                        <a:pt x="47" y="50"/>
                        <a:pt x="48" y="51"/>
                      </a:cubicBezTo>
                      <a:cubicBezTo>
                        <a:pt x="49" y="50"/>
                        <a:pt x="51" y="51"/>
                        <a:pt x="52" y="51"/>
                      </a:cubicBezTo>
                      <a:cubicBezTo>
                        <a:pt x="54" y="52"/>
                        <a:pt x="54" y="52"/>
                        <a:pt x="56" y="52"/>
                      </a:cubicBezTo>
                      <a:cubicBezTo>
                        <a:pt x="58" y="52"/>
                        <a:pt x="58" y="44"/>
                        <a:pt x="58" y="41"/>
                      </a:cubicBezTo>
                      <a:cubicBezTo>
                        <a:pt x="58" y="40"/>
                        <a:pt x="58" y="39"/>
                        <a:pt x="58" y="38"/>
                      </a:cubicBezTo>
                      <a:cubicBezTo>
                        <a:pt x="58" y="34"/>
                        <a:pt x="58" y="32"/>
                        <a:pt x="56" y="31"/>
                      </a:cubicBezTo>
                      <a:cubicBezTo>
                        <a:pt x="53" y="29"/>
                        <a:pt x="51" y="26"/>
                        <a:pt x="51" y="23"/>
                      </a:cubicBezTo>
                      <a:cubicBezTo>
                        <a:pt x="51" y="21"/>
                        <a:pt x="52" y="19"/>
                        <a:pt x="54" y="18"/>
                      </a:cubicBezTo>
                      <a:cubicBezTo>
                        <a:pt x="55" y="17"/>
                        <a:pt x="56" y="16"/>
                        <a:pt x="56" y="15"/>
                      </a:cubicBezTo>
                      <a:cubicBezTo>
                        <a:pt x="56" y="14"/>
                        <a:pt x="56" y="13"/>
                        <a:pt x="55" y="12"/>
                      </a:cubicBezTo>
                      <a:cubicBezTo>
                        <a:pt x="54" y="12"/>
                        <a:pt x="51" y="12"/>
                        <a:pt x="49" y="13"/>
                      </a:cubicBezTo>
                      <a:cubicBezTo>
                        <a:pt x="48" y="13"/>
                        <a:pt x="47" y="13"/>
                        <a:pt x="46" y="13"/>
                      </a:cubicBezTo>
                      <a:cubicBezTo>
                        <a:pt x="46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1"/>
                        <a:pt x="43" y="11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8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6"/>
                        <a:pt x="43" y="6"/>
                        <a:pt x="44" y="5"/>
                      </a:cubicBezTo>
                      <a:cubicBezTo>
                        <a:pt x="44" y="5"/>
                        <a:pt x="44" y="4"/>
                        <a:pt x="44" y="4"/>
                      </a:cubicBezTo>
                      <a:cubicBezTo>
                        <a:pt x="44" y="3"/>
                        <a:pt x="44" y="2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37" y="1"/>
                        <a:pt x="31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56" name="Freeform 1612">
                  <a:extLst>
                    <a:ext uri="{FF2B5EF4-FFF2-40B4-BE49-F238E27FC236}">
                      <a16:creationId xmlns:a16="http://schemas.microsoft.com/office/drawing/2014/main" id="{BEFC5DED-DD84-584B-948D-F45D27D14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950"/>
                  <a:ext cx="13" cy="1"/>
                </a:xfrm>
                <a:custGeom>
                  <a:avLst/>
                  <a:gdLst>
                    <a:gd name="T0" fmla="*/ 14 w 14"/>
                    <a:gd name="T1" fmla="*/ 1 h 1"/>
                    <a:gd name="T2" fmla="*/ 0 w 14"/>
                    <a:gd name="T3" fmla="*/ 0 h 1"/>
                    <a:gd name="T4" fmla="*/ 0 w 14"/>
                    <a:gd name="T5" fmla="*/ 0 h 1"/>
                    <a:gd name="T6" fmla="*/ 14 w 1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14" y="1"/>
                      </a:moveTo>
                      <a:cubicBezTo>
                        <a:pt x="7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7" y="1"/>
                        <a:pt x="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57" name="Freeform 1613">
                  <a:extLst>
                    <a:ext uri="{FF2B5EF4-FFF2-40B4-BE49-F238E27FC236}">
                      <a16:creationId xmlns:a16="http://schemas.microsoft.com/office/drawing/2014/main" id="{F4BF1CD0-C8E2-FF4A-8411-1DA89CA96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2" y="2952"/>
                  <a:ext cx="18" cy="9"/>
                </a:xfrm>
                <a:custGeom>
                  <a:avLst/>
                  <a:gdLst>
                    <a:gd name="T0" fmla="*/ 6 w 19"/>
                    <a:gd name="T1" fmla="*/ 0 h 10"/>
                    <a:gd name="T2" fmla="*/ 6 w 19"/>
                    <a:gd name="T3" fmla="*/ 3 h 10"/>
                    <a:gd name="T4" fmla="*/ 1 w 19"/>
                    <a:gd name="T5" fmla="*/ 7 h 10"/>
                    <a:gd name="T6" fmla="*/ 0 w 19"/>
                    <a:gd name="T7" fmla="*/ 8 h 10"/>
                    <a:gd name="T8" fmla="*/ 0 w 19"/>
                    <a:gd name="T9" fmla="*/ 8 h 10"/>
                    <a:gd name="T10" fmla="*/ 3 w 19"/>
                    <a:gd name="T11" fmla="*/ 10 h 10"/>
                    <a:gd name="T12" fmla="*/ 3 w 19"/>
                    <a:gd name="T13" fmla="*/ 10 h 10"/>
                    <a:gd name="T14" fmla="*/ 5 w 19"/>
                    <a:gd name="T15" fmla="*/ 10 h 10"/>
                    <a:gd name="T16" fmla="*/ 5 w 19"/>
                    <a:gd name="T17" fmla="*/ 10 h 10"/>
                    <a:gd name="T18" fmla="*/ 5 w 19"/>
                    <a:gd name="T19" fmla="*/ 10 h 10"/>
                    <a:gd name="T20" fmla="*/ 5 w 19"/>
                    <a:gd name="T21" fmla="*/ 10 h 10"/>
                    <a:gd name="T22" fmla="*/ 6 w 19"/>
                    <a:gd name="T23" fmla="*/ 10 h 10"/>
                    <a:gd name="T24" fmla="*/ 19 w 19"/>
                    <a:gd name="T25" fmla="*/ 10 h 10"/>
                    <a:gd name="T26" fmla="*/ 19 w 19"/>
                    <a:gd name="T27" fmla="*/ 8 h 10"/>
                    <a:gd name="T28" fmla="*/ 19 w 19"/>
                    <a:gd name="T29" fmla="*/ 7 h 10"/>
                    <a:gd name="T30" fmla="*/ 19 w 19"/>
                    <a:gd name="T31" fmla="*/ 5 h 10"/>
                    <a:gd name="T32" fmla="*/ 19 w 19"/>
                    <a:gd name="T33" fmla="*/ 4 h 10"/>
                    <a:gd name="T34" fmla="*/ 19 w 19"/>
                    <a:gd name="T35" fmla="*/ 2 h 10"/>
                    <a:gd name="T36" fmla="*/ 19 w 19"/>
                    <a:gd name="T37" fmla="*/ 0 h 10"/>
                    <a:gd name="T38" fmla="*/ 19 w 19"/>
                    <a:gd name="T39" fmla="*/ 0 h 10"/>
                    <a:gd name="T40" fmla="*/ 19 w 19"/>
                    <a:gd name="T41" fmla="*/ 0 h 10"/>
                    <a:gd name="T42" fmla="*/ 6 w 19"/>
                    <a:gd name="T4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" h="10">
                      <a:moveTo>
                        <a:pt x="6" y="0"/>
                      </a:moveTo>
                      <a:cubicBezTo>
                        <a:pt x="6" y="1"/>
                        <a:pt x="6" y="2"/>
                        <a:pt x="6" y="3"/>
                      </a:cubicBezTo>
                      <a:cubicBezTo>
                        <a:pt x="5" y="5"/>
                        <a:pt x="3" y="7"/>
                        <a:pt x="1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3" y="9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6" y="10"/>
                      </a:cubicBezTo>
                      <a:cubicBezTo>
                        <a:pt x="8" y="10"/>
                        <a:pt x="16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6"/>
                        <a:pt x="19" y="6"/>
                        <a:pt x="19" y="5"/>
                      </a:cubicBezTo>
                      <a:cubicBezTo>
                        <a:pt x="19" y="5"/>
                        <a:pt x="19" y="4"/>
                        <a:pt x="19" y="4"/>
                      </a:cubicBezTo>
                      <a:cubicBezTo>
                        <a:pt x="19" y="3"/>
                        <a:pt x="19" y="3"/>
                        <a:pt x="19" y="2"/>
                      </a:cubicBezTo>
                      <a:cubicBezTo>
                        <a:pt x="19" y="1"/>
                        <a:pt x="19" y="1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58" name="Freeform 1614">
                  <a:extLst>
                    <a:ext uri="{FF2B5EF4-FFF2-40B4-BE49-F238E27FC236}">
                      <a16:creationId xmlns:a16="http://schemas.microsoft.com/office/drawing/2014/main" id="{30EF0194-1C28-4341-9F20-205D6509F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59" name="Freeform 1615">
                  <a:extLst>
                    <a:ext uri="{FF2B5EF4-FFF2-40B4-BE49-F238E27FC236}">
                      <a16:creationId xmlns:a16="http://schemas.microsoft.com/office/drawing/2014/main" id="{B1DE0CD6-8EC5-304F-8C05-C5527F07C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60" name="Freeform 1616">
                  <a:extLst>
                    <a:ext uri="{FF2B5EF4-FFF2-40B4-BE49-F238E27FC236}">
                      <a16:creationId xmlns:a16="http://schemas.microsoft.com/office/drawing/2014/main" id="{29223B29-6892-F040-8AAF-208A7D8972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2961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61" name="Freeform 1617">
                  <a:extLst>
                    <a:ext uri="{FF2B5EF4-FFF2-40B4-BE49-F238E27FC236}">
                      <a16:creationId xmlns:a16="http://schemas.microsoft.com/office/drawing/2014/main" id="{4490EB9C-1F57-A24E-B3C4-6CC230BE0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7" y="29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62" name="Freeform 1618">
                  <a:extLst>
                    <a:ext uri="{FF2B5EF4-FFF2-40B4-BE49-F238E27FC236}">
                      <a16:creationId xmlns:a16="http://schemas.microsoft.com/office/drawing/2014/main" id="{A78D5D60-2B30-7441-B316-065A73DF9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7" y="296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63" name="Freeform 1619">
                  <a:extLst>
                    <a:ext uri="{FF2B5EF4-FFF2-40B4-BE49-F238E27FC236}">
                      <a16:creationId xmlns:a16="http://schemas.microsoft.com/office/drawing/2014/main" id="{D3696120-DB15-EB4A-97C8-AADA11FB20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9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64" name="Freeform 1620">
                  <a:extLst>
                    <a:ext uri="{FF2B5EF4-FFF2-40B4-BE49-F238E27FC236}">
                      <a16:creationId xmlns:a16="http://schemas.microsoft.com/office/drawing/2014/main" id="{FF93C8A4-069F-614E-BFFA-F718048805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65" name="Freeform 1621">
                  <a:extLst>
                    <a:ext uri="{FF2B5EF4-FFF2-40B4-BE49-F238E27FC236}">
                      <a16:creationId xmlns:a16="http://schemas.microsoft.com/office/drawing/2014/main" id="{646D5050-98E6-8A4B-82FD-81EE0907B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2935"/>
                  <a:ext cx="71" cy="90"/>
                </a:xfrm>
                <a:custGeom>
                  <a:avLst/>
                  <a:gdLst>
                    <a:gd name="T0" fmla="*/ 62 w 74"/>
                    <a:gd name="T1" fmla="*/ 2 h 95"/>
                    <a:gd name="T2" fmla="*/ 54 w 74"/>
                    <a:gd name="T3" fmla="*/ 11 h 95"/>
                    <a:gd name="T4" fmla="*/ 54 w 74"/>
                    <a:gd name="T5" fmla="*/ 11 h 95"/>
                    <a:gd name="T6" fmla="*/ 51 w 74"/>
                    <a:gd name="T7" fmla="*/ 21 h 95"/>
                    <a:gd name="T8" fmla="*/ 51 w 74"/>
                    <a:gd name="T9" fmla="*/ 24 h 95"/>
                    <a:gd name="T10" fmla="*/ 34 w 74"/>
                    <a:gd name="T11" fmla="*/ 17 h 95"/>
                    <a:gd name="T12" fmla="*/ 29 w 74"/>
                    <a:gd name="T13" fmla="*/ 17 h 95"/>
                    <a:gd name="T14" fmla="*/ 26 w 74"/>
                    <a:gd name="T15" fmla="*/ 17 h 95"/>
                    <a:gd name="T16" fmla="*/ 23 w 74"/>
                    <a:gd name="T17" fmla="*/ 17 h 95"/>
                    <a:gd name="T18" fmla="*/ 22 w 74"/>
                    <a:gd name="T19" fmla="*/ 20 h 95"/>
                    <a:gd name="T20" fmla="*/ 21 w 74"/>
                    <a:gd name="T21" fmla="*/ 22 h 95"/>
                    <a:gd name="T22" fmla="*/ 21 w 74"/>
                    <a:gd name="T23" fmla="*/ 24 h 95"/>
                    <a:gd name="T24" fmla="*/ 21 w 74"/>
                    <a:gd name="T25" fmla="*/ 25 h 95"/>
                    <a:gd name="T26" fmla="*/ 31 w 74"/>
                    <a:gd name="T27" fmla="*/ 25 h 95"/>
                    <a:gd name="T28" fmla="*/ 30 w 74"/>
                    <a:gd name="T29" fmla="*/ 38 h 95"/>
                    <a:gd name="T30" fmla="*/ 32 w 74"/>
                    <a:gd name="T31" fmla="*/ 43 h 95"/>
                    <a:gd name="T32" fmla="*/ 36 w 74"/>
                    <a:gd name="T33" fmla="*/ 57 h 95"/>
                    <a:gd name="T34" fmla="*/ 25 w 74"/>
                    <a:gd name="T35" fmla="*/ 71 h 95"/>
                    <a:gd name="T36" fmla="*/ 21 w 74"/>
                    <a:gd name="T37" fmla="*/ 71 h 95"/>
                    <a:gd name="T38" fmla="*/ 16 w 74"/>
                    <a:gd name="T39" fmla="*/ 64 h 95"/>
                    <a:gd name="T40" fmla="*/ 11 w 74"/>
                    <a:gd name="T41" fmla="*/ 70 h 95"/>
                    <a:gd name="T42" fmla="*/ 5 w 74"/>
                    <a:gd name="T43" fmla="*/ 70 h 95"/>
                    <a:gd name="T44" fmla="*/ 6 w 74"/>
                    <a:gd name="T45" fmla="*/ 74 h 95"/>
                    <a:gd name="T46" fmla="*/ 2 w 74"/>
                    <a:gd name="T47" fmla="*/ 84 h 95"/>
                    <a:gd name="T48" fmla="*/ 1 w 74"/>
                    <a:gd name="T49" fmla="*/ 84 h 95"/>
                    <a:gd name="T50" fmla="*/ 0 w 74"/>
                    <a:gd name="T51" fmla="*/ 85 h 95"/>
                    <a:gd name="T52" fmla="*/ 9 w 74"/>
                    <a:gd name="T53" fmla="*/ 94 h 95"/>
                    <a:gd name="T54" fmla="*/ 12 w 74"/>
                    <a:gd name="T55" fmla="*/ 93 h 95"/>
                    <a:gd name="T56" fmla="*/ 13 w 74"/>
                    <a:gd name="T57" fmla="*/ 92 h 95"/>
                    <a:gd name="T58" fmla="*/ 15 w 74"/>
                    <a:gd name="T59" fmla="*/ 91 h 95"/>
                    <a:gd name="T60" fmla="*/ 16 w 74"/>
                    <a:gd name="T61" fmla="*/ 91 h 95"/>
                    <a:gd name="T62" fmla="*/ 17 w 74"/>
                    <a:gd name="T63" fmla="*/ 90 h 95"/>
                    <a:gd name="T64" fmla="*/ 18 w 74"/>
                    <a:gd name="T65" fmla="*/ 90 h 95"/>
                    <a:gd name="T66" fmla="*/ 18 w 74"/>
                    <a:gd name="T67" fmla="*/ 90 h 95"/>
                    <a:gd name="T68" fmla="*/ 21 w 74"/>
                    <a:gd name="T69" fmla="*/ 92 h 95"/>
                    <a:gd name="T70" fmla="*/ 32 w 74"/>
                    <a:gd name="T71" fmla="*/ 89 h 95"/>
                    <a:gd name="T72" fmla="*/ 38 w 74"/>
                    <a:gd name="T73" fmla="*/ 91 h 95"/>
                    <a:gd name="T74" fmla="*/ 45 w 74"/>
                    <a:gd name="T75" fmla="*/ 89 h 95"/>
                    <a:gd name="T76" fmla="*/ 45 w 74"/>
                    <a:gd name="T77" fmla="*/ 87 h 95"/>
                    <a:gd name="T78" fmla="*/ 49 w 74"/>
                    <a:gd name="T79" fmla="*/ 81 h 95"/>
                    <a:gd name="T80" fmla="*/ 50 w 74"/>
                    <a:gd name="T81" fmla="*/ 65 h 95"/>
                    <a:gd name="T82" fmla="*/ 55 w 74"/>
                    <a:gd name="T83" fmla="*/ 53 h 95"/>
                    <a:gd name="T84" fmla="*/ 64 w 74"/>
                    <a:gd name="T85" fmla="*/ 35 h 95"/>
                    <a:gd name="T86" fmla="*/ 71 w 74"/>
                    <a:gd name="T87" fmla="*/ 12 h 95"/>
                    <a:gd name="T88" fmla="*/ 73 w 74"/>
                    <a:gd name="T89" fmla="*/ 9 h 95"/>
                    <a:gd name="T90" fmla="*/ 74 w 74"/>
                    <a:gd name="T91" fmla="*/ 6 h 95"/>
                    <a:gd name="T92" fmla="*/ 74 w 74"/>
                    <a:gd name="T93" fmla="*/ 4 h 95"/>
                    <a:gd name="T94" fmla="*/ 74 w 74"/>
                    <a:gd name="T95" fmla="*/ 2 h 95"/>
                    <a:gd name="T96" fmla="*/ 66 w 74"/>
                    <a:gd name="T97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" h="95">
                      <a:moveTo>
                        <a:pt x="66" y="0"/>
                      </a:move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5"/>
                        <a:pt x="56" y="8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2" y="14"/>
                        <a:pt x="51" y="19"/>
                        <a:pt x="51" y="21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4" y="20"/>
                        <a:pt x="37" y="17"/>
                        <a:pt x="34" y="17"/>
                      </a:cubicBezTo>
                      <a:cubicBezTo>
                        <a:pt x="33" y="17"/>
                        <a:pt x="32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8" y="17"/>
                        <a:pt x="27" y="17"/>
                        <a:pt x="26" y="17"/>
                      </a:cubicBezTo>
                      <a:cubicBezTo>
                        <a:pt x="26" y="17"/>
                        <a:pt x="26" y="17"/>
                        <a:pt x="25" y="17"/>
                      </a:cubicBezTo>
                      <a:cubicBezTo>
                        <a:pt x="25" y="17"/>
                        <a:pt x="24" y="17"/>
                        <a:pt x="23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2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1"/>
                        <a:pt x="21" y="21"/>
                        <a:pt x="21" y="22"/>
                      </a:cubicBezTo>
                      <a:cubicBezTo>
                        <a:pt x="21" y="22"/>
                        <a:pt x="21" y="22"/>
                        <a:pt x="21" y="23"/>
                      </a:cubicBezTo>
                      <a:cubicBezTo>
                        <a:pt x="21" y="23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5"/>
                        <a:pt x="22" y="25"/>
                        <a:pt x="22" y="25"/>
                      </a:cubicBezTo>
                      <a:cubicBezTo>
                        <a:pt x="25" y="24"/>
                        <a:pt x="29" y="23"/>
                        <a:pt x="31" y="25"/>
                      </a:cubicBezTo>
                      <a:cubicBezTo>
                        <a:pt x="34" y="27"/>
                        <a:pt x="35" y="29"/>
                        <a:pt x="34" y="31"/>
                      </a:cubicBezTo>
                      <a:cubicBezTo>
                        <a:pt x="34" y="34"/>
                        <a:pt x="32" y="36"/>
                        <a:pt x="30" y="38"/>
                      </a:cubicBezTo>
                      <a:cubicBezTo>
                        <a:pt x="29" y="38"/>
                        <a:pt x="29" y="39"/>
                        <a:pt x="29" y="39"/>
                      </a:cubicBezTo>
                      <a:cubicBezTo>
                        <a:pt x="29" y="40"/>
                        <a:pt x="30" y="42"/>
                        <a:pt x="32" y="43"/>
                      </a:cubicBezTo>
                      <a:cubicBezTo>
                        <a:pt x="36" y="45"/>
                        <a:pt x="36" y="50"/>
                        <a:pt x="36" y="54"/>
                      </a:cubicBezTo>
                      <a:cubicBezTo>
                        <a:pt x="36" y="55"/>
                        <a:pt x="36" y="56"/>
                        <a:pt x="36" y="57"/>
                      </a:cubicBezTo>
                      <a:cubicBezTo>
                        <a:pt x="36" y="63"/>
                        <a:pt x="36" y="71"/>
                        <a:pt x="31" y="72"/>
                      </a:cubicBezTo>
                      <a:cubicBezTo>
                        <a:pt x="28" y="72"/>
                        <a:pt x="26" y="72"/>
                        <a:pt x="25" y="71"/>
                      </a:cubicBezTo>
                      <a:cubicBezTo>
                        <a:pt x="24" y="71"/>
                        <a:pt x="23" y="70"/>
                        <a:pt x="22" y="70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19" y="71"/>
                        <a:pt x="18" y="68"/>
                        <a:pt x="17" y="66"/>
                      </a:cubicBezTo>
                      <a:cubicBezTo>
                        <a:pt x="16" y="65"/>
                        <a:pt x="16" y="64"/>
                        <a:pt x="16" y="64"/>
                      </a:cubicBezTo>
                      <a:cubicBezTo>
                        <a:pt x="16" y="64"/>
                        <a:pt x="15" y="65"/>
                        <a:pt x="15" y="65"/>
                      </a:cubicBezTo>
                      <a:cubicBezTo>
                        <a:pt x="15" y="67"/>
                        <a:pt x="14" y="70"/>
                        <a:pt x="11" y="70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6" y="70"/>
                        <a:pt x="5" y="70"/>
                        <a:pt x="5" y="70"/>
                      </a:cubicBezTo>
                      <a:cubicBezTo>
                        <a:pt x="5" y="70"/>
                        <a:pt x="5" y="71"/>
                        <a:pt x="6" y="72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8" y="77"/>
                        <a:pt x="9" y="80"/>
                        <a:pt x="7" y="82"/>
                      </a:cubicBezTo>
                      <a:cubicBezTo>
                        <a:pt x="6" y="84"/>
                        <a:pt x="4" y="84"/>
                        <a:pt x="2" y="84"/>
                      </a:cubicBezTo>
                      <a:cubicBezTo>
                        <a:pt x="2" y="84"/>
                        <a:pt x="1" y="84"/>
                        <a:pt x="1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4"/>
                        <a:pt x="0" y="84"/>
                        <a:pt x="0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3" y="88"/>
                        <a:pt x="6" y="91"/>
                        <a:pt x="8" y="95"/>
                      </a:cubicBezTo>
                      <a:cubicBezTo>
                        <a:pt x="9" y="95"/>
                        <a:pt x="9" y="95"/>
                        <a:pt x="9" y="94"/>
                      </a:cubicBezTo>
                      <a:cubicBezTo>
                        <a:pt x="9" y="94"/>
                        <a:pt x="10" y="94"/>
                        <a:pt x="10" y="94"/>
                      </a:cubicBezTo>
                      <a:cubicBezTo>
                        <a:pt x="11" y="94"/>
                        <a:pt x="11" y="93"/>
                        <a:pt x="12" y="93"/>
                      </a:cubicBezTo>
                      <a:cubicBezTo>
                        <a:pt x="12" y="93"/>
                        <a:pt x="12" y="93"/>
                        <a:pt x="12" y="92"/>
                      </a:cubicBezTo>
                      <a:cubicBezTo>
                        <a:pt x="13" y="92"/>
                        <a:pt x="13" y="92"/>
                        <a:pt x="13" y="92"/>
                      </a:cubicBezTo>
                      <a:cubicBezTo>
                        <a:pt x="14" y="92"/>
                        <a:pt x="14" y="92"/>
                        <a:pt x="14" y="91"/>
                      </a:cubicBezTo>
                      <a:cubicBezTo>
                        <a:pt x="14" y="91"/>
                        <a:pt x="15" y="91"/>
                        <a:pt x="15" y="91"/>
                      </a:cubicBezTo>
                      <a:cubicBezTo>
                        <a:pt x="15" y="91"/>
                        <a:pt x="15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0"/>
                        <a:pt x="17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90"/>
                        <a:pt x="17" y="90"/>
                        <a:pt x="18" y="90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9" y="90"/>
                        <a:pt x="19" y="90"/>
                        <a:pt x="19" y="90"/>
                      </a:cubicBezTo>
                      <a:cubicBezTo>
                        <a:pt x="20" y="91"/>
                        <a:pt x="20" y="91"/>
                        <a:pt x="21" y="92"/>
                      </a:cubicBezTo>
                      <a:cubicBezTo>
                        <a:pt x="23" y="93"/>
                        <a:pt x="23" y="93"/>
                        <a:pt x="25" y="91"/>
                      </a:cubicBezTo>
                      <a:cubicBezTo>
                        <a:pt x="27" y="90"/>
                        <a:pt x="29" y="89"/>
                        <a:pt x="32" y="89"/>
                      </a:cubicBezTo>
                      <a:cubicBezTo>
                        <a:pt x="35" y="89"/>
                        <a:pt x="37" y="90"/>
                        <a:pt x="37" y="93"/>
                      </a:cubicBezTo>
                      <a:cubicBezTo>
                        <a:pt x="37" y="93"/>
                        <a:pt x="38" y="92"/>
                        <a:pt x="38" y="91"/>
                      </a:cubicBezTo>
                      <a:cubicBezTo>
                        <a:pt x="40" y="90"/>
                        <a:pt x="42" y="89"/>
                        <a:pt x="44" y="89"/>
                      </a:cubicBezTo>
                      <a:cubicBezTo>
                        <a:pt x="44" y="89"/>
                        <a:pt x="44" y="89"/>
                        <a:pt x="45" y="89"/>
                      </a:cubicBezTo>
                      <a:cubicBezTo>
                        <a:pt x="45" y="89"/>
                        <a:pt x="45" y="89"/>
                        <a:pt x="45" y="89"/>
                      </a:cubicBezTo>
                      <a:cubicBezTo>
                        <a:pt x="45" y="89"/>
                        <a:pt x="45" y="89"/>
                        <a:pt x="45" y="87"/>
                      </a:cubicBezTo>
                      <a:cubicBezTo>
                        <a:pt x="45" y="83"/>
                        <a:pt x="46" y="81"/>
                        <a:pt x="48" y="81"/>
                      </a:cubicBezTo>
                      <a:cubicBezTo>
                        <a:pt x="49" y="81"/>
                        <a:pt x="49" y="81"/>
                        <a:pt x="49" y="81"/>
                      </a:cubicBezTo>
                      <a:cubicBezTo>
                        <a:pt x="49" y="81"/>
                        <a:pt x="49" y="80"/>
                        <a:pt x="49" y="78"/>
                      </a:cubicBezTo>
                      <a:cubicBezTo>
                        <a:pt x="49" y="74"/>
                        <a:pt x="49" y="69"/>
                        <a:pt x="50" y="65"/>
                      </a:cubicBezTo>
                      <a:cubicBezTo>
                        <a:pt x="50" y="63"/>
                        <a:pt x="50" y="61"/>
                        <a:pt x="50" y="59"/>
                      </a:cubicBezTo>
                      <a:cubicBezTo>
                        <a:pt x="50" y="57"/>
                        <a:pt x="52" y="55"/>
                        <a:pt x="55" y="53"/>
                      </a:cubicBezTo>
                      <a:cubicBezTo>
                        <a:pt x="57" y="51"/>
                        <a:pt x="60" y="49"/>
                        <a:pt x="60" y="47"/>
                      </a:cubicBezTo>
                      <a:cubicBezTo>
                        <a:pt x="60" y="44"/>
                        <a:pt x="61" y="40"/>
                        <a:pt x="64" y="35"/>
                      </a:cubicBezTo>
                      <a:cubicBezTo>
                        <a:pt x="66" y="31"/>
                        <a:pt x="68" y="26"/>
                        <a:pt x="68" y="23"/>
                      </a:cubicBezTo>
                      <a:cubicBezTo>
                        <a:pt x="68" y="17"/>
                        <a:pt x="69" y="15"/>
                        <a:pt x="71" y="12"/>
                      </a:cubicBezTo>
                      <a:cubicBezTo>
                        <a:pt x="72" y="12"/>
                        <a:pt x="72" y="11"/>
                        <a:pt x="72" y="10"/>
                      </a:cubicBezTo>
                      <a:cubicBezTo>
                        <a:pt x="73" y="10"/>
                        <a:pt x="73" y="9"/>
                        <a:pt x="73" y="9"/>
                      </a:cubicBezTo>
                      <a:cubicBezTo>
                        <a:pt x="73" y="8"/>
                        <a:pt x="73" y="8"/>
                        <a:pt x="73" y="8"/>
                      </a:cubicBezTo>
                      <a:cubicBezTo>
                        <a:pt x="73" y="7"/>
                        <a:pt x="74" y="7"/>
                        <a:pt x="74" y="6"/>
                      </a:cubicBezTo>
                      <a:cubicBezTo>
                        <a:pt x="74" y="6"/>
                        <a:pt x="74" y="6"/>
                        <a:pt x="74" y="5"/>
                      </a:cubicBezTo>
                      <a:cubicBezTo>
                        <a:pt x="74" y="5"/>
                        <a:pt x="74" y="4"/>
                        <a:pt x="74" y="4"/>
                      </a:cubicBezTo>
                      <a:cubicBezTo>
                        <a:pt x="74" y="3"/>
                        <a:pt x="74" y="3"/>
                        <a:pt x="74" y="2"/>
                      </a:cubicBezTo>
                      <a:cubicBezTo>
                        <a:pt x="74" y="2"/>
                        <a:pt x="74" y="2"/>
                        <a:pt x="74" y="2"/>
                      </a:cubicBezTo>
                      <a:cubicBezTo>
                        <a:pt x="70" y="1"/>
                        <a:pt x="70" y="1"/>
                        <a:pt x="70" y="1"/>
                      </a:cubicBez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66" name="Freeform 1622">
                  <a:extLst>
                    <a:ext uri="{FF2B5EF4-FFF2-40B4-BE49-F238E27FC236}">
                      <a16:creationId xmlns:a16="http://schemas.microsoft.com/office/drawing/2014/main" id="{3CCFF9E4-F061-9B4B-B933-86135BFD0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3" y="29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67" name="Freeform 1623">
                  <a:extLst>
                    <a:ext uri="{FF2B5EF4-FFF2-40B4-BE49-F238E27FC236}">
                      <a16:creationId xmlns:a16="http://schemas.microsoft.com/office/drawing/2014/main" id="{F1FDEF77-3E64-EB48-AFFE-C92682920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4" y="293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4 w 4"/>
                    <a:gd name="T5" fmla="*/ 1 h 1"/>
                    <a:gd name="T6" fmla="*/ 0 w 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68" name="Freeform 1624">
                  <a:extLst>
                    <a:ext uri="{FF2B5EF4-FFF2-40B4-BE49-F238E27FC236}">
                      <a16:creationId xmlns:a16="http://schemas.microsoft.com/office/drawing/2014/main" id="{1084C35D-C1DD-344F-A4A1-2BB78A3E7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3" y="2951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69" name="Freeform 1625">
                  <a:extLst>
                    <a:ext uri="{FF2B5EF4-FFF2-40B4-BE49-F238E27FC236}">
                      <a16:creationId xmlns:a16="http://schemas.microsoft.com/office/drawing/2014/main" id="{CCC7A8E0-BC34-504A-A56C-CFF83F995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951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0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70" name="Freeform 1626">
                  <a:extLst>
                    <a:ext uri="{FF2B5EF4-FFF2-40B4-BE49-F238E27FC236}">
                      <a16:creationId xmlns:a16="http://schemas.microsoft.com/office/drawing/2014/main" id="{F81B0457-1E90-A947-A5EE-EFF24D580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0" y="2945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0 w 3"/>
                    <a:gd name="T3" fmla="*/ 10 h 10"/>
                    <a:gd name="T4" fmla="*/ 0 w 3"/>
                    <a:gd name="T5" fmla="*/ 10 h 10"/>
                    <a:gd name="T6" fmla="*/ 3 w 3"/>
                    <a:gd name="T7" fmla="*/ 1 h 10"/>
                    <a:gd name="T8" fmla="*/ 3 w 3"/>
                    <a:gd name="T9" fmla="*/ 0 h 10"/>
                    <a:gd name="T10" fmla="*/ 3 w 3"/>
                    <a:gd name="T11" fmla="*/ 1 h 10"/>
                    <a:gd name="T12" fmla="*/ 0 w 3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8"/>
                        <a:pt x="1" y="3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4"/>
                        <a:pt x="0" y="8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71" name="Freeform 1627">
                  <a:extLst>
                    <a:ext uri="{FF2B5EF4-FFF2-40B4-BE49-F238E27FC236}">
                      <a16:creationId xmlns:a16="http://schemas.microsoft.com/office/drawing/2014/main" id="{0B41FC10-0ABF-CE4C-8841-188CCBFED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3" y="2945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72" name="Freeform 1628">
                  <a:extLst>
                    <a:ext uri="{FF2B5EF4-FFF2-40B4-BE49-F238E27FC236}">
                      <a16:creationId xmlns:a16="http://schemas.microsoft.com/office/drawing/2014/main" id="{AE240378-42DA-8D46-B30E-01884F6D67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2" y="295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73" name="Freeform 1629">
                  <a:extLst>
                    <a:ext uri="{FF2B5EF4-FFF2-40B4-BE49-F238E27FC236}">
                      <a16:creationId xmlns:a16="http://schemas.microsoft.com/office/drawing/2014/main" id="{198B881D-5432-5F45-AE2B-3AA0C26D98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295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574" name="Freeform 1630">
                  <a:extLst>
                    <a:ext uri="{FF2B5EF4-FFF2-40B4-BE49-F238E27FC236}">
                      <a16:creationId xmlns:a16="http://schemas.microsoft.com/office/drawing/2014/main" id="{855FB893-B359-4545-BB1B-504BFD2B5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2" y="30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</p:grpSp>
          <p:grpSp>
            <p:nvGrpSpPr>
              <p:cNvPr id="153" name="Group 1832">
                <a:extLst>
                  <a:ext uri="{FF2B5EF4-FFF2-40B4-BE49-F238E27FC236}">
                    <a16:creationId xmlns:a16="http://schemas.microsoft.com/office/drawing/2014/main" id="{83284966-E454-974E-BDEE-AE7A1234D3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1" y="2634"/>
                <a:ext cx="411" cy="636"/>
                <a:chOff x="1791" y="2634"/>
                <a:chExt cx="411" cy="636"/>
              </a:xfrm>
              <a:grpFill/>
            </p:grpSpPr>
            <p:sp>
              <p:nvSpPr>
                <p:cNvPr id="175" name="Freeform 1632">
                  <a:extLst>
                    <a:ext uri="{FF2B5EF4-FFF2-40B4-BE49-F238E27FC236}">
                      <a16:creationId xmlns:a16="http://schemas.microsoft.com/office/drawing/2014/main" id="{DF0329FC-B312-7044-9D38-9DB0E8FA59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29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76" name="Freeform 1633">
                  <a:extLst>
                    <a:ext uri="{FF2B5EF4-FFF2-40B4-BE49-F238E27FC236}">
                      <a16:creationId xmlns:a16="http://schemas.microsoft.com/office/drawing/2014/main" id="{06856E96-BBDD-7947-A876-E73B1C8C1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30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77" name="Freeform 1634">
                  <a:extLst>
                    <a:ext uri="{FF2B5EF4-FFF2-40B4-BE49-F238E27FC236}">
                      <a16:creationId xmlns:a16="http://schemas.microsoft.com/office/drawing/2014/main" id="{9BB7B85F-380C-AA4A-A932-B56AA3227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2" y="2719"/>
                  <a:ext cx="172" cy="214"/>
                </a:xfrm>
                <a:custGeom>
                  <a:avLst/>
                  <a:gdLst>
                    <a:gd name="T0" fmla="*/ 22 w 180"/>
                    <a:gd name="T1" fmla="*/ 44 h 223"/>
                    <a:gd name="T2" fmla="*/ 19 w 180"/>
                    <a:gd name="T3" fmla="*/ 85 h 223"/>
                    <a:gd name="T4" fmla="*/ 5 w 180"/>
                    <a:gd name="T5" fmla="*/ 100 h 223"/>
                    <a:gd name="T6" fmla="*/ 1 w 180"/>
                    <a:gd name="T7" fmla="*/ 114 h 223"/>
                    <a:gd name="T8" fmla="*/ 4 w 180"/>
                    <a:gd name="T9" fmla="*/ 118 h 223"/>
                    <a:gd name="T10" fmla="*/ 9 w 180"/>
                    <a:gd name="T11" fmla="*/ 132 h 223"/>
                    <a:gd name="T12" fmla="*/ 9 w 180"/>
                    <a:gd name="T13" fmla="*/ 139 h 223"/>
                    <a:gd name="T14" fmla="*/ 12 w 180"/>
                    <a:gd name="T15" fmla="*/ 142 h 223"/>
                    <a:gd name="T16" fmla="*/ 13 w 180"/>
                    <a:gd name="T17" fmla="*/ 143 h 223"/>
                    <a:gd name="T18" fmla="*/ 17 w 180"/>
                    <a:gd name="T19" fmla="*/ 149 h 223"/>
                    <a:gd name="T20" fmla="*/ 17 w 180"/>
                    <a:gd name="T21" fmla="*/ 150 h 223"/>
                    <a:gd name="T22" fmla="*/ 17 w 180"/>
                    <a:gd name="T23" fmla="*/ 162 h 223"/>
                    <a:gd name="T24" fmla="*/ 22 w 180"/>
                    <a:gd name="T25" fmla="*/ 167 h 223"/>
                    <a:gd name="T26" fmla="*/ 37 w 180"/>
                    <a:gd name="T27" fmla="*/ 180 h 223"/>
                    <a:gd name="T28" fmla="*/ 48 w 180"/>
                    <a:gd name="T29" fmla="*/ 193 h 223"/>
                    <a:gd name="T30" fmla="*/ 58 w 180"/>
                    <a:gd name="T31" fmla="*/ 204 h 223"/>
                    <a:gd name="T32" fmla="*/ 59 w 180"/>
                    <a:gd name="T33" fmla="*/ 205 h 223"/>
                    <a:gd name="T34" fmla="*/ 60 w 180"/>
                    <a:gd name="T35" fmla="*/ 206 h 223"/>
                    <a:gd name="T36" fmla="*/ 61 w 180"/>
                    <a:gd name="T37" fmla="*/ 209 h 223"/>
                    <a:gd name="T38" fmla="*/ 65 w 180"/>
                    <a:gd name="T39" fmla="*/ 212 h 223"/>
                    <a:gd name="T40" fmla="*/ 70 w 180"/>
                    <a:gd name="T41" fmla="*/ 213 h 223"/>
                    <a:gd name="T42" fmla="*/ 85 w 180"/>
                    <a:gd name="T43" fmla="*/ 212 h 223"/>
                    <a:gd name="T44" fmla="*/ 86 w 180"/>
                    <a:gd name="T45" fmla="*/ 214 h 223"/>
                    <a:gd name="T46" fmla="*/ 89 w 180"/>
                    <a:gd name="T47" fmla="*/ 216 h 223"/>
                    <a:gd name="T48" fmla="*/ 92 w 180"/>
                    <a:gd name="T49" fmla="*/ 218 h 223"/>
                    <a:gd name="T50" fmla="*/ 95 w 180"/>
                    <a:gd name="T51" fmla="*/ 221 h 223"/>
                    <a:gd name="T52" fmla="*/ 102 w 180"/>
                    <a:gd name="T53" fmla="*/ 220 h 223"/>
                    <a:gd name="T54" fmla="*/ 104 w 180"/>
                    <a:gd name="T55" fmla="*/ 220 h 223"/>
                    <a:gd name="T56" fmla="*/ 110 w 180"/>
                    <a:gd name="T57" fmla="*/ 223 h 223"/>
                    <a:gd name="T58" fmla="*/ 123 w 180"/>
                    <a:gd name="T59" fmla="*/ 220 h 223"/>
                    <a:gd name="T60" fmla="*/ 129 w 180"/>
                    <a:gd name="T61" fmla="*/ 216 h 223"/>
                    <a:gd name="T62" fmla="*/ 143 w 180"/>
                    <a:gd name="T63" fmla="*/ 207 h 223"/>
                    <a:gd name="T64" fmla="*/ 146 w 180"/>
                    <a:gd name="T65" fmla="*/ 208 h 223"/>
                    <a:gd name="T66" fmla="*/ 149 w 180"/>
                    <a:gd name="T67" fmla="*/ 209 h 223"/>
                    <a:gd name="T68" fmla="*/ 138 w 180"/>
                    <a:gd name="T69" fmla="*/ 195 h 223"/>
                    <a:gd name="T70" fmla="*/ 128 w 180"/>
                    <a:gd name="T71" fmla="*/ 182 h 223"/>
                    <a:gd name="T72" fmla="*/ 119 w 180"/>
                    <a:gd name="T73" fmla="*/ 171 h 223"/>
                    <a:gd name="T74" fmla="*/ 129 w 180"/>
                    <a:gd name="T75" fmla="*/ 165 h 223"/>
                    <a:gd name="T76" fmla="*/ 133 w 180"/>
                    <a:gd name="T77" fmla="*/ 148 h 223"/>
                    <a:gd name="T78" fmla="*/ 137 w 180"/>
                    <a:gd name="T79" fmla="*/ 139 h 223"/>
                    <a:gd name="T80" fmla="*/ 143 w 180"/>
                    <a:gd name="T81" fmla="*/ 127 h 223"/>
                    <a:gd name="T82" fmla="*/ 154 w 180"/>
                    <a:gd name="T83" fmla="*/ 114 h 223"/>
                    <a:gd name="T84" fmla="*/ 158 w 180"/>
                    <a:gd name="T85" fmla="*/ 101 h 223"/>
                    <a:gd name="T86" fmla="*/ 163 w 180"/>
                    <a:gd name="T87" fmla="*/ 75 h 223"/>
                    <a:gd name="T88" fmla="*/ 172 w 180"/>
                    <a:gd name="T89" fmla="*/ 65 h 223"/>
                    <a:gd name="T90" fmla="*/ 176 w 180"/>
                    <a:gd name="T91" fmla="*/ 63 h 223"/>
                    <a:gd name="T92" fmla="*/ 179 w 180"/>
                    <a:gd name="T93" fmla="*/ 59 h 223"/>
                    <a:gd name="T94" fmla="*/ 166 w 180"/>
                    <a:gd name="T95" fmla="*/ 34 h 223"/>
                    <a:gd name="T96" fmla="*/ 155 w 180"/>
                    <a:gd name="T97" fmla="*/ 6 h 223"/>
                    <a:gd name="T98" fmla="*/ 149 w 180"/>
                    <a:gd name="T99" fmla="*/ 0 h 223"/>
                    <a:gd name="T100" fmla="*/ 147 w 180"/>
                    <a:gd name="T101" fmla="*/ 2 h 223"/>
                    <a:gd name="T102" fmla="*/ 143 w 180"/>
                    <a:gd name="T103" fmla="*/ 2 h 223"/>
                    <a:gd name="T104" fmla="*/ 134 w 180"/>
                    <a:gd name="T105" fmla="*/ 12 h 223"/>
                    <a:gd name="T106" fmla="*/ 108 w 180"/>
                    <a:gd name="T107" fmla="*/ 12 h 223"/>
                    <a:gd name="T108" fmla="*/ 100 w 180"/>
                    <a:gd name="T109" fmla="*/ 13 h 223"/>
                    <a:gd name="T110" fmla="*/ 22 w 180"/>
                    <a:gd name="T111" fmla="*/ 36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0" h="223">
                      <a:moveTo>
                        <a:pt x="22" y="36"/>
                      </a:move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2" y="71"/>
                        <a:pt x="22" y="71"/>
                        <a:pt x="22" y="71"/>
                      </a:cubicBezTo>
                      <a:cubicBezTo>
                        <a:pt x="23" y="84"/>
                        <a:pt x="20" y="85"/>
                        <a:pt x="19" y="85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12" y="87"/>
                        <a:pt x="11" y="89"/>
                        <a:pt x="11" y="89"/>
                      </a:cubicBezTo>
                      <a:cubicBezTo>
                        <a:pt x="11" y="91"/>
                        <a:pt x="11" y="97"/>
                        <a:pt x="5" y="98"/>
                      </a:cubicBezTo>
                      <a:cubicBezTo>
                        <a:pt x="5" y="98"/>
                        <a:pt x="5" y="100"/>
                        <a:pt x="5" y="100"/>
                      </a:cubicBezTo>
                      <a:cubicBezTo>
                        <a:pt x="5" y="102"/>
                        <a:pt x="5" y="106"/>
                        <a:pt x="1" y="106"/>
                      </a:cubicBezTo>
                      <a:cubicBezTo>
                        <a:pt x="1" y="107"/>
                        <a:pt x="1" y="107"/>
                        <a:pt x="1" y="107"/>
                      </a:cubicBezTo>
                      <a:cubicBezTo>
                        <a:pt x="2" y="109"/>
                        <a:pt x="3" y="112"/>
                        <a:pt x="1" y="114"/>
                      </a:cubicBezTo>
                      <a:cubicBezTo>
                        <a:pt x="0" y="115"/>
                        <a:pt x="0" y="116"/>
                        <a:pt x="0" y="117"/>
                      </a:cubicBezTo>
                      <a:cubicBezTo>
                        <a:pt x="0" y="117"/>
                        <a:pt x="0" y="117"/>
                        <a:pt x="1" y="117"/>
                      </a:cubicBezTo>
                      <a:cubicBezTo>
                        <a:pt x="2" y="117"/>
                        <a:pt x="3" y="118"/>
                        <a:pt x="4" y="118"/>
                      </a:cubicBezTo>
                      <a:cubicBezTo>
                        <a:pt x="5" y="120"/>
                        <a:pt x="5" y="122"/>
                        <a:pt x="5" y="125"/>
                      </a:cubicBezTo>
                      <a:cubicBezTo>
                        <a:pt x="5" y="126"/>
                        <a:pt x="5" y="127"/>
                        <a:pt x="5" y="127"/>
                      </a:cubicBezTo>
                      <a:cubicBezTo>
                        <a:pt x="5" y="130"/>
                        <a:pt x="8" y="132"/>
                        <a:pt x="9" y="132"/>
                      </a:cubicBezTo>
                      <a:cubicBezTo>
                        <a:pt x="9" y="132"/>
                        <a:pt x="9" y="133"/>
                        <a:pt x="9" y="133"/>
                      </a:cubicBezTo>
                      <a:cubicBezTo>
                        <a:pt x="11" y="133"/>
                        <a:pt x="11" y="133"/>
                        <a:pt x="11" y="133"/>
                      </a:cubicBezTo>
                      <a:cubicBezTo>
                        <a:pt x="9" y="139"/>
                        <a:pt x="9" y="139"/>
                        <a:pt x="9" y="139"/>
                      </a:cubicBezTo>
                      <a:cubicBezTo>
                        <a:pt x="10" y="140"/>
                        <a:pt x="11" y="140"/>
                        <a:pt x="11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3"/>
                        <a:pt x="12" y="143"/>
                        <a:pt x="13" y="143"/>
                      </a:cubicBezTo>
                      <a:cubicBezTo>
                        <a:pt x="14" y="145"/>
                        <a:pt x="15" y="146"/>
                        <a:pt x="16" y="148"/>
                      </a:cubicBezTo>
                      <a:cubicBezTo>
                        <a:pt x="16" y="148"/>
                        <a:pt x="16" y="148"/>
                        <a:pt x="16" y="148"/>
                      </a:cubicBezTo>
                      <a:cubicBezTo>
                        <a:pt x="16" y="148"/>
                        <a:pt x="17" y="148"/>
                        <a:pt x="17" y="149"/>
                      </a:cubicBezTo>
                      <a:cubicBezTo>
                        <a:pt x="17" y="149"/>
                        <a:pt x="17" y="149"/>
                        <a:pt x="17" y="149"/>
                      </a:cubicBezTo>
                      <a:cubicBezTo>
                        <a:pt x="17" y="149"/>
                        <a:pt x="17" y="149"/>
                        <a:pt x="17" y="150"/>
                      </a:cubicBezTo>
                      <a:cubicBezTo>
                        <a:pt x="17" y="150"/>
                        <a:pt x="17" y="150"/>
                        <a:pt x="17" y="150"/>
                      </a:cubicBezTo>
                      <a:cubicBezTo>
                        <a:pt x="17" y="150"/>
                        <a:pt x="18" y="151"/>
                        <a:pt x="18" y="151"/>
                      </a:cubicBezTo>
                      <a:cubicBezTo>
                        <a:pt x="19" y="153"/>
                        <a:pt x="20" y="156"/>
                        <a:pt x="20" y="159"/>
                      </a:cubicBezTo>
                      <a:cubicBezTo>
                        <a:pt x="19" y="160"/>
                        <a:pt x="18" y="161"/>
                        <a:pt x="17" y="162"/>
                      </a:cubicBezTo>
                      <a:cubicBezTo>
                        <a:pt x="16" y="162"/>
                        <a:pt x="16" y="162"/>
                        <a:pt x="16" y="162"/>
                      </a:cubicBezTo>
                      <a:cubicBezTo>
                        <a:pt x="21" y="163"/>
                        <a:pt x="21" y="163"/>
                        <a:pt x="21" y="163"/>
                      </a:cubicBezTo>
                      <a:cubicBezTo>
                        <a:pt x="22" y="167"/>
                        <a:pt x="22" y="167"/>
                        <a:pt x="22" y="167"/>
                      </a:cubicBezTo>
                      <a:cubicBezTo>
                        <a:pt x="24" y="167"/>
                        <a:pt x="29" y="168"/>
                        <a:pt x="31" y="171"/>
                      </a:cubicBezTo>
                      <a:cubicBezTo>
                        <a:pt x="32" y="173"/>
                        <a:pt x="33" y="173"/>
                        <a:pt x="34" y="174"/>
                      </a:cubicBezTo>
                      <a:cubicBezTo>
                        <a:pt x="36" y="176"/>
                        <a:pt x="37" y="177"/>
                        <a:pt x="37" y="180"/>
                      </a:cubicBezTo>
                      <a:cubicBezTo>
                        <a:pt x="37" y="180"/>
                        <a:pt x="38" y="181"/>
                        <a:pt x="39" y="181"/>
                      </a:cubicBezTo>
                      <a:cubicBezTo>
                        <a:pt x="40" y="182"/>
                        <a:pt x="41" y="183"/>
                        <a:pt x="43" y="184"/>
                      </a:cubicBezTo>
                      <a:cubicBezTo>
                        <a:pt x="48" y="188"/>
                        <a:pt x="48" y="191"/>
                        <a:pt x="48" y="193"/>
                      </a:cubicBezTo>
                      <a:cubicBezTo>
                        <a:pt x="48" y="194"/>
                        <a:pt x="51" y="196"/>
                        <a:pt x="54" y="197"/>
                      </a:cubicBezTo>
                      <a:cubicBezTo>
                        <a:pt x="55" y="198"/>
                        <a:pt x="55" y="198"/>
                        <a:pt x="55" y="198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9" y="205"/>
                        <a:pt x="59" y="205"/>
                        <a:pt x="59" y="205"/>
                      </a:cubicBezTo>
                      <a:cubicBezTo>
                        <a:pt x="59" y="205"/>
                        <a:pt x="59" y="205"/>
                        <a:pt x="59" y="205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7"/>
                        <a:pt x="61" y="207"/>
                        <a:pt x="61" y="208"/>
                      </a:cubicBezTo>
                      <a:cubicBezTo>
                        <a:pt x="61" y="208"/>
                        <a:pt x="61" y="208"/>
                        <a:pt x="61" y="209"/>
                      </a:cubicBezTo>
                      <a:cubicBezTo>
                        <a:pt x="61" y="209"/>
                        <a:pt x="61" y="209"/>
                        <a:pt x="61" y="209"/>
                      </a:cubicBezTo>
                      <a:cubicBezTo>
                        <a:pt x="62" y="209"/>
                        <a:pt x="62" y="209"/>
                        <a:pt x="62" y="210"/>
                      </a:cubicBezTo>
                      <a:cubicBezTo>
                        <a:pt x="62" y="210"/>
                        <a:pt x="62" y="210"/>
                        <a:pt x="62" y="210"/>
                      </a:cubicBezTo>
                      <a:cubicBezTo>
                        <a:pt x="63" y="211"/>
                        <a:pt x="65" y="212"/>
                        <a:pt x="65" y="212"/>
                      </a:cubicBezTo>
                      <a:cubicBezTo>
                        <a:pt x="65" y="212"/>
                        <a:pt x="65" y="212"/>
                        <a:pt x="65" y="212"/>
                      </a:cubicBezTo>
                      <a:cubicBezTo>
                        <a:pt x="66" y="213"/>
                        <a:pt x="67" y="213"/>
                        <a:pt x="68" y="213"/>
                      </a:cubicBezTo>
                      <a:cubicBezTo>
                        <a:pt x="69" y="213"/>
                        <a:pt x="69" y="213"/>
                        <a:pt x="70" y="213"/>
                      </a:cubicBezTo>
                      <a:cubicBezTo>
                        <a:pt x="72" y="210"/>
                        <a:pt x="75" y="211"/>
                        <a:pt x="77" y="212"/>
                      </a:cubicBezTo>
                      <a:cubicBezTo>
                        <a:pt x="79" y="211"/>
                        <a:pt x="82" y="210"/>
                        <a:pt x="84" y="212"/>
                      </a:cubicBezTo>
                      <a:cubicBezTo>
                        <a:pt x="84" y="212"/>
                        <a:pt x="84" y="212"/>
                        <a:pt x="85" y="212"/>
                      </a:cubicBezTo>
                      <a:cubicBezTo>
                        <a:pt x="85" y="212"/>
                        <a:pt x="85" y="212"/>
                        <a:pt x="85" y="212"/>
                      </a:cubicBezTo>
                      <a:cubicBezTo>
                        <a:pt x="85" y="213"/>
                        <a:pt x="85" y="213"/>
                        <a:pt x="86" y="213"/>
                      </a:cubicBezTo>
                      <a:cubicBezTo>
                        <a:pt x="86" y="213"/>
                        <a:pt x="86" y="213"/>
                        <a:pt x="86" y="214"/>
                      </a:cubicBezTo>
                      <a:cubicBezTo>
                        <a:pt x="87" y="214"/>
                        <a:pt x="87" y="214"/>
                        <a:pt x="87" y="214"/>
                      </a:cubicBezTo>
                      <a:cubicBezTo>
                        <a:pt x="87" y="214"/>
                        <a:pt x="88" y="215"/>
                        <a:pt x="88" y="215"/>
                      </a:cubicBezTo>
                      <a:cubicBezTo>
                        <a:pt x="88" y="215"/>
                        <a:pt x="89" y="215"/>
                        <a:pt x="89" y="216"/>
                      </a:cubicBezTo>
                      <a:cubicBezTo>
                        <a:pt x="89" y="216"/>
                        <a:pt x="90" y="216"/>
                        <a:pt x="90" y="216"/>
                      </a:cubicBezTo>
                      <a:cubicBezTo>
                        <a:pt x="90" y="217"/>
                        <a:pt x="90" y="217"/>
                        <a:pt x="91" y="217"/>
                      </a:cubicBezTo>
                      <a:cubicBezTo>
                        <a:pt x="91" y="217"/>
                        <a:pt x="91" y="218"/>
                        <a:pt x="92" y="218"/>
                      </a:cubicBezTo>
                      <a:cubicBezTo>
                        <a:pt x="92" y="218"/>
                        <a:pt x="92" y="219"/>
                        <a:pt x="93" y="219"/>
                      </a:cubicBezTo>
                      <a:cubicBezTo>
                        <a:pt x="93" y="219"/>
                        <a:pt x="93" y="219"/>
                        <a:pt x="94" y="220"/>
                      </a:cubicBezTo>
                      <a:cubicBezTo>
                        <a:pt x="94" y="220"/>
                        <a:pt x="94" y="220"/>
                        <a:pt x="95" y="221"/>
                      </a:cubicBezTo>
                      <a:cubicBezTo>
                        <a:pt x="95" y="221"/>
                        <a:pt x="95" y="221"/>
                        <a:pt x="96" y="222"/>
                      </a:cubicBezTo>
                      <a:cubicBezTo>
                        <a:pt x="96" y="222"/>
                        <a:pt x="96" y="222"/>
                        <a:pt x="96" y="222"/>
                      </a:cubicBezTo>
                      <a:cubicBezTo>
                        <a:pt x="98" y="222"/>
                        <a:pt x="100" y="221"/>
                        <a:pt x="102" y="220"/>
                      </a:cubicBezTo>
                      <a:cubicBezTo>
                        <a:pt x="102" y="220"/>
                        <a:pt x="102" y="220"/>
                        <a:pt x="102" y="220"/>
                      </a:cubicBezTo>
                      <a:cubicBezTo>
                        <a:pt x="103" y="220"/>
                        <a:pt x="103" y="220"/>
                        <a:pt x="104" y="220"/>
                      </a:cubicBezTo>
                      <a:cubicBezTo>
                        <a:pt x="104" y="220"/>
                        <a:pt x="104" y="220"/>
                        <a:pt x="104" y="220"/>
                      </a:cubicBezTo>
                      <a:cubicBezTo>
                        <a:pt x="104" y="220"/>
                        <a:pt x="104" y="220"/>
                        <a:pt x="104" y="220"/>
                      </a:cubicBezTo>
                      <a:cubicBezTo>
                        <a:pt x="106" y="220"/>
                        <a:pt x="108" y="221"/>
                        <a:pt x="109" y="222"/>
                      </a:cubicBezTo>
                      <a:cubicBezTo>
                        <a:pt x="109" y="222"/>
                        <a:pt x="110" y="222"/>
                        <a:pt x="110" y="223"/>
                      </a:cubicBezTo>
                      <a:cubicBezTo>
                        <a:pt x="112" y="221"/>
                        <a:pt x="116" y="219"/>
                        <a:pt x="118" y="219"/>
                      </a:cubicBezTo>
                      <a:cubicBezTo>
                        <a:pt x="119" y="219"/>
                        <a:pt x="120" y="220"/>
                        <a:pt x="120" y="220"/>
                      </a:cubicBezTo>
                      <a:cubicBezTo>
                        <a:pt x="121" y="220"/>
                        <a:pt x="122" y="220"/>
                        <a:pt x="123" y="220"/>
                      </a:cubicBezTo>
                      <a:cubicBezTo>
                        <a:pt x="124" y="220"/>
                        <a:pt x="124" y="220"/>
                        <a:pt x="125" y="220"/>
                      </a:cubicBezTo>
                      <a:cubicBezTo>
                        <a:pt x="125" y="219"/>
                        <a:pt x="126" y="218"/>
                        <a:pt x="128" y="217"/>
                      </a:cubicBezTo>
                      <a:cubicBezTo>
                        <a:pt x="128" y="217"/>
                        <a:pt x="129" y="216"/>
                        <a:pt x="129" y="216"/>
                      </a:cubicBezTo>
                      <a:cubicBezTo>
                        <a:pt x="130" y="215"/>
                        <a:pt x="130" y="215"/>
                        <a:pt x="130" y="215"/>
                      </a:cubicBezTo>
                      <a:cubicBezTo>
                        <a:pt x="131" y="212"/>
                        <a:pt x="138" y="208"/>
                        <a:pt x="140" y="208"/>
                      </a:cubicBezTo>
                      <a:cubicBezTo>
                        <a:pt x="141" y="207"/>
                        <a:pt x="142" y="207"/>
                        <a:pt x="143" y="207"/>
                      </a:cubicBezTo>
                      <a:cubicBezTo>
                        <a:pt x="143" y="207"/>
                        <a:pt x="144" y="207"/>
                        <a:pt x="144" y="207"/>
                      </a:cubicBezTo>
                      <a:cubicBezTo>
                        <a:pt x="145" y="207"/>
                        <a:pt x="145" y="207"/>
                        <a:pt x="146" y="207"/>
                      </a:cubicBezTo>
                      <a:cubicBezTo>
                        <a:pt x="146" y="207"/>
                        <a:pt x="146" y="208"/>
                        <a:pt x="146" y="208"/>
                      </a:cubicBezTo>
                      <a:cubicBezTo>
                        <a:pt x="147" y="208"/>
                        <a:pt x="147" y="208"/>
                        <a:pt x="147" y="208"/>
                      </a:cubicBezTo>
                      <a:cubicBezTo>
                        <a:pt x="148" y="208"/>
                        <a:pt x="148" y="208"/>
                        <a:pt x="148" y="208"/>
                      </a:cubicBezTo>
                      <a:cubicBezTo>
                        <a:pt x="148" y="209"/>
                        <a:pt x="149" y="209"/>
                        <a:pt x="149" y="209"/>
                      </a:cubicBezTo>
                      <a:cubicBezTo>
                        <a:pt x="149" y="208"/>
                        <a:pt x="149" y="208"/>
                        <a:pt x="149" y="207"/>
                      </a:cubicBezTo>
                      <a:cubicBezTo>
                        <a:pt x="149" y="206"/>
                        <a:pt x="149" y="205"/>
                        <a:pt x="149" y="204"/>
                      </a:cubicBezTo>
                      <a:cubicBezTo>
                        <a:pt x="146" y="204"/>
                        <a:pt x="140" y="200"/>
                        <a:pt x="138" y="195"/>
                      </a:cubicBezTo>
                      <a:cubicBezTo>
                        <a:pt x="138" y="194"/>
                        <a:pt x="137" y="193"/>
                        <a:pt x="137" y="193"/>
                      </a:cubicBezTo>
                      <a:cubicBezTo>
                        <a:pt x="136" y="191"/>
                        <a:pt x="134" y="189"/>
                        <a:pt x="133" y="187"/>
                      </a:cubicBezTo>
                      <a:cubicBezTo>
                        <a:pt x="131" y="186"/>
                        <a:pt x="129" y="184"/>
                        <a:pt x="128" y="182"/>
                      </a:cubicBezTo>
                      <a:cubicBezTo>
                        <a:pt x="128" y="181"/>
                        <a:pt x="126" y="181"/>
                        <a:pt x="124" y="180"/>
                      </a:cubicBezTo>
                      <a:cubicBezTo>
                        <a:pt x="122" y="179"/>
                        <a:pt x="119" y="179"/>
                        <a:pt x="118" y="177"/>
                      </a:cubicBezTo>
                      <a:cubicBezTo>
                        <a:pt x="117" y="174"/>
                        <a:pt x="118" y="172"/>
                        <a:pt x="119" y="171"/>
                      </a:cubicBezTo>
                      <a:cubicBezTo>
                        <a:pt x="120" y="171"/>
                        <a:pt x="120" y="170"/>
                        <a:pt x="120" y="169"/>
                      </a:cubicBezTo>
                      <a:cubicBezTo>
                        <a:pt x="120" y="168"/>
                        <a:pt x="121" y="165"/>
                        <a:pt x="126" y="165"/>
                      </a:cubicBezTo>
                      <a:cubicBezTo>
                        <a:pt x="127" y="165"/>
                        <a:pt x="128" y="165"/>
                        <a:pt x="129" y="165"/>
                      </a:cubicBezTo>
                      <a:cubicBezTo>
                        <a:pt x="129" y="165"/>
                        <a:pt x="129" y="165"/>
                        <a:pt x="129" y="166"/>
                      </a:cubicBezTo>
                      <a:cubicBezTo>
                        <a:pt x="130" y="163"/>
                        <a:pt x="130" y="158"/>
                        <a:pt x="130" y="155"/>
                      </a:cubicBezTo>
                      <a:cubicBezTo>
                        <a:pt x="130" y="152"/>
                        <a:pt x="132" y="150"/>
                        <a:pt x="133" y="148"/>
                      </a:cubicBezTo>
                      <a:cubicBezTo>
                        <a:pt x="133" y="147"/>
                        <a:pt x="134" y="146"/>
                        <a:pt x="134" y="146"/>
                      </a:cubicBezTo>
                      <a:cubicBezTo>
                        <a:pt x="133" y="145"/>
                        <a:pt x="133" y="144"/>
                        <a:pt x="133" y="143"/>
                      </a:cubicBezTo>
                      <a:cubicBezTo>
                        <a:pt x="134" y="141"/>
                        <a:pt x="135" y="140"/>
                        <a:pt x="137" y="139"/>
                      </a:cubicBezTo>
                      <a:cubicBezTo>
                        <a:pt x="138" y="139"/>
                        <a:pt x="139" y="138"/>
                        <a:pt x="139" y="138"/>
                      </a:cubicBezTo>
                      <a:cubicBezTo>
                        <a:pt x="140" y="137"/>
                        <a:pt x="140" y="136"/>
                        <a:pt x="140" y="134"/>
                      </a:cubicBezTo>
                      <a:cubicBezTo>
                        <a:pt x="141" y="132"/>
                        <a:pt x="141" y="129"/>
                        <a:pt x="143" y="127"/>
                      </a:cubicBezTo>
                      <a:cubicBezTo>
                        <a:pt x="144" y="126"/>
                        <a:pt x="145" y="124"/>
                        <a:pt x="146" y="123"/>
                      </a:cubicBezTo>
                      <a:cubicBezTo>
                        <a:pt x="147" y="120"/>
                        <a:pt x="149" y="118"/>
                        <a:pt x="151" y="118"/>
                      </a:cubicBezTo>
                      <a:cubicBezTo>
                        <a:pt x="152" y="118"/>
                        <a:pt x="154" y="116"/>
                        <a:pt x="154" y="114"/>
                      </a:cubicBezTo>
                      <a:cubicBezTo>
                        <a:pt x="154" y="113"/>
                        <a:pt x="155" y="111"/>
                        <a:pt x="156" y="109"/>
                      </a:cubicBezTo>
                      <a:cubicBezTo>
                        <a:pt x="157" y="107"/>
                        <a:pt x="158" y="104"/>
                        <a:pt x="158" y="101"/>
                      </a:cubicBezTo>
                      <a:cubicBezTo>
                        <a:pt x="158" y="101"/>
                        <a:pt x="158" y="101"/>
                        <a:pt x="158" y="101"/>
                      </a:cubicBezTo>
                      <a:cubicBezTo>
                        <a:pt x="158" y="101"/>
                        <a:pt x="158" y="100"/>
                        <a:pt x="158" y="99"/>
                      </a:cubicBezTo>
                      <a:cubicBezTo>
                        <a:pt x="157" y="94"/>
                        <a:pt x="156" y="89"/>
                        <a:pt x="159" y="85"/>
                      </a:cubicBezTo>
                      <a:cubicBezTo>
                        <a:pt x="162" y="81"/>
                        <a:pt x="164" y="78"/>
                        <a:pt x="163" y="75"/>
                      </a:cubicBezTo>
                      <a:cubicBezTo>
                        <a:pt x="162" y="71"/>
                        <a:pt x="166" y="70"/>
                        <a:pt x="168" y="68"/>
                      </a:cubicBezTo>
                      <a:cubicBezTo>
                        <a:pt x="169" y="68"/>
                        <a:pt x="169" y="67"/>
                        <a:pt x="170" y="67"/>
                      </a:cubicBezTo>
                      <a:cubicBezTo>
                        <a:pt x="170" y="66"/>
                        <a:pt x="171" y="66"/>
                        <a:pt x="172" y="65"/>
                      </a:cubicBezTo>
                      <a:cubicBezTo>
                        <a:pt x="173" y="65"/>
                        <a:pt x="173" y="65"/>
                        <a:pt x="174" y="64"/>
                      </a:cubicBezTo>
                      <a:cubicBezTo>
                        <a:pt x="174" y="64"/>
                        <a:pt x="174" y="64"/>
                        <a:pt x="174" y="64"/>
                      </a:cubicBezTo>
                      <a:cubicBezTo>
                        <a:pt x="175" y="63"/>
                        <a:pt x="175" y="63"/>
                        <a:pt x="176" y="63"/>
                      </a:cubicBezTo>
                      <a:cubicBezTo>
                        <a:pt x="176" y="62"/>
                        <a:pt x="176" y="62"/>
                        <a:pt x="177" y="62"/>
                      </a:cubicBezTo>
                      <a:cubicBezTo>
                        <a:pt x="177" y="61"/>
                        <a:pt x="178" y="61"/>
                        <a:pt x="178" y="61"/>
                      </a:cubicBezTo>
                      <a:cubicBezTo>
                        <a:pt x="178" y="60"/>
                        <a:pt x="178" y="60"/>
                        <a:pt x="179" y="59"/>
                      </a:cubicBezTo>
                      <a:cubicBezTo>
                        <a:pt x="179" y="59"/>
                        <a:pt x="179" y="59"/>
                        <a:pt x="180" y="58"/>
                      </a:cubicBezTo>
                      <a:cubicBezTo>
                        <a:pt x="177" y="56"/>
                        <a:pt x="175" y="54"/>
                        <a:pt x="174" y="54"/>
                      </a:cubicBezTo>
                      <a:cubicBezTo>
                        <a:pt x="169" y="52"/>
                        <a:pt x="166" y="44"/>
                        <a:pt x="166" y="34"/>
                      </a:cubicBezTo>
                      <a:cubicBezTo>
                        <a:pt x="166" y="28"/>
                        <a:pt x="165" y="23"/>
                        <a:pt x="165" y="19"/>
                      </a:cubicBezTo>
                      <a:cubicBezTo>
                        <a:pt x="164" y="18"/>
                        <a:pt x="164" y="17"/>
                        <a:pt x="164" y="16"/>
                      </a:cubicBezTo>
                      <a:cubicBezTo>
                        <a:pt x="164" y="14"/>
                        <a:pt x="160" y="8"/>
                        <a:pt x="155" y="6"/>
                      </a:cubicBezTo>
                      <a:cubicBezTo>
                        <a:pt x="152" y="4"/>
                        <a:pt x="150" y="2"/>
                        <a:pt x="149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0"/>
                        <a:pt x="148" y="1"/>
                        <a:pt x="148" y="1"/>
                      </a:cubicBezTo>
                      <a:cubicBezTo>
                        <a:pt x="148" y="1"/>
                        <a:pt x="148" y="1"/>
                        <a:pt x="148" y="1"/>
                      </a:cubicBezTo>
                      <a:cubicBezTo>
                        <a:pt x="147" y="1"/>
                        <a:pt x="147" y="1"/>
                        <a:pt x="147" y="2"/>
                      </a:cubicBezTo>
                      <a:cubicBezTo>
                        <a:pt x="147" y="2"/>
                        <a:pt x="147" y="2"/>
                        <a:pt x="147" y="2"/>
                      </a:cubicBezTo>
                      <a:cubicBezTo>
                        <a:pt x="146" y="2"/>
                        <a:pt x="146" y="2"/>
                        <a:pt x="145" y="2"/>
                      </a:cubicBezTo>
                      <a:cubicBezTo>
                        <a:pt x="143" y="2"/>
                        <a:pt x="143" y="2"/>
                        <a:pt x="143" y="2"/>
                      </a:cubicBezTo>
                      <a:cubicBezTo>
                        <a:pt x="143" y="2"/>
                        <a:pt x="143" y="3"/>
                        <a:pt x="143" y="4"/>
                      </a:cubicBezTo>
                      <a:cubicBezTo>
                        <a:pt x="142" y="6"/>
                        <a:pt x="140" y="10"/>
                        <a:pt x="136" y="10"/>
                      </a:cubicBezTo>
                      <a:cubicBezTo>
                        <a:pt x="134" y="10"/>
                        <a:pt x="134" y="10"/>
                        <a:pt x="134" y="12"/>
                      </a:cubicBezTo>
                      <a:cubicBezTo>
                        <a:pt x="133" y="13"/>
                        <a:pt x="132" y="15"/>
                        <a:pt x="129" y="15"/>
                      </a:cubicBezTo>
                      <a:cubicBezTo>
                        <a:pt x="126" y="15"/>
                        <a:pt x="124" y="13"/>
                        <a:pt x="123" y="12"/>
                      </a:cubicBezTo>
                      <a:cubicBezTo>
                        <a:pt x="108" y="12"/>
                        <a:pt x="108" y="12"/>
                        <a:pt x="108" y="12"/>
                      </a:cubicBezTo>
                      <a:cubicBezTo>
                        <a:pt x="107" y="11"/>
                        <a:pt x="107" y="11"/>
                        <a:pt x="107" y="11"/>
                      </a:cubicBezTo>
                      <a:cubicBezTo>
                        <a:pt x="107" y="11"/>
                        <a:pt x="105" y="10"/>
                        <a:pt x="104" y="10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lnTo>
                        <a:pt x="22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78" name="Freeform 1635">
                  <a:extLst>
                    <a:ext uri="{FF2B5EF4-FFF2-40B4-BE49-F238E27FC236}">
                      <a16:creationId xmlns:a16="http://schemas.microsoft.com/office/drawing/2014/main" id="{2D72D261-1B08-1B40-A78A-F777636C0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285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79" name="Freeform 1636">
                  <a:extLst>
                    <a:ext uri="{FF2B5EF4-FFF2-40B4-BE49-F238E27FC236}">
                      <a16:creationId xmlns:a16="http://schemas.microsoft.com/office/drawing/2014/main" id="{03597F74-7D66-6D48-9785-0EDAF29B2D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2909"/>
                  <a:ext cx="3" cy="6"/>
                </a:xfrm>
                <a:custGeom>
                  <a:avLst/>
                  <a:gdLst>
                    <a:gd name="T0" fmla="*/ 3 w 3"/>
                    <a:gd name="T1" fmla="*/ 6 h 6"/>
                    <a:gd name="T2" fmla="*/ 0 w 3"/>
                    <a:gd name="T3" fmla="*/ 0 h 6"/>
                    <a:gd name="T4" fmla="*/ 3 w 3"/>
                    <a:gd name="T5" fmla="*/ 6 h 6"/>
                    <a:gd name="T6" fmla="*/ 3 w 3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0" y="0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80" name="Freeform 1637">
                  <a:extLst>
                    <a:ext uri="{FF2B5EF4-FFF2-40B4-BE49-F238E27FC236}">
                      <a16:creationId xmlns:a16="http://schemas.microsoft.com/office/drawing/2014/main" id="{FFA1827C-F841-9047-B8B4-88AB0546F6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8" y="286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81" name="Freeform 1638">
                  <a:extLst>
                    <a:ext uri="{FF2B5EF4-FFF2-40B4-BE49-F238E27FC236}">
                      <a16:creationId xmlns:a16="http://schemas.microsoft.com/office/drawing/2014/main" id="{264754D2-1FBE-0E4B-B0BD-F8F1B3284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4" y="28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82" name="Freeform 1639">
                  <a:extLst>
                    <a:ext uri="{FF2B5EF4-FFF2-40B4-BE49-F238E27FC236}">
                      <a16:creationId xmlns:a16="http://schemas.microsoft.com/office/drawing/2014/main" id="{9910CCF0-10CE-7A48-AFFB-EE611012CF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286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83" name="Freeform 1640">
                  <a:extLst>
                    <a:ext uri="{FF2B5EF4-FFF2-40B4-BE49-F238E27FC236}">
                      <a16:creationId xmlns:a16="http://schemas.microsoft.com/office/drawing/2014/main" id="{3CEC3333-E1F6-9C4A-A186-3473F512FA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4" y="2856"/>
                  <a:ext cx="3" cy="5"/>
                </a:xfrm>
                <a:custGeom>
                  <a:avLst/>
                  <a:gdLst>
                    <a:gd name="T0" fmla="*/ 0 w 3"/>
                    <a:gd name="T1" fmla="*/ 0 h 5"/>
                    <a:gd name="T2" fmla="*/ 3 w 3"/>
                    <a:gd name="T3" fmla="*/ 5 h 5"/>
                    <a:gd name="T4" fmla="*/ 0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cubicBezTo>
                        <a:pt x="1" y="2"/>
                        <a:pt x="2" y="3"/>
                        <a:pt x="3" y="5"/>
                      </a:cubicBezTo>
                      <a:cubicBezTo>
                        <a:pt x="2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84" name="Freeform 1641">
                  <a:extLst>
                    <a:ext uri="{FF2B5EF4-FFF2-40B4-BE49-F238E27FC236}">
                      <a16:creationId xmlns:a16="http://schemas.microsoft.com/office/drawing/2014/main" id="{4C10C9FD-2AC9-274F-920A-02ECEA5296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1" y="2846"/>
                  <a:ext cx="2" cy="6"/>
                </a:xfrm>
                <a:custGeom>
                  <a:avLst/>
                  <a:gdLst>
                    <a:gd name="T0" fmla="*/ 2 w 2"/>
                    <a:gd name="T1" fmla="*/ 1 h 7"/>
                    <a:gd name="T2" fmla="*/ 0 w 2"/>
                    <a:gd name="T3" fmla="*/ 7 h 7"/>
                    <a:gd name="T4" fmla="*/ 0 w 2"/>
                    <a:gd name="T5" fmla="*/ 7 h 7"/>
                    <a:gd name="T6" fmla="*/ 2 w 2"/>
                    <a:gd name="T7" fmla="*/ 1 h 7"/>
                    <a:gd name="T8" fmla="*/ 0 w 2"/>
                    <a:gd name="T9" fmla="*/ 1 h 7"/>
                    <a:gd name="T10" fmla="*/ 0 w 2"/>
                    <a:gd name="T11" fmla="*/ 0 h 7"/>
                    <a:gd name="T12" fmla="*/ 0 w 2"/>
                    <a:gd name="T13" fmla="*/ 1 h 7"/>
                    <a:gd name="T14" fmla="*/ 2 w 2"/>
                    <a:gd name="T1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7">
                      <a:moveTo>
                        <a:pt x="2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85" name="Freeform 1642">
                  <a:extLst>
                    <a:ext uri="{FF2B5EF4-FFF2-40B4-BE49-F238E27FC236}">
                      <a16:creationId xmlns:a16="http://schemas.microsoft.com/office/drawing/2014/main" id="{5CD7EE14-2BFE-A849-B301-8250175CC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4" y="28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86" name="Oval 1643">
                  <a:extLst>
                    <a:ext uri="{FF2B5EF4-FFF2-40B4-BE49-F238E27FC236}">
                      <a16:creationId xmlns:a16="http://schemas.microsoft.com/office/drawing/2014/main" id="{6C99959B-CD87-044A-9732-DE6785E37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4" y="285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87" name="Freeform 1644">
                  <a:extLst>
                    <a:ext uri="{FF2B5EF4-FFF2-40B4-BE49-F238E27FC236}">
                      <a16:creationId xmlns:a16="http://schemas.microsoft.com/office/drawing/2014/main" id="{875E6F65-6B5A-594F-B044-DB49C48CF7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27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88" name="Freeform 1645">
                  <a:extLst>
                    <a:ext uri="{FF2B5EF4-FFF2-40B4-BE49-F238E27FC236}">
                      <a16:creationId xmlns:a16="http://schemas.microsoft.com/office/drawing/2014/main" id="{AFE07B66-68E9-0448-8E47-71B8A4A59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" y="27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89" name="Freeform 1646">
                  <a:extLst>
                    <a:ext uri="{FF2B5EF4-FFF2-40B4-BE49-F238E27FC236}">
                      <a16:creationId xmlns:a16="http://schemas.microsoft.com/office/drawing/2014/main" id="{CB2F5A77-F431-AF48-9466-E30EF279F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5" y="271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90" name="Freeform 1647">
                  <a:extLst>
                    <a:ext uri="{FF2B5EF4-FFF2-40B4-BE49-F238E27FC236}">
                      <a16:creationId xmlns:a16="http://schemas.microsoft.com/office/drawing/2014/main" id="{D1A2BF35-C8F7-4B45-A8DC-EA1B35328B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2837"/>
                  <a:ext cx="16" cy="15"/>
                </a:xfrm>
                <a:custGeom>
                  <a:avLst/>
                  <a:gdLst>
                    <a:gd name="T0" fmla="*/ 4 w 16"/>
                    <a:gd name="T1" fmla="*/ 5 h 16"/>
                    <a:gd name="T2" fmla="*/ 4 w 16"/>
                    <a:gd name="T3" fmla="*/ 6 h 16"/>
                    <a:gd name="T4" fmla="*/ 3 w 16"/>
                    <a:gd name="T5" fmla="*/ 7 h 16"/>
                    <a:gd name="T6" fmla="*/ 3 w 16"/>
                    <a:gd name="T7" fmla="*/ 8 h 16"/>
                    <a:gd name="T8" fmla="*/ 1 w 16"/>
                    <a:gd name="T9" fmla="*/ 9 h 16"/>
                    <a:gd name="T10" fmla="*/ 1 w 16"/>
                    <a:gd name="T11" fmla="*/ 16 h 16"/>
                    <a:gd name="T12" fmla="*/ 2 w 16"/>
                    <a:gd name="T13" fmla="*/ 16 h 16"/>
                    <a:gd name="T14" fmla="*/ 5 w 16"/>
                    <a:gd name="T15" fmla="*/ 15 h 16"/>
                    <a:gd name="T16" fmla="*/ 6 w 16"/>
                    <a:gd name="T17" fmla="*/ 15 h 16"/>
                    <a:gd name="T18" fmla="*/ 6 w 16"/>
                    <a:gd name="T19" fmla="*/ 14 h 16"/>
                    <a:gd name="T20" fmla="*/ 8 w 16"/>
                    <a:gd name="T21" fmla="*/ 14 h 16"/>
                    <a:gd name="T22" fmla="*/ 8 w 16"/>
                    <a:gd name="T23" fmla="*/ 14 h 16"/>
                    <a:gd name="T24" fmla="*/ 9 w 16"/>
                    <a:gd name="T25" fmla="*/ 15 h 16"/>
                    <a:gd name="T26" fmla="*/ 10 w 16"/>
                    <a:gd name="T27" fmla="*/ 15 h 16"/>
                    <a:gd name="T28" fmla="*/ 10 w 16"/>
                    <a:gd name="T29" fmla="*/ 16 h 16"/>
                    <a:gd name="T30" fmla="*/ 11 w 16"/>
                    <a:gd name="T31" fmla="*/ 16 h 16"/>
                    <a:gd name="T32" fmla="*/ 12 w 16"/>
                    <a:gd name="T33" fmla="*/ 14 h 16"/>
                    <a:gd name="T34" fmla="*/ 11 w 16"/>
                    <a:gd name="T35" fmla="*/ 13 h 16"/>
                    <a:gd name="T36" fmla="*/ 8 w 16"/>
                    <a:gd name="T37" fmla="*/ 12 h 16"/>
                    <a:gd name="T38" fmla="*/ 8 w 16"/>
                    <a:gd name="T39" fmla="*/ 9 h 16"/>
                    <a:gd name="T40" fmla="*/ 16 w 16"/>
                    <a:gd name="T41" fmla="*/ 3 h 16"/>
                    <a:gd name="T42" fmla="*/ 14 w 16"/>
                    <a:gd name="T43" fmla="*/ 0 h 16"/>
                    <a:gd name="T44" fmla="*/ 13 w 16"/>
                    <a:gd name="T45" fmla="*/ 0 h 16"/>
                    <a:gd name="T46" fmla="*/ 13 w 16"/>
                    <a:gd name="T47" fmla="*/ 0 h 16"/>
                    <a:gd name="T48" fmla="*/ 13 w 16"/>
                    <a:gd name="T49" fmla="*/ 0 h 16"/>
                    <a:gd name="T50" fmla="*/ 12 w 16"/>
                    <a:gd name="T51" fmla="*/ 1 h 16"/>
                    <a:gd name="T52" fmla="*/ 12 w 16"/>
                    <a:gd name="T53" fmla="*/ 1 h 16"/>
                    <a:gd name="T54" fmla="*/ 12 w 16"/>
                    <a:gd name="T55" fmla="*/ 1 h 16"/>
                    <a:gd name="T56" fmla="*/ 12 w 16"/>
                    <a:gd name="T57" fmla="*/ 1 h 16"/>
                    <a:gd name="T58" fmla="*/ 9 w 16"/>
                    <a:gd name="T59" fmla="*/ 2 h 16"/>
                    <a:gd name="T60" fmla="*/ 9 w 16"/>
                    <a:gd name="T61" fmla="*/ 2 h 16"/>
                    <a:gd name="T62" fmla="*/ 6 w 16"/>
                    <a:gd name="T63" fmla="*/ 2 h 16"/>
                    <a:gd name="T64" fmla="*/ 4 w 16"/>
                    <a:gd name="T65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" h="16">
                      <a:moveTo>
                        <a:pt x="4" y="5"/>
                      </a:move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4" y="6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2" y="8"/>
                        <a:pt x="2" y="9"/>
                        <a:pt x="1" y="9"/>
                      </a:cubicBezTo>
                      <a:cubicBezTo>
                        <a:pt x="0" y="11"/>
                        <a:pt x="1" y="15"/>
                        <a:pt x="1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3" y="16"/>
                        <a:pt x="4" y="16"/>
                        <a:pt x="5" y="15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6" y="14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5"/>
                        <a:pt x="9" y="15"/>
                        <a:pt x="9" y="15"/>
                      </a:cubicBezTo>
                      <a:cubicBezTo>
                        <a:pt x="9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5"/>
                        <a:pt x="12" y="14"/>
                        <a:pt x="12" y="14"/>
                      </a:cubicBezTo>
                      <a:cubicBezTo>
                        <a:pt x="12" y="14"/>
                        <a:pt x="11" y="13"/>
                        <a:pt x="11" y="13"/>
                      </a:cubicBezTo>
                      <a:cubicBezTo>
                        <a:pt x="10" y="13"/>
                        <a:pt x="9" y="13"/>
                        <a:pt x="8" y="12"/>
                      </a:cubicBezTo>
                      <a:cubicBezTo>
                        <a:pt x="8" y="11"/>
                        <a:pt x="7" y="10"/>
                        <a:pt x="8" y="9"/>
                      </a:cubicBezTo>
                      <a:cubicBezTo>
                        <a:pt x="8" y="7"/>
                        <a:pt x="13" y="4"/>
                        <a:pt x="16" y="3"/>
                      </a:cubicBezTo>
                      <a:cubicBezTo>
                        <a:pt x="16" y="3"/>
                        <a:pt x="16" y="2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7" y="2"/>
                        <a:pt x="6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91" name="Freeform 1648">
                  <a:extLst>
                    <a:ext uri="{FF2B5EF4-FFF2-40B4-BE49-F238E27FC236}">
                      <a16:creationId xmlns:a16="http://schemas.microsoft.com/office/drawing/2014/main" id="{D88AD877-13A6-B34E-BFFA-37371BF8D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3" y="285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  <a:gd name="T8" fmla="*/ 0 w 1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92" name="Freeform 1649">
                  <a:extLst>
                    <a:ext uri="{FF2B5EF4-FFF2-40B4-BE49-F238E27FC236}">
                      <a16:creationId xmlns:a16="http://schemas.microsoft.com/office/drawing/2014/main" id="{F23A5358-3DA0-EF4A-AC58-85D2961767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2779"/>
                  <a:ext cx="68" cy="56"/>
                </a:xfrm>
                <a:custGeom>
                  <a:avLst/>
                  <a:gdLst>
                    <a:gd name="T0" fmla="*/ 2 w 71"/>
                    <a:gd name="T1" fmla="*/ 37 h 59"/>
                    <a:gd name="T2" fmla="*/ 5 w 71"/>
                    <a:gd name="T3" fmla="*/ 37 h 59"/>
                    <a:gd name="T4" fmla="*/ 10 w 71"/>
                    <a:gd name="T5" fmla="*/ 38 h 59"/>
                    <a:gd name="T6" fmla="*/ 11 w 71"/>
                    <a:gd name="T7" fmla="*/ 35 h 59"/>
                    <a:gd name="T8" fmla="*/ 16 w 71"/>
                    <a:gd name="T9" fmla="*/ 31 h 59"/>
                    <a:gd name="T10" fmla="*/ 20 w 71"/>
                    <a:gd name="T11" fmla="*/ 33 h 59"/>
                    <a:gd name="T12" fmla="*/ 21 w 71"/>
                    <a:gd name="T13" fmla="*/ 34 h 59"/>
                    <a:gd name="T14" fmla="*/ 24 w 71"/>
                    <a:gd name="T15" fmla="*/ 36 h 59"/>
                    <a:gd name="T16" fmla="*/ 30 w 71"/>
                    <a:gd name="T17" fmla="*/ 35 h 59"/>
                    <a:gd name="T18" fmla="*/ 31 w 71"/>
                    <a:gd name="T19" fmla="*/ 36 h 59"/>
                    <a:gd name="T20" fmla="*/ 33 w 71"/>
                    <a:gd name="T21" fmla="*/ 36 h 59"/>
                    <a:gd name="T22" fmla="*/ 36 w 71"/>
                    <a:gd name="T23" fmla="*/ 36 h 59"/>
                    <a:gd name="T24" fmla="*/ 42 w 71"/>
                    <a:gd name="T25" fmla="*/ 35 h 59"/>
                    <a:gd name="T26" fmla="*/ 67 w 71"/>
                    <a:gd name="T27" fmla="*/ 59 h 59"/>
                    <a:gd name="T28" fmla="*/ 67 w 71"/>
                    <a:gd name="T29" fmla="*/ 59 h 59"/>
                    <a:gd name="T30" fmla="*/ 68 w 71"/>
                    <a:gd name="T31" fmla="*/ 59 h 59"/>
                    <a:gd name="T32" fmla="*/ 68 w 71"/>
                    <a:gd name="T33" fmla="*/ 59 h 59"/>
                    <a:gd name="T34" fmla="*/ 69 w 71"/>
                    <a:gd name="T35" fmla="*/ 59 h 59"/>
                    <a:gd name="T36" fmla="*/ 70 w 71"/>
                    <a:gd name="T37" fmla="*/ 59 h 59"/>
                    <a:gd name="T38" fmla="*/ 70 w 71"/>
                    <a:gd name="T39" fmla="*/ 59 h 59"/>
                    <a:gd name="T40" fmla="*/ 70 w 71"/>
                    <a:gd name="T41" fmla="*/ 58 h 59"/>
                    <a:gd name="T42" fmla="*/ 71 w 71"/>
                    <a:gd name="T43" fmla="*/ 58 h 59"/>
                    <a:gd name="T44" fmla="*/ 60 w 71"/>
                    <a:gd name="T45" fmla="*/ 46 h 59"/>
                    <a:gd name="T46" fmla="*/ 44 w 71"/>
                    <a:gd name="T47" fmla="*/ 35 h 59"/>
                    <a:gd name="T48" fmla="*/ 38 w 71"/>
                    <a:gd name="T49" fmla="*/ 29 h 59"/>
                    <a:gd name="T50" fmla="*/ 36 w 71"/>
                    <a:gd name="T51" fmla="*/ 27 h 59"/>
                    <a:gd name="T52" fmla="*/ 26 w 71"/>
                    <a:gd name="T53" fmla="*/ 9 h 59"/>
                    <a:gd name="T54" fmla="*/ 22 w 71"/>
                    <a:gd name="T55" fmla="*/ 0 h 59"/>
                    <a:gd name="T56" fmla="*/ 22 w 71"/>
                    <a:gd name="T57" fmla="*/ 0 h 59"/>
                    <a:gd name="T58" fmla="*/ 21 w 71"/>
                    <a:gd name="T59" fmla="*/ 1 h 59"/>
                    <a:gd name="T60" fmla="*/ 19 w 71"/>
                    <a:gd name="T61" fmla="*/ 3 h 59"/>
                    <a:gd name="T62" fmla="*/ 18 w 71"/>
                    <a:gd name="T63" fmla="*/ 4 h 59"/>
                    <a:gd name="T64" fmla="*/ 17 w 71"/>
                    <a:gd name="T65" fmla="*/ 5 h 59"/>
                    <a:gd name="T66" fmla="*/ 16 w 71"/>
                    <a:gd name="T67" fmla="*/ 5 h 59"/>
                    <a:gd name="T68" fmla="*/ 14 w 71"/>
                    <a:gd name="T69" fmla="*/ 7 h 59"/>
                    <a:gd name="T70" fmla="*/ 13 w 71"/>
                    <a:gd name="T71" fmla="*/ 8 h 59"/>
                    <a:gd name="T72" fmla="*/ 10 w 71"/>
                    <a:gd name="T73" fmla="*/ 10 h 59"/>
                    <a:gd name="T74" fmla="*/ 7 w 71"/>
                    <a:gd name="T75" fmla="*/ 12 h 59"/>
                    <a:gd name="T76" fmla="*/ 2 w 71"/>
                    <a:gd name="T77" fmla="*/ 25 h 59"/>
                    <a:gd name="T78" fmla="*/ 2 w 71"/>
                    <a:gd name="T79" fmla="*/ 36 h 59"/>
                    <a:gd name="T80" fmla="*/ 2 w 71"/>
                    <a:gd name="T81" fmla="*/ 36 h 59"/>
                    <a:gd name="T82" fmla="*/ 2 w 71"/>
                    <a:gd name="T83" fmla="*/ 37 h 59"/>
                    <a:gd name="T84" fmla="*/ 2 w 71"/>
                    <a:gd name="T85" fmla="*/ 3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1" h="59">
                      <a:moveTo>
                        <a:pt x="2" y="37"/>
                      </a:moveTo>
                      <a:cubicBezTo>
                        <a:pt x="3" y="37"/>
                        <a:pt x="4" y="37"/>
                        <a:pt x="5" y="37"/>
                      </a:cubicBezTo>
                      <a:cubicBezTo>
                        <a:pt x="8" y="37"/>
                        <a:pt x="10" y="37"/>
                        <a:pt x="10" y="38"/>
                      </a:cubicBezTo>
                      <a:cubicBezTo>
                        <a:pt x="11" y="37"/>
                        <a:pt x="11" y="36"/>
                        <a:pt x="11" y="35"/>
                      </a:cubicBezTo>
                      <a:cubicBezTo>
                        <a:pt x="12" y="32"/>
                        <a:pt x="14" y="31"/>
                        <a:pt x="16" y="31"/>
                      </a:cubicBezTo>
                      <a:cubicBezTo>
                        <a:pt x="17" y="31"/>
                        <a:pt x="18" y="32"/>
                        <a:pt x="20" y="33"/>
                      </a:cubicBezTo>
                      <a:cubicBezTo>
                        <a:pt x="20" y="34"/>
                        <a:pt x="21" y="34"/>
                        <a:pt x="21" y="34"/>
                      </a:cubicBezTo>
                      <a:cubicBezTo>
                        <a:pt x="22" y="36"/>
                        <a:pt x="23" y="36"/>
                        <a:pt x="24" y="36"/>
                      </a:cubicBezTo>
                      <a:cubicBezTo>
                        <a:pt x="28" y="34"/>
                        <a:pt x="30" y="35"/>
                        <a:pt x="30" y="35"/>
                      </a:cubicBezTo>
                      <a:cubicBezTo>
                        <a:pt x="31" y="35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3" y="36"/>
                      </a:cubicBezTo>
                      <a:cubicBezTo>
                        <a:pt x="34" y="36"/>
                        <a:pt x="35" y="36"/>
                        <a:pt x="36" y="36"/>
                      </a:cubicBezTo>
                      <a:cubicBezTo>
                        <a:pt x="39" y="35"/>
                        <a:pt x="41" y="35"/>
                        <a:pt x="42" y="35"/>
                      </a:cubicBezTo>
                      <a:cubicBezTo>
                        <a:pt x="43" y="36"/>
                        <a:pt x="45" y="36"/>
                        <a:pt x="67" y="59"/>
                      </a:cubicBezTo>
                      <a:cubicBezTo>
                        <a:pt x="67" y="59"/>
                        <a:pt x="67" y="59"/>
                        <a:pt x="67" y="59"/>
                      </a:cubicBezTo>
                      <a:cubicBezTo>
                        <a:pt x="67" y="59"/>
                        <a:pt x="67" y="59"/>
                        <a:pt x="68" y="59"/>
                      </a:cubicBezTo>
                      <a:cubicBezTo>
                        <a:pt x="68" y="59"/>
                        <a:pt x="68" y="59"/>
                        <a:pt x="68" y="59"/>
                      </a:cubicBezTo>
                      <a:cubicBezTo>
                        <a:pt x="69" y="59"/>
                        <a:pt x="69" y="59"/>
                        <a:pt x="69" y="59"/>
                      </a:cubicBezTo>
                      <a:cubicBezTo>
                        <a:pt x="69" y="59"/>
                        <a:pt x="69" y="59"/>
                        <a:pt x="70" y="59"/>
                      </a:cubicBezTo>
                      <a:cubicBezTo>
                        <a:pt x="70" y="59"/>
                        <a:pt x="70" y="59"/>
                        <a:pt x="70" y="59"/>
                      </a:cubicBezTo>
                      <a:cubicBezTo>
                        <a:pt x="70" y="58"/>
                        <a:pt x="70" y="58"/>
                        <a:pt x="70" y="58"/>
                      </a:cubicBezTo>
                      <a:cubicBezTo>
                        <a:pt x="70" y="58"/>
                        <a:pt x="70" y="58"/>
                        <a:pt x="71" y="58"/>
                      </a:cubicBezTo>
                      <a:cubicBezTo>
                        <a:pt x="67" y="55"/>
                        <a:pt x="64" y="51"/>
                        <a:pt x="60" y="46"/>
                      </a:cubicBezTo>
                      <a:cubicBezTo>
                        <a:pt x="54" y="38"/>
                        <a:pt x="47" y="35"/>
                        <a:pt x="44" y="35"/>
                      </a:cubicBezTo>
                      <a:cubicBezTo>
                        <a:pt x="40" y="35"/>
                        <a:pt x="39" y="32"/>
                        <a:pt x="38" y="29"/>
                      </a:cubicBezTo>
                      <a:cubicBezTo>
                        <a:pt x="37" y="29"/>
                        <a:pt x="37" y="28"/>
                        <a:pt x="36" y="27"/>
                      </a:cubicBezTo>
                      <a:cubicBezTo>
                        <a:pt x="32" y="27"/>
                        <a:pt x="27" y="15"/>
                        <a:pt x="26" y="9"/>
                      </a:cubicBezTo>
                      <a:cubicBezTo>
                        <a:pt x="26" y="7"/>
                        <a:pt x="25" y="3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2"/>
                        <a:pt x="20" y="2"/>
                        <a:pt x="19" y="3"/>
                      </a:cubicBezTo>
                      <a:cubicBezTo>
                        <a:pt x="19" y="3"/>
                        <a:pt x="19" y="3"/>
                        <a:pt x="18" y="4"/>
                      </a:cubicBezTo>
                      <a:cubicBezTo>
                        <a:pt x="18" y="4"/>
                        <a:pt x="17" y="5"/>
                        <a:pt x="17" y="5"/>
                      </a:cubicBezTo>
                      <a:cubicBezTo>
                        <a:pt x="17" y="5"/>
                        <a:pt x="16" y="5"/>
                        <a:pt x="16" y="5"/>
                      </a:cubicBezTo>
                      <a:cubicBezTo>
                        <a:pt x="16" y="6"/>
                        <a:pt x="15" y="6"/>
                        <a:pt x="14" y="7"/>
                      </a:cubicBezTo>
                      <a:cubicBezTo>
                        <a:pt x="14" y="7"/>
                        <a:pt x="13" y="7"/>
                        <a:pt x="13" y="8"/>
                      </a:cubicBezTo>
                      <a:cubicBezTo>
                        <a:pt x="12" y="9"/>
                        <a:pt x="11" y="9"/>
                        <a:pt x="10" y="10"/>
                      </a:cubicBezTo>
                      <a:cubicBezTo>
                        <a:pt x="7" y="11"/>
                        <a:pt x="7" y="12"/>
                        <a:pt x="7" y="12"/>
                      </a:cubicBezTo>
                      <a:cubicBezTo>
                        <a:pt x="8" y="16"/>
                        <a:pt x="6" y="20"/>
                        <a:pt x="2" y="25"/>
                      </a:cubicBezTo>
                      <a:cubicBezTo>
                        <a:pt x="0" y="28"/>
                        <a:pt x="1" y="32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37"/>
                        <a:pt x="2" y="37"/>
                        <a:pt x="2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93" name="Freeform 1650">
                  <a:extLst>
                    <a:ext uri="{FF2B5EF4-FFF2-40B4-BE49-F238E27FC236}">
                      <a16:creationId xmlns:a16="http://schemas.microsoft.com/office/drawing/2014/main" id="{451DC508-40EE-9343-B804-985280A28A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2" y="278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94" name="Freeform 1651">
                  <a:extLst>
                    <a:ext uri="{FF2B5EF4-FFF2-40B4-BE49-F238E27FC236}">
                      <a16:creationId xmlns:a16="http://schemas.microsoft.com/office/drawing/2014/main" id="{3925CCC7-200D-1049-A0D4-274A5EFB5D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278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95" name="Freeform 1652">
                  <a:extLst>
                    <a:ext uri="{FF2B5EF4-FFF2-40B4-BE49-F238E27FC236}">
                      <a16:creationId xmlns:a16="http://schemas.microsoft.com/office/drawing/2014/main" id="{FEF66D16-1654-5B4F-ABA4-53867EB64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" y="277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96" name="Freeform 1653">
                  <a:extLst>
                    <a:ext uri="{FF2B5EF4-FFF2-40B4-BE49-F238E27FC236}">
                      <a16:creationId xmlns:a16="http://schemas.microsoft.com/office/drawing/2014/main" id="{D12515B4-DCE0-2F4E-BC09-239FEF2E5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2803"/>
                  <a:ext cx="2" cy="10"/>
                </a:xfrm>
                <a:custGeom>
                  <a:avLst/>
                  <a:gdLst>
                    <a:gd name="T0" fmla="*/ 2 w 2"/>
                    <a:gd name="T1" fmla="*/ 0 h 11"/>
                    <a:gd name="T2" fmla="*/ 2 w 2"/>
                    <a:gd name="T3" fmla="*/ 11 h 11"/>
                    <a:gd name="T4" fmla="*/ 2 w 2"/>
                    <a:gd name="T5" fmla="*/ 11 h 11"/>
                    <a:gd name="T6" fmla="*/ 2 w 2"/>
                    <a:gd name="T7" fmla="*/ 11 h 11"/>
                    <a:gd name="T8" fmla="*/ 2 w 2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1">
                      <a:moveTo>
                        <a:pt x="2" y="0"/>
                      </a:moveTo>
                      <a:cubicBezTo>
                        <a:pt x="0" y="3"/>
                        <a:pt x="1" y="7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7"/>
                        <a:pt x="0" y="3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97" name="Freeform 1654">
                  <a:extLst>
                    <a:ext uri="{FF2B5EF4-FFF2-40B4-BE49-F238E27FC236}">
                      <a16:creationId xmlns:a16="http://schemas.microsoft.com/office/drawing/2014/main" id="{899A49A6-A699-5645-944B-7AC7238546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1" y="283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98" name="Freeform 1655">
                  <a:extLst>
                    <a:ext uri="{FF2B5EF4-FFF2-40B4-BE49-F238E27FC236}">
                      <a16:creationId xmlns:a16="http://schemas.microsoft.com/office/drawing/2014/main" id="{AC0268AD-8962-A64C-B22D-8254A5870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2" y="283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99" name="Freeform 1656">
                  <a:extLst>
                    <a:ext uri="{FF2B5EF4-FFF2-40B4-BE49-F238E27FC236}">
                      <a16:creationId xmlns:a16="http://schemas.microsoft.com/office/drawing/2014/main" id="{998F73AB-D591-F643-B7F4-437D301A2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9" y="2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00" name="Freeform 1657">
                  <a:extLst>
                    <a:ext uri="{FF2B5EF4-FFF2-40B4-BE49-F238E27FC236}">
                      <a16:creationId xmlns:a16="http://schemas.microsoft.com/office/drawing/2014/main" id="{A40E4598-7B76-BE4F-B770-B3EBA64801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01" name="Freeform 1658">
                  <a:extLst>
                    <a:ext uri="{FF2B5EF4-FFF2-40B4-BE49-F238E27FC236}">
                      <a16:creationId xmlns:a16="http://schemas.microsoft.com/office/drawing/2014/main" id="{140BB681-5D16-D746-9E72-D1314AC92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8" y="2812"/>
                  <a:ext cx="156" cy="122"/>
                </a:xfrm>
                <a:custGeom>
                  <a:avLst/>
                  <a:gdLst>
                    <a:gd name="T0" fmla="*/ 41 w 163"/>
                    <a:gd name="T1" fmla="*/ 8 h 127"/>
                    <a:gd name="T2" fmla="*/ 40 w 163"/>
                    <a:gd name="T3" fmla="*/ 11 h 127"/>
                    <a:gd name="T4" fmla="*/ 38 w 163"/>
                    <a:gd name="T5" fmla="*/ 14 h 127"/>
                    <a:gd name="T6" fmla="*/ 30 w 163"/>
                    <a:gd name="T7" fmla="*/ 25 h 127"/>
                    <a:gd name="T8" fmla="*/ 25 w 163"/>
                    <a:gd name="T9" fmla="*/ 33 h 127"/>
                    <a:gd name="T10" fmla="*/ 21 w 163"/>
                    <a:gd name="T11" fmla="*/ 44 h 127"/>
                    <a:gd name="T12" fmla="*/ 17 w 163"/>
                    <a:gd name="T13" fmla="*/ 47 h 127"/>
                    <a:gd name="T14" fmla="*/ 13 w 163"/>
                    <a:gd name="T15" fmla="*/ 58 h 127"/>
                    <a:gd name="T16" fmla="*/ 7 w 163"/>
                    <a:gd name="T17" fmla="*/ 72 h 127"/>
                    <a:gd name="T18" fmla="*/ 3 w 163"/>
                    <a:gd name="T19" fmla="*/ 73 h 127"/>
                    <a:gd name="T20" fmla="*/ 0 w 163"/>
                    <a:gd name="T21" fmla="*/ 78 h 127"/>
                    <a:gd name="T22" fmla="*/ 11 w 163"/>
                    <a:gd name="T23" fmla="*/ 84 h 127"/>
                    <a:gd name="T24" fmla="*/ 21 w 163"/>
                    <a:gd name="T25" fmla="*/ 96 h 127"/>
                    <a:gd name="T26" fmla="*/ 32 w 163"/>
                    <a:gd name="T27" fmla="*/ 104 h 127"/>
                    <a:gd name="T28" fmla="*/ 32 w 163"/>
                    <a:gd name="T29" fmla="*/ 111 h 127"/>
                    <a:gd name="T30" fmla="*/ 31 w 163"/>
                    <a:gd name="T31" fmla="*/ 114 h 127"/>
                    <a:gd name="T32" fmla="*/ 33 w 163"/>
                    <a:gd name="T33" fmla="*/ 114 h 127"/>
                    <a:gd name="T34" fmla="*/ 34 w 163"/>
                    <a:gd name="T35" fmla="*/ 115 h 127"/>
                    <a:gd name="T36" fmla="*/ 46 w 163"/>
                    <a:gd name="T37" fmla="*/ 117 h 127"/>
                    <a:gd name="T38" fmla="*/ 71 w 163"/>
                    <a:gd name="T39" fmla="*/ 127 h 127"/>
                    <a:gd name="T40" fmla="*/ 77 w 163"/>
                    <a:gd name="T41" fmla="*/ 121 h 127"/>
                    <a:gd name="T42" fmla="*/ 89 w 163"/>
                    <a:gd name="T43" fmla="*/ 120 h 127"/>
                    <a:gd name="T44" fmla="*/ 98 w 163"/>
                    <a:gd name="T45" fmla="*/ 120 h 127"/>
                    <a:gd name="T46" fmla="*/ 98 w 163"/>
                    <a:gd name="T47" fmla="*/ 119 h 127"/>
                    <a:gd name="T48" fmla="*/ 103 w 163"/>
                    <a:gd name="T49" fmla="*/ 118 h 127"/>
                    <a:gd name="T50" fmla="*/ 106 w 163"/>
                    <a:gd name="T51" fmla="*/ 118 h 127"/>
                    <a:gd name="T52" fmla="*/ 108 w 163"/>
                    <a:gd name="T53" fmla="*/ 118 h 127"/>
                    <a:gd name="T54" fmla="*/ 123 w 163"/>
                    <a:gd name="T55" fmla="*/ 110 h 127"/>
                    <a:gd name="T56" fmla="*/ 134 w 163"/>
                    <a:gd name="T57" fmla="*/ 109 h 127"/>
                    <a:gd name="T58" fmla="*/ 161 w 163"/>
                    <a:gd name="T59" fmla="*/ 79 h 127"/>
                    <a:gd name="T60" fmla="*/ 122 w 163"/>
                    <a:gd name="T61" fmla="*/ 68 h 127"/>
                    <a:gd name="T62" fmla="*/ 115 w 163"/>
                    <a:gd name="T63" fmla="*/ 61 h 127"/>
                    <a:gd name="T64" fmla="*/ 106 w 163"/>
                    <a:gd name="T65" fmla="*/ 49 h 127"/>
                    <a:gd name="T66" fmla="*/ 107 w 163"/>
                    <a:gd name="T67" fmla="*/ 47 h 127"/>
                    <a:gd name="T68" fmla="*/ 107 w 163"/>
                    <a:gd name="T69" fmla="*/ 46 h 127"/>
                    <a:gd name="T70" fmla="*/ 108 w 163"/>
                    <a:gd name="T71" fmla="*/ 45 h 127"/>
                    <a:gd name="T72" fmla="*/ 107 w 163"/>
                    <a:gd name="T73" fmla="*/ 45 h 127"/>
                    <a:gd name="T74" fmla="*/ 106 w 163"/>
                    <a:gd name="T75" fmla="*/ 44 h 127"/>
                    <a:gd name="T76" fmla="*/ 101 w 163"/>
                    <a:gd name="T77" fmla="*/ 46 h 127"/>
                    <a:gd name="T78" fmla="*/ 97 w 163"/>
                    <a:gd name="T79" fmla="*/ 32 h 127"/>
                    <a:gd name="T80" fmla="*/ 99 w 163"/>
                    <a:gd name="T81" fmla="*/ 31 h 127"/>
                    <a:gd name="T82" fmla="*/ 100 w 163"/>
                    <a:gd name="T83" fmla="*/ 29 h 127"/>
                    <a:gd name="T84" fmla="*/ 102 w 163"/>
                    <a:gd name="T85" fmla="*/ 27 h 127"/>
                    <a:gd name="T86" fmla="*/ 91 w 163"/>
                    <a:gd name="T87" fmla="*/ 15 h 127"/>
                    <a:gd name="T88" fmla="*/ 88 w 163"/>
                    <a:gd name="T89" fmla="*/ 12 h 127"/>
                    <a:gd name="T90" fmla="*/ 85 w 163"/>
                    <a:gd name="T91" fmla="*/ 9 h 127"/>
                    <a:gd name="T92" fmla="*/ 83 w 163"/>
                    <a:gd name="T93" fmla="*/ 7 h 127"/>
                    <a:gd name="T94" fmla="*/ 80 w 163"/>
                    <a:gd name="T95" fmla="*/ 4 h 127"/>
                    <a:gd name="T96" fmla="*/ 76 w 163"/>
                    <a:gd name="T97" fmla="*/ 5 h 127"/>
                    <a:gd name="T98" fmla="*/ 69 w 163"/>
                    <a:gd name="T99" fmla="*/ 4 h 127"/>
                    <a:gd name="T100" fmla="*/ 65 w 163"/>
                    <a:gd name="T101" fmla="*/ 4 h 127"/>
                    <a:gd name="T102" fmla="*/ 57 w 163"/>
                    <a:gd name="T103" fmla="*/ 2 h 127"/>
                    <a:gd name="T104" fmla="*/ 55 w 163"/>
                    <a:gd name="T105" fmla="*/ 0 h 127"/>
                    <a:gd name="T106" fmla="*/ 54 w 163"/>
                    <a:gd name="T107" fmla="*/ 3 h 127"/>
                    <a:gd name="T108" fmla="*/ 47 w 163"/>
                    <a:gd name="T109" fmla="*/ 6 h 127"/>
                    <a:gd name="T110" fmla="*/ 41 w 163"/>
                    <a:gd name="T111" fmla="*/ 6 h 127"/>
                    <a:gd name="T112" fmla="*/ 41 w 163"/>
                    <a:gd name="T113" fmla="*/ 6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63" h="127">
                      <a:moveTo>
                        <a:pt x="41" y="8"/>
                      </a:move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9"/>
                        <a:pt x="40" y="9"/>
                        <a:pt x="40" y="10"/>
                      </a:cubicBezTo>
                      <a:cubicBezTo>
                        <a:pt x="40" y="10"/>
                        <a:pt x="40" y="11"/>
                        <a:pt x="40" y="11"/>
                      </a:cubicBezTo>
                      <a:cubicBezTo>
                        <a:pt x="40" y="11"/>
                        <a:pt x="40" y="12"/>
                        <a:pt x="39" y="12"/>
                      </a:cubicBezTo>
                      <a:cubicBezTo>
                        <a:pt x="39" y="13"/>
                        <a:pt x="39" y="13"/>
                        <a:pt x="38" y="14"/>
                      </a:cubicBezTo>
                      <a:cubicBezTo>
                        <a:pt x="38" y="15"/>
                        <a:pt x="37" y="17"/>
                        <a:pt x="37" y="17"/>
                      </a:cubicBezTo>
                      <a:cubicBezTo>
                        <a:pt x="37" y="21"/>
                        <a:pt x="33" y="25"/>
                        <a:pt x="30" y="25"/>
                      </a:cubicBezTo>
                      <a:cubicBezTo>
                        <a:pt x="30" y="25"/>
                        <a:pt x="29" y="27"/>
                        <a:pt x="28" y="28"/>
                      </a:cubicBezTo>
                      <a:cubicBezTo>
                        <a:pt x="27" y="30"/>
                        <a:pt x="26" y="31"/>
                        <a:pt x="25" y="33"/>
                      </a:cubicBezTo>
                      <a:cubicBezTo>
                        <a:pt x="24" y="34"/>
                        <a:pt x="24" y="35"/>
                        <a:pt x="23" y="37"/>
                      </a:cubicBezTo>
                      <a:cubicBezTo>
                        <a:pt x="23" y="40"/>
                        <a:pt x="23" y="42"/>
                        <a:pt x="21" y="44"/>
                      </a:cubicBezTo>
                      <a:cubicBezTo>
                        <a:pt x="20" y="45"/>
                        <a:pt x="19" y="45"/>
                        <a:pt x="18" y="46"/>
                      </a:cubicBezTo>
                      <a:cubicBezTo>
                        <a:pt x="17" y="46"/>
                        <a:pt x="17" y="46"/>
                        <a:pt x="17" y="47"/>
                      </a:cubicBezTo>
                      <a:cubicBezTo>
                        <a:pt x="18" y="49"/>
                        <a:pt x="17" y="51"/>
                        <a:pt x="15" y="53"/>
                      </a:cubicBezTo>
                      <a:cubicBezTo>
                        <a:pt x="14" y="55"/>
                        <a:pt x="13" y="56"/>
                        <a:pt x="13" y="58"/>
                      </a:cubicBezTo>
                      <a:cubicBezTo>
                        <a:pt x="13" y="58"/>
                        <a:pt x="13" y="70"/>
                        <a:pt x="11" y="72"/>
                      </a:cubicBezTo>
                      <a:cubicBezTo>
                        <a:pt x="10" y="73"/>
                        <a:pt x="9" y="73"/>
                        <a:pt x="7" y="72"/>
                      </a:cubicBezTo>
                      <a:cubicBezTo>
                        <a:pt x="7" y="72"/>
                        <a:pt x="6" y="72"/>
                        <a:pt x="5" y="72"/>
                      </a:cubicBezTo>
                      <a:cubicBezTo>
                        <a:pt x="3" y="72"/>
                        <a:pt x="3" y="73"/>
                        <a:pt x="3" y="73"/>
                      </a:cubicBezTo>
                      <a:cubicBezTo>
                        <a:pt x="3" y="75"/>
                        <a:pt x="2" y="76"/>
                        <a:pt x="1" y="77"/>
                      </a:cubicBezTo>
                      <a:cubicBezTo>
                        <a:pt x="1" y="77"/>
                        <a:pt x="0" y="78"/>
                        <a:pt x="0" y="78"/>
                      </a:cubicBezTo>
                      <a:cubicBezTo>
                        <a:pt x="1" y="78"/>
                        <a:pt x="3" y="79"/>
                        <a:pt x="4" y="79"/>
                      </a:cubicBezTo>
                      <a:cubicBezTo>
                        <a:pt x="7" y="80"/>
                        <a:pt x="10" y="81"/>
                        <a:pt x="11" y="84"/>
                      </a:cubicBezTo>
                      <a:cubicBezTo>
                        <a:pt x="12" y="85"/>
                        <a:pt x="13" y="86"/>
                        <a:pt x="14" y="88"/>
                      </a:cubicBezTo>
                      <a:cubicBezTo>
                        <a:pt x="17" y="90"/>
                        <a:pt x="19" y="93"/>
                        <a:pt x="21" y="96"/>
                      </a:cubicBezTo>
                      <a:cubicBezTo>
                        <a:pt x="23" y="101"/>
                        <a:pt x="27" y="103"/>
                        <a:pt x="29" y="103"/>
                      </a:cubicBezTo>
                      <a:cubicBezTo>
                        <a:pt x="30" y="103"/>
                        <a:pt x="31" y="104"/>
                        <a:pt x="32" y="104"/>
                      </a:cubicBezTo>
                      <a:cubicBezTo>
                        <a:pt x="32" y="105"/>
                        <a:pt x="32" y="106"/>
                        <a:pt x="32" y="107"/>
                      </a:cubicBezTo>
                      <a:cubicBezTo>
                        <a:pt x="32" y="108"/>
                        <a:pt x="32" y="109"/>
                        <a:pt x="32" y="111"/>
                      </a:cubicBezTo>
                      <a:cubicBezTo>
                        <a:pt x="32" y="112"/>
                        <a:pt x="32" y="112"/>
                        <a:pt x="32" y="113"/>
                      </a:cubicBezTo>
                      <a:cubicBezTo>
                        <a:pt x="31" y="113"/>
                        <a:pt x="31" y="114"/>
                        <a:pt x="31" y="114"/>
                      </a:cubicBezTo>
                      <a:cubicBezTo>
                        <a:pt x="32" y="114"/>
                        <a:pt x="32" y="114"/>
                        <a:pt x="32" y="114"/>
                      </a:cubicBezTo>
                      <a:cubicBezTo>
                        <a:pt x="33" y="114"/>
                        <a:pt x="33" y="114"/>
                        <a:pt x="33" y="114"/>
                      </a:cubicBezTo>
                      <a:cubicBezTo>
                        <a:pt x="33" y="114"/>
                        <a:pt x="33" y="115"/>
                        <a:pt x="33" y="115"/>
                      </a:cubicBezTo>
                      <a:cubicBezTo>
                        <a:pt x="34" y="115"/>
                        <a:pt x="34" y="115"/>
                        <a:pt x="34" y="115"/>
                      </a:cubicBezTo>
                      <a:cubicBezTo>
                        <a:pt x="34" y="115"/>
                        <a:pt x="36" y="115"/>
                        <a:pt x="37" y="115"/>
                      </a:cubicBezTo>
                      <a:cubicBezTo>
                        <a:pt x="40" y="115"/>
                        <a:pt x="44" y="116"/>
                        <a:pt x="46" y="117"/>
                      </a:cubicBezTo>
                      <a:cubicBezTo>
                        <a:pt x="48" y="120"/>
                        <a:pt x="56" y="124"/>
                        <a:pt x="57" y="124"/>
                      </a:cubicBezTo>
                      <a:cubicBezTo>
                        <a:pt x="59" y="124"/>
                        <a:pt x="68" y="125"/>
                        <a:pt x="71" y="127"/>
                      </a:cubicBezTo>
                      <a:cubicBezTo>
                        <a:pt x="71" y="126"/>
                        <a:pt x="72" y="126"/>
                        <a:pt x="72" y="125"/>
                      </a:cubicBezTo>
                      <a:cubicBezTo>
                        <a:pt x="73" y="124"/>
                        <a:pt x="75" y="122"/>
                        <a:pt x="77" y="121"/>
                      </a:cubicBezTo>
                      <a:cubicBezTo>
                        <a:pt x="80" y="119"/>
                        <a:pt x="83" y="118"/>
                        <a:pt x="86" y="118"/>
                      </a:cubicBezTo>
                      <a:cubicBezTo>
                        <a:pt x="88" y="118"/>
                        <a:pt x="89" y="119"/>
                        <a:pt x="89" y="120"/>
                      </a:cubicBezTo>
                      <a:cubicBezTo>
                        <a:pt x="90" y="121"/>
                        <a:pt x="91" y="122"/>
                        <a:pt x="92" y="121"/>
                      </a:cubicBezTo>
                      <a:cubicBezTo>
                        <a:pt x="93" y="121"/>
                        <a:pt x="96" y="120"/>
                        <a:pt x="98" y="120"/>
                      </a:cubicBezTo>
                      <a:cubicBezTo>
                        <a:pt x="98" y="120"/>
                        <a:pt x="98" y="120"/>
                        <a:pt x="98" y="120"/>
                      </a:cubicBezTo>
                      <a:cubicBezTo>
                        <a:pt x="98" y="119"/>
                        <a:pt x="98" y="119"/>
                        <a:pt x="98" y="119"/>
                      </a:cubicBezTo>
                      <a:cubicBezTo>
                        <a:pt x="98" y="119"/>
                        <a:pt x="98" y="119"/>
                        <a:pt x="98" y="119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4" y="118"/>
                        <a:pt x="105" y="118"/>
                        <a:pt x="106" y="118"/>
                      </a:cubicBezTo>
                      <a:cubicBezTo>
                        <a:pt x="106" y="118"/>
                        <a:pt x="107" y="118"/>
                        <a:pt x="108" y="118"/>
                      </a:cubicBezTo>
                      <a:cubicBezTo>
                        <a:pt x="108" y="118"/>
                        <a:pt x="108" y="118"/>
                        <a:pt x="108" y="118"/>
                      </a:cubicBezTo>
                      <a:cubicBezTo>
                        <a:pt x="108" y="118"/>
                        <a:pt x="109" y="117"/>
                        <a:pt x="110" y="116"/>
                      </a:cubicBezTo>
                      <a:cubicBezTo>
                        <a:pt x="113" y="114"/>
                        <a:pt x="117" y="110"/>
                        <a:pt x="123" y="110"/>
                      </a:cubicBezTo>
                      <a:cubicBezTo>
                        <a:pt x="124" y="110"/>
                        <a:pt x="126" y="110"/>
                        <a:pt x="127" y="110"/>
                      </a:cubicBezTo>
                      <a:cubicBezTo>
                        <a:pt x="130" y="110"/>
                        <a:pt x="132" y="111"/>
                        <a:pt x="134" y="109"/>
                      </a:cubicBezTo>
                      <a:cubicBezTo>
                        <a:pt x="136" y="106"/>
                        <a:pt x="157" y="85"/>
                        <a:pt x="163" y="79"/>
                      </a:cubicBezTo>
                      <a:cubicBezTo>
                        <a:pt x="162" y="79"/>
                        <a:pt x="162" y="79"/>
                        <a:pt x="161" y="79"/>
                      </a:cubicBezTo>
                      <a:cubicBezTo>
                        <a:pt x="159" y="79"/>
                        <a:pt x="154" y="79"/>
                        <a:pt x="145" y="76"/>
                      </a:cubicBezTo>
                      <a:cubicBezTo>
                        <a:pt x="137" y="73"/>
                        <a:pt x="125" y="68"/>
                        <a:pt x="122" y="68"/>
                      </a:cubicBezTo>
                      <a:cubicBezTo>
                        <a:pt x="121" y="67"/>
                        <a:pt x="119" y="66"/>
                        <a:pt x="117" y="64"/>
                      </a:cubicBezTo>
                      <a:cubicBezTo>
                        <a:pt x="116" y="63"/>
                        <a:pt x="115" y="61"/>
                        <a:pt x="115" y="61"/>
                      </a:cubicBezTo>
                      <a:cubicBezTo>
                        <a:pt x="111" y="59"/>
                        <a:pt x="107" y="51"/>
                        <a:pt x="107" y="50"/>
                      </a:cubicBezTo>
                      <a:cubicBezTo>
                        <a:pt x="106" y="49"/>
                        <a:pt x="106" y="49"/>
                        <a:pt x="106" y="49"/>
                      </a:cubicBezTo>
                      <a:cubicBezTo>
                        <a:pt x="106" y="49"/>
                        <a:pt x="106" y="49"/>
                        <a:pt x="106" y="49"/>
                      </a:cubicBezTo>
                      <a:cubicBezTo>
                        <a:pt x="106" y="48"/>
                        <a:pt x="106" y="48"/>
                        <a:pt x="107" y="47"/>
                      </a:cubicBezTo>
                      <a:cubicBezTo>
                        <a:pt x="107" y="47"/>
                        <a:pt x="107" y="47"/>
                        <a:pt x="107" y="47"/>
                      </a:cubicBezTo>
                      <a:cubicBezTo>
                        <a:pt x="107" y="47"/>
                        <a:pt x="107" y="46"/>
                        <a:pt x="107" y="46"/>
                      </a:cubicBezTo>
                      <a:cubicBezTo>
                        <a:pt x="107" y="46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8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4"/>
                        <a:pt x="107" y="44"/>
                      </a:cubicBezTo>
                      <a:cubicBezTo>
                        <a:pt x="106" y="44"/>
                        <a:pt x="106" y="44"/>
                        <a:pt x="106" y="44"/>
                      </a:cubicBezTo>
                      <a:cubicBezTo>
                        <a:pt x="106" y="44"/>
                        <a:pt x="106" y="44"/>
                        <a:pt x="106" y="45"/>
                      </a:cubicBezTo>
                      <a:cubicBezTo>
                        <a:pt x="104" y="46"/>
                        <a:pt x="102" y="46"/>
                        <a:pt x="101" y="46"/>
                      </a:cubicBezTo>
                      <a:cubicBezTo>
                        <a:pt x="98" y="46"/>
                        <a:pt x="97" y="45"/>
                        <a:pt x="97" y="44"/>
                      </a:cubicBezTo>
                      <a:cubicBezTo>
                        <a:pt x="96" y="43"/>
                        <a:pt x="94" y="36"/>
                        <a:pt x="97" y="32"/>
                      </a:cubicBezTo>
                      <a:cubicBezTo>
                        <a:pt x="98" y="32"/>
                        <a:pt x="98" y="31"/>
                        <a:pt x="99" y="31"/>
                      </a:cubicBezTo>
                      <a:cubicBezTo>
                        <a:pt x="99" y="31"/>
                        <a:pt x="99" y="31"/>
                        <a:pt x="99" y="31"/>
                      </a:cubicBezTo>
                      <a:cubicBezTo>
                        <a:pt x="99" y="30"/>
                        <a:pt x="100" y="30"/>
                        <a:pt x="100" y="29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101" y="28"/>
                        <a:pt x="101" y="27"/>
                        <a:pt x="101" y="27"/>
                      </a:cubicBezTo>
                      <a:cubicBezTo>
                        <a:pt x="101" y="27"/>
                        <a:pt x="101" y="27"/>
                        <a:pt x="102" y="27"/>
                      </a:cubicBezTo>
                      <a:cubicBezTo>
                        <a:pt x="102" y="26"/>
                        <a:pt x="102" y="26"/>
                        <a:pt x="102" y="26"/>
                      </a:cubicBezTo>
                      <a:cubicBezTo>
                        <a:pt x="98" y="22"/>
                        <a:pt x="95" y="18"/>
                        <a:pt x="91" y="15"/>
                      </a:cubicBezTo>
                      <a:cubicBezTo>
                        <a:pt x="91" y="15"/>
                        <a:pt x="91" y="15"/>
                        <a:pt x="91" y="15"/>
                      </a:cubicBezTo>
                      <a:cubicBezTo>
                        <a:pt x="90" y="14"/>
                        <a:pt x="89" y="13"/>
                        <a:pt x="88" y="12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87" y="11"/>
                        <a:pt x="86" y="10"/>
                        <a:pt x="85" y="9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4" y="8"/>
                        <a:pt x="84" y="7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1" y="5"/>
                        <a:pt x="80" y="5"/>
                        <a:pt x="80" y="4"/>
                      </a:cubicBezTo>
                      <a:cubicBezTo>
                        <a:pt x="80" y="4"/>
                        <a:pt x="80" y="4"/>
                        <a:pt x="79" y="4"/>
                      </a:cubicBezTo>
                      <a:cubicBezTo>
                        <a:pt x="78" y="4"/>
                        <a:pt x="77" y="4"/>
                        <a:pt x="76" y="5"/>
                      </a:cubicBezTo>
                      <a:cubicBezTo>
                        <a:pt x="74" y="5"/>
                        <a:pt x="73" y="5"/>
                        <a:pt x="72" y="5"/>
                      </a:cubicBezTo>
                      <a:cubicBezTo>
                        <a:pt x="70" y="5"/>
                        <a:pt x="69" y="5"/>
                        <a:pt x="69" y="4"/>
                      </a:cubicBezTo>
                      <a:cubicBezTo>
                        <a:pt x="68" y="4"/>
                        <a:pt x="68" y="4"/>
                        <a:pt x="67" y="4"/>
                      </a:cubicBezTo>
                      <a:cubicBezTo>
                        <a:pt x="67" y="4"/>
                        <a:pt x="67" y="4"/>
                        <a:pt x="65" y="4"/>
                      </a:cubicBezTo>
                      <a:cubicBezTo>
                        <a:pt x="64" y="5"/>
                        <a:pt x="63" y="5"/>
                        <a:pt x="62" y="5"/>
                      </a:cubicBezTo>
                      <a:cubicBezTo>
                        <a:pt x="60" y="5"/>
                        <a:pt x="58" y="3"/>
                        <a:pt x="57" y="2"/>
                      </a:cubicBezTo>
                      <a:cubicBezTo>
                        <a:pt x="57" y="2"/>
                        <a:pt x="56" y="2"/>
                        <a:pt x="56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4" y="1"/>
                        <a:pt x="54" y="2"/>
                      </a:cubicBezTo>
                      <a:cubicBezTo>
                        <a:pt x="54" y="2"/>
                        <a:pt x="54" y="2"/>
                        <a:pt x="54" y="3"/>
                      </a:cubicBezTo>
                      <a:cubicBezTo>
                        <a:pt x="53" y="5"/>
                        <a:pt x="52" y="7"/>
                        <a:pt x="50" y="7"/>
                      </a:cubicBezTo>
                      <a:cubicBezTo>
                        <a:pt x="49" y="7"/>
                        <a:pt x="48" y="7"/>
                        <a:pt x="47" y="6"/>
                      </a:cubicBezTo>
                      <a:cubicBezTo>
                        <a:pt x="47" y="6"/>
                        <a:pt x="47" y="6"/>
                        <a:pt x="44" y="6"/>
                      </a:cubicBezTo>
                      <a:cubicBezTo>
                        <a:pt x="43" y="6"/>
                        <a:pt x="42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7"/>
                        <a:pt x="41" y="7"/>
                        <a:pt x="4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02" name="Freeform 1659">
                  <a:extLst>
                    <a:ext uri="{FF2B5EF4-FFF2-40B4-BE49-F238E27FC236}">
                      <a16:creationId xmlns:a16="http://schemas.microsoft.com/office/drawing/2014/main" id="{09FCBC38-FFB4-4546-AB26-34CBB7F003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03" name="Freeform 1660">
                  <a:extLst>
                    <a:ext uri="{FF2B5EF4-FFF2-40B4-BE49-F238E27FC236}">
                      <a16:creationId xmlns:a16="http://schemas.microsoft.com/office/drawing/2014/main" id="{91F5B366-5FB2-0C45-B20E-434616837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9" y="285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04" name="Freeform 1661">
                  <a:extLst>
                    <a:ext uri="{FF2B5EF4-FFF2-40B4-BE49-F238E27FC236}">
                      <a16:creationId xmlns:a16="http://schemas.microsoft.com/office/drawing/2014/main" id="{A2AB338C-41F9-5242-AE18-0B05E158F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05" name="Freeform 1662">
                  <a:extLst>
                    <a:ext uri="{FF2B5EF4-FFF2-40B4-BE49-F238E27FC236}">
                      <a16:creationId xmlns:a16="http://schemas.microsoft.com/office/drawing/2014/main" id="{973B9EC6-6B96-CF47-B02F-83CD1022C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292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06" name="Freeform 1663">
                  <a:extLst>
                    <a:ext uri="{FF2B5EF4-FFF2-40B4-BE49-F238E27FC236}">
                      <a16:creationId xmlns:a16="http://schemas.microsoft.com/office/drawing/2014/main" id="{858378D5-B9C4-9645-881B-361B2B31B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282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07" name="Freeform 1664">
                  <a:extLst>
                    <a:ext uri="{FF2B5EF4-FFF2-40B4-BE49-F238E27FC236}">
                      <a16:creationId xmlns:a16="http://schemas.microsoft.com/office/drawing/2014/main" id="{23BF6407-924F-894F-87CA-FF54592B4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" y="292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08" name="Freeform 1665">
                  <a:extLst>
                    <a:ext uri="{FF2B5EF4-FFF2-40B4-BE49-F238E27FC236}">
                      <a16:creationId xmlns:a16="http://schemas.microsoft.com/office/drawing/2014/main" id="{DF467B70-C256-F349-A5DA-6475FBDB88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" y="2915"/>
                  <a:ext cx="0" cy="3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09" name="Freeform 1666">
                  <a:extLst>
                    <a:ext uri="{FF2B5EF4-FFF2-40B4-BE49-F238E27FC236}">
                      <a16:creationId xmlns:a16="http://schemas.microsoft.com/office/drawing/2014/main" id="{AFB8F8A2-5E3C-8743-AE3C-1CD900DC5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282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10" name="Freeform 1667">
                  <a:extLst>
                    <a:ext uri="{FF2B5EF4-FFF2-40B4-BE49-F238E27FC236}">
                      <a16:creationId xmlns:a16="http://schemas.microsoft.com/office/drawing/2014/main" id="{DA3ADF06-8FBB-B54A-AFAF-0E519A9A8B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281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11" name="Freeform 1668">
                  <a:extLst>
                    <a:ext uri="{FF2B5EF4-FFF2-40B4-BE49-F238E27FC236}">
                      <a16:creationId xmlns:a16="http://schemas.microsoft.com/office/drawing/2014/main" id="{70E369D6-37CF-9E4B-8855-5CD1445805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5" y="2837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12" name="Freeform 1669">
                  <a:extLst>
                    <a:ext uri="{FF2B5EF4-FFF2-40B4-BE49-F238E27FC236}">
                      <a16:creationId xmlns:a16="http://schemas.microsoft.com/office/drawing/2014/main" id="{C709F16B-07C5-4B42-B447-B32104A819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2840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13" name="Freeform 1670">
                  <a:extLst>
                    <a:ext uri="{FF2B5EF4-FFF2-40B4-BE49-F238E27FC236}">
                      <a16:creationId xmlns:a16="http://schemas.microsoft.com/office/drawing/2014/main" id="{8EBA1535-6D45-FC49-98B1-91C62B5E2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14" name="Freeform 1671">
                  <a:extLst>
                    <a:ext uri="{FF2B5EF4-FFF2-40B4-BE49-F238E27FC236}">
                      <a16:creationId xmlns:a16="http://schemas.microsoft.com/office/drawing/2014/main" id="{ACC2328E-C50A-0B42-A0B8-F346BEFCEC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15" name="Freeform 1672">
                  <a:extLst>
                    <a:ext uri="{FF2B5EF4-FFF2-40B4-BE49-F238E27FC236}">
                      <a16:creationId xmlns:a16="http://schemas.microsoft.com/office/drawing/2014/main" id="{C50BBFDC-C6B0-054B-84EC-E4ABA47E34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1" y="2842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16" name="Freeform 1673">
                  <a:extLst>
                    <a:ext uri="{FF2B5EF4-FFF2-40B4-BE49-F238E27FC236}">
                      <a16:creationId xmlns:a16="http://schemas.microsoft.com/office/drawing/2014/main" id="{5A62C662-239C-1348-A4E5-0EE3CB7E7E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3" y="2838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17" name="Freeform 1674">
                  <a:extLst>
                    <a:ext uri="{FF2B5EF4-FFF2-40B4-BE49-F238E27FC236}">
                      <a16:creationId xmlns:a16="http://schemas.microsoft.com/office/drawing/2014/main" id="{4DAE6B4D-2745-1648-BCD2-2186989CF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7" y="281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18" name="Freeform 1675">
                  <a:extLst>
                    <a:ext uri="{FF2B5EF4-FFF2-40B4-BE49-F238E27FC236}">
                      <a16:creationId xmlns:a16="http://schemas.microsoft.com/office/drawing/2014/main" id="{F4941DA2-6802-774F-BC19-30B6C0ECA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2816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19" name="Freeform 1676">
                  <a:extLst>
                    <a:ext uri="{FF2B5EF4-FFF2-40B4-BE49-F238E27FC236}">
                      <a16:creationId xmlns:a16="http://schemas.microsoft.com/office/drawing/2014/main" id="{C78E5581-6A6F-F94B-929C-30EB1CA99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9" y="28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20" name="Freeform 1677">
                  <a:extLst>
                    <a:ext uri="{FF2B5EF4-FFF2-40B4-BE49-F238E27FC236}">
                      <a16:creationId xmlns:a16="http://schemas.microsoft.com/office/drawing/2014/main" id="{8C2BBB11-0AE1-5C4C-9220-F8689D92E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" y="28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21" name="Freeform 1678">
                  <a:extLst>
                    <a:ext uri="{FF2B5EF4-FFF2-40B4-BE49-F238E27FC236}">
                      <a16:creationId xmlns:a16="http://schemas.microsoft.com/office/drawing/2014/main" id="{252DBBE3-E1FD-DE45-BCB2-429BCE845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" y="28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22" name="Freeform 1679">
                  <a:extLst>
                    <a:ext uri="{FF2B5EF4-FFF2-40B4-BE49-F238E27FC236}">
                      <a16:creationId xmlns:a16="http://schemas.microsoft.com/office/drawing/2014/main" id="{AEE3C461-5299-4A43-9FFC-6200411632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28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23" name="Freeform 1680">
                  <a:extLst>
                    <a:ext uri="{FF2B5EF4-FFF2-40B4-BE49-F238E27FC236}">
                      <a16:creationId xmlns:a16="http://schemas.microsoft.com/office/drawing/2014/main" id="{04C822A8-6F79-E74C-B4CF-43ADB3A07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6" y="2815"/>
                  <a:ext cx="3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4 h 4"/>
                    <a:gd name="T4" fmla="*/ 4 w 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3" y="2"/>
                        <a:pt x="2" y="4"/>
                        <a:pt x="0" y="4"/>
                      </a:cubicBezTo>
                      <a:cubicBezTo>
                        <a:pt x="2" y="4"/>
                        <a:pt x="3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24" name="Freeform 1681">
                  <a:extLst>
                    <a:ext uri="{FF2B5EF4-FFF2-40B4-BE49-F238E27FC236}">
                      <a16:creationId xmlns:a16="http://schemas.microsoft.com/office/drawing/2014/main" id="{E5556B5C-89B5-754A-AF0D-03F7EE7014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264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25" name="Freeform 1682">
                  <a:extLst>
                    <a:ext uri="{FF2B5EF4-FFF2-40B4-BE49-F238E27FC236}">
                      <a16:creationId xmlns:a16="http://schemas.microsoft.com/office/drawing/2014/main" id="{16CF2B49-A639-6245-87DF-0D1B218898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263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26" name="Freeform 1683">
                  <a:extLst>
                    <a:ext uri="{FF2B5EF4-FFF2-40B4-BE49-F238E27FC236}">
                      <a16:creationId xmlns:a16="http://schemas.microsoft.com/office/drawing/2014/main" id="{8354CEB7-E00A-D946-835E-52721C779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263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27" name="Freeform 1684">
                  <a:extLst>
                    <a:ext uri="{FF2B5EF4-FFF2-40B4-BE49-F238E27FC236}">
                      <a16:creationId xmlns:a16="http://schemas.microsoft.com/office/drawing/2014/main" id="{3E52F803-8C6F-784A-9699-77E7F9B91E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8" y="264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28" name="Freeform 1685">
                  <a:extLst>
                    <a:ext uri="{FF2B5EF4-FFF2-40B4-BE49-F238E27FC236}">
                      <a16:creationId xmlns:a16="http://schemas.microsoft.com/office/drawing/2014/main" id="{1BB6CA99-3535-4E4A-9B2F-C500B97E86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" y="264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29" name="Freeform 1686">
                  <a:extLst>
                    <a:ext uri="{FF2B5EF4-FFF2-40B4-BE49-F238E27FC236}">
                      <a16:creationId xmlns:a16="http://schemas.microsoft.com/office/drawing/2014/main" id="{CBFD8B68-32E3-CF47-9EBA-48477AB2F3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264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30" name="Freeform 1687">
                  <a:extLst>
                    <a:ext uri="{FF2B5EF4-FFF2-40B4-BE49-F238E27FC236}">
                      <a16:creationId xmlns:a16="http://schemas.microsoft.com/office/drawing/2014/main" id="{15F2B63F-1048-7B4D-A316-255E0FC02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" y="26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31" name="Freeform 1688">
                  <a:extLst>
                    <a:ext uri="{FF2B5EF4-FFF2-40B4-BE49-F238E27FC236}">
                      <a16:creationId xmlns:a16="http://schemas.microsoft.com/office/drawing/2014/main" id="{7070CE6E-90A8-934F-94B1-6F89CABC1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26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32" name="Freeform 1689">
                  <a:extLst>
                    <a:ext uri="{FF2B5EF4-FFF2-40B4-BE49-F238E27FC236}">
                      <a16:creationId xmlns:a16="http://schemas.microsoft.com/office/drawing/2014/main" id="{D1B5531C-1361-214F-BCDB-8BCB0FC17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264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33" name="Freeform 1690">
                  <a:extLst>
                    <a:ext uri="{FF2B5EF4-FFF2-40B4-BE49-F238E27FC236}">
                      <a16:creationId xmlns:a16="http://schemas.microsoft.com/office/drawing/2014/main" id="{1F5738E9-0B57-1648-AE27-6FAB8D500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264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34" name="Freeform 1691">
                  <a:extLst>
                    <a:ext uri="{FF2B5EF4-FFF2-40B4-BE49-F238E27FC236}">
                      <a16:creationId xmlns:a16="http://schemas.microsoft.com/office/drawing/2014/main" id="{E03033EC-C3BD-8C44-91CA-46D12802FD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26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35" name="Freeform 1692">
                  <a:extLst>
                    <a:ext uri="{FF2B5EF4-FFF2-40B4-BE49-F238E27FC236}">
                      <a16:creationId xmlns:a16="http://schemas.microsoft.com/office/drawing/2014/main" id="{BB5A99B4-4058-4143-8170-CF10426A12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" y="264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36" name="Freeform 1693">
                  <a:extLst>
                    <a:ext uri="{FF2B5EF4-FFF2-40B4-BE49-F238E27FC236}">
                      <a16:creationId xmlns:a16="http://schemas.microsoft.com/office/drawing/2014/main" id="{D62757C4-E56B-8C4D-B68D-6C432CED8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264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37" name="Freeform 1694">
                  <a:extLst>
                    <a:ext uri="{FF2B5EF4-FFF2-40B4-BE49-F238E27FC236}">
                      <a16:creationId xmlns:a16="http://schemas.microsoft.com/office/drawing/2014/main" id="{171D1A94-C254-7840-A193-EE33D2ABB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21"/>
                  <a:ext cx="81" cy="101"/>
                </a:xfrm>
                <a:custGeom>
                  <a:avLst/>
                  <a:gdLst>
                    <a:gd name="T0" fmla="*/ 76 w 84"/>
                    <a:gd name="T1" fmla="*/ 8 h 105"/>
                    <a:gd name="T2" fmla="*/ 65 w 84"/>
                    <a:gd name="T3" fmla="*/ 14 h 105"/>
                    <a:gd name="T4" fmla="*/ 59 w 84"/>
                    <a:gd name="T5" fmla="*/ 16 h 105"/>
                    <a:gd name="T6" fmla="*/ 33 w 84"/>
                    <a:gd name="T7" fmla="*/ 6 h 105"/>
                    <a:gd name="T8" fmla="*/ 22 w 84"/>
                    <a:gd name="T9" fmla="*/ 4 h 105"/>
                    <a:gd name="T10" fmla="*/ 21 w 84"/>
                    <a:gd name="T11" fmla="*/ 4 h 105"/>
                    <a:gd name="T12" fmla="*/ 18 w 84"/>
                    <a:gd name="T13" fmla="*/ 3 h 105"/>
                    <a:gd name="T14" fmla="*/ 17 w 84"/>
                    <a:gd name="T15" fmla="*/ 2 h 105"/>
                    <a:gd name="T16" fmla="*/ 16 w 84"/>
                    <a:gd name="T17" fmla="*/ 2 h 105"/>
                    <a:gd name="T18" fmla="*/ 10 w 84"/>
                    <a:gd name="T19" fmla="*/ 1 h 105"/>
                    <a:gd name="T20" fmla="*/ 2 w 84"/>
                    <a:gd name="T21" fmla="*/ 6 h 105"/>
                    <a:gd name="T22" fmla="*/ 6 w 84"/>
                    <a:gd name="T23" fmla="*/ 10 h 105"/>
                    <a:gd name="T24" fmla="*/ 12 w 84"/>
                    <a:gd name="T25" fmla="*/ 22 h 105"/>
                    <a:gd name="T26" fmla="*/ 12 w 84"/>
                    <a:gd name="T27" fmla="*/ 33 h 105"/>
                    <a:gd name="T28" fmla="*/ 3 w 84"/>
                    <a:gd name="T29" fmla="*/ 47 h 105"/>
                    <a:gd name="T30" fmla="*/ 3 w 84"/>
                    <a:gd name="T31" fmla="*/ 47 h 105"/>
                    <a:gd name="T32" fmla="*/ 3 w 84"/>
                    <a:gd name="T33" fmla="*/ 48 h 105"/>
                    <a:gd name="T34" fmla="*/ 3 w 84"/>
                    <a:gd name="T35" fmla="*/ 48 h 105"/>
                    <a:gd name="T36" fmla="*/ 3 w 84"/>
                    <a:gd name="T37" fmla="*/ 49 h 105"/>
                    <a:gd name="T38" fmla="*/ 2 w 84"/>
                    <a:gd name="T39" fmla="*/ 50 h 105"/>
                    <a:gd name="T40" fmla="*/ 1 w 84"/>
                    <a:gd name="T41" fmla="*/ 51 h 105"/>
                    <a:gd name="T42" fmla="*/ 4 w 84"/>
                    <a:gd name="T43" fmla="*/ 61 h 105"/>
                    <a:gd name="T44" fmla="*/ 43 w 84"/>
                    <a:gd name="T45" fmla="*/ 87 h 105"/>
                    <a:gd name="T46" fmla="*/ 46 w 84"/>
                    <a:gd name="T47" fmla="*/ 97 h 105"/>
                    <a:gd name="T48" fmla="*/ 48 w 84"/>
                    <a:gd name="T49" fmla="*/ 98 h 105"/>
                    <a:gd name="T50" fmla="*/ 50 w 84"/>
                    <a:gd name="T51" fmla="*/ 100 h 105"/>
                    <a:gd name="T52" fmla="*/ 53 w 84"/>
                    <a:gd name="T53" fmla="*/ 101 h 105"/>
                    <a:gd name="T54" fmla="*/ 55 w 84"/>
                    <a:gd name="T55" fmla="*/ 103 h 105"/>
                    <a:gd name="T56" fmla="*/ 58 w 84"/>
                    <a:gd name="T57" fmla="*/ 105 h 105"/>
                    <a:gd name="T58" fmla="*/ 68 w 84"/>
                    <a:gd name="T59" fmla="*/ 83 h 105"/>
                    <a:gd name="T60" fmla="*/ 76 w 84"/>
                    <a:gd name="T61" fmla="*/ 77 h 105"/>
                    <a:gd name="T62" fmla="*/ 80 w 84"/>
                    <a:gd name="T63" fmla="*/ 75 h 105"/>
                    <a:gd name="T64" fmla="*/ 82 w 84"/>
                    <a:gd name="T65" fmla="*/ 73 h 105"/>
                    <a:gd name="T66" fmla="*/ 77 w 84"/>
                    <a:gd name="T67" fmla="*/ 64 h 105"/>
                    <a:gd name="T68" fmla="*/ 82 w 84"/>
                    <a:gd name="T69" fmla="*/ 14 h 105"/>
                    <a:gd name="T70" fmla="*/ 84 w 84"/>
                    <a:gd name="T71" fmla="*/ 1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4" h="105">
                      <a:moveTo>
                        <a:pt x="84" y="11"/>
                      </a:moveTo>
                      <a:cubicBezTo>
                        <a:pt x="81" y="12"/>
                        <a:pt x="78" y="11"/>
                        <a:pt x="76" y="8"/>
                      </a:cubicBezTo>
                      <a:cubicBezTo>
                        <a:pt x="74" y="8"/>
                        <a:pt x="71" y="9"/>
                        <a:pt x="69" y="10"/>
                      </a:cubicBezTo>
                      <a:cubicBezTo>
                        <a:pt x="67" y="11"/>
                        <a:pt x="66" y="13"/>
                        <a:pt x="65" y="14"/>
                      </a:cubicBezTo>
                      <a:cubicBezTo>
                        <a:pt x="64" y="16"/>
                        <a:pt x="62" y="17"/>
                        <a:pt x="61" y="17"/>
                      </a:cubicBezTo>
                      <a:cubicBezTo>
                        <a:pt x="60" y="17"/>
                        <a:pt x="60" y="17"/>
                        <a:pt x="59" y="16"/>
                      </a:cubicBezTo>
                      <a:cubicBezTo>
                        <a:pt x="58" y="16"/>
                        <a:pt x="50" y="14"/>
                        <a:pt x="47" y="14"/>
                      </a:cubicBezTo>
                      <a:cubicBezTo>
                        <a:pt x="44" y="14"/>
                        <a:pt x="35" y="8"/>
                        <a:pt x="33" y="6"/>
                      </a:cubicBezTo>
                      <a:cubicBezTo>
                        <a:pt x="32" y="6"/>
                        <a:pt x="29" y="5"/>
                        <a:pt x="27" y="5"/>
                      </a:cubicBezTo>
                      <a:cubicBezTo>
                        <a:pt x="25" y="5"/>
                        <a:pt x="23" y="5"/>
                        <a:pt x="22" y="4"/>
                      </a:cubicBezTo>
                      <a:cubicBezTo>
                        <a:pt x="22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2"/>
                        <a:pt x="16" y="2"/>
                      </a:cubicBezTo>
                      <a:cubicBezTo>
                        <a:pt x="16" y="2"/>
                        <a:pt x="15" y="1"/>
                        <a:pt x="15" y="1"/>
                      </a:cubicBezTo>
                      <a:cubicBezTo>
                        <a:pt x="15" y="0"/>
                        <a:pt x="13" y="0"/>
                        <a:pt x="10" y="1"/>
                      </a:cubicBezTo>
                      <a:cubicBezTo>
                        <a:pt x="8" y="1"/>
                        <a:pt x="3" y="4"/>
                        <a:pt x="3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3"/>
                        <a:pt x="12" y="28"/>
                        <a:pt x="12" y="33"/>
                      </a:cubicBezTo>
                      <a:cubicBezTo>
                        <a:pt x="11" y="38"/>
                        <a:pt x="6" y="44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2" y="50"/>
                        <a:pt x="2" y="50"/>
                        <a:pt x="2" y="51"/>
                      </a:cubicBezTo>
                      <a:cubicBezTo>
                        <a:pt x="2" y="51"/>
                        <a:pt x="1" y="51"/>
                        <a:pt x="1" y="51"/>
                      </a:cubicBezTo>
                      <a:cubicBezTo>
                        <a:pt x="5" y="53"/>
                        <a:pt x="9" y="55"/>
                        <a:pt x="8" y="57"/>
                      </a:cubicBezTo>
                      <a:cubicBezTo>
                        <a:pt x="8" y="60"/>
                        <a:pt x="6" y="60"/>
                        <a:pt x="4" y="61"/>
                      </a:cubicBezTo>
                      <a:cubicBezTo>
                        <a:pt x="1" y="62"/>
                        <a:pt x="0" y="62"/>
                        <a:pt x="0" y="64"/>
                      </a:cubicBezTo>
                      <a:cubicBezTo>
                        <a:pt x="43" y="87"/>
                        <a:pt x="43" y="87"/>
                        <a:pt x="43" y="87"/>
                      </a:cubicBezTo>
                      <a:cubicBezTo>
                        <a:pt x="42" y="94"/>
                        <a:pt x="42" y="94"/>
                        <a:pt x="42" y="94"/>
                      </a:cubicBezTo>
                      <a:cubicBezTo>
                        <a:pt x="43" y="94"/>
                        <a:pt x="44" y="96"/>
                        <a:pt x="46" y="97"/>
                      </a:cubicBezTo>
                      <a:cubicBezTo>
                        <a:pt x="46" y="97"/>
                        <a:pt x="46" y="97"/>
                        <a:pt x="47" y="97"/>
                      </a:cubicBezTo>
                      <a:cubicBezTo>
                        <a:pt x="47" y="97"/>
                        <a:pt x="48" y="98"/>
                        <a:pt x="48" y="98"/>
                      </a:cubicBezTo>
                      <a:cubicBezTo>
                        <a:pt x="48" y="98"/>
                        <a:pt x="48" y="98"/>
                        <a:pt x="49" y="99"/>
                      </a:cubicBezTo>
                      <a:cubicBezTo>
                        <a:pt x="49" y="99"/>
                        <a:pt x="50" y="99"/>
                        <a:pt x="50" y="100"/>
                      </a:cubicBezTo>
                      <a:cubicBezTo>
                        <a:pt x="50" y="100"/>
                        <a:pt x="51" y="100"/>
                        <a:pt x="51" y="100"/>
                      </a:cubicBezTo>
                      <a:cubicBezTo>
                        <a:pt x="52" y="101"/>
                        <a:pt x="52" y="101"/>
                        <a:pt x="53" y="101"/>
                      </a:cubicBezTo>
                      <a:cubicBezTo>
                        <a:pt x="53" y="102"/>
                        <a:pt x="53" y="102"/>
                        <a:pt x="54" y="102"/>
                      </a:cubicBezTo>
                      <a:cubicBezTo>
                        <a:pt x="54" y="102"/>
                        <a:pt x="55" y="103"/>
                        <a:pt x="55" y="103"/>
                      </a:cubicBezTo>
                      <a:cubicBezTo>
                        <a:pt x="55" y="103"/>
                        <a:pt x="56" y="104"/>
                        <a:pt x="56" y="104"/>
                      </a:cubicBezTo>
                      <a:cubicBezTo>
                        <a:pt x="57" y="104"/>
                        <a:pt x="57" y="105"/>
                        <a:pt x="58" y="105"/>
                      </a:cubicBezTo>
                      <a:cubicBezTo>
                        <a:pt x="58" y="105"/>
                        <a:pt x="58" y="105"/>
                        <a:pt x="58" y="105"/>
                      </a:cubicBezTo>
                      <a:cubicBezTo>
                        <a:pt x="62" y="96"/>
                        <a:pt x="67" y="85"/>
                        <a:pt x="68" y="83"/>
                      </a:cubicBezTo>
                      <a:cubicBezTo>
                        <a:pt x="70" y="80"/>
                        <a:pt x="72" y="79"/>
                        <a:pt x="73" y="78"/>
                      </a:cubicBezTo>
                      <a:cubicBezTo>
                        <a:pt x="74" y="78"/>
                        <a:pt x="75" y="77"/>
                        <a:pt x="76" y="77"/>
                      </a:cubicBezTo>
                      <a:cubicBezTo>
                        <a:pt x="77" y="75"/>
                        <a:pt x="78" y="75"/>
                        <a:pt x="79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ubicBezTo>
                        <a:pt x="80" y="75"/>
                        <a:pt x="81" y="74"/>
                        <a:pt x="82" y="73"/>
                      </a:cubicBezTo>
                      <a:cubicBezTo>
                        <a:pt x="82" y="73"/>
                        <a:pt x="82" y="73"/>
                        <a:pt x="82" y="72"/>
                      </a:cubicBezTo>
                      <a:cubicBezTo>
                        <a:pt x="77" y="64"/>
                        <a:pt x="77" y="64"/>
                        <a:pt x="77" y="64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82" y="14"/>
                        <a:pt x="82" y="14"/>
                        <a:pt x="82" y="14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38" name="Freeform 1695">
                  <a:extLst>
                    <a:ext uri="{FF2B5EF4-FFF2-40B4-BE49-F238E27FC236}">
                      <a16:creationId xmlns:a16="http://schemas.microsoft.com/office/drawing/2014/main" id="{EB9A4E9C-569F-BB4B-9261-C26705B7C9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0" y="2932"/>
                  <a:ext cx="8" cy="11"/>
                </a:xfrm>
                <a:custGeom>
                  <a:avLst/>
                  <a:gdLst>
                    <a:gd name="T0" fmla="*/ 0 w 8"/>
                    <a:gd name="T1" fmla="*/ 11 h 11"/>
                    <a:gd name="T2" fmla="*/ 8 w 8"/>
                    <a:gd name="T3" fmla="*/ 0 h 11"/>
                    <a:gd name="T4" fmla="*/ 6 w 8"/>
                    <a:gd name="T5" fmla="*/ 3 h 11"/>
                    <a:gd name="T6" fmla="*/ 0 w 8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1">
                      <a:moveTo>
                        <a:pt x="0" y="11"/>
                      </a:move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39" name="Freeform 1696">
                  <a:extLst>
                    <a:ext uri="{FF2B5EF4-FFF2-40B4-BE49-F238E27FC236}">
                      <a16:creationId xmlns:a16="http://schemas.microsoft.com/office/drawing/2014/main" id="{968414D1-F6BB-1A49-B64E-0F6558043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" y="2982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0 w 5"/>
                    <a:gd name="T3" fmla="*/ 0 h 8"/>
                    <a:gd name="T4" fmla="*/ 5 w 5"/>
                    <a:gd name="T5" fmla="*/ 8 h 8"/>
                    <a:gd name="T6" fmla="*/ 5 w 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8">
                      <a:moveTo>
                        <a:pt x="5" y="8"/>
                      </a:moveTo>
                      <a:lnTo>
                        <a:pt x="0" y="0"/>
                      </a:lnTo>
                      <a:lnTo>
                        <a:pt x="5" y="8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40" name="Freeform 1697">
                  <a:extLst>
                    <a:ext uri="{FF2B5EF4-FFF2-40B4-BE49-F238E27FC236}">
                      <a16:creationId xmlns:a16="http://schemas.microsoft.com/office/drawing/2014/main" id="{727FC659-4B26-F74A-99D0-F229B4323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2924"/>
                  <a:ext cx="1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41" name="Freeform 1698">
                  <a:extLst>
                    <a:ext uri="{FF2B5EF4-FFF2-40B4-BE49-F238E27FC236}">
                      <a16:creationId xmlns:a16="http://schemas.microsoft.com/office/drawing/2014/main" id="{67471D64-AED1-D741-868A-96EDFD4985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9" y="292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42" name="Freeform 1699">
                  <a:extLst>
                    <a:ext uri="{FF2B5EF4-FFF2-40B4-BE49-F238E27FC236}">
                      <a16:creationId xmlns:a16="http://schemas.microsoft.com/office/drawing/2014/main" id="{19DB0F5C-1028-F04E-9B0D-F34AD77403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292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43" name="Freeform 1700">
                  <a:extLst>
                    <a:ext uri="{FF2B5EF4-FFF2-40B4-BE49-F238E27FC236}">
                      <a16:creationId xmlns:a16="http://schemas.microsoft.com/office/drawing/2014/main" id="{E9ABF80D-7BF1-9543-BA76-F7AF56E4F6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8" y="29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44" name="Freeform 1701">
                  <a:extLst>
                    <a:ext uri="{FF2B5EF4-FFF2-40B4-BE49-F238E27FC236}">
                      <a16:creationId xmlns:a16="http://schemas.microsoft.com/office/drawing/2014/main" id="{758DC021-F8FB-854F-B9C6-C36200EB0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" y="292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45" name="Freeform 1702">
                  <a:extLst>
                    <a:ext uri="{FF2B5EF4-FFF2-40B4-BE49-F238E27FC236}">
                      <a16:creationId xmlns:a16="http://schemas.microsoft.com/office/drawing/2014/main" id="{354BB346-6586-2743-83FA-780A1CFC2B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30"/>
                  <a:ext cx="54" cy="56"/>
                </a:xfrm>
                <a:custGeom>
                  <a:avLst/>
                  <a:gdLst>
                    <a:gd name="T0" fmla="*/ 45 w 56"/>
                    <a:gd name="T1" fmla="*/ 2 h 59"/>
                    <a:gd name="T2" fmla="*/ 36 w 56"/>
                    <a:gd name="T3" fmla="*/ 3 h 59"/>
                    <a:gd name="T4" fmla="*/ 34 w 56"/>
                    <a:gd name="T5" fmla="*/ 3 h 59"/>
                    <a:gd name="T6" fmla="*/ 28 w 56"/>
                    <a:gd name="T7" fmla="*/ 7 h 59"/>
                    <a:gd name="T8" fmla="*/ 21 w 56"/>
                    <a:gd name="T9" fmla="*/ 4 h 59"/>
                    <a:gd name="T10" fmla="*/ 19 w 56"/>
                    <a:gd name="T11" fmla="*/ 4 h 59"/>
                    <a:gd name="T12" fmla="*/ 17 w 56"/>
                    <a:gd name="T13" fmla="*/ 5 h 59"/>
                    <a:gd name="T14" fmla="*/ 14 w 56"/>
                    <a:gd name="T15" fmla="*/ 14 h 59"/>
                    <a:gd name="T16" fmla="*/ 17 w 56"/>
                    <a:gd name="T17" fmla="*/ 20 h 59"/>
                    <a:gd name="T18" fmla="*/ 14 w 56"/>
                    <a:gd name="T19" fmla="*/ 26 h 59"/>
                    <a:gd name="T20" fmla="*/ 7 w 56"/>
                    <a:gd name="T21" fmla="*/ 33 h 59"/>
                    <a:gd name="T22" fmla="*/ 3 w 56"/>
                    <a:gd name="T23" fmla="*/ 40 h 59"/>
                    <a:gd name="T24" fmla="*/ 0 w 56"/>
                    <a:gd name="T25" fmla="*/ 53 h 59"/>
                    <a:gd name="T26" fmla="*/ 0 w 56"/>
                    <a:gd name="T27" fmla="*/ 56 h 59"/>
                    <a:gd name="T28" fmla="*/ 0 w 56"/>
                    <a:gd name="T29" fmla="*/ 59 h 59"/>
                    <a:gd name="T30" fmla="*/ 0 w 56"/>
                    <a:gd name="T31" fmla="*/ 59 h 59"/>
                    <a:gd name="T32" fmla="*/ 6 w 56"/>
                    <a:gd name="T33" fmla="*/ 57 h 59"/>
                    <a:gd name="T34" fmla="*/ 8 w 56"/>
                    <a:gd name="T35" fmla="*/ 56 h 59"/>
                    <a:gd name="T36" fmla="*/ 10 w 56"/>
                    <a:gd name="T37" fmla="*/ 55 h 59"/>
                    <a:gd name="T38" fmla="*/ 11 w 56"/>
                    <a:gd name="T39" fmla="*/ 55 h 59"/>
                    <a:gd name="T40" fmla="*/ 12 w 56"/>
                    <a:gd name="T41" fmla="*/ 55 h 59"/>
                    <a:gd name="T42" fmla="*/ 13 w 56"/>
                    <a:gd name="T43" fmla="*/ 54 h 59"/>
                    <a:gd name="T44" fmla="*/ 22 w 56"/>
                    <a:gd name="T45" fmla="*/ 54 h 59"/>
                    <a:gd name="T46" fmla="*/ 45 w 56"/>
                    <a:gd name="T47" fmla="*/ 41 h 59"/>
                    <a:gd name="T48" fmla="*/ 46 w 56"/>
                    <a:gd name="T49" fmla="*/ 41 h 59"/>
                    <a:gd name="T50" fmla="*/ 46 w 56"/>
                    <a:gd name="T51" fmla="*/ 39 h 59"/>
                    <a:gd name="T52" fmla="*/ 47 w 56"/>
                    <a:gd name="T53" fmla="*/ 38 h 59"/>
                    <a:gd name="T54" fmla="*/ 47 w 56"/>
                    <a:gd name="T55" fmla="*/ 37 h 59"/>
                    <a:gd name="T56" fmla="*/ 48 w 56"/>
                    <a:gd name="T57" fmla="*/ 37 h 59"/>
                    <a:gd name="T58" fmla="*/ 48 w 56"/>
                    <a:gd name="T59" fmla="*/ 36 h 59"/>
                    <a:gd name="T60" fmla="*/ 48 w 56"/>
                    <a:gd name="T61" fmla="*/ 36 h 59"/>
                    <a:gd name="T62" fmla="*/ 56 w 56"/>
                    <a:gd name="T63" fmla="*/ 23 h 59"/>
                    <a:gd name="T64" fmla="*/ 56 w 56"/>
                    <a:gd name="T65" fmla="*/ 15 h 59"/>
                    <a:gd name="T66" fmla="*/ 50 w 56"/>
                    <a:gd name="T67" fmla="*/ 3 h 59"/>
                    <a:gd name="T68" fmla="*/ 47 w 56"/>
                    <a:gd name="T6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6" h="59">
                      <a:moveTo>
                        <a:pt x="47" y="0"/>
                      </a:moveTo>
                      <a:cubicBezTo>
                        <a:pt x="47" y="1"/>
                        <a:pt x="46" y="1"/>
                        <a:pt x="45" y="2"/>
                      </a:cubicBezTo>
                      <a:cubicBezTo>
                        <a:pt x="45" y="2"/>
                        <a:pt x="45" y="4"/>
                        <a:pt x="40" y="4"/>
                      </a:cubicBezTo>
                      <a:cubicBezTo>
                        <a:pt x="39" y="4"/>
                        <a:pt x="37" y="4"/>
                        <a:pt x="36" y="3"/>
                      </a:cubicBezTo>
                      <a:cubicBezTo>
                        <a:pt x="36" y="3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4" y="3"/>
                      </a:cubicBezTo>
                      <a:cubicBezTo>
                        <a:pt x="33" y="4"/>
                        <a:pt x="30" y="5"/>
                        <a:pt x="30" y="6"/>
                      </a:cubicBezTo>
                      <a:cubicBezTo>
                        <a:pt x="29" y="6"/>
                        <a:pt x="28" y="7"/>
                        <a:pt x="28" y="7"/>
                      </a:cubicBezTo>
                      <a:cubicBezTo>
                        <a:pt x="26" y="7"/>
                        <a:pt x="25" y="6"/>
                        <a:pt x="24" y="5"/>
                      </a:cubicBezTo>
                      <a:cubicBezTo>
                        <a:pt x="23" y="5"/>
                        <a:pt x="22" y="4"/>
                        <a:pt x="21" y="4"/>
                      </a:cubicBezTo>
                      <a:cubicBezTo>
                        <a:pt x="21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19" y="4"/>
                      </a:cubicBezTo>
                      <a:cubicBezTo>
                        <a:pt x="19" y="4"/>
                        <a:pt x="18" y="5"/>
                        <a:pt x="18" y="5"/>
                      </a:cubicBezTo>
                      <a:cubicBezTo>
                        <a:pt x="18" y="5"/>
                        <a:pt x="18" y="5"/>
                        <a:pt x="17" y="5"/>
                      </a:cubicBezTo>
                      <a:cubicBezTo>
                        <a:pt x="16" y="5"/>
                        <a:pt x="15" y="6"/>
                        <a:pt x="14" y="6"/>
                      </a:cubicBezTo>
                      <a:cubicBezTo>
                        <a:pt x="14" y="8"/>
                        <a:pt x="14" y="12"/>
                        <a:pt x="14" y="14"/>
                      </a:cubicBezTo>
                      <a:cubicBezTo>
                        <a:pt x="14" y="15"/>
                        <a:pt x="14" y="15"/>
                        <a:pt x="15" y="16"/>
                      </a:cubicBezTo>
                      <a:cubicBezTo>
                        <a:pt x="16" y="16"/>
                        <a:pt x="17" y="18"/>
                        <a:pt x="17" y="20"/>
                      </a:cubicBezTo>
                      <a:cubicBezTo>
                        <a:pt x="17" y="22"/>
                        <a:pt x="16" y="23"/>
                        <a:pt x="15" y="25"/>
                      </a:cubicBezTo>
                      <a:cubicBezTo>
                        <a:pt x="15" y="25"/>
                        <a:pt x="14" y="26"/>
                        <a:pt x="14" y="26"/>
                      </a:cubicBezTo>
                      <a:cubicBezTo>
                        <a:pt x="14" y="29"/>
                        <a:pt x="10" y="30"/>
                        <a:pt x="8" y="31"/>
                      </a:cubicBezTo>
                      <a:cubicBezTo>
                        <a:pt x="8" y="31"/>
                        <a:pt x="7" y="32"/>
                        <a:pt x="7" y="33"/>
                      </a:cubicBezTo>
                      <a:cubicBezTo>
                        <a:pt x="6" y="34"/>
                        <a:pt x="6" y="35"/>
                        <a:pt x="4" y="37"/>
                      </a:cubicBezTo>
                      <a:cubicBezTo>
                        <a:pt x="4" y="37"/>
                        <a:pt x="4" y="38"/>
                        <a:pt x="3" y="40"/>
                      </a:cubicBezTo>
                      <a:cubicBezTo>
                        <a:pt x="3" y="41"/>
                        <a:pt x="3" y="42"/>
                        <a:pt x="2" y="44"/>
                      </a:cubicBezTo>
                      <a:cubicBezTo>
                        <a:pt x="1" y="46"/>
                        <a:pt x="0" y="50"/>
                        <a:pt x="0" y="53"/>
                      </a:cubicBezTo>
                      <a:cubicBezTo>
                        <a:pt x="0" y="53"/>
                        <a:pt x="0" y="54"/>
                        <a:pt x="0" y="55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7"/>
                        <a:pt x="0" y="58"/>
                        <a:pt x="0" y="58"/>
                      </a:cubicBezTo>
                      <a:cubicBezTo>
                        <a:pt x="0" y="58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8"/>
                        <a:pt x="1" y="58"/>
                        <a:pt x="1" y="58"/>
                      </a:cubicBezTo>
                      <a:cubicBezTo>
                        <a:pt x="2" y="58"/>
                        <a:pt x="2" y="57"/>
                        <a:pt x="6" y="57"/>
                      </a:cubicBezTo>
                      <a:cubicBezTo>
                        <a:pt x="6" y="56"/>
                        <a:pt x="6" y="56"/>
                        <a:pt x="6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1" y="55"/>
                        <a:pt x="11" y="55"/>
                      </a:cubicBezTo>
                      <a:cubicBezTo>
                        <a:pt x="11" y="55"/>
                        <a:pt x="12" y="55"/>
                        <a:pt x="12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5"/>
                        <a:pt x="13" y="55"/>
                        <a:pt x="13" y="55"/>
                      </a:cubicBezTo>
                      <a:cubicBezTo>
                        <a:pt x="13" y="55"/>
                        <a:pt x="13" y="54"/>
                        <a:pt x="13" y="54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3" y="49"/>
                        <a:pt x="27" y="43"/>
                        <a:pt x="31" y="41"/>
                      </a:cubicBezTo>
                      <a:cubicBezTo>
                        <a:pt x="35" y="40"/>
                        <a:pt x="40" y="40"/>
                        <a:pt x="45" y="41"/>
                      </a:cubicBezTo>
                      <a:cubicBezTo>
                        <a:pt x="45" y="41"/>
                        <a:pt x="45" y="41"/>
                        <a:pt x="46" y="41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46" y="40"/>
                        <a:pt x="46" y="40"/>
                        <a:pt x="46" y="40"/>
                      </a:cubicBezTo>
                      <a:cubicBezTo>
                        <a:pt x="46" y="40"/>
                        <a:pt x="46" y="39"/>
                        <a:pt x="46" y="39"/>
                      </a:cubicBezTo>
                      <a:cubicBezTo>
                        <a:pt x="46" y="39"/>
                        <a:pt x="47" y="39"/>
                        <a:pt x="47" y="39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8"/>
                        <a:pt x="47" y="37"/>
                        <a:pt x="47" y="37"/>
                      </a:cubicBezTo>
                      <a:cubicBezTo>
                        <a:pt x="47" y="37"/>
                        <a:pt x="47" y="37"/>
                        <a:pt x="48" y="37"/>
                      </a:cubicBezTo>
                      <a:cubicBezTo>
                        <a:pt x="48" y="37"/>
                        <a:pt x="48" y="37"/>
                        <a:pt x="48" y="37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9" y="35"/>
                        <a:pt x="49" y="35"/>
                      </a:cubicBezTo>
                      <a:cubicBezTo>
                        <a:pt x="51" y="33"/>
                        <a:pt x="55" y="27"/>
                        <a:pt x="56" y="23"/>
                      </a:cubicBezTo>
                      <a:cubicBezTo>
                        <a:pt x="56" y="22"/>
                        <a:pt x="56" y="22"/>
                        <a:pt x="56" y="21"/>
                      </a:cubicBezTo>
                      <a:cubicBezTo>
                        <a:pt x="56" y="18"/>
                        <a:pt x="56" y="16"/>
                        <a:pt x="56" y="15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46" name="Freeform 1703">
                  <a:extLst>
                    <a:ext uri="{FF2B5EF4-FFF2-40B4-BE49-F238E27FC236}">
                      <a16:creationId xmlns:a16="http://schemas.microsoft.com/office/drawing/2014/main" id="{EAD4EE72-27E5-124E-8150-28433D8EBF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2984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1 h 1"/>
                    <a:gd name="T4" fmla="*/ 5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47" name="Freeform 1704">
                  <a:extLst>
                    <a:ext uri="{FF2B5EF4-FFF2-40B4-BE49-F238E27FC236}">
                      <a16:creationId xmlns:a16="http://schemas.microsoft.com/office/drawing/2014/main" id="{74FBCF2F-632C-DF4C-9CF6-D4CD0FE01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8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48" name="Freeform 1705">
                  <a:extLst>
                    <a:ext uri="{FF2B5EF4-FFF2-40B4-BE49-F238E27FC236}">
                      <a16:creationId xmlns:a16="http://schemas.microsoft.com/office/drawing/2014/main" id="{3DD43696-C16B-304A-9B5E-BA0EAE66B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2982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49" name="Freeform 1706">
                  <a:extLst>
                    <a:ext uri="{FF2B5EF4-FFF2-40B4-BE49-F238E27FC236}">
                      <a16:creationId xmlns:a16="http://schemas.microsoft.com/office/drawing/2014/main" id="{381B5137-3918-BC4B-831E-1B72EC891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50" name="Freeform 1707">
                  <a:extLst>
                    <a:ext uri="{FF2B5EF4-FFF2-40B4-BE49-F238E27FC236}">
                      <a16:creationId xmlns:a16="http://schemas.microsoft.com/office/drawing/2014/main" id="{8EC0F89B-6C46-4947-B0A7-6DEF232B6B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5" y="2935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0 w 3"/>
                    <a:gd name="T3" fmla="*/ 1 h 1"/>
                    <a:gd name="T4" fmla="*/ 3 w 3"/>
                    <a:gd name="T5" fmla="*/ 0 h 1"/>
                    <a:gd name="T6" fmla="*/ 0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51" name="Freeform 1708">
                  <a:extLst>
                    <a:ext uri="{FF2B5EF4-FFF2-40B4-BE49-F238E27FC236}">
                      <a16:creationId xmlns:a16="http://schemas.microsoft.com/office/drawing/2014/main" id="{25C21472-7F04-0644-8CAC-BDD32B70F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1" y="293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52" name="Freeform 1709">
                  <a:extLst>
                    <a:ext uri="{FF2B5EF4-FFF2-40B4-BE49-F238E27FC236}">
                      <a16:creationId xmlns:a16="http://schemas.microsoft.com/office/drawing/2014/main" id="{33046D42-ABE5-7443-893B-5E6C3FA6D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293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53" name="Freeform 1710">
                  <a:extLst>
                    <a:ext uri="{FF2B5EF4-FFF2-40B4-BE49-F238E27FC236}">
                      <a16:creationId xmlns:a16="http://schemas.microsoft.com/office/drawing/2014/main" id="{164AD8CD-0571-F644-9079-464AE44028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5" y="29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54" name="Freeform 1711">
                  <a:extLst>
                    <a:ext uri="{FF2B5EF4-FFF2-40B4-BE49-F238E27FC236}">
                      <a16:creationId xmlns:a16="http://schemas.microsoft.com/office/drawing/2014/main" id="{AB291122-32AF-6648-8DCB-09257EB16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55" name="Freeform 1712">
                  <a:extLst>
                    <a:ext uri="{FF2B5EF4-FFF2-40B4-BE49-F238E27FC236}">
                      <a16:creationId xmlns:a16="http://schemas.microsoft.com/office/drawing/2014/main" id="{37306F16-B7EF-DD40-9605-6A7D5B1E10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" y="296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56" name="Freeform 1713">
                  <a:extLst>
                    <a:ext uri="{FF2B5EF4-FFF2-40B4-BE49-F238E27FC236}">
                      <a16:creationId xmlns:a16="http://schemas.microsoft.com/office/drawing/2014/main" id="{FABCDBCD-6377-FB4C-9020-30BBB632EB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57" name="Freeform 1714">
                  <a:extLst>
                    <a:ext uri="{FF2B5EF4-FFF2-40B4-BE49-F238E27FC236}">
                      <a16:creationId xmlns:a16="http://schemas.microsoft.com/office/drawing/2014/main" id="{4703EA65-57B8-5649-AF21-EC659276D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58" name="Freeform 1715">
                  <a:extLst>
                    <a:ext uri="{FF2B5EF4-FFF2-40B4-BE49-F238E27FC236}">
                      <a16:creationId xmlns:a16="http://schemas.microsoft.com/office/drawing/2014/main" id="{73D893F6-6B2A-644C-8B60-49CF0ACF2F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5" y="294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6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59" name="Freeform 1716">
                  <a:extLst>
                    <a:ext uri="{FF2B5EF4-FFF2-40B4-BE49-F238E27FC236}">
                      <a16:creationId xmlns:a16="http://schemas.microsoft.com/office/drawing/2014/main" id="{396FB4BF-28B1-0D4E-85AC-99D8B898B5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" y="29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60" name="Freeform 1717">
                  <a:extLst>
                    <a:ext uri="{FF2B5EF4-FFF2-40B4-BE49-F238E27FC236}">
                      <a16:creationId xmlns:a16="http://schemas.microsoft.com/office/drawing/2014/main" id="{B5D3FE28-C338-BA42-884D-19E0B0E6B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5" y="296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61" name="Freeform 1718">
                  <a:extLst>
                    <a:ext uri="{FF2B5EF4-FFF2-40B4-BE49-F238E27FC236}">
                      <a16:creationId xmlns:a16="http://schemas.microsoft.com/office/drawing/2014/main" id="{92FF9593-BAE2-304F-A2E7-F8C9A8851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3108"/>
                  <a:ext cx="75" cy="147"/>
                </a:xfrm>
                <a:custGeom>
                  <a:avLst/>
                  <a:gdLst>
                    <a:gd name="T0" fmla="*/ 69 w 79"/>
                    <a:gd name="T1" fmla="*/ 4 h 154"/>
                    <a:gd name="T2" fmla="*/ 67 w 79"/>
                    <a:gd name="T3" fmla="*/ 0 h 154"/>
                    <a:gd name="T4" fmla="*/ 65 w 79"/>
                    <a:gd name="T5" fmla="*/ 2 h 154"/>
                    <a:gd name="T6" fmla="*/ 64 w 79"/>
                    <a:gd name="T7" fmla="*/ 9 h 154"/>
                    <a:gd name="T8" fmla="*/ 63 w 79"/>
                    <a:gd name="T9" fmla="*/ 13 h 154"/>
                    <a:gd name="T10" fmla="*/ 55 w 79"/>
                    <a:gd name="T11" fmla="*/ 16 h 154"/>
                    <a:gd name="T12" fmla="*/ 52 w 79"/>
                    <a:gd name="T13" fmla="*/ 17 h 154"/>
                    <a:gd name="T14" fmla="*/ 52 w 79"/>
                    <a:gd name="T15" fmla="*/ 18 h 154"/>
                    <a:gd name="T16" fmla="*/ 51 w 79"/>
                    <a:gd name="T17" fmla="*/ 23 h 154"/>
                    <a:gd name="T18" fmla="*/ 51 w 79"/>
                    <a:gd name="T19" fmla="*/ 24 h 154"/>
                    <a:gd name="T20" fmla="*/ 51 w 79"/>
                    <a:gd name="T21" fmla="*/ 28 h 154"/>
                    <a:gd name="T22" fmla="*/ 42 w 79"/>
                    <a:gd name="T23" fmla="*/ 34 h 154"/>
                    <a:gd name="T24" fmla="*/ 36 w 79"/>
                    <a:gd name="T25" fmla="*/ 37 h 154"/>
                    <a:gd name="T26" fmla="*/ 25 w 79"/>
                    <a:gd name="T27" fmla="*/ 42 h 154"/>
                    <a:gd name="T28" fmla="*/ 19 w 79"/>
                    <a:gd name="T29" fmla="*/ 43 h 154"/>
                    <a:gd name="T30" fmla="*/ 11 w 79"/>
                    <a:gd name="T31" fmla="*/ 45 h 154"/>
                    <a:gd name="T32" fmla="*/ 11 w 79"/>
                    <a:gd name="T33" fmla="*/ 49 h 154"/>
                    <a:gd name="T34" fmla="*/ 8 w 79"/>
                    <a:gd name="T35" fmla="*/ 59 h 154"/>
                    <a:gd name="T36" fmla="*/ 10 w 79"/>
                    <a:gd name="T37" fmla="*/ 77 h 154"/>
                    <a:gd name="T38" fmla="*/ 7 w 79"/>
                    <a:gd name="T39" fmla="*/ 102 h 154"/>
                    <a:gd name="T40" fmla="*/ 3 w 79"/>
                    <a:gd name="T41" fmla="*/ 127 h 154"/>
                    <a:gd name="T42" fmla="*/ 6 w 79"/>
                    <a:gd name="T43" fmla="*/ 137 h 154"/>
                    <a:gd name="T44" fmla="*/ 10 w 79"/>
                    <a:gd name="T45" fmla="*/ 148 h 154"/>
                    <a:gd name="T46" fmla="*/ 24 w 79"/>
                    <a:gd name="T47" fmla="*/ 154 h 154"/>
                    <a:gd name="T48" fmla="*/ 27 w 79"/>
                    <a:gd name="T49" fmla="*/ 153 h 154"/>
                    <a:gd name="T50" fmla="*/ 34 w 79"/>
                    <a:gd name="T51" fmla="*/ 151 h 154"/>
                    <a:gd name="T52" fmla="*/ 39 w 79"/>
                    <a:gd name="T53" fmla="*/ 149 h 154"/>
                    <a:gd name="T54" fmla="*/ 49 w 79"/>
                    <a:gd name="T55" fmla="*/ 119 h 154"/>
                    <a:gd name="T56" fmla="*/ 55 w 79"/>
                    <a:gd name="T57" fmla="*/ 102 h 154"/>
                    <a:gd name="T58" fmla="*/ 67 w 79"/>
                    <a:gd name="T59" fmla="*/ 59 h 154"/>
                    <a:gd name="T60" fmla="*/ 68 w 79"/>
                    <a:gd name="T61" fmla="*/ 52 h 154"/>
                    <a:gd name="T62" fmla="*/ 69 w 79"/>
                    <a:gd name="T63" fmla="*/ 47 h 154"/>
                    <a:gd name="T64" fmla="*/ 69 w 79"/>
                    <a:gd name="T65" fmla="*/ 37 h 154"/>
                    <a:gd name="T66" fmla="*/ 72 w 79"/>
                    <a:gd name="T67" fmla="*/ 36 h 154"/>
                    <a:gd name="T68" fmla="*/ 75 w 79"/>
                    <a:gd name="T69" fmla="*/ 38 h 154"/>
                    <a:gd name="T70" fmla="*/ 77 w 79"/>
                    <a:gd name="T71" fmla="*/ 40 h 154"/>
                    <a:gd name="T72" fmla="*/ 78 w 79"/>
                    <a:gd name="T73" fmla="*/ 37 h 154"/>
                    <a:gd name="T74" fmla="*/ 77 w 79"/>
                    <a:gd name="T75" fmla="*/ 28 h 154"/>
                    <a:gd name="T76" fmla="*/ 74 w 79"/>
                    <a:gd name="T77" fmla="*/ 16 h 154"/>
                    <a:gd name="T78" fmla="*/ 69 w 79"/>
                    <a:gd name="T7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9" h="154">
                      <a:moveTo>
                        <a:pt x="69" y="4"/>
                      </a:moveTo>
                      <a:cubicBezTo>
                        <a:pt x="68" y="2"/>
                        <a:pt x="67" y="1"/>
                        <a:pt x="67" y="0"/>
                      </a:cubicBezTo>
                      <a:cubicBezTo>
                        <a:pt x="66" y="1"/>
                        <a:pt x="66" y="2"/>
                        <a:pt x="65" y="2"/>
                      </a:cubicBezTo>
                      <a:cubicBezTo>
                        <a:pt x="65" y="3"/>
                        <a:pt x="64" y="6"/>
                        <a:pt x="64" y="9"/>
                      </a:cubicBezTo>
                      <a:cubicBezTo>
                        <a:pt x="65" y="10"/>
                        <a:pt x="64" y="11"/>
                        <a:pt x="63" y="13"/>
                      </a:cubicBezTo>
                      <a:cubicBezTo>
                        <a:pt x="61" y="15"/>
                        <a:pt x="58" y="16"/>
                        <a:pt x="55" y="16"/>
                      </a:cubicBezTo>
                      <a:cubicBezTo>
                        <a:pt x="54" y="16"/>
                        <a:pt x="53" y="16"/>
                        <a:pt x="52" y="17"/>
                      </a:cubicBezTo>
                      <a:cubicBezTo>
                        <a:pt x="52" y="17"/>
                        <a:pt x="52" y="18"/>
                        <a:pt x="52" y="18"/>
                      </a:cubicBezTo>
                      <a:cubicBezTo>
                        <a:pt x="53" y="21"/>
                        <a:pt x="52" y="23"/>
                        <a:pt x="51" y="23"/>
                      </a:cubicBezTo>
                      <a:cubicBezTo>
                        <a:pt x="51" y="23"/>
                        <a:pt x="51" y="24"/>
                        <a:pt x="51" y="24"/>
                      </a:cubicBezTo>
                      <a:cubicBezTo>
                        <a:pt x="52" y="25"/>
                        <a:pt x="52" y="27"/>
                        <a:pt x="51" y="28"/>
                      </a:cubicBezTo>
                      <a:cubicBezTo>
                        <a:pt x="50" y="31"/>
                        <a:pt x="46" y="34"/>
                        <a:pt x="42" y="34"/>
                      </a:cubicBezTo>
                      <a:cubicBezTo>
                        <a:pt x="40" y="34"/>
                        <a:pt x="38" y="36"/>
                        <a:pt x="36" y="37"/>
                      </a:cubicBezTo>
                      <a:cubicBezTo>
                        <a:pt x="32" y="40"/>
                        <a:pt x="29" y="42"/>
                        <a:pt x="25" y="42"/>
                      </a:cubicBezTo>
                      <a:cubicBezTo>
                        <a:pt x="23" y="42"/>
                        <a:pt x="21" y="42"/>
                        <a:pt x="19" y="43"/>
                      </a:cubicBezTo>
                      <a:cubicBezTo>
                        <a:pt x="16" y="44"/>
                        <a:pt x="14" y="45"/>
                        <a:pt x="11" y="45"/>
                      </a:cubicBezTo>
                      <a:cubicBezTo>
                        <a:pt x="11" y="45"/>
                        <a:pt x="11" y="47"/>
                        <a:pt x="11" y="49"/>
                      </a:cubicBezTo>
                      <a:cubicBezTo>
                        <a:pt x="10" y="52"/>
                        <a:pt x="10" y="55"/>
                        <a:pt x="8" y="59"/>
                      </a:cubicBezTo>
                      <a:cubicBezTo>
                        <a:pt x="6" y="63"/>
                        <a:pt x="6" y="69"/>
                        <a:pt x="10" y="77"/>
                      </a:cubicBezTo>
                      <a:cubicBezTo>
                        <a:pt x="13" y="85"/>
                        <a:pt x="16" y="92"/>
                        <a:pt x="7" y="102"/>
                      </a:cubicBezTo>
                      <a:cubicBezTo>
                        <a:pt x="0" y="111"/>
                        <a:pt x="0" y="121"/>
                        <a:pt x="3" y="127"/>
                      </a:cubicBezTo>
                      <a:cubicBezTo>
                        <a:pt x="4" y="130"/>
                        <a:pt x="5" y="133"/>
                        <a:pt x="6" y="137"/>
                      </a:cubicBezTo>
                      <a:cubicBezTo>
                        <a:pt x="7" y="141"/>
                        <a:pt x="8" y="145"/>
                        <a:pt x="10" y="148"/>
                      </a:cubicBezTo>
                      <a:cubicBezTo>
                        <a:pt x="13" y="151"/>
                        <a:pt x="19" y="154"/>
                        <a:pt x="24" y="154"/>
                      </a:cubicBezTo>
                      <a:cubicBezTo>
                        <a:pt x="25" y="154"/>
                        <a:pt x="26" y="153"/>
                        <a:pt x="27" y="153"/>
                      </a:cubicBezTo>
                      <a:cubicBezTo>
                        <a:pt x="29" y="151"/>
                        <a:pt x="32" y="151"/>
                        <a:pt x="34" y="151"/>
                      </a:cubicBezTo>
                      <a:cubicBezTo>
                        <a:pt x="36" y="151"/>
                        <a:pt x="37" y="150"/>
                        <a:pt x="39" y="149"/>
                      </a:cubicBezTo>
                      <a:cubicBezTo>
                        <a:pt x="41" y="146"/>
                        <a:pt x="45" y="132"/>
                        <a:pt x="49" y="119"/>
                      </a:cubicBezTo>
                      <a:cubicBezTo>
                        <a:pt x="51" y="113"/>
                        <a:pt x="53" y="107"/>
                        <a:pt x="55" y="102"/>
                      </a:cubicBezTo>
                      <a:cubicBezTo>
                        <a:pt x="59" y="89"/>
                        <a:pt x="67" y="63"/>
                        <a:pt x="67" y="59"/>
                      </a:cubicBezTo>
                      <a:cubicBezTo>
                        <a:pt x="66" y="56"/>
                        <a:pt x="67" y="54"/>
                        <a:pt x="68" y="52"/>
                      </a:cubicBezTo>
                      <a:cubicBezTo>
                        <a:pt x="69" y="50"/>
                        <a:pt x="70" y="49"/>
                        <a:pt x="69" y="47"/>
                      </a:cubicBezTo>
                      <a:cubicBezTo>
                        <a:pt x="67" y="43"/>
                        <a:pt x="68" y="39"/>
                        <a:pt x="69" y="37"/>
                      </a:cubicBezTo>
                      <a:cubicBezTo>
                        <a:pt x="70" y="36"/>
                        <a:pt x="72" y="36"/>
                        <a:pt x="72" y="36"/>
                      </a:cubicBezTo>
                      <a:cubicBezTo>
                        <a:pt x="73" y="36"/>
                        <a:pt x="74" y="36"/>
                        <a:pt x="75" y="38"/>
                      </a:cubicBezTo>
                      <a:cubicBezTo>
                        <a:pt x="76" y="39"/>
                        <a:pt x="77" y="40"/>
                        <a:pt x="77" y="40"/>
                      </a:cubicBezTo>
                      <a:cubicBezTo>
                        <a:pt x="77" y="40"/>
                        <a:pt x="78" y="39"/>
                        <a:pt x="78" y="37"/>
                      </a:cubicBezTo>
                      <a:cubicBezTo>
                        <a:pt x="79" y="35"/>
                        <a:pt x="78" y="31"/>
                        <a:pt x="77" y="28"/>
                      </a:cubicBezTo>
                      <a:cubicBezTo>
                        <a:pt x="76" y="24"/>
                        <a:pt x="74" y="20"/>
                        <a:pt x="74" y="16"/>
                      </a:cubicBezTo>
                      <a:cubicBezTo>
                        <a:pt x="74" y="12"/>
                        <a:pt x="71" y="7"/>
                        <a:pt x="6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62" name="Freeform 1719">
                  <a:extLst>
                    <a:ext uri="{FF2B5EF4-FFF2-40B4-BE49-F238E27FC236}">
                      <a16:creationId xmlns:a16="http://schemas.microsoft.com/office/drawing/2014/main" id="{66A33AEB-68CC-584B-A240-8F2581ED45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79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63" name="Freeform 1720">
                  <a:extLst>
                    <a:ext uri="{FF2B5EF4-FFF2-40B4-BE49-F238E27FC236}">
                      <a16:creationId xmlns:a16="http://schemas.microsoft.com/office/drawing/2014/main" id="{88691177-8E34-224E-9D34-87CB6D97B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64" name="Freeform 1721">
                  <a:extLst>
                    <a:ext uri="{FF2B5EF4-FFF2-40B4-BE49-F238E27FC236}">
                      <a16:creationId xmlns:a16="http://schemas.microsoft.com/office/drawing/2014/main" id="{18A1D168-6643-484D-9FE9-2075F0242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27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65" name="Freeform 1722">
                  <a:extLst>
                    <a:ext uri="{FF2B5EF4-FFF2-40B4-BE49-F238E27FC236}">
                      <a16:creationId xmlns:a16="http://schemas.microsoft.com/office/drawing/2014/main" id="{5B8DC2A9-F859-9E40-BF13-31DD53329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6" y="279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66" name="Freeform 1723">
                  <a:extLst>
                    <a:ext uri="{FF2B5EF4-FFF2-40B4-BE49-F238E27FC236}">
                      <a16:creationId xmlns:a16="http://schemas.microsoft.com/office/drawing/2014/main" id="{05DC476C-26EC-3240-9D9F-DC122DA58E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67" name="Freeform 1724">
                  <a:extLst>
                    <a:ext uri="{FF2B5EF4-FFF2-40B4-BE49-F238E27FC236}">
                      <a16:creationId xmlns:a16="http://schemas.microsoft.com/office/drawing/2014/main" id="{6CF04E64-CA1F-704C-9824-F5FE1FF7B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27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68" name="Freeform 1725">
                  <a:extLst>
                    <a:ext uri="{FF2B5EF4-FFF2-40B4-BE49-F238E27FC236}">
                      <a16:creationId xmlns:a16="http://schemas.microsoft.com/office/drawing/2014/main" id="{A75CE1CC-B156-D74D-A9DD-F337303A96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5" y="279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69" name="Freeform 1726">
                  <a:extLst>
                    <a:ext uri="{FF2B5EF4-FFF2-40B4-BE49-F238E27FC236}">
                      <a16:creationId xmlns:a16="http://schemas.microsoft.com/office/drawing/2014/main" id="{BD6D35EE-4A4E-3742-B04D-183C529CFC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" y="3108"/>
                  <a:ext cx="10" cy="9"/>
                </a:xfrm>
                <a:custGeom>
                  <a:avLst/>
                  <a:gdLst>
                    <a:gd name="T0" fmla="*/ 4 w 10"/>
                    <a:gd name="T1" fmla="*/ 9 h 10"/>
                    <a:gd name="T2" fmla="*/ 9 w 10"/>
                    <a:gd name="T3" fmla="*/ 9 h 10"/>
                    <a:gd name="T4" fmla="*/ 10 w 10"/>
                    <a:gd name="T5" fmla="*/ 6 h 10"/>
                    <a:gd name="T6" fmla="*/ 10 w 10"/>
                    <a:gd name="T7" fmla="*/ 0 h 10"/>
                    <a:gd name="T8" fmla="*/ 10 w 10"/>
                    <a:gd name="T9" fmla="*/ 1 h 10"/>
                    <a:gd name="T10" fmla="*/ 3 w 10"/>
                    <a:gd name="T11" fmla="*/ 2 h 10"/>
                    <a:gd name="T12" fmla="*/ 0 w 10"/>
                    <a:gd name="T13" fmla="*/ 0 h 10"/>
                    <a:gd name="T14" fmla="*/ 0 w 10"/>
                    <a:gd name="T15" fmla="*/ 1 h 10"/>
                    <a:gd name="T16" fmla="*/ 4 w 10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4" y="9"/>
                      </a:moveTo>
                      <a:cubicBezTo>
                        <a:pt x="5" y="10"/>
                        <a:pt x="8" y="9"/>
                        <a:pt x="9" y="9"/>
                      </a:cubicBezTo>
                      <a:cubicBezTo>
                        <a:pt x="10" y="9"/>
                        <a:pt x="10" y="8"/>
                        <a:pt x="10" y="6"/>
                      </a:cubicBezTo>
                      <a:cubicBezTo>
                        <a:pt x="10" y="5"/>
                        <a:pt x="10" y="2"/>
                        <a:pt x="10" y="0"/>
                      </a:cubicBezTo>
                      <a:cubicBezTo>
                        <a:pt x="10" y="0"/>
                        <a:pt x="10" y="1"/>
                        <a:pt x="10" y="1"/>
                      </a:cubicBezTo>
                      <a:cubicBezTo>
                        <a:pt x="8" y="2"/>
                        <a:pt x="6" y="3"/>
                        <a:pt x="3" y="2"/>
                      </a:cubicBez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2" y="8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70" name="Freeform 1727">
                  <a:extLst>
                    <a:ext uri="{FF2B5EF4-FFF2-40B4-BE49-F238E27FC236}">
                      <a16:creationId xmlns:a16="http://schemas.microsoft.com/office/drawing/2014/main" id="{4104B766-D9EF-DF42-81AF-FD9BC01A5D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1" y="2916"/>
                  <a:ext cx="193" cy="191"/>
                </a:xfrm>
                <a:custGeom>
                  <a:avLst/>
                  <a:gdLst>
                    <a:gd name="T0" fmla="*/ 128 w 202"/>
                    <a:gd name="T1" fmla="*/ 182 h 199"/>
                    <a:gd name="T2" fmla="*/ 131 w 202"/>
                    <a:gd name="T3" fmla="*/ 186 h 199"/>
                    <a:gd name="T4" fmla="*/ 141 w 202"/>
                    <a:gd name="T5" fmla="*/ 191 h 199"/>
                    <a:gd name="T6" fmla="*/ 159 w 202"/>
                    <a:gd name="T7" fmla="*/ 190 h 199"/>
                    <a:gd name="T8" fmla="*/ 173 w 202"/>
                    <a:gd name="T9" fmla="*/ 195 h 199"/>
                    <a:gd name="T10" fmla="*/ 174 w 202"/>
                    <a:gd name="T11" fmla="*/ 176 h 199"/>
                    <a:gd name="T12" fmla="*/ 176 w 202"/>
                    <a:gd name="T13" fmla="*/ 159 h 199"/>
                    <a:gd name="T14" fmla="*/ 192 w 202"/>
                    <a:gd name="T15" fmla="*/ 152 h 199"/>
                    <a:gd name="T16" fmla="*/ 186 w 202"/>
                    <a:gd name="T17" fmla="*/ 141 h 199"/>
                    <a:gd name="T18" fmla="*/ 180 w 202"/>
                    <a:gd name="T19" fmla="*/ 91 h 199"/>
                    <a:gd name="T20" fmla="*/ 178 w 202"/>
                    <a:gd name="T21" fmla="*/ 88 h 199"/>
                    <a:gd name="T22" fmla="*/ 183 w 202"/>
                    <a:gd name="T23" fmla="*/ 74 h 199"/>
                    <a:gd name="T24" fmla="*/ 188 w 202"/>
                    <a:gd name="T25" fmla="*/ 56 h 199"/>
                    <a:gd name="T26" fmla="*/ 196 w 202"/>
                    <a:gd name="T27" fmla="*/ 41 h 199"/>
                    <a:gd name="T28" fmla="*/ 201 w 202"/>
                    <a:gd name="T29" fmla="*/ 33 h 199"/>
                    <a:gd name="T30" fmla="*/ 199 w 202"/>
                    <a:gd name="T31" fmla="*/ 26 h 199"/>
                    <a:gd name="T32" fmla="*/ 199 w 202"/>
                    <a:gd name="T33" fmla="*/ 23 h 199"/>
                    <a:gd name="T34" fmla="*/ 199 w 202"/>
                    <a:gd name="T35" fmla="*/ 20 h 199"/>
                    <a:gd name="T36" fmla="*/ 198 w 202"/>
                    <a:gd name="T37" fmla="*/ 18 h 199"/>
                    <a:gd name="T38" fmla="*/ 194 w 202"/>
                    <a:gd name="T39" fmla="*/ 14 h 199"/>
                    <a:gd name="T40" fmla="*/ 191 w 202"/>
                    <a:gd name="T41" fmla="*/ 11 h 199"/>
                    <a:gd name="T42" fmla="*/ 188 w 202"/>
                    <a:gd name="T43" fmla="*/ 10 h 199"/>
                    <a:gd name="T44" fmla="*/ 184 w 202"/>
                    <a:gd name="T45" fmla="*/ 10 h 199"/>
                    <a:gd name="T46" fmla="*/ 178 w 202"/>
                    <a:gd name="T47" fmla="*/ 9 h 199"/>
                    <a:gd name="T48" fmla="*/ 163 w 202"/>
                    <a:gd name="T49" fmla="*/ 2 h 199"/>
                    <a:gd name="T50" fmla="*/ 153 w 202"/>
                    <a:gd name="T51" fmla="*/ 3 h 199"/>
                    <a:gd name="T52" fmla="*/ 136 w 202"/>
                    <a:gd name="T53" fmla="*/ 4 h 199"/>
                    <a:gd name="T54" fmla="*/ 113 w 202"/>
                    <a:gd name="T55" fmla="*/ 7 h 199"/>
                    <a:gd name="T56" fmla="*/ 85 w 202"/>
                    <a:gd name="T57" fmla="*/ 9 h 199"/>
                    <a:gd name="T58" fmla="*/ 68 w 202"/>
                    <a:gd name="T59" fmla="*/ 20 h 199"/>
                    <a:gd name="T60" fmla="*/ 57 w 202"/>
                    <a:gd name="T61" fmla="*/ 56 h 199"/>
                    <a:gd name="T62" fmla="*/ 43 w 202"/>
                    <a:gd name="T63" fmla="*/ 85 h 199"/>
                    <a:gd name="T64" fmla="*/ 34 w 202"/>
                    <a:gd name="T65" fmla="*/ 112 h 199"/>
                    <a:gd name="T66" fmla="*/ 24 w 202"/>
                    <a:gd name="T67" fmla="*/ 116 h 199"/>
                    <a:gd name="T68" fmla="*/ 23 w 202"/>
                    <a:gd name="T69" fmla="*/ 115 h 199"/>
                    <a:gd name="T70" fmla="*/ 22 w 202"/>
                    <a:gd name="T71" fmla="*/ 112 h 199"/>
                    <a:gd name="T72" fmla="*/ 8 w 202"/>
                    <a:gd name="T73" fmla="*/ 113 h 199"/>
                    <a:gd name="T74" fmla="*/ 4 w 202"/>
                    <a:gd name="T75" fmla="*/ 115 h 199"/>
                    <a:gd name="T76" fmla="*/ 3 w 202"/>
                    <a:gd name="T77" fmla="*/ 127 h 199"/>
                    <a:gd name="T78" fmla="*/ 6 w 202"/>
                    <a:gd name="T79" fmla="*/ 125 h 199"/>
                    <a:gd name="T80" fmla="*/ 8 w 202"/>
                    <a:gd name="T81" fmla="*/ 125 h 199"/>
                    <a:gd name="T82" fmla="*/ 47 w 202"/>
                    <a:gd name="T83" fmla="*/ 126 h 199"/>
                    <a:gd name="T84" fmla="*/ 58 w 202"/>
                    <a:gd name="T85" fmla="*/ 150 h 199"/>
                    <a:gd name="T86" fmla="*/ 78 w 202"/>
                    <a:gd name="T87" fmla="*/ 138 h 199"/>
                    <a:gd name="T88" fmla="*/ 89 w 202"/>
                    <a:gd name="T89" fmla="*/ 140 h 199"/>
                    <a:gd name="T90" fmla="*/ 102 w 202"/>
                    <a:gd name="T91" fmla="*/ 144 h 199"/>
                    <a:gd name="T92" fmla="*/ 108 w 202"/>
                    <a:gd name="T93" fmla="*/ 178 h 199"/>
                    <a:gd name="T94" fmla="*/ 115 w 202"/>
                    <a:gd name="T95" fmla="*/ 182 h 199"/>
                    <a:gd name="T96" fmla="*/ 126 w 202"/>
                    <a:gd name="T97" fmla="*/ 181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02" h="199">
                      <a:moveTo>
                        <a:pt x="126" y="181"/>
                      </a:moveTo>
                      <a:cubicBezTo>
                        <a:pt x="126" y="181"/>
                        <a:pt x="126" y="181"/>
                        <a:pt x="126" y="181"/>
                      </a:cubicBezTo>
                      <a:cubicBezTo>
                        <a:pt x="128" y="182"/>
                        <a:pt x="128" y="182"/>
                        <a:pt x="128" y="182"/>
                      </a:cubicBezTo>
                      <a:cubicBezTo>
                        <a:pt x="128" y="182"/>
                        <a:pt x="128" y="182"/>
                        <a:pt x="128" y="182"/>
                      </a:cubicBezTo>
                      <a:cubicBezTo>
                        <a:pt x="129" y="183"/>
                        <a:pt x="129" y="184"/>
                        <a:pt x="130" y="184"/>
                      </a:cubicBezTo>
                      <a:cubicBezTo>
                        <a:pt x="130" y="185"/>
                        <a:pt x="130" y="185"/>
                        <a:pt x="130" y="185"/>
                      </a:cubicBezTo>
                      <a:cubicBezTo>
                        <a:pt x="130" y="185"/>
                        <a:pt x="130" y="185"/>
                        <a:pt x="130" y="185"/>
                      </a:cubicBezTo>
                      <a:cubicBezTo>
                        <a:pt x="130" y="186"/>
                        <a:pt x="131" y="186"/>
                        <a:pt x="131" y="186"/>
                      </a:cubicBezTo>
                      <a:cubicBezTo>
                        <a:pt x="132" y="186"/>
                        <a:pt x="135" y="185"/>
                        <a:pt x="137" y="185"/>
                      </a:cubicBezTo>
                      <a:cubicBezTo>
                        <a:pt x="138" y="185"/>
                        <a:pt x="139" y="185"/>
                        <a:pt x="140" y="186"/>
                      </a:cubicBezTo>
                      <a:cubicBezTo>
                        <a:pt x="140" y="187"/>
                        <a:pt x="141" y="188"/>
                        <a:pt x="140" y="188"/>
                      </a:cubicBezTo>
                      <a:cubicBezTo>
                        <a:pt x="140" y="189"/>
                        <a:pt x="141" y="191"/>
                        <a:pt x="141" y="191"/>
                      </a:cubicBezTo>
                      <a:cubicBezTo>
                        <a:pt x="143" y="191"/>
                        <a:pt x="146" y="192"/>
                        <a:pt x="148" y="193"/>
                      </a:cubicBezTo>
                      <a:cubicBezTo>
                        <a:pt x="149" y="194"/>
                        <a:pt x="151" y="194"/>
                        <a:pt x="151" y="194"/>
                      </a:cubicBezTo>
                      <a:cubicBezTo>
                        <a:pt x="152" y="194"/>
                        <a:pt x="154" y="194"/>
                        <a:pt x="154" y="194"/>
                      </a:cubicBezTo>
                      <a:cubicBezTo>
                        <a:pt x="155" y="192"/>
                        <a:pt x="157" y="190"/>
                        <a:pt x="159" y="190"/>
                      </a:cubicBezTo>
                      <a:cubicBezTo>
                        <a:pt x="161" y="190"/>
                        <a:pt x="162" y="191"/>
                        <a:pt x="162" y="192"/>
                      </a:cubicBezTo>
                      <a:cubicBezTo>
                        <a:pt x="164" y="196"/>
                        <a:pt x="166" y="197"/>
                        <a:pt x="166" y="197"/>
                      </a:cubicBezTo>
                      <a:cubicBezTo>
                        <a:pt x="169" y="197"/>
                        <a:pt x="173" y="197"/>
                        <a:pt x="175" y="199"/>
                      </a:cubicBezTo>
                      <a:cubicBezTo>
                        <a:pt x="175" y="198"/>
                        <a:pt x="174" y="196"/>
                        <a:pt x="173" y="195"/>
                      </a:cubicBezTo>
                      <a:cubicBezTo>
                        <a:pt x="173" y="194"/>
                        <a:pt x="172" y="193"/>
                        <a:pt x="172" y="193"/>
                      </a:cubicBezTo>
                      <a:cubicBezTo>
                        <a:pt x="170" y="192"/>
                        <a:pt x="171" y="189"/>
                        <a:pt x="172" y="185"/>
                      </a:cubicBezTo>
                      <a:cubicBezTo>
                        <a:pt x="173" y="184"/>
                        <a:pt x="173" y="182"/>
                        <a:pt x="173" y="181"/>
                      </a:cubicBezTo>
                      <a:cubicBezTo>
                        <a:pt x="173" y="180"/>
                        <a:pt x="174" y="178"/>
                        <a:pt x="174" y="176"/>
                      </a:cubicBezTo>
                      <a:cubicBezTo>
                        <a:pt x="174" y="174"/>
                        <a:pt x="175" y="171"/>
                        <a:pt x="175" y="170"/>
                      </a:cubicBezTo>
                      <a:cubicBezTo>
                        <a:pt x="174" y="169"/>
                        <a:pt x="173" y="168"/>
                        <a:pt x="173" y="167"/>
                      </a:cubicBezTo>
                      <a:cubicBezTo>
                        <a:pt x="173" y="165"/>
                        <a:pt x="174" y="163"/>
                        <a:pt x="176" y="161"/>
                      </a:cubicBezTo>
                      <a:cubicBezTo>
                        <a:pt x="176" y="161"/>
                        <a:pt x="176" y="159"/>
                        <a:pt x="176" y="159"/>
                      </a:cubicBezTo>
                      <a:cubicBezTo>
                        <a:pt x="176" y="157"/>
                        <a:pt x="176" y="155"/>
                        <a:pt x="177" y="154"/>
                      </a:cubicBezTo>
                      <a:cubicBezTo>
                        <a:pt x="178" y="153"/>
                        <a:pt x="179" y="153"/>
                        <a:pt x="180" y="153"/>
                      </a:cubicBezTo>
                      <a:cubicBezTo>
                        <a:pt x="184" y="153"/>
                        <a:pt x="184" y="153"/>
                        <a:pt x="184" y="153"/>
                      </a:cubicBezTo>
                      <a:cubicBezTo>
                        <a:pt x="190" y="153"/>
                        <a:pt x="192" y="152"/>
                        <a:pt x="192" y="152"/>
                      </a:cubicBezTo>
                      <a:cubicBezTo>
                        <a:pt x="193" y="151"/>
                        <a:pt x="193" y="151"/>
                        <a:pt x="193" y="151"/>
                      </a:cubicBezTo>
                      <a:cubicBezTo>
                        <a:pt x="193" y="151"/>
                        <a:pt x="193" y="151"/>
                        <a:pt x="193" y="151"/>
                      </a:cubicBezTo>
                      <a:cubicBezTo>
                        <a:pt x="192" y="150"/>
                        <a:pt x="192" y="149"/>
                        <a:pt x="192" y="149"/>
                      </a:cubicBezTo>
                      <a:cubicBezTo>
                        <a:pt x="190" y="146"/>
                        <a:pt x="188" y="142"/>
                        <a:pt x="186" y="141"/>
                      </a:cubicBezTo>
                      <a:cubicBezTo>
                        <a:pt x="180" y="138"/>
                        <a:pt x="178" y="110"/>
                        <a:pt x="179" y="101"/>
                      </a:cubicBezTo>
                      <a:cubicBezTo>
                        <a:pt x="179" y="98"/>
                        <a:pt x="179" y="97"/>
                        <a:pt x="181" y="96"/>
                      </a:cubicBezTo>
                      <a:cubicBezTo>
                        <a:pt x="180" y="91"/>
                        <a:pt x="180" y="91"/>
                        <a:pt x="180" y="91"/>
                      </a:cubicBezTo>
                      <a:cubicBezTo>
                        <a:pt x="180" y="91"/>
                        <a:pt x="180" y="91"/>
                        <a:pt x="180" y="91"/>
                      </a:cubicBezTo>
                      <a:cubicBezTo>
                        <a:pt x="180" y="91"/>
                        <a:pt x="179" y="91"/>
                        <a:pt x="179" y="91"/>
                      </a:cubicBezTo>
                      <a:cubicBezTo>
                        <a:pt x="179" y="90"/>
                        <a:pt x="179" y="90"/>
                        <a:pt x="179" y="90"/>
                      </a:cubicBezTo>
                      <a:cubicBezTo>
                        <a:pt x="179" y="90"/>
                        <a:pt x="178" y="90"/>
                        <a:pt x="178" y="89"/>
                      </a:cubicBezTo>
                      <a:cubicBezTo>
                        <a:pt x="178" y="89"/>
                        <a:pt x="178" y="89"/>
                        <a:pt x="178" y="88"/>
                      </a:cubicBezTo>
                      <a:cubicBezTo>
                        <a:pt x="178" y="88"/>
                        <a:pt x="178" y="88"/>
                        <a:pt x="178" y="88"/>
                      </a:cubicBezTo>
                      <a:cubicBezTo>
                        <a:pt x="177" y="88"/>
                        <a:pt x="177" y="87"/>
                        <a:pt x="177" y="86"/>
                      </a:cubicBezTo>
                      <a:cubicBezTo>
                        <a:pt x="177" y="84"/>
                        <a:pt x="179" y="83"/>
                        <a:pt x="180" y="82"/>
                      </a:cubicBezTo>
                      <a:cubicBezTo>
                        <a:pt x="180" y="79"/>
                        <a:pt x="180" y="75"/>
                        <a:pt x="183" y="74"/>
                      </a:cubicBezTo>
                      <a:cubicBezTo>
                        <a:pt x="184" y="74"/>
                        <a:pt x="184" y="74"/>
                        <a:pt x="184" y="74"/>
                      </a:cubicBezTo>
                      <a:cubicBezTo>
                        <a:pt x="184" y="73"/>
                        <a:pt x="184" y="73"/>
                        <a:pt x="185" y="72"/>
                      </a:cubicBezTo>
                      <a:cubicBezTo>
                        <a:pt x="185" y="71"/>
                        <a:pt x="185" y="69"/>
                        <a:pt x="185" y="67"/>
                      </a:cubicBezTo>
                      <a:cubicBezTo>
                        <a:pt x="185" y="63"/>
                        <a:pt x="186" y="59"/>
                        <a:pt x="188" y="56"/>
                      </a:cubicBezTo>
                      <a:cubicBezTo>
                        <a:pt x="188" y="55"/>
                        <a:pt x="188" y="54"/>
                        <a:pt x="188" y="53"/>
                      </a:cubicBezTo>
                      <a:cubicBezTo>
                        <a:pt x="189" y="51"/>
                        <a:pt x="189" y="49"/>
                        <a:pt x="191" y="47"/>
                      </a:cubicBezTo>
                      <a:cubicBezTo>
                        <a:pt x="191" y="47"/>
                        <a:pt x="192" y="46"/>
                        <a:pt x="192" y="45"/>
                      </a:cubicBezTo>
                      <a:cubicBezTo>
                        <a:pt x="193" y="44"/>
                        <a:pt x="194" y="41"/>
                        <a:pt x="196" y="41"/>
                      </a:cubicBezTo>
                      <a:cubicBezTo>
                        <a:pt x="199" y="40"/>
                        <a:pt x="199" y="39"/>
                        <a:pt x="199" y="39"/>
                      </a:cubicBezTo>
                      <a:cubicBezTo>
                        <a:pt x="199" y="38"/>
                        <a:pt x="200" y="37"/>
                        <a:pt x="201" y="36"/>
                      </a:cubicBezTo>
                      <a:cubicBezTo>
                        <a:pt x="202" y="35"/>
                        <a:pt x="202" y="34"/>
                        <a:pt x="202" y="34"/>
                      </a:cubicBezTo>
                      <a:cubicBezTo>
                        <a:pt x="202" y="33"/>
                        <a:pt x="202" y="33"/>
                        <a:pt x="201" y="33"/>
                      </a:cubicBezTo>
                      <a:cubicBezTo>
                        <a:pt x="200" y="32"/>
                        <a:pt x="199" y="31"/>
                        <a:pt x="199" y="28"/>
                      </a:cubicBezTo>
                      <a:cubicBezTo>
                        <a:pt x="199" y="28"/>
                        <a:pt x="199" y="27"/>
                        <a:pt x="199" y="27"/>
                      </a:cubicBezTo>
                      <a:cubicBezTo>
                        <a:pt x="199" y="27"/>
                        <a:pt x="199" y="27"/>
                        <a:pt x="199" y="27"/>
                      </a:cubicBezTo>
                      <a:cubicBezTo>
                        <a:pt x="199" y="26"/>
                        <a:pt x="199" y="26"/>
                        <a:pt x="199" y="26"/>
                      </a:cubicBezTo>
                      <a:cubicBezTo>
                        <a:pt x="199" y="25"/>
                        <a:pt x="199" y="25"/>
                        <a:pt x="199" y="25"/>
                      </a:cubicBezTo>
                      <a:cubicBezTo>
                        <a:pt x="199" y="25"/>
                        <a:pt x="199" y="25"/>
                        <a:pt x="199" y="24"/>
                      </a:cubicBezTo>
                      <a:cubicBezTo>
                        <a:pt x="199" y="24"/>
                        <a:pt x="199" y="24"/>
                        <a:pt x="199" y="24"/>
                      </a:cubicBezTo>
                      <a:cubicBezTo>
                        <a:pt x="199" y="23"/>
                        <a:pt x="199" y="23"/>
                        <a:pt x="199" y="23"/>
                      </a:cubicBezTo>
                      <a:cubicBezTo>
                        <a:pt x="199" y="22"/>
                        <a:pt x="199" y="22"/>
                        <a:pt x="199" y="21"/>
                      </a:cubicBezTo>
                      <a:cubicBezTo>
                        <a:pt x="199" y="21"/>
                        <a:pt x="199" y="21"/>
                        <a:pt x="199" y="21"/>
                      </a:cubicBezTo>
                      <a:cubicBezTo>
                        <a:pt x="199" y="21"/>
                        <a:pt x="199" y="20"/>
                        <a:pt x="199" y="20"/>
                      </a:cubicBezTo>
                      <a:cubicBezTo>
                        <a:pt x="199" y="20"/>
                        <a:pt x="199" y="20"/>
                        <a:pt x="199" y="20"/>
                      </a:cubicBezTo>
                      <a:cubicBezTo>
                        <a:pt x="199" y="20"/>
                        <a:pt x="200" y="19"/>
                        <a:pt x="200" y="19"/>
                      </a:cubicBezTo>
                      <a:cubicBezTo>
                        <a:pt x="200" y="19"/>
                        <a:pt x="200" y="19"/>
                        <a:pt x="200" y="19"/>
                      </a:cubicBezTo>
                      <a:cubicBezTo>
                        <a:pt x="199" y="19"/>
                        <a:pt x="199" y="19"/>
                        <a:pt x="199" y="18"/>
                      </a:cubicBezTo>
                      <a:cubicBezTo>
                        <a:pt x="199" y="18"/>
                        <a:pt x="198" y="18"/>
                        <a:pt x="198" y="18"/>
                      </a:cubicBezTo>
                      <a:cubicBezTo>
                        <a:pt x="198" y="17"/>
                        <a:pt x="197" y="17"/>
                        <a:pt x="197" y="17"/>
                      </a:cubicBezTo>
                      <a:cubicBezTo>
                        <a:pt x="197" y="16"/>
                        <a:pt x="196" y="16"/>
                        <a:pt x="196" y="16"/>
                      </a:cubicBezTo>
                      <a:cubicBezTo>
                        <a:pt x="196" y="16"/>
                        <a:pt x="195" y="15"/>
                        <a:pt x="195" y="15"/>
                      </a:cubicBezTo>
                      <a:cubicBezTo>
                        <a:pt x="195" y="15"/>
                        <a:pt x="194" y="14"/>
                        <a:pt x="194" y="14"/>
                      </a:cubicBezTo>
                      <a:cubicBezTo>
                        <a:pt x="194" y="14"/>
                        <a:pt x="194" y="14"/>
                        <a:pt x="193" y="14"/>
                      </a:cubicBezTo>
                      <a:cubicBezTo>
                        <a:pt x="193" y="13"/>
                        <a:pt x="193" y="13"/>
                        <a:pt x="192" y="13"/>
                      </a:cubicBezTo>
                      <a:cubicBezTo>
                        <a:pt x="192" y="12"/>
                        <a:pt x="192" y="12"/>
                        <a:pt x="192" y="12"/>
                      </a:cubicBezTo>
                      <a:cubicBezTo>
                        <a:pt x="191" y="12"/>
                        <a:pt x="191" y="12"/>
                        <a:pt x="191" y="11"/>
                      </a:cubicBezTo>
                      <a:cubicBezTo>
                        <a:pt x="190" y="11"/>
                        <a:pt x="190" y="11"/>
                        <a:pt x="190" y="11"/>
                      </a:cubicBezTo>
                      <a:cubicBezTo>
                        <a:pt x="190" y="11"/>
                        <a:pt x="190" y="10"/>
                        <a:pt x="189" y="10"/>
                      </a:cubicBezTo>
                      <a:cubicBezTo>
                        <a:pt x="189" y="10"/>
                        <a:pt x="189" y="10"/>
                        <a:pt x="189" y="10"/>
                      </a:cubicBezTo>
                      <a:cubicBezTo>
                        <a:pt x="189" y="10"/>
                        <a:pt x="188" y="10"/>
                        <a:pt x="188" y="10"/>
                      </a:cubicBezTo>
                      <a:cubicBezTo>
                        <a:pt x="188" y="9"/>
                        <a:pt x="188" y="9"/>
                        <a:pt x="188" y="9"/>
                      </a:cubicBezTo>
                      <a:cubicBezTo>
                        <a:pt x="187" y="9"/>
                        <a:pt x="185" y="10"/>
                        <a:pt x="185" y="10"/>
                      </a:cubicBezTo>
                      <a:cubicBezTo>
                        <a:pt x="185" y="10"/>
                        <a:pt x="185" y="10"/>
                        <a:pt x="184" y="10"/>
                      </a:cubicBezTo>
                      <a:cubicBezTo>
                        <a:pt x="184" y="10"/>
                        <a:pt x="184" y="10"/>
                        <a:pt x="184" y="10"/>
                      </a:cubicBezTo>
                      <a:cubicBezTo>
                        <a:pt x="183" y="11"/>
                        <a:pt x="183" y="11"/>
                        <a:pt x="183" y="11"/>
                      </a:cubicBezTo>
                      <a:cubicBezTo>
                        <a:pt x="182" y="10"/>
                        <a:pt x="182" y="10"/>
                        <a:pt x="182" y="10"/>
                      </a:cubicBezTo>
                      <a:cubicBezTo>
                        <a:pt x="181" y="10"/>
                        <a:pt x="180" y="9"/>
                        <a:pt x="179" y="9"/>
                      </a:cubicBezTo>
                      <a:cubicBezTo>
                        <a:pt x="179" y="9"/>
                        <a:pt x="179" y="9"/>
                        <a:pt x="178" y="9"/>
                      </a:cubicBezTo>
                      <a:cubicBezTo>
                        <a:pt x="177" y="11"/>
                        <a:pt x="176" y="11"/>
                        <a:pt x="174" y="11"/>
                      </a:cubicBezTo>
                      <a:cubicBezTo>
                        <a:pt x="171" y="11"/>
                        <a:pt x="169" y="10"/>
                        <a:pt x="169" y="10"/>
                      </a:cubicBezTo>
                      <a:cubicBezTo>
                        <a:pt x="169" y="10"/>
                        <a:pt x="165" y="7"/>
                        <a:pt x="163" y="3"/>
                      </a:cubicBezTo>
                      <a:cubicBezTo>
                        <a:pt x="163" y="3"/>
                        <a:pt x="163" y="3"/>
                        <a:pt x="163" y="2"/>
                      </a:cubicBezTo>
                      <a:cubicBezTo>
                        <a:pt x="163" y="2"/>
                        <a:pt x="163" y="2"/>
                        <a:pt x="162" y="2"/>
                      </a:cubicBezTo>
                      <a:cubicBezTo>
                        <a:pt x="162" y="2"/>
                        <a:pt x="162" y="2"/>
                        <a:pt x="162" y="2"/>
                      </a:cubicBezTo>
                      <a:cubicBezTo>
                        <a:pt x="154" y="3"/>
                        <a:pt x="154" y="3"/>
                        <a:pt x="154" y="3"/>
                      </a:cubicBezTo>
                      <a:cubicBezTo>
                        <a:pt x="153" y="3"/>
                        <a:pt x="153" y="3"/>
                        <a:pt x="153" y="3"/>
                      </a:cubicBezTo>
                      <a:cubicBezTo>
                        <a:pt x="152" y="2"/>
                        <a:pt x="147" y="0"/>
                        <a:pt x="145" y="0"/>
                      </a:cubicBezTo>
                      <a:cubicBezTo>
                        <a:pt x="144" y="0"/>
                        <a:pt x="143" y="1"/>
                        <a:pt x="143" y="1"/>
                      </a:cubicBezTo>
                      <a:cubicBezTo>
                        <a:pt x="143" y="2"/>
                        <a:pt x="141" y="4"/>
                        <a:pt x="139" y="4"/>
                      </a:cubicBezTo>
                      <a:cubicBezTo>
                        <a:pt x="138" y="4"/>
                        <a:pt x="137" y="4"/>
                        <a:pt x="136" y="4"/>
                      </a:cubicBezTo>
                      <a:cubicBezTo>
                        <a:pt x="135" y="4"/>
                        <a:pt x="134" y="3"/>
                        <a:pt x="132" y="3"/>
                      </a:cubicBezTo>
                      <a:cubicBezTo>
                        <a:pt x="128" y="3"/>
                        <a:pt x="124" y="5"/>
                        <a:pt x="122" y="7"/>
                      </a:cubicBezTo>
                      <a:cubicBezTo>
                        <a:pt x="120" y="8"/>
                        <a:pt x="117" y="7"/>
                        <a:pt x="115" y="7"/>
                      </a:cubicBezTo>
                      <a:cubicBezTo>
                        <a:pt x="114" y="7"/>
                        <a:pt x="113" y="7"/>
                        <a:pt x="113" y="7"/>
                      </a:cubicBezTo>
                      <a:cubicBezTo>
                        <a:pt x="112" y="7"/>
                        <a:pt x="111" y="10"/>
                        <a:pt x="110" y="13"/>
                      </a:cubicBezTo>
                      <a:cubicBezTo>
                        <a:pt x="110" y="15"/>
                        <a:pt x="110" y="15"/>
                        <a:pt x="110" y="15"/>
                      </a:cubicBezTo>
                      <a:cubicBezTo>
                        <a:pt x="85" y="10"/>
                        <a:pt x="85" y="10"/>
                        <a:pt x="85" y="10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4" y="8"/>
                        <a:pt x="81" y="4"/>
                        <a:pt x="78" y="4"/>
                      </a:cubicBezTo>
                      <a:cubicBezTo>
                        <a:pt x="75" y="4"/>
                        <a:pt x="70" y="8"/>
                        <a:pt x="68" y="12"/>
                      </a:cubicBezTo>
                      <a:cubicBezTo>
                        <a:pt x="68" y="19"/>
                        <a:pt x="68" y="19"/>
                        <a:pt x="68" y="19"/>
                      </a:cubicBezTo>
                      <a:cubicBezTo>
                        <a:pt x="68" y="19"/>
                        <a:pt x="68" y="20"/>
                        <a:pt x="68" y="20"/>
                      </a:cubicBezTo>
                      <a:cubicBezTo>
                        <a:pt x="68" y="25"/>
                        <a:pt x="67" y="29"/>
                        <a:pt x="66" y="31"/>
                      </a:cubicBezTo>
                      <a:cubicBezTo>
                        <a:pt x="65" y="32"/>
                        <a:pt x="65" y="33"/>
                        <a:pt x="65" y="33"/>
                      </a:cubicBezTo>
                      <a:cubicBezTo>
                        <a:pt x="63" y="36"/>
                        <a:pt x="62" y="37"/>
                        <a:pt x="62" y="42"/>
                      </a:cubicBezTo>
                      <a:cubicBezTo>
                        <a:pt x="62" y="46"/>
                        <a:pt x="59" y="51"/>
                        <a:pt x="57" y="56"/>
                      </a:cubicBezTo>
                      <a:cubicBezTo>
                        <a:pt x="55" y="60"/>
                        <a:pt x="54" y="64"/>
                        <a:pt x="54" y="66"/>
                      </a:cubicBezTo>
                      <a:cubicBezTo>
                        <a:pt x="54" y="70"/>
                        <a:pt x="50" y="73"/>
                        <a:pt x="47" y="75"/>
                      </a:cubicBezTo>
                      <a:cubicBezTo>
                        <a:pt x="46" y="76"/>
                        <a:pt x="44" y="78"/>
                        <a:pt x="44" y="78"/>
                      </a:cubicBezTo>
                      <a:cubicBezTo>
                        <a:pt x="44" y="80"/>
                        <a:pt x="44" y="82"/>
                        <a:pt x="43" y="85"/>
                      </a:cubicBezTo>
                      <a:cubicBezTo>
                        <a:pt x="43" y="88"/>
                        <a:pt x="43" y="93"/>
                        <a:pt x="43" y="97"/>
                      </a:cubicBezTo>
                      <a:cubicBezTo>
                        <a:pt x="43" y="102"/>
                        <a:pt x="42" y="103"/>
                        <a:pt x="39" y="104"/>
                      </a:cubicBezTo>
                      <a:cubicBezTo>
                        <a:pt x="39" y="104"/>
                        <a:pt x="39" y="104"/>
                        <a:pt x="39" y="106"/>
                      </a:cubicBezTo>
                      <a:cubicBezTo>
                        <a:pt x="39" y="111"/>
                        <a:pt x="37" y="112"/>
                        <a:pt x="34" y="112"/>
                      </a:cubicBezTo>
                      <a:cubicBezTo>
                        <a:pt x="33" y="112"/>
                        <a:pt x="32" y="112"/>
                        <a:pt x="31" y="113"/>
                      </a:cubicBezTo>
                      <a:cubicBezTo>
                        <a:pt x="29" y="116"/>
                        <a:pt x="27" y="117"/>
                        <a:pt x="26" y="117"/>
                      </a:cubicBezTo>
                      <a:cubicBezTo>
                        <a:pt x="25" y="117"/>
                        <a:pt x="25" y="117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5"/>
                      </a:cubicBezTo>
                      <a:cubicBezTo>
                        <a:pt x="24" y="115"/>
                        <a:pt x="23" y="115"/>
                        <a:pt x="23" y="11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23" y="114"/>
                        <a:pt x="23" y="114"/>
                        <a:pt x="23" y="113"/>
                      </a:cubicBezTo>
                      <a:cubicBezTo>
                        <a:pt x="23" y="112"/>
                        <a:pt x="23" y="112"/>
                        <a:pt x="22" y="112"/>
                      </a:cubicBezTo>
                      <a:cubicBezTo>
                        <a:pt x="20" y="112"/>
                        <a:pt x="19" y="112"/>
                        <a:pt x="17" y="113"/>
                      </a:cubicBezTo>
                      <a:cubicBezTo>
                        <a:pt x="16" y="115"/>
                        <a:pt x="14" y="115"/>
                        <a:pt x="13" y="115"/>
                      </a:cubicBezTo>
                      <a:cubicBezTo>
                        <a:pt x="11" y="115"/>
                        <a:pt x="10" y="114"/>
                        <a:pt x="9" y="114"/>
                      </a:cubicBezTo>
                      <a:cubicBezTo>
                        <a:pt x="8" y="114"/>
                        <a:pt x="8" y="113"/>
                        <a:pt x="8" y="113"/>
                      </a:cubicBezTo>
                      <a:cubicBezTo>
                        <a:pt x="8" y="113"/>
                        <a:pt x="7" y="113"/>
                        <a:pt x="7" y="114"/>
                      </a:cubicBezTo>
                      <a:cubicBezTo>
                        <a:pt x="7" y="114"/>
                        <a:pt x="6" y="114"/>
                        <a:pt x="6" y="114"/>
                      </a:cubicBezTo>
                      <a:cubicBezTo>
                        <a:pt x="6" y="114"/>
                        <a:pt x="6" y="114"/>
                        <a:pt x="5" y="115"/>
                      </a:cubicBezTo>
                      <a:cubicBezTo>
                        <a:pt x="5" y="115"/>
                        <a:pt x="4" y="115"/>
                        <a:pt x="4" y="115"/>
                      </a:cubicBezTo>
                      <a:cubicBezTo>
                        <a:pt x="4" y="115"/>
                        <a:pt x="3" y="116"/>
                        <a:pt x="3" y="116"/>
                      </a:cubicBezTo>
                      <a:cubicBezTo>
                        <a:pt x="2" y="116"/>
                        <a:pt x="2" y="117"/>
                        <a:pt x="1" y="117"/>
                      </a:cubicBezTo>
                      <a:cubicBezTo>
                        <a:pt x="1" y="117"/>
                        <a:pt x="1" y="117"/>
                        <a:pt x="0" y="118"/>
                      </a:cubicBezTo>
                      <a:cubicBezTo>
                        <a:pt x="2" y="121"/>
                        <a:pt x="3" y="124"/>
                        <a:pt x="3" y="127"/>
                      </a:cubicBezTo>
                      <a:cubicBezTo>
                        <a:pt x="3" y="127"/>
                        <a:pt x="3" y="127"/>
                        <a:pt x="3" y="127"/>
                      </a:cubicBezTo>
                      <a:cubicBezTo>
                        <a:pt x="4" y="127"/>
                        <a:pt x="5" y="126"/>
                        <a:pt x="5" y="126"/>
                      </a:cubicBezTo>
                      <a:cubicBezTo>
                        <a:pt x="5" y="126"/>
                        <a:pt x="5" y="126"/>
                        <a:pt x="5" y="126"/>
                      </a:cubicBezTo>
                      <a:cubicBezTo>
                        <a:pt x="6" y="126"/>
                        <a:pt x="6" y="126"/>
                        <a:pt x="6" y="125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7" y="125"/>
                        <a:pt x="7" y="125"/>
                        <a:pt x="7" y="125"/>
                      </a:cubicBezTo>
                      <a:cubicBezTo>
                        <a:pt x="7" y="125"/>
                        <a:pt x="7" y="125"/>
                        <a:pt x="8" y="125"/>
                      </a:cubicBezTo>
                      <a:cubicBezTo>
                        <a:pt x="8" y="125"/>
                        <a:pt x="8" y="125"/>
                        <a:pt x="8" y="125"/>
                      </a:cubicBezTo>
                      <a:cubicBezTo>
                        <a:pt x="9" y="125"/>
                        <a:pt x="11" y="125"/>
                        <a:pt x="19" y="125"/>
                      </a:cubicBezTo>
                      <a:cubicBezTo>
                        <a:pt x="30" y="125"/>
                        <a:pt x="45" y="125"/>
                        <a:pt x="45" y="125"/>
                      </a:cubicBezTo>
                      <a:cubicBezTo>
                        <a:pt x="46" y="125"/>
                        <a:pt x="46" y="125"/>
                        <a:pt x="46" y="125"/>
                      </a:cubicBezTo>
                      <a:cubicBezTo>
                        <a:pt x="47" y="126"/>
                        <a:pt x="47" y="126"/>
                        <a:pt x="47" y="126"/>
                      </a:cubicBezTo>
                      <a:cubicBezTo>
                        <a:pt x="47" y="126"/>
                        <a:pt x="50" y="132"/>
                        <a:pt x="49" y="137"/>
                      </a:cubicBezTo>
                      <a:cubicBezTo>
                        <a:pt x="49" y="138"/>
                        <a:pt x="49" y="138"/>
                        <a:pt x="49" y="139"/>
                      </a:cubicBezTo>
                      <a:cubicBezTo>
                        <a:pt x="50" y="140"/>
                        <a:pt x="52" y="141"/>
                        <a:pt x="53" y="144"/>
                      </a:cubicBezTo>
                      <a:cubicBezTo>
                        <a:pt x="55" y="149"/>
                        <a:pt x="57" y="150"/>
                        <a:pt x="58" y="150"/>
                      </a:cubicBezTo>
                      <a:cubicBezTo>
                        <a:pt x="59" y="150"/>
                        <a:pt x="60" y="150"/>
                        <a:pt x="60" y="150"/>
                      </a:cubicBezTo>
                      <a:cubicBezTo>
                        <a:pt x="65" y="149"/>
                        <a:pt x="71" y="148"/>
                        <a:pt x="73" y="148"/>
                      </a:cubicBezTo>
                      <a:cubicBezTo>
                        <a:pt x="73" y="147"/>
                        <a:pt x="74" y="146"/>
                        <a:pt x="74" y="146"/>
                      </a:cubicBezTo>
                      <a:cubicBezTo>
                        <a:pt x="74" y="143"/>
                        <a:pt x="75" y="139"/>
                        <a:pt x="78" y="138"/>
                      </a:cubicBezTo>
                      <a:cubicBezTo>
                        <a:pt x="79" y="138"/>
                        <a:pt x="80" y="137"/>
                        <a:pt x="82" y="137"/>
                      </a:cubicBezTo>
                      <a:cubicBezTo>
                        <a:pt x="85" y="137"/>
                        <a:pt x="88" y="138"/>
                        <a:pt x="88" y="138"/>
                      </a:cubicBezTo>
                      <a:cubicBezTo>
                        <a:pt x="89" y="138"/>
                        <a:pt x="89" y="138"/>
                        <a:pt x="89" y="138"/>
                      </a:cubicBezTo>
                      <a:cubicBezTo>
                        <a:pt x="89" y="140"/>
                        <a:pt x="89" y="140"/>
                        <a:pt x="89" y="140"/>
                      </a:cubicBezTo>
                      <a:cubicBezTo>
                        <a:pt x="89" y="140"/>
                        <a:pt x="90" y="140"/>
                        <a:pt x="93" y="140"/>
                      </a:cubicBezTo>
                      <a:cubicBezTo>
                        <a:pt x="94" y="140"/>
                        <a:pt x="96" y="140"/>
                        <a:pt x="97" y="140"/>
                      </a:cubicBezTo>
                      <a:cubicBezTo>
                        <a:pt x="97" y="140"/>
                        <a:pt x="98" y="140"/>
                        <a:pt x="99" y="140"/>
                      </a:cubicBezTo>
                      <a:cubicBezTo>
                        <a:pt x="100" y="140"/>
                        <a:pt x="102" y="140"/>
                        <a:pt x="102" y="144"/>
                      </a:cubicBezTo>
                      <a:cubicBezTo>
                        <a:pt x="102" y="148"/>
                        <a:pt x="103" y="151"/>
                        <a:pt x="104" y="151"/>
                      </a:cubicBezTo>
                      <a:cubicBezTo>
                        <a:pt x="105" y="153"/>
                        <a:pt x="105" y="156"/>
                        <a:pt x="104" y="160"/>
                      </a:cubicBezTo>
                      <a:cubicBezTo>
                        <a:pt x="103" y="162"/>
                        <a:pt x="102" y="167"/>
                        <a:pt x="102" y="168"/>
                      </a:cubicBezTo>
                      <a:cubicBezTo>
                        <a:pt x="104" y="169"/>
                        <a:pt x="109" y="174"/>
                        <a:pt x="108" y="178"/>
                      </a:cubicBezTo>
                      <a:cubicBezTo>
                        <a:pt x="108" y="179"/>
                        <a:pt x="108" y="179"/>
                        <a:pt x="108" y="179"/>
                      </a:cubicBezTo>
                      <a:cubicBezTo>
                        <a:pt x="108" y="180"/>
                        <a:pt x="107" y="183"/>
                        <a:pt x="107" y="184"/>
                      </a:cubicBezTo>
                      <a:cubicBezTo>
                        <a:pt x="108" y="183"/>
                        <a:pt x="110" y="182"/>
                        <a:pt x="112" y="182"/>
                      </a:cubicBezTo>
                      <a:cubicBezTo>
                        <a:pt x="113" y="182"/>
                        <a:pt x="114" y="182"/>
                        <a:pt x="115" y="182"/>
                      </a:cubicBezTo>
                      <a:cubicBezTo>
                        <a:pt x="117" y="182"/>
                        <a:pt x="119" y="182"/>
                        <a:pt x="122" y="181"/>
                      </a:cubicBezTo>
                      <a:cubicBezTo>
                        <a:pt x="122" y="181"/>
                        <a:pt x="123" y="181"/>
                        <a:pt x="124" y="181"/>
                      </a:cubicBezTo>
                      <a:cubicBezTo>
                        <a:pt x="124" y="180"/>
                        <a:pt x="124" y="180"/>
                        <a:pt x="124" y="180"/>
                      </a:cubicBezTo>
                      <a:lnTo>
                        <a:pt x="126" y="1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71" name="Freeform 1728">
                  <a:extLst>
                    <a:ext uri="{FF2B5EF4-FFF2-40B4-BE49-F238E27FC236}">
                      <a16:creationId xmlns:a16="http://schemas.microsoft.com/office/drawing/2014/main" id="{6AA1C1FC-87D9-AF47-B3E9-6A5408DE47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" y="303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72" name="Freeform 1729">
                  <a:extLst>
                    <a:ext uri="{FF2B5EF4-FFF2-40B4-BE49-F238E27FC236}">
                      <a16:creationId xmlns:a16="http://schemas.microsoft.com/office/drawing/2014/main" id="{23046285-45AD-BD46-B814-FCCA047BD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5" y="303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73" name="Freeform 1730">
                  <a:extLst>
                    <a:ext uri="{FF2B5EF4-FFF2-40B4-BE49-F238E27FC236}">
                      <a16:creationId xmlns:a16="http://schemas.microsoft.com/office/drawing/2014/main" id="{640450EB-B41B-874F-9FE8-9FE762D76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309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74" name="Freeform 1731">
                  <a:extLst>
                    <a:ext uri="{FF2B5EF4-FFF2-40B4-BE49-F238E27FC236}">
                      <a16:creationId xmlns:a16="http://schemas.microsoft.com/office/drawing/2014/main" id="{6A45C01E-E3F1-F247-92E8-C33BB1D490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30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75" name="Freeform 1732">
                  <a:extLst>
                    <a:ext uri="{FF2B5EF4-FFF2-40B4-BE49-F238E27FC236}">
                      <a16:creationId xmlns:a16="http://schemas.microsoft.com/office/drawing/2014/main" id="{9B026EB3-6D9D-3846-9F1C-9F08837DF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4" y="3037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76" name="Freeform 1733">
                  <a:extLst>
                    <a:ext uri="{FF2B5EF4-FFF2-40B4-BE49-F238E27FC236}">
                      <a16:creationId xmlns:a16="http://schemas.microsoft.com/office/drawing/2014/main" id="{0F2F4621-1520-574D-9AE7-50223DF728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4" y="306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77" name="Freeform 1734">
                  <a:extLst>
                    <a:ext uri="{FF2B5EF4-FFF2-40B4-BE49-F238E27FC236}">
                      <a16:creationId xmlns:a16="http://schemas.microsoft.com/office/drawing/2014/main" id="{F146BDA9-9CB9-4B4C-B205-D0A1F606EF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3" y="3091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78" name="Freeform 1735">
                  <a:extLst>
                    <a:ext uri="{FF2B5EF4-FFF2-40B4-BE49-F238E27FC236}">
                      <a16:creationId xmlns:a16="http://schemas.microsoft.com/office/drawing/2014/main" id="{F51A0D87-EF94-3D4F-956B-FF9E066D33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308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  <a:gd name="T8" fmla="*/ 0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79" name="Freeform 1736">
                  <a:extLst>
                    <a:ext uri="{FF2B5EF4-FFF2-40B4-BE49-F238E27FC236}">
                      <a16:creationId xmlns:a16="http://schemas.microsoft.com/office/drawing/2014/main" id="{89F491BA-8DB0-284B-B4E7-BA530E700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309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2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80" name="Freeform 1737">
                  <a:extLst>
                    <a:ext uri="{FF2B5EF4-FFF2-40B4-BE49-F238E27FC236}">
                      <a16:creationId xmlns:a16="http://schemas.microsoft.com/office/drawing/2014/main" id="{F88B3BB6-92CB-1347-9BF0-E5DBDCABE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300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81" name="Freeform 1738">
                  <a:extLst>
                    <a:ext uri="{FF2B5EF4-FFF2-40B4-BE49-F238E27FC236}">
                      <a16:creationId xmlns:a16="http://schemas.microsoft.com/office/drawing/2014/main" id="{495D3092-8A9C-7E4B-8788-826EC468B9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82" name="Freeform 1739">
                  <a:extLst>
                    <a:ext uri="{FF2B5EF4-FFF2-40B4-BE49-F238E27FC236}">
                      <a16:creationId xmlns:a16="http://schemas.microsoft.com/office/drawing/2014/main" id="{4B756D60-9BDD-AB46-8692-DAC80462CA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00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83" name="Freeform 1740">
                  <a:extLst>
                    <a:ext uri="{FF2B5EF4-FFF2-40B4-BE49-F238E27FC236}">
                      <a16:creationId xmlns:a16="http://schemas.microsoft.com/office/drawing/2014/main" id="{60DA7D4E-5B26-294D-880F-FA74D4415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7" y="3025"/>
                  <a:ext cx="1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84" name="Freeform 1741">
                  <a:extLst>
                    <a:ext uri="{FF2B5EF4-FFF2-40B4-BE49-F238E27FC236}">
                      <a16:creationId xmlns:a16="http://schemas.microsoft.com/office/drawing/2014/main" id="{DBB5571B-2394-1944-8555-4E86EAB5F2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1" y="302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85" name="Freeform 1742">
                  <a:extLst>
                    <a:ext uri="{FF2B5EF4-FFF2-40B4-BE49-F238E27FC236}">
                      <a16:creationId xmlns:a16="http://schemas.microsoft.com/office/drawing/2014/main" id="{14FC2EF0-FA14-5049-BDAD-9FDE18F45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3" y="30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86" name="Freeform 1743">
                  <a:extLst>
                    <a:ext uri="{FF2B5EF4-FFF2-40B4-BE49-F238E27FC236}">
                      <a16:creationId xmlns:a16="http://schemas.microsoft.com/office/drawing/2014/main" id="{C6B532CD-57DC-0D4E-8C5B-DAF04F2FB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6" y="293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87" name="Freeform 1744">
                  <a:extLst>
                    <a:ext uri="{FF2B5EF4-FFF2-40B4-BE49-F238E27FC236}">
                      <a16:creationId xmlns:a16="http://schemas.microsoft.com/office/drawing/2014/main" id="{1D391172-17E8-5F40-A4F4-D22B9C1190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5" y="302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88" name="Freeform 1745">
                  <a:extLst>
                    <a:ext uri="{FF2B5EF4-FFF2-40B4-BE49-F238E27FC236}">
                      <a16:creationId xmlns:a16="http://schemas.microsoft.com/office/drawing/2014/main" id="{32079D09-FFD6-3E43-96F1-83DEEAA73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30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89" name="Freeform 1746">
                  <a:extLst>
                    <a:ext uri="{FF2B5EF4-FFF2-40B4-BE49-F238E27FC236}">
                      <a16:creationId xmlns:a16="http://schemas.microsoft.com/office/drawing/2014/main" id="{319BB298-DF9F-DA4A-B28F-42022C8EC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302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90" name="Freeform 1747">
                  <a:extLst>
                    <a:ext uri="{FF2B5EF4-FFF2-40B4-BE49-F238E27FC236}">
                      <a16:creationId xmlns:a16="http://schemas.microsoft.com/office/drawing/2014/main" id="{26DACE92-0E82-464E-8B9F-DAA9AE7FF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302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91" name="Freeform 1748">
                  <a:extLst>
                    <a:ext uri="{FF2B5EF4-FFF2-40B4-BE49-F238E27FC236}">
                      <a16:creationId xmlns:a16="http://schemas.microsoft.com/office/drawing/2014/main" id="{4060C19F-B9BB-874E-98BC-48F6FD438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4" y="302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92" name="Freeform 1749">
                  <a:extLst>
                    <a:ext uri="{FF2B5EF4-FFF2-40B4-BE49-F238E27FC236}">
                      <a16:creationId xmlns:a16="http://schemas.microsoft.com/office/drawing/2014/main" id="{A032C388-E637-7840-A8D4-94E5E99EC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293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93" name="Freeform 1750">
                  <a:extLst>
                    <a:ext uri="{FF2B5EF4-FFF2-40B4-BE49-F238E27FC236}">
                      <a16:creationId xmlns:a16="http://schemas.microsoft.com/office/drawing/2014/main" id="{431C4010-C885-894F-88E0-B1E6AB8AAE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293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94" name="Freeform 1751">
                  <a:extLst>
                    <a:ext uri="{FF2B5EF4-FFF2-40B4-BE49-F238E27FC236}">
                      <a16:creationId xmlns:a16="http://schemas.microsoft.com/office/drawing/2014/main" id="{D21E3B6E-A689-4C42-9293-4E2D5E528A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95" name="Freeform 1752">
                  <a:extLst>
                    <a:ext uri="{FF2B5EF4-FFF2-40B4-BE49-F238E27FC236}">
                      <a16:creationId xmlns:a16="http://schemas.microsoft.com/office/drawing/2014/main" id="{533D00ED-76D0-5F4A-BEBA-408EB9FBA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96" name="Freeform 1753">
                  <a:extLst>
                    <a:ext uri="{FF2B5EF4-FFF2-40B4-BE49-F238E27FC236}">
                      <a16:creationId xmlns:a16="http://schemas.microsoft.com/office/drawing/2014/main" id="{6243B7E0-C784-904F-BD76-90A222469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7" y="291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97" name="Freeform 1754">
                  <a:extLst>
                    <a:ext uri="{FF2B5EF4-FFF2-40B4-BE49-F238E27FC236}">
                      <a16:creationId xmlns:a16="http://schemas.microsoft.com/office/drawing/2014/main" id="{086176CD-CA16-E245-9A28-7F98CCC9C9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292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98" name="Freeform 1755">
                  <a:extLst>
                    <a:ext uri="{FF2B5EF4-FFF2-40B4-BE49-F238E27FC236}">
                      <a16:creationId xmlns:a16="http://schemas.microsoft.com/office/drawing/2014/main" id="{8767A45A-5734-E448-B670-B226D3E2A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4" y="292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299" name="Freeform 1756">
                  <a:extLst>
                    <a:ext uri="{FF2B5EF4-FFF2-40B4-BE49-F238E27FC236}">
                      <a16:creationId xmlns:a16="http://schemas.microsoft.com/office/drawing/2014/main" id="{E82BBF54-E97F-0B41-8045-9A67936FA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2931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00" name="Freeform 1757">
                  <a:extLst>
                    <a:ext uri="{FF2B5EF4-FFF2-40B4-BE49-F238E27FC236}">
                      <a16:creationId xmlns:a16="http://schemas.microsoft.com/office/drawing/2014/main" id="{AFEE5B4D-3974-724C-9535-5701EDE4B1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5" y="292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  <a:gd name="T6" fmla="*/ 1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01" name="Freeform 1758">
                  <a:extLst>
                    <a:ext uri="{FF2B5EF4-FFF2-40B4-BE49-F238E27FC236}">
                      <a16:creationId xmlns:a16="http://schemas.microsoft.com/office/drawing/2014/main" id="{8DA9B1BA-7D75-8C47-AE0F-5BB0191AEE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2925"/>
                  <a:ext cx="2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0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02" name="Freeform 1759">
                  <a:extLst>
                    <a:ext uri="{FF2B5EF4-FFF2-40B4-BE49-F238E27FC236}">
                      <a16:creationId xmlns:a16="http://schemas.microsoft.com/office/drawing/2014/main" id="{F67D7847-3A50-E046-8BB2-95F0CDDAF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292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03" name="Freeform 1760">
                  <a:extLst>
                    <a:ext uri="{FF2B5EF4-FFF2-40B4-BE49-F238E27FC236}">
                      <a16:creationId xmlns:a16="http://schemas.microsoft.com/office/drawing/2014/main" id="{25F5538B-B3DD-094B-B995-BB56522ADC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6" y="29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04" name="Freeform 1761">
                  <a:extLst>
                    <a:ext uri="{FF2B5EF4-FFF2-40B4-BE49-F238E27FC236}">
                      <a16:creationId xmlns:a16="http://schemas.microsoft.com/office/drawing/2014/main" id="{B81338A5-922A-3B4D-A7BF-AE11C56DFA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05" name="Freeform 1762">
                  <a:extLst>
                    <a:ext uri="{FF2B5EF4-FFF2-40B4-BE49-F238E27FC236}">
                      <a16:creationId xmlns:a16="http://schemas.microsoft.com/office/drawing/2014/main" id="{69D60B5F-2257-7844-9E8B-A344834B4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7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06" name="Freeform 1763">
                  <a:extLst>
                    <a:ext uri="{FF2B5EF4-FFF2-40B4-BE49-F238E27FC236}">
                      <a16:creationId xmlns:a16="http://schemas.microsoft.com/office/drawing/2014/main" id="{B02B34CC-9AF8-814E-B649-9FD7489C45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4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07" name="Freeform 1764">
                  <a:extLst>
                    <a:ext uri="{FF2B5EF4-FFF2-40B4-BE49-F238E27FC236}">
                      <a16:creationId xmlns:a16="http://schemas.microsoft.com/office/drawing/2014/main" id="{BB9A93CB-7F98-5A46-89DD-A76176F477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08" name="Freeform 1765">
                  <a:extLst>
                    <a:ext uri="{FF2B5EF4-FFF2-40B4-BE49-F238E27FC236}">
                      <a16:creationId xmlns:a16="http://schemas.microsoft.com/office/drawing/2014/main" id="{9672E5D7-F2C7-AD46-A114-A075365CD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2981"/>
                  <a:ext cx="0" cy="4"/>
                </a:xfrm>
                <a:custGeom>
                  <a:avLst/>
                  <a:gdLst>
                    <a:gd name="T0" fmla="*/ 5 h 5"/>
                    <a:gd name="T1" fmla="*/ 0 h 5"/>
                    <a:gd name="T2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09" name="Freeform 1766">
                  <a:extLst>
                    <a:ext uri="{FF2B5EF4-FFF2-40B4-BE49-F238E27FC236}">
                      <a16:creationId xmlns:a16="http://schemas.microsoft.com/office/drawing/2014/main" id="{67B013D1-0891-C342-8B2D-795E46E7C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10" name="Freeform 1767">
                  <a:extLst>
                    <a:ext uri="{FF2B5EF4-FFF2-40B4-BE49-F238E27FC236}">
                      <a16:creationId xmlns:a16="http://schemas.microsoft.com/office/drawing/2014/main" id="{0B25EE8D-577D-6D47-A94C-A37304F7C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11" name="Freeform 1768">
                  <a:extLst>
                    <a:ext uri="{FF2B5EF4-FFF2-40B4-BE49-F238E27FC236}">
                      <a16:creationId xmlns:a16="http://schemas.microsoft.com/office/drawing/2014/main" id="{770576D0-5B7A-7449-9350-5584FB2CD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02"/>
                  <a:ext cx="11" cy="17"/>
                </a:xfrm>
                <a:custGeom>
                  <a:avLst/>
                  <a:gdLst>
                    <a:gd name="T0" fmla="*/ 8 w 12"/>
                    <a:gd name="T1" fmla="*/ 0 h 18"/>
                    <a:gd name="T2" fmla="*/ 8 w 12"/>
                    <a:gd name="T3" fmla="*/ 0 h 18"/>
                    <a:gd name="T4" fmla="*/ 8 w 12"/>
                    <a:gd name="T5" fmla="*/ 0 h 18"/>
                    <a:gd name="T6" fmla="*/ 8 w 12"/>
                    <a:gd name="T7" fmla="*/ 1 h 18"/>
                    <a:gd name="T8" fmla="*/ 7 w 12"/>
                    <a:gd name="T9" fmla="*/ 1 h 18"/>
                    <a:gd name="T10" fmla="*/ 6 w 12"/>
                    <a:gd name="T11" fmla="*/ 2 h 18"/>
                    <a:gd name="T12" fmla="*/ 6 w 12"/>
                    <a:gd name="T13" fmla="*/ 2 h 18"/>
                    <a:gd name="T14" fmla="*/ 5 w 12"/>
                    <a:gd name="T15" fmla="*/ 3 h 18"/>
                    <a:gd name="T16" fmla="*/ 4 w 12"/>
                    <a:gd name="T17" fmla="*/ 3 h 18"/>
                    <a:gd name="T18" fmla="*/ 3 w 12"/>
                    <a:gd name="T19" fmla="*/ 3 h 18"/>
                    <a:gd name="T20" fmla="*/ 2 w 12"/>
                    <a:gd name="T21" fmla="*/ 3 h 18"/>
                    <a:gd name="T22" fmla="*/ 2 w 12"/>
                    <a:gd name="T23" fmla="*/ 3 h 18"/>
                    <a:gd name="T24" fmla="*/ 0 w 12"/>
                    <a:gd name="T25" fmla="*/ 3 h 18"/>
                    <a:gd name="T26" fmla="*/ 0 w 12"/>
                    <a:gd name="T27" fmla="*/ 3 h 18"/>
                    <a:gd name="T28" fmla="*/ 0 w 12"/>
                    <a:gd name="T29" fmla="*/ 9 h 18"/>
                    <a:gd name="T30" fmla="*/ 0 w 12"/>
                    <a:gd name="T31" fmla="*/ 9 h 18"/>
                    <a:gd name="T32" fmla="*/ 2 w 12"/>
                    <a:gd name="T33" fmla="*/ 18 h 18"/>
                    <a:gd name="T34" fmla="*/ 3 w 12"/>
                    <a:gd name="T35" fmla="*/ 17 h 18"/>
                    <a:gd name="T36" fmla="*/ 4 w 12"/>
                    <a:gd name="T37" fmla="*/ 17 h 18"/>
                    <a:gd name="T38" fmla="*/ 4 w 12"/>
                    <a:gd name="T39" fmla="*/ 17 h 18"/>
                    <a:gd name="T40" fmla="*/ 4 w 12"/>
                    <a:gd name="T41" fmla="*/ 17 h 18"/>
                    <a:gd name="T42" fmla="*/ 5 w 12"/>
                    <a:gd name="T43" fmla="*/ 16 h 18"/>
                    <a:gd name="T44" fmla="*/ 12 w 12"/>
                    <a:gd name="T45" fmla="*/ 6 h 18"/>
                    <a:gd name="T46" fmla="*/ 10 w 12"/>
                    <a:gd name="T47" fmla="*/ 4 h 18"/>
                    <a:gd name="T48" fmla="*/ 10 w 12"/>
                    <a:gd name="T49" fmla="*/ 3 h 18"/>
                    <a:gd name="T50" fmla="*/ 10 w 12"/>
                    <a:gd name="T51" fmla="*/ 3 h 18"/>
                    <a:gd name="T52" fmla="*/ 10 w 12"/>
                    <a:gd name="T53" fmla="*/ 3 h 18"/>
                    <a:gd name="T54" fmla="*/ 10 w 12"/>
                    <a:gd name="T55" fmla="*/ 2 h 18"/>
                    <a:gd name="T56" fmla="*/ 10 w 12"/>
                    <a:gd name="T57" fmla="*/ 1 h 18"/>
                    <a:gd name="T58" fmla="*/ 10 w 12"/>
                    <a:gd name="T59" fmla="*/ 0 h 18"/>
                    <a:gd name="T60" fmla="*/ 10 w 12"/>
                    <a:gd name="T61" fmla="*/ 0 h 18"/>
                    <a:gd name="T62" fmla="*/ 10 w 12"/>
                    <a:gd name="T63" fmla="*/ 0 h 18"/>
                    <a:gd name="T64" fmla="*/ 8 w 12"/>
                    <a:gd name="T6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" h="18"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1"/>
                        <a:pt x="1" y="14"/>
                        <a:pt x="2" y="18"/>
                      </a:cubicBezTo>
                      <a:cubicBezTo>
                        <a:pt x="3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5" y="17"/>
                        <a:pt x="5" y="17"/>
                        <a:pt x="5" y="16"/>
                      </a:cubicBezTo>
                      <a:cubicBezTo>
                        <a:pt x="6" y="16"/>
                        <a:pt x="9" y="11"/>
                        <a:pt x="12" y="6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1"/>
                      </a:cubicBezTo>
                      <a:cubicBezTo>
                        <a:pt x="10" y="1"/>
                        <a:pt x="10" y="1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12" name="Freeform 1769">
                  <a:extLst>
                    <a:ext uri="{FF2B5EF4-FFF2-40B4-BE49-F238E27FC236}">
                      <a16:creationId xmlns:a16="http://schemas.microsoft.com/office/drawing/2014/main" id="{7AB27683-9DA5-0D4B-85DB-9E037C0C4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13" name="Freeform 1770">
                  <a:extLst>
                    <a:ext uri="{FF2B5EF4-FFF2-40B4-BE49-F238E27FC236}">
                      <a16:creationId xmlns:a16="http://schemas.microsoft.com/office/drawing/2014/main" id="{2A76DE84-7FD4-3F40-B8B0-DFC1BC724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3002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2 w 2"/>
                    <a:gd name="T4" fmla="*/ 2 w 2"/>
                    <a:gd name="T5" fmla="*/ 0 w 2"/>
                    <a:gd name="T6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14" name="Freeform 1771">
                  <a:extLst>
                    <a:ext uri="{FF2B5EF4-FFF2-40B4-BE49-F238E27FC236}">
                      <a16:creationId xmlns:a16="http://schemas.microsoft.com/office/drawing/2014/main" id="{096FACBD-8EBE-574A-ADDC-5C281EFA1C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300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15" name="Freeform 1772">
                  <a:extLst>
                    <a:ext uri="{FF2B5EF4-FFF2-40B4-BE49-F238E27FC236}">
                      <a16:creationId xmlns:a16="http://schemas.microsoft.com/office/drawing/2014/main" id="{717C4088-4506-B344-81A8-CF3F77A2E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04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16" name="Freeform 1773">
                  <a:extLst>
                    <a:ext uri="{FF2B5EF4-FFF2-40B4-BE49-F238E27FC236}">
                      <a16:creationId xmlns:a16="http://schemas.microsoft.com/office/drawing/2014/main" id="{F3B31870-9CC2-214C-BF80-1AB6112B3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300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17" name="Freeform 1774">
                  <a:extLst>
                    <a:ext uri="{FF2B5EF4-FFF2-40B4-BE49-F238E27FC236}">
                      <a16:creationId xmlns:a16="http://schemas.microsoft.com/office/drawing/2014/main" id="{50CB5D79-3B55-2D4A-824D-E1E38E3F5E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3003"/>
                  <a:ext cx="2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18" name="Freeform 1775">
                  <a:extLst>
                    <a:ext uri="{FF2B5EF4-FFF2-40B4-BE49-F238E27FC236}">
                      <a16:creationId xmlns:a16="http://schemas.microsoft.com/office/drawing/2014/main" id="{376511F1-CAA4-1743-9302-5BD190CCE2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19" name="Freeform 1776">
                  <a:extLst>
                    <a:ext uri="{FF2B5EF4-FFF2-40B4-BE49-F238E27FC236}">
                      <a16:creationId xmlns:a16="http://schemas.microsoft.com/office/drawing/2014/main" id="{BD0BEF3A-6183-AB48-A272-C5292FA13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3091"/>
                  <a:ext cx="110" cy="179"/>
                </a:xfrm>
                <a:custGeom>
                  <a:avLst/>
                  <a:gdLst>
                    <a:gd name="T0" fmla="*/ 56 w 115"/>
                    <a:gd name="T1" fmla="*/ 35 h 187"/>
                    <a:gd name="T2" fmla="*/ 59 w 115"/>
                    <a:gd name="T3" fmla="*/ 38 h 187"/>
                    <a:gd name="T4" fmla="*/ 61 w 115"/>
                    <a:gd name="T5" fmla="*/ 40 h 187"/>
                    <a:gd name="T6" fmla="*/ 63 w 115"/>
                    <a:gd name="T7" fmla="*/ 54 h 187"/>
                    <a:gd name="T8" fmla="*/ 56 w 115"/>
                    <a:gd name="T9" fmla="*/ 68 h 187"/>
                    <a:gd name="T10" fmla="*/ 54 w 115"/>
                    <a:gd name="T11" fmla="*/ 74 h 187"/>
                    <a:gd name="T12" fmla="*/ 44 w 115"/>
                    <a:gd name="T13" fmla="*/ 44 h 187"/>
                    <a:gd name="T14" fmla="*/ 37 w 115"/>
                    <a:gd name="T15" fmla="*/ 44 h 187"/>
                    <a:gd name="T16" fmla="*/ 30 w 115"/>
                    <a:gd name="T17" fmla="*/ 39 h 187"/>
                    <a:gd name="T18" fmla="*/ 0 w 115"/>
                    <a:gd name="T19" fmla="*/ 49 h 187"/>
                    <a:gd name="T20" fmla="*/ 4 w 115"/>
                    <a:gd name="T21" fmla="*/ 58 h 187"/>
                    <a:gd name="T22" fmla="*/ 7 w 115"/>
                    <a:gd name="T23" fmla="*/ 59 h 187"/>
                    <a:gd name="T24" fmla="*/ 10 w 115"/>
                    <a:gd name="T25" fmla="*/ 59 h 187"/>
                    <a:gd name="T26" fmla="*/ 13 w 115"/>
                    <a:gd name="T27" fmla="*/ 60 h 187"/>
                    <a:gd name="T28" fmla="*/ 15 w 115"/>
                    <a:gd name="T29" fmla="*/ 61 h 187"/>
                    <a:gd name="T30" fmla="*/ 30 w 115"/>
                    <a:gd name="T31" fmla="*/ 66 h 187"/>
                    <a:gd name="T32" fmla="*/ 29 w 115"/>
                    <a:gd name="T33" fmla="*/ 93 h 187"/>
                    <a:gd name="T34" fmla="*/ 31 w 115"/>
                    <a:gd name="T35" fmla="*/ 102 h 187"/>
                    <a:gd name="T36" fmla="*/ 25 w 115"/>
                    <a:gd name="T37" fmla="*/ 117 h 187"/>
                    <a:gd name="T38" fmla="*/ 12 w 115"/>
                    <a:gd name="T39" fmla="*/ 135 h 187"/>
                    <a:gd name="T40" fmla="*/ 12 w 115"/>
                    <a:gd name="T41" fmla="*/ 136 h 187"/>
                    <a:gd name="T42" fmla="*/ 13 w 115"/>
                    <a:gd name="T43" fmla="*/ 138 h 187"/>
                    <a:gd name="T44" fmla="*/ 18 w 115"/>
                    <a:gd name="T45" fmla="*/ 154 h 187"/>
                    <a:gd name="T46" fmla="*/ 20 w 115"/>
                    <a:gd name="T47" fmla="*/ 179 h 187"/>
                    <a:gd name="T48" fmla="*/ 23 w 115"/>
                    <a:gd name="T49" fmla="*/ 187 h 187"/>
                    <a:gd name="T50" fmla="*/ 26 w 115"/>
                    <a:gd name="T51" fmla="*/ 183 h 187"/>
                    <a:gd name="T52" fmla="*/ 26 w 115"/>
                    <a:gd name="T53" fmla="*/ 183 h 187"/>
                    <a:gd name="T54" fmla="*/ 53 w 115"/>
                    <a:gd name="T55" fmla="*/ 157 h 187"/>
                    <a:gd name="T56" fmla="*/ 54 w 115"/>
                    <a:gd name="T57" fmla="*/ 135 h 187"/>
                    <a:gd name="T58" fmla="*/ 47 w 115"/>
                    <a:gd name="T59" fmla="*/ 113 h 187"/>
                    <a:gd name="T60" fmla="*/ 53 w 115"/>
                    <a:gd name="T61" fmla="*/ 99 h 187"/>
                    <a:gd name="T62" fmla="*/ 64 w 115"/>
                    <a:gd name="T63" fmla="*/ 90 h 187"/>
                    <a:gd name="T64" fmla="*/ 89 w 115"/>
                    <a:gd name="T65" fmla="*/ 71 h 187"/>
                    <a:gd name="T66" fmla="*/ 112 w 115"/>
                    <a:gd name="T67" fmla="*/ 24 h 187"/>
                    <a:gd name="T68" fmla="*/ 111 w 115"/>
                    <a:gd name="T69" fmla="*/ 0 h 187"/>
                    <a:gd name="T70" fmla="*/ 108 w 115"/>
                    <a:gd name="T71" fmla="*/ 1 h 187"/>
                    <a:gd name="T72" fmla="*/ 105 w 115"/>
                    <a:gd name="T73" fmla="*/ 3 h 187"/>
                    <a:gd name="T74" fmla="*/ 104 w 115"/>
                    <a:gd name="T75" fmla="*/ 3 h 187"/>
                    <a:gd name="T76" fmla="*/ 103 w 115"/>
                    <a:gd name="T77" fmla="*/ 4 h 187"/>
                    <a:gd name="T78" fmla="*/ 99 w 115"/>
                    <a:gd name="T79" fmla="*/ 6 h 187"/>
                    <a:gd name="T80" fmla="*/ 88 w 115"/>
                    <a:gd name="T81" fmla="*/ 7 h 187"/>
                    <a:gd name="T82" fmla="*/ 81 w 115"/>
                    <a:gd name="T83" fmla="*/ 12 h 187"/>
                    <a:gd name="T84" fmla="*/ 67 w 115"/>
                    <a:gd name="T85" fmla="*/ 13 h 187"/>
                    <a:gd name="T86" fmla="*/ 59 w 115"/>
                    <a:gd name="T87" fmla="*/ 10 h 187"/>
                    <a:gd name="T88" fmla="*/ 55 w 115"/>
                    <a:gd name="T89" fmla="*/ 11 h 187"/>
                    <a:gd name="T90" fmla="*/ 52 w 115"/>
                    <a:gd name="T91" fmla="*/ 1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5" h="187">
                      <a:moveTo>
                        <a:pt x="51" y="13"/>
                      </a:moveTo>
                      <a:cubicBezTo>
                        <a:pt x="50" y="16"/>
                        <a:pt x="52" y="22"/>
                        <a:pt x="54" y="27"/>
                      </a:cubicBezTo>
                      <a:cubicBezTo>
                        <a:pt x="55" y="30"/>
                        <a:pt x="56" y="33"/>
                        <a:pt x="56" y="35"/>
                      </a:cubicBezTo>
                      <a:cubicBezTo>
                        <a:pt x="56" y="35"/>
                        <a:pt x="57" y="36"/>
                        <a:pt x="57" y="36"/>
                      </a:cubicBezTo>
                      <a:cubicBezTo>
                        <a:pt x="57" y="36"/>
                        <a:pt x="58" y="36"/>
                        <a:pt x="58" y="37"/>
                      </a:cubicBezTo>
                      <a:cubicBezTo>
                        <a:pt x="58" y="37"/>
                        <a:pt x="59" y="37"/>
                        <a:pt x="59" y="38"/>
                      </a:cubicBezTo>
                      <a:cubicBezTo>
                        <a:pt x="59" y="38"/>
                        <a:pt x="60" y="38"/>
                        <a:pt x="60" y="38"/>
                      </a:cubicBezTo>
                      <a:cubicBezTo>
                        <a:pt x="60" y="39"/>
                        <a:pt x="61" y="39"/>
                        <a:pt x="61" y="39"/>
                      </a:cubicBezTo>
                      <a:cubicBezTo>
                        <a:pt x="61" y="40"/>
                        <a:pt x="61" y="40"/>
                        <a:pt x="61" y="40"/>
                      </a:cubicBezTo>
                      <a:cubicBezTo>
                        <a:pt x="62" y="40"/>
                        <a:pt x="62" y="41"/>
                        <a:pt x="63" y="41"/>
                      </a:cubicBezTo>
                      <a:cubicBezTo>
                        <a:pt x="65" y="44"/>
                        <a:pt x="65" y="45"/>
                        <a:pt x="64" y="48"/>
                      </a:cubicBezTo>
                      <a:cubicBezTo>
                        <a:pt x="64" y="49"/>
                        <a:pt x="63" y="51"/>
                        <a:pt x="63" y="54"/>
                      </a:cubicBezTo>
                      <a:cubicBezTo>
                        <a:pt x="64" y="60"/>
                        <a:pt x="62" y="61"/>
                        <a:pt x="59" y="62"/>
                      </a:cubicBezTo>
                      <a:cubicBezTo>
                        <a:pt x="58" y="62"/>
                        <a:pt x="57" y="62"/>
                        <a:pt x="56" y="63"/>
                      </a:cubicBezTo>
                      <a:cubicBezTo>
                        <a:pt x="55" y="64"/>
                        <a:pt x="56" y="66"/>
                        <a:pt x="56" y="68"/>
                      </a:cubicBezTo>
                      <a:cubicBezTo>
                        <a:pt x="56" y="70"/>
                        <a:pt x="56" y="71"/>
                        <a:pt x="56" y="72"/>
                      </a:cubicBezTo>
                      <a:cubicBezTo>
                        <a:pt x="55" y="74"/>
                        <a:pt x="55" y="74"/>
                        <a:pt x="55" y="74"/>
                      </a:cubicBezTo>
                      <a:cubicBezTo>
                        <a:pt x="54" y="74"/>
                        <a:pt x="54" y="74"/>
                        <a:pt x="54" y="74"/>
                      </a:cubicBezTo>
                      <a:cubicBezTo>
                        <a:pt x="50" y="74"/>
                        <a:pt x="42" y="59"/>
                        <a:pt x="42" y="59"/>
                      </a:cubicBezTo>
                      <a:cubicBezTo>
                        <a:pt x="41" y="57"/>
                        <a:pt x="42" y="55"/>
                        <a:pt x="43" y="52"/>
                      </a:cubicBezTo>
                      <a:cubicBezTo>
                        <a:pt x="44" y="49"/>
                        <a:pt x="45" y="46"/>
                        <a:pt x="44" y="44"/>
                      </a:cubicBezTo>
                      <a:cubicBezTo>
                        <a:pt x="44" y="43"/>
                        <a:pt x="44" y="43"/>
                        <a:pt x="43" y="43"/>
                      </a:cubicBezTo>
                      <a:cubicBezTo>
                        <a:pt x="42" y="43"/>
                        <a:pt x="40" y="43"/>
                        <a:pt x="39" y="43"/>
                      </a:cubicBezTo>
                      <a:cubicBezTo>
                        <a:pt x="38" y="44"/>
                        <a:pt x="38" y="44"/>
                        <a:pt x="37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5" y="44"/>
                        <a:pt x="33" y="42"/>
                        <a:pt x="31" y="40"/>
                      </a:cubicBezTo>
                      <a:cubicBezTo>
                        <a:pt x="30" y="40"/>
                        <a:pt x="30" y="40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6" y="40"/>
                        <a:pt x="11" y="45"/>
                        <a:pt x="0" y="49"/>
                      </a:cubicBezTo>
                      <a:cubicBezTo>
                        <a:pt x="3" y="58"/>
                        <a:pt x="3" y="58"/>
                        <a:pt x="3" y="58"/>
                      </a:cubicBezTo>
                      <a:cubicBezTo>
                        <a:pt x="3" y="58"/>
                        <a:pt x="3" y="58"/>
                        <a:pt x="4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4" y="58"/>
                        <a:pt x="5" y="58"/>
                        <a:pt x="5" y="58"/>
                      </a:cubicBezTo>
                      <a:cubicBezTo>
                        <a:pt x="5" y="58"/>
                        <a:pt x="6" y="58"/>
                        <a:pt x="6" y="58"/>
                      </a:cubicBezTo>
                      <a:cubicBezTo>
                        <a:pt x="6" y="58"/>
                        <a:pt x="6" y="58"/>
                        <a:pt x="7" y="59"/>
                      </a:cubicBezTo>
                      <a:cubicBezTo>
                        <a:pt x="7" y="59"/>
                        <a:pt x="7" y="59"/>
                        <a:pt x="8" y="59"/>
                      </a:cubicBezTo>
                      <a:cubicBezTo>
                        <a:pt x="8" y="59"/>
                        <a:pt x="8" y="59"/>
                        <a:pt x="9" y="59"/>
                      </a:cubicBezTo>
                      <a:cubicBezTo>
                        <a:pt x="9" y="59"/>
                        <a:pt x="9" y="59"/>
                        <a:pt x="10" y="59"/>
                      </a:cubicBezTo>
                      <a:cubicBezTo>
                        <a:pt x="10" y="59"/>
                        <a:pt x="10" y="59"/>
                        <a:pt x="11" y="59"/>
                      </a:cubicBezTo>
                      <a:cubicBezTo>
                        <a:pt x="11" y="59"/>
                        <a:pt x="11" y="59"/>
                        <a:pt x="12" y="59"/>
                      </a:cubicBezTo>
                      <a:cubicBezTo>
                        <a:pt x="12" y="60"/>
                        <a:pt x="12" y="60"/>
                        <a:pt x="13" y="60"/>
                      </a:cubicBezTo>
                      <a:cubicBezTo>
                        <a:pt x="13" y="60"/>
                        <a:pt x="13" y="60"/>
                        <a:pt x="14" y="60"/>
                      </a:cubicBezTo>
                      <a:cubicBezTo>
                        <a:pt x="14" y="60"/>
                        <a:pt x="14" y="60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6" y="61"/>
                        <a:pt x="17" y="61"/>
                        <a:pt x="17" y="62"/>
                      </a:cubicBezTo>
                      <a:cubicBezTo>
                        <a:pt x="20" y="63"/>
                        <a:pt x="23" y="64"/>
                        <a:pt x="26" y="65"/>
                      </a:cubicBezTo>
                      <a:cubicBezTo>
                        <a:pt x="28" y="65"/>
                        <a:pt x="29" y="66"/>
                        <a:pt x="30" y="66"/>
                      </a:cubicBezTo>
                      <a:cubicBezTo>
                        <a:pt x="32" y="67"/>
                        <a:pt x="32" y="70"/>
                        <a:pt x="31" y="77"/>
                      </a:cubicBezTo>
                      <a:cubicBezTo>
                        <a:pt x="31" y="80"/>
                        <a:pt x="31" y="83"/>
                        <a:pt x="31" y="85"/>
                      </a:cubicBezTo>
                      <a:cubicBezTo>
                        <a:pt x="32" y="89"/>
                        <a:pt x="30" y="91"/>
                        <a:pt x="29" y="93"/>
                      </a:cubicBezTo>
                      <a:cubicBezTo>
                        <a:pt x="28" y="93"/>
                        <a:pt x="28" y="94"/>
                        <a:pt x="28" y="94"/>
                      </a:cubicBezTo>
                      <a:cubicBezTo>
                        <a:pt x="30" y="96"/>
                        <a:pt x="30" y="99"/>
                        <a:pt x="31" y="101"/>
                      </a:cubicBezTo>
                      <a:cubicBezTo>
                        <a:pt x="31" y="101"/>
                        <a:pt x="31" y="102"/>
                        <a:pt x="31" y="102"/>
                      </a:cubicBezTo>
                      <a:cubicBezTo>
                        <a:pt x="32" y="102"/>
                        <a:pt x="32" y="103"/>
                        <a:pt x="32" y="104"/>
                      </a:cubicBezTo>
                      <a:cubicBezTo>
                        <a:pt x="33" y="107"/>
                        <a:pt x="27" y="113"/>
                        <a:pt x="25" y="114"/>
                      </a:cubicBezTo>
                      <a:cubicBezTo>
                        <a:pt x="25" y="114"/>
                        <a:pt x="25" y="116"/>
                        <a:pt x="25" y="117"/>
                      </a:cubicBezTo>
                      <a:cubicBezTo>
                        <a:pt x="25" y="119"/>
                        <a:pt x="24" y="122"/>
                        <a:pt x="23" y="125"/>
                      </a:cubicBezTo>
                      <a:cubicBezTo>
                        <a:pt x="21" y="127"/>
                        <a:pt x="18" y="130"/>
                        <a:pt x="14" y="133"/>
                      </a:cubicBezTo>
                      <a:cubicBezTo>
                        <a:pt x="14" y="134"/>
                        <a:pt x="13" y="134"/>
                        <a:pt x="12" y="135"/>
                      </a:cubicBezTo>
                      <a:cubicBezTo>
                        <a:pt x="12" y="135"/>
                        <a:pt x="12" y="135"/>
                        <a:pt x="12" y="135"/>
                      </a:cubicBezTo>
                      <a:cubicBezTo>
                        <a:pt x="12" y="135"/>
                        <a:pt x="12" y="136"/>
                        <a:pt x="12" y="136"/>
                      </a:cubicBezTo>
                      <a:cubicBezTo>
                        <a:pt x="12" y="136"/>
                        <a:pt x="12" y="136"/>
                        <a:pt x="12" y="136"/>
                      </a:cubicBezTo>
                      <a:cubicBezTo>
                        <a:pt x="12" y="136"/>
                        <a:pt x="12" y="137"/>
                        <a:pt x="13" y="137"/>
                      </a:cubicBezTo>
                      <a:cubicBezTo>
                        <a:pt x="13" y="137"/>
                        <a:pt x="13" y="137"/>
                        <a:pt x="13" y="137"/>
                      </a:cubicBezTo>
                      <a:cubicBezTo>
                        <a:pt x="13" y="138"/>
                        <a:pt x="13" y="138"/>
                        <a:pt x="13" y="138"/>
                      </a:cubicBezTo>
                      <a:cubicBezTo>
                        <a:pt x="13" y="138"/>
                        <a:pt x="13" y="138"/>
                        <a:pt x="13" y="139"/>
                      </a:cubicBezTo>
                      <a:cubicBezTo>
                        <a:pt x="13" y="139"/>
                        <a:pt x="13" y="140"/>
                        <a:pt x="13" y="140"/>
                      </a:cubicBezTo>
                      <a:cubicBezTo>
                        <a:pt x="14" y="144"/>
                        <a:pt x="17" y="153"/>
                        <a:pt x="18" y="154"/>
                      </a:cubicBezTo>
                      <a:cubicBezTo>
                        <a:pt x="23" y="157"/>
                        <a:pt x="20" y="177"/>
                        <a:pt x="20" y="177"/>
                      </a:cubicBezTo>
                      <a:cubicBezTo>
                        <a:pt x="20" y="177"/>
                        <a:pt x="20" y="178"/>
                        <a:pt x="20" y="178"/>
                      </a:cubicBezTo>
                      <a:cubicBezTo>
                        <a:pt x="20" y="179"/>
                        <a:pt x="20" y="179"/>
                        <a:pt x="20" y="179"/>
                      </a:cubicBezTo>
                      <a:cubicBezTo>
                        <a:pt x="20" y="181"/>
                        <a:pt x="21" y="185"/>
                        <a:pt x="21" y="187"/>
                      </a:cubicBezTo>
                      <a:cubicBezTo>
                        <a:pt x="21" y="187"/>
                        <a:pt x="22" y="187"/>
                        <a:pt x="23" y="187"/>
                      </a:cubicBezTo>
                      <a:cubicBezTo>
                        <a:pt x="23" y="187"/>
                        <a:pt x="23" y="187"/>
                        <a:pt x="23" y="187"/>
                      </a:cubicBezTo>
                      <a:cubicBezTo>
                        <a:pt x="24" y="187"/>
                        <a:pt x="25" y="187"/>
                        <a:pt x="26" y="187"/>
                      </a:cubicBezTo>
                      <a:cubicBezTo>
                        <a:pt x="26" y="187"/>
                        <a:pt x="26" y="187"/>
                        <a:pt x="26" y="187"/>
                      </a:cubicBezTo>
                      <a:cubicBezTo>
                        <a:pt x="26" y="186"/>
                        <a:pt x="26" y="184"/>
                        <a:pt x="26" y="183"/>
                      </a:cubicBezTo>
                      <a:cubicBezTo>
                        <a:pt x="26" y="183"/>
                        <a:pt x="26" y="183"/>
                        <a:pt x="26" y="182"/>
                      </a:cubicBezTo>
                      <a:cubicBezTo>
                        <a:pt x="26" y="182"/>
                        <a:pt x="26" y="182"/>
                        <a:pt x="26" y="182"/>
                      </a:cubicBezTo>
                      <a:cubicBezTo>
                        <a:pt x="26" y="183"/>
                        <a:pt x="26" y="183"/>
                        <a:pt x="26" y="183"/>
                      </a:cubicBezTo>
                      <a:cubicBezTo>
                        <a:pt x="24" y="183"/>
                        <a:pt x="22" y="182"/>
                        <a:pt x="22" y="180"/>
                      </a:cubicBezTo>
                      <a:cubicBezTo>
                        <a:pt x="19" y="174"/>
                        <a:pt x="35" y="166"/>
                        <a:pt x="41" y="164"/>
                      </a:cubicBezTo>
                      <a:cubicBezTo>
                        <a:pt x="50" y="161"/>
                        <a:pt x="53" y="159"/>
                        <a:pt x="53" y="157"/>
                      </a:cubicBezTo>
                      <a:cubicBezTo>
                        <a:pt x="54" y="155"/>
                        <a:pt x="54" y="153"/>
                        <a:pt x="54" y="150"/>
                      </a:cubicBezTo>
                      <a:cubicBezTo>
                        <a:pt x="54" y="146"/>
                        <a:pt x="54" y="143"/>
                        <a:pt x="55" y="140"/>
                      </a:cubicBezTo>
                      <a:cubicBezTo>
                        <a:pt x="55" y="139"/>
                        <a:pt x="55" y="138"/>
                        <a:pt x="54" y="135"/>
                      </a:cubicBezTo>
                      <a:cubicBezTo>
                        <a:pt x="54" y="133"/>
                        <a:pt x="53" y="131"/>
                        <a:pt x="53" y="127"/>
                      </a:cubicBezTo>
                      <a:cubicBezTo>
                        <a:pt x="52" y="122"/>
                        <a:pt x="51" y="120"/>
                        <a:pt x="49" y="118"/>
                      </a:cubicBezTo>
                      <a:cubicBezTo>
                        <a:pt x="49" y="116"/>
                        <a:pt x="48" y="115"/>
                        <a:pt x="47" y="113"/>
                      </a:cubicBezTo>
                      <a:cubicBezTo>
                        <a:pt x="46" y="110"/>
                        <a:pt x="46" y="106"/>
                        <a:pt x="47" y="104"/>
                      </a:cubicBezTo>
                      <a:cubicBezTo>
                        <a:pt x="48" y="103"/>
                        <a:pt x="49" y="102"/>
                        <a:pt x="51" y="102"/>
                      </a:cubicBezTo>
                      <a:cubicBezTo>
                        <a:pt x="52" y="102"/>
                        <a:pt x="52" y="102"/>
                        <a:pt x="53" y="99"/>
                      </a:cubicBezTo>
                      <a:cubicBezTo>
                        <a:pt x="53" y="99"/>
                        <a:pt x="54" y="98"/>
                        <a:pt x="54" y="97"/>
                      </a:cubicBezTo>
                      <a:cubicBezTo>
                        <a:pt x="56" y="94"/>
                        <a:pt x="58" y="93"/>
                        <a:pt x="60" y="92"/>
                      </a:cubicBezTo>
                      <a:cubicBezTo>
                        <a:pt x="61" y="92"/>
                        <a:pt x="63" y="91"/>
                        <a:pt x="64" y="90"/>
                      </a:cubicBezTo>
                      <a:cubicBezTo>
                        <a:pt x="66" y="89"/>
                        <a:pt x="67" y="88"/>
                        <a:pt x="68" y="86"/>
                      </a:cubicBezTo>
                      <a:cubicBezTo>
                        <a:pt x="70" y="83"/>
                        <a:pt x="72" y="81"/>
                        <a:pt x="76" y="77"/>
                      </a:cubicBezTo>
                      <a:cubicBezTo>
                        <a:pt x="80" y="74"/>
                        <a:pt x="85" y="73"/>
                        <a:pt x="89" y="71"/>
                      </a:cubicBezTo>
                      <a:cubicBezTo>
                        <a:pt x="92" y="70"/>
                        <a:pt x="96" y="69"/>
                        <a:pt x="98" y="68"/>
                      </a:cubicBezTo>
                      <a:cubicBezTo>
                        <a:pt x="105" y="64"/>
                        <a:pt x="115" y="49"/>
                        <a:pt x="115" y="46"/>
                      </a:cubicBezTo>
                      <a:cubicBezTo>
                        <a:pt x="114" y="44"/>
                        <a:pt x="112" y="30"/>
                        <a:pt x="112" y="24"/>
                      </a:cubicBezTo>
                      <a:cubicBezTo>
                        <a:pt x="113" y="21"/>
                        <a:pt x="112" y="14"/>
                        <a:pt x="112" y="8"/>
                      </a:cubicBezTo>
                      <a:cubicBezTo>
                        <a:pt x="112" y="5"/>
                        <a:pt x="112" y="2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09" y="1"/>
                        <a:pt x="109" y="1"/>
                      </a:cubicBezTo>
                      <a:cubicBezTo>
                        <a:pt x="108" y="1"/>
                        <a:pt x="108" y="1"/>
                        <a:pt x="108" y="1"/>
                      </a:cubicBezTo>
                      <a:cubicBezTo>
                        <a:pt x="108" y="1"/>
                        <a:pt x="107" y="2"/>
                        <a:pt x="107" y="2"/>
                      </a:cubicBezTo>
                      <a:cubicBezTo>
                        <a:pt x="107" y="2"/>
                        <a:pt x="106" y="2"/>
                        <a:pt x="106" y="2"/>
                      </a:cubicBezTo>
                      <a:cubicBezTo>
                        <a:pt x="106" y="2"/>
                        <a:pt x="106" y="2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5" y="3"/>
                        <a:pt x="105" y="3"/>
                        <a:pt x="104" y="3"/>
                      </a:cubicBezTo>
                      <a:cubicBezTo>
                        <a:pt x="104" y="3"/>
                        <a:pt x="104" y="3"/>
                        <a:pt x="104" y="3"/>
                      </a:cubicBezTo>
                      <a:cubicBezTo>
                        <a:pt x="104" y="3"/>
                        <a:pt x="104" y="3"/>
                        <a:pt x="104" y="4"/>
                      </a:cubicBezTo>
                      <a:cubicBezTo>
                        <a:pt x="104" y="4"/>
                        <a:pt x="104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2" y="6"/>
                        <a:pt x="100" y="6"/>
                        <a:pt x="99" y="6"/>
                      </a:cubicBezTo>
                      <a:cubicBezTo>
                        <a:pt x="97" y="6"/>
                        <a:pt x="97" y="6"/>
                        <a:pt x="97" y="6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2" y="9"/>
                        <a:pt x="90" y="8"/>
                        <a:pt x="88" y="7"/>
                      </a:cubicBezTo>
                      <a:cubicBezTo>
                        <a:pt x="87" y="7"/>
                        <a:pt x="87" y="7"/>
                        <a:pt x="86" y="7"/>
                      </a:cubicBezTo>
                      <a:cubicBezTo>
                        <a:pt x="86" y="7"/>
                        <a:pt x="85" y="8"/>
                        <a:pt x="85" y="9"/>
                      </a:cubicBezTo>
                      <a:cubicBezTo>
                        <a:pt x="85" y="10"/>
                        <a:pt x="84" y="12"/>
                        <a:pt x="81" y="12"/>
                      </a:cubicBezTo>
                      <a:cubicBezTo>
                        <a:pt x="79" y="12"/>
                        <a:pt x="77" y="12"/>
                        <a:pt x="76" y="12"/>
                      </a:cubicBezTo>
                      <a:cubicBezTo>
                        <a:pt x="75" y="11"/>
                        <a:pt x="74" y="12"/>
                        <a:pt x="72" y="12"/>
                      </a:cubicBezTo>
                      <a:cubicBezTo>
                        <a:pt x="70" y="13"/>
                        <a:pt x="68" y="13"/>
                        <a:pt x="67" y="13"/>
                      </a:cubicBezTo>
                      <a:cubicBezTo>
                        <a:pt x="64" y="13"/>
                        <a:pt x="63" y="11"/>
                        <a:pt x="63" y="10"/>
                      </a:cubicBezTo>
                      <a:cubicBezTo>
                        <a:pt x="63" y="10"/>
                        <a:pt x="63" y="10"/>
                        <a:pt x="62" y="9"/>
                      </a:cubicBezTo>
                      <a:cubicBezTo>
                        <a:pt x="61" y="9"/>
                        <a:pt x="60" y="10"/>
                        <a:pt x="59" y="10"/>
                      </a:cubicBezTo>
                      <a:cubicBezTo>
                        <a:pt x="58" y="10"/>
                        <a:pt x="57" y="11"/>
                        <a:pt x="56" y="11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5" y="11"/>
                        <a:pt x="55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3" y="11"/>
                        <a:pt x="53" y="11"/>
                        <a:pt x="52" y="10"/>
                      </a:cubicBezTo>
                      <a:cubicBezTo>
                        <a:pt x="52" y="11"/>
                        <a:pt x="52" y="12"/>
                        <a:pt x="5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20" name="Freeform 1777">
                  <a:extLst>
                    <a:ext uri="{FF2B5EF4-FFF2-40B4-BE49-F238E27FC236}">
                      <a16:creationId xmlns:a16="http://schemas.microsoft.com/office/drawing/2014/main" id="{CAA2CBA6-8020-AD4C-B69F-AE95F99BFB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4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21" name="Freeform 1778">
                  <a:extLst>
                    <a:ext uri="{FF2B5EF4-FFF2-40B4-BE49-F238E27FC236}">
                      <a16:creationId xmlns:a16="http://schemas.microsoft.com/office/drawing/2014/main" id="{87C281FD-B419-4E4F-A01B-1177B8073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22" name="Freeform 1779">
                  <a:extLst>
                    <a:ext uri="{FF2B5EF4-FFF2-40B4-BE49-F238E27FC236}">
                      <a16:creationId xmlns:a16="http://schemas.microsoft.com/office/drawing/2014/main" id="{F1B74682-9C69-F942-BD3D-A7211B3E1B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2" y="3147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23" name="Freeform 1780">
                  <a:extLst>
                    <a:ext uri="{FF2B5EF4-FFF2-40B4-BE49-F238E27FC236}">
                      <a16:creationId xmlns:a16="http://schemas.microsoft.com/office/drawing/2014/main" id="{06D8CA32-E8A3-7241-B6A4-CADF527C7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219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0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24" name="Freeform 1781">
                  <a:extLst>
                    <a:ext uri="{FF2B5EF4-FFF2-40B4-BE49-F238E27FC236}">
                      <a16:creationId xmlns:a16="http://schemas.microsoft.com/office/drawing/2014/main" id="{72E2E4A5-9C94-DC4F-B699-6ADFD4912E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14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25" name="Freeform 1782">
                  <a:extLst>
                    <a:ext uri="{FF2B5EF4-FFF2-40B4-BE49-F238E27FC236}">
                      <a16:creationId xmlns:a16="http://schemas.microsoft.com/office/drawing/2014/main" id="{8FEB8CC7-D3CA-F641-909F-9FECC4A3E6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14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26" name="Freeform 1783">
                  <a:extLst>
                    <a:ext uri="{FF2B5EF4-FFF2-40B4-BE49-F238E27FC236}">
                      <a16:creationId xmlns:a16="http://schemas.microsoft.com/office/drawing/2014/main" id="{3D7A4A90-0134-2847-A5BA-26231A5D3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2" y="31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27" name="Freeform 1784">
                  <a:extLst>
                    <a:ext uri="{FF2B5EF4-FFF2-40B4-BE49-F238E27FC236}">
                      <a16:creationId xmlns:a16="http://schemas.microsoft.com/office/drawing/2014/main" id="{7E280321-A8C6-B247-BF85-315AC802EF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8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28" name="Freeform 1785">
                  <a:extLst>
                    <a:ext uri="{FF2B5EF4-FFF2-40B4-BE49-F238E27FC236}">
                      <a16:creationId xmlns:a16="http://schemas.microsoft.com/office/drawing/2014/main" id="{6A89BBBE-0028-8548-BB12-FCA3F6A275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3262"/>
                  <a:ext cx="1" cy="8"/>
                </a:xfrm>
                <a:custGeom>
                  <a:avLst/>
                  <a:gdLst>
                    <a:gd name="T0" fmla="*/ 0 w 1"/>
                    <a:gd name="T1" fmla="*/ 2 h 9"/>
                    <a:gd name="T2" fmla="*/ 1 w 1"/>
                    <a:gd name="T3" fmla="*/ 9 h 9"/>
                    <a:gd name="T4" fmla="*/ 1 w 1"/>
                    <a:gd name="T5" fmla="*/ 9 h 9"/>
                    <a:gd name="T6" fmla="*/ 0 w 1"/>
                    <a:gd name="T7" fmla="*/ 1 h 9"/>
                    <a:gd name="T8" fmla="*/ 0 w 1"/>
                    <a:gd name="T9" fmla="*/ 0 h 9"/>
                    <a:gd name="T10" fmla="*/ 0 w 1"/>
                    <a:gd name="T11" fmla="*/ 1 h 9"/>
                    <a:gd name="T12" fmla="*/ 0 w 1"/>
                    <a:gd name="T1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9">
                      <a:moveTo>
                        <a:pt x="0" y="2"/>
                      </a:moveTo>
                      <a:cubicBezTo>
                        <a:pt x="0" y="4"/>
                        <a:pt x="1" y="7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7"/>
                        <a:pt x="0" y="3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29" name="Freeform 1786">
                  <a:extLst>
                    <a:ext uri="{FF2B5EF4-FFF2-40B4-BE49-F238E27FC236}">
                      <a16:creationId xmlns:a16="http://schemas.microsoft.com/office/drawing/2014/main" id="{354475DB-DCF0-4F44-993E-52D2D2252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9" y="3270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30" name="Freeform 1787">
                  <a:extLst>
                    <a:ext uri="{FF2B5EF4-FFF2-40B4-BE49-F238E27FC236}">
                      <a16:creationId xmlns:a16="http://schemas.microsoft.com/office/drawing/2014/main" id="{D48A6DE4-7D4E-E144-AC23-A35F620BE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22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31" name="Freeform 1788">
                  <a:extLst>
                    <a:ext uri="{FF2B5EF4-FFF2-40B4-BE49-F238E27FC236}">
                      <a16:creationId xmlns:a16="http://schemas.microsoft.com/office/drawing/2014/main" id="{128AD4E1-27B5-F54F-B8AB-6541CA1C24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2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32" name="Freeform 1789">
                  <a:extLst>
                    <a:ext uri="{FF2B5EF4-FFF2-40B4-BE49-F238E27FC236}">
                      <a16:creationId xmlns:a16="http://schemas.microsoft.com/office/drawing/2014/main" id="{1D96282D-47B2-5747-9A0D-880A0D0FE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2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33" name="Freeform 1790">
                  <a:extLst>
                    <a:ext uri="{FF2B5EF4-FFF2-40B4-BE49-F238E27FC236}">
                      <a16:creationId xmlns:a16="http://schemas.microsoft.com/office/drawing/2014/main" id="{475A3A75-369D-0D47-960A-E95639C1B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3261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34" name="Freeform 1791">
                  <a:extLst>
                    <a:ext uri="{FF2B5EF4-FFF2-40B4-BE49-F238E27FC236}">
                      <a16:creationId xmlns:a16="http://schemas.microsoft.com/office/drawing/2014/main" id="{F5454015-4A20-E24A-BB9C-E5E3D091F6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2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35" name="Freeform 1792">
                  <a:extLst>
                    <a:ext uri="{FF2B5EF4-FFF2-40B4-BE49-F238E27FC236}">
                      <a16:creationId xmlns:a16="http://schemas.microsoft.com/office/drawing/2014/main" id="{9781B957-661E-ED4C-8C52-5746F714AA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7" y="327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36" name="Freeform 1793">
                  <a:extLst>
                    <a:ext uri="{FF2B5EF4-FFF2-40B4-BE49-F238E27FC236}">
                      <a16:creationId xmlns:a16="http://schemas.microsoft.com/office/drawing/2014/main" id="{19F31A7F-0C88-564D-A21A-8E641569C2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326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1 h 2"/>
                    <a:gd name="T3" fmla="*/ 0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37" name="Freeform 1794">
                  <a:extLst>
                    <a:ext uri="{FF2B5EF4-FFF2-40B4-BE49-F238E27FC236}">
                      <a16:creationId xmlns:a16="http://schemas.microsoft.com/office/drawing/2014/main" id="{8DE5EE2F-D799-CD4F-8C2B-639A73B553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7" y="327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38" name="Freeform 1795">
                  <a:extLst>
                    <a:ext uri="{FF2B5EF4-FFF2-40B4-BE49-F238E27FC236}">
                      <a16:creationId xmlns:a16="http://schemas.microsoft.com/office/drawing/2014/main" id="{4B92964E-4C46-3545-A7C8-5ADBFEE210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3129"/>
                  <a:ext cx="28" cy="9"/>
                </a:xfrm>
                <a:custGeom>
                  <a:avLst/>
                  <a:gdLst>
                    <a:gd name="T0" fmla="*/ 0 w 29"/>
                    <a:gd name="T1" fmla="*/ 10 h 10"/>
                    <a:gd name="T2" fmla="*/ 29 w 29"/>
                    <a:gd name="T3" fmla="*/ 0 h 10"/>
                    <a:gd name="T4" fmla="*/ 29 w 29"/>
                    <a:gd name="T5" fmla="*/ 0 h 10"/>
                    <a:gd name="T6" fmla="*/ 0 w 29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0">
                      <a:moveTo>
                        <a:pt x="0" y="10"/>
                      </a:moveTo>
                      <a:cubicBezTo>
                        <a:pt x="11" y="6"/>
                        <a:pt x="26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6" y="1"/>
                        <a:pt x="11" y="6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39" name="Freeform 1796">
                  <a:extLst>
                    <a:ext uri="{FF2B5EF4-FFF2-40B4-BE49-F238E27FC236}">
                      <a16:creationId xmlns:a16="http://schemas.microsoft.com/office/drawing/2014/main" id="{ECE00B97-F96A-1349-AF65-9245FDEB66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3138"/>
                  <a:ext cx="3" cy="9"/>
                </a:xfrm>
                <a:custGeom>
                  <a:avLst/>
                  <a:gdLst>
                    <a:gd name="T0" fmla="*/ 3 w 3"/>
                    <a:gd name="T1" fmla="*/ 9 h 9"/>
                    <a:gd name="T2" fmla="*/ 0 w 3"/>
                    <a:gd name="T3" fmla="*/ 0 h 9"/>
                    <a:gd name="T4" fmla="*/ 3 w 3"/>
                    <a:gd name="T5" fmla="*/ 9 h 9"/>
                    <a:gd name="T6" fmla="*/ 3 w 3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lnTo>
                        <a:pt x="0" y="0"/>
                      </a:lnTo>
                      <a:lnTo>
                        <a:pt x="3" y="9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40" name="Freeform 1797">
                  <a:extLst>
                    <a:ext uri="{FF2B5EF4-FFF2-40B4-BE49-F238E27FC236}">
                      <a16:creationId xmlns:a16="http://schemas.microsoft.com/office/drawing/2014/main" id="{29E20653-6209-B042-A048-F3FACCE57D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2985"/>
                  <a:ext cx="113" cy="115"/>
                </a:xfrm>
                <a:custGeom>
                  <a:avLst/>
                  <a:gdLst>
                    <a:gd name="T0" fmla="*/ 45 w 118"/>
                    <a:gd name="T1" fmla="*/ 16 h 120"/>
                    <a:gd name="T2" fmla="*/ 25 w 118"/>
                    <a:gd name="T3" fmla="*/ 17 h 120"/>
                    <a:gd name="T4" fmla="*/ 21 w 118"/>
                    <a:gd name="T5" fmla="*/ 0 h 120"/>
                    <a:gd name="T6" fmla="*/ 13 w 118"/>
                    <a:gd name="T7" fmla="*/ 4 h 120"/>
                    <a:gd name="T8" fmla="*/ 14 w 118"/>
                    <a:gd name="T9" fmla="*/ 14 h 120"/>
                    <a:gd name="T10" fmla="*/ 11 w 118"/>
                    <a:gd name="T11" fmla="*/ 16 h 120"/>
                    <a:gd name="T12" fmla="*/ 11 w 118"/>
                    <a:gd name="T13" fmla="*/ 18 h 120"/>
                    <a:gd name="T14" fmla="*/ 14 w 118"/>
                    <a:gd name="T15" fmla="*/ 21 h 120"/>
                    <a:gd name="T16" fmla="*/ 3 w 118"/>
                    <a:gd name="T17" fmla="*/ 37 h 120"/>
                    <a:gd name="T18" fmla="*/ 2 w 118"/>
                    <a:gd name="T19" fmla="*/ 38 h 120"/>
                    <a:gd name="T20" fmla="*/ 0 w 118"/>
                    <a:gd name="T21" fmla="*/ 39 h 120"/>
                    <a:gd name="T22" fmla="*/ 13 w 118"/>
                    <a:gd name="T23" fmla="*/ 74 h 120"/>
                    <a:gd name="T24" fmla="*/ 16 w 118"/>
                    <a:gd name="T25" fmla="*/ 84 h 120"/>
                    <a:gd name="T26" fmla="*/ 19 w 118"/>
                    <a:gd name="T27" fmla="*/ 85 h 120"/>
                    <a:gd name="T28" fmla="*/ 41 w 118"/>
                    <a:gd name="T29" fmla="*/ 95 h 120"/>
                    <a:gd name="T30" fmla="*/ 44 w 118"/>
                    <a:gd name="T31" fmla="*/ 95 h 120"/>
                    <a:gd name="T32" fmla="*/ 47 w 118"/>
                    <a:gd name="T33" fmla="*/ 95 h 120"/>
                    <a:gd name="T34" fmla="*/ 52 w 118"/>
                    <a:gd name="T35" fmla="*/ 96 h 120"/>
                    <a:gd name="T36" fmla="*/ 59 w 118"/>
                    <a:gd name="T37" fmla="*/ 118 h 120"/>
                    <a:gd name="T38" fmla="*/ 61 w 118"/>
                    <a:gd name="T39" fmla="*/ 118 h 120"/>
                    <a:gd name="T40" fmla="*/ 63 w 118"/>
                    <a:gd name="T41" fmla="*/ 118 h 120"/>
                    <a:gd name="T42" fmla="*/ 69 w 118"/>
                    <a:gd name="T43" fmla="*/ 116 h 120"/>
                    <a:gd name="T44" fmla="*/ 72 w 118"/>
                    <a:gd name="T45" fmla="*/ 117 h 120"/>
                    <a:gd name="T46" fmla="*/ 74 w 118"/>
                    <a:gd name="T47" fmla="*/ 120 h 120"/>
                    <a:gd name="T48" fmla="*/ 88 w 118"/>
                    <a:gd name="T49" fmla="*/ 119 h 120"/>
                    <a:gd name="T50" fmla="*/ 96 w 118"/>
                    <a:gd name="T51" fmla="*/ 114 h 120"/>
                    <a:gd name="T52" fmla="*/ 104 w 118"/>
                    <a:gd name="T53" fmla="*/ 113 h 120"/>
                    <a:gd name="T54" fmla="*/ 107 w 118"/>
                    <a:gd name="T55" fmla="*/ 113 h 120"/>
                    <a:gd name="T56" fmla="*/ 107 w 118"/>
                    <a:gd name="T57" fmla="*/ 112 h 120"/>
                    <a:gd name="T58" fmla="*/ 107 w 118"/>
                    <a:gd name="T59" fmla="*/ 112 h 120"/>
                    <a:gd name="T60" fmla="*/ 108 w 118"/>
                    <a:gd name="T61" fmla="*/ 112 h 120"/>
                    <a:gd name="T62" fmla="*/ 108 w 118"/>
                    <a:gd name="T63" fmla="*/ 111 h 120"/>
                    <a:gd name="T64" fmla="*/ 109 w 118"/>
                    <a:gd name="T65" fmla="*/ 111 h 120"/>
                    <a:gd name="T66" fmla="*/ 110 w 118"/>
                    <a:gd name="T67" fmla="*/ 110 h 120"/>
                    <a:gd name="T68" fmla="*/ 112 w 118"/>
                    <a:gd name="T69" fmla="*/ 109 h 120"/>
                    <a:gd name="T70" fmla="*/ 114 w 118"/>
                    <a:gd name="T71" fmla="*/ 108 h 120"/>
                    <a:gd name="T72" fmla="*/ 116 w 118"/>
                    <a:gd name="T73" fmla="*/ 107 h 120"/>
                    <a:gd name="T74" fmla="*/ 118 w 118"/>
                    <a:gd name="T75" fmla="*/ 106 h 120"/>
                    <a:gd name="T76" fmla="*/ 108 w 118"/>
                    <a:gd name="T77" fmla="*/ 92 h 120"/>
                    <a:gd name="T78" fmla="*/ 106 w 118"/>
                    <a:gd name="T79" fmla="*/ 78 h 120"/>
                    <a:gd name="T80" fmla="*/ 108 w 118"/>
                    <a:gd name="T81" fmla="*/ 66 h 120"/>
                    <a:gd name="T82" fmla="*/ 106 w 118"/>
                    <a:gd name="T83" fmla="*/ 42 h 120"/>
                    <a:gd name="T84" fmla="*/ 101 w 118"/>
                    <a:gd name="T85" fmla="*/ 39 h 120"/>
                    <a:gd name="T86" fmla="*/ 97 w 118"/>
                    <a:gd name="T87" fmla="*/ 36 h 120"/>
                    <a:gd name="T88" fmla="*/ 92 w 118"/>
                    <a:gd name="T89" fmla="*/ 33 h 120"/>
                    <a:gd name="T90" fmla="*/ 90 w 118"/>
                    <a:gd name="T91" fmla="*/ 31 h 120"/>
                    <a:gd name="T92" fmla="*/ 87 w 118"/>
                    <a:gd name="T93" fmla="*/ 29 h 120"/>
                    <a:gd name="T94" fmla="*/ 43 w 118"/>
                    <a:gd name="T95" fmla="*/ 1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18" h="120">
                      <a:moveTo>
                        <a:pt x="43" y="10"/>
                      </a:moveTo>
                      <a:cubicBezTo>
                        <a:pt x="43" y="11"/>
                        <a:pt x="44" y="11"/>
                        <a:pt x="44" y="12"/>
                      </a:cubicBezTo>
                      <a:cubicBezTo>
                        <a:pt x="45" y="13"/>
                        <a:pt x="46" y="14"/>
                        <a:pt x="45" y="16"/>
                      </a:cubicBezTo>
                      <a:cubicBezTo>
                        <a:pt x="45" y="17"/>
                        <a:pt x="44" y="18"/>
                        <a:pt x="43" y="18"/>
                      </a:cubicBezTo>
                      <a:cubicBezTo>
                        <a:pt x="41" y="18"/>
                        <a:pt x="39" y="18"/>
                        <a:pt x="36" y="17"/>
                      </a:cubicBezTo>
                      <a:cubicBezTo>
                        <a:pt x="32" y="16"/>
                        <a:pt x="28" y="16"/>
                        <a:pt x="25" y="17"/>
                      </a:cubicBezTo>
                      <a:cubicBezTo>
                        <a:pt x="23" y="17"/>
                        <a:pt x="22" y="17"/>
                        <a:pt x="21" y="16"/>
                      </a:cubicBezTo>
                      <a:cubicBezTo>
                        <a:pt x="18" y="13"/>
                        <a:pt x="20" y="5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4" y="1"/>
                        <a:pt x="12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6" y="9"/>
                        <a:pt x="15" y="13"/>
                      </a:cubicBezTo>
                      <a:cubicBezTo>
                        <a:pt x="15" y="13"/>
                        <a:pt x="15" y="13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2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7"/>
                        <a:pt x="11" y="17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2" y="27"/>
                        <a:pt x="7" y="36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1" y="38"/>
                        <a:pt x="1" y="38"/>
                      </a:cubicBezTo>
                      <a:cubicBezTo>
                        <a:pt x="1" y="39"/>
                        <a:pt x="1" y="39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1" y="46"/>
                        <a:pt x="3" y="56"/>
                        <a:pt x="6" y="58"/>
                      </a:cubicBezTo>
                      <a:cubicBezTo>
                        <a:pt x="11" y="62"/>
                        <a:pt x="11" y="67"/>
                        <a:pt x="12" y="71"/>
                      </a:cubicBezTo>
                      <a:cubicBezTo>
                        <a:pt x="12" y="72"/>
                        <a:pt x="12" y="73"/>
                        <a:pt x="13" y="74"/>
                      </a:cubicBezTo>
                      <a:cubicBezTo>
                        <a:pt x="13" y="75"/>
                        <a:pt x="14" y="76"/>
                        <a:pt x="14" y="77"/>
                      </a:cubicBezTo>
                      <a:cubicBezTo>
                        <a:pt x="16" y="79"/>
                        <a:pt x="17" y="81"/>
                        <a:pt x="16" y="83"/>
                      </a:cubicBezTo>
                      <a:cubicBezTo>
                        <a:pt x="16" y="83"/>
                        <a:pt x="16" y="83"/>
                        <a:pt x="16" y="84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7" y="84"/>
                        <a:pt x="18" y="84"/>
                        <a:pt x="18" y="85"/>
                      </a:cubicBezTo>
                      <a:cubicBezTo>
                        <a:pt x="18" y="85"/>
                        <a:pt x="19" y="85"/>
                        <a:pt x="19" y="85"/>
                      </a:cubicBezTo>
                      <a:cubicBezTo>
                        <a:pt x="20" y="85"/>
                        <a:pt x="20" y="86"/>
                        <a:pt x="21" y="86"/>
                      </a:cubicBezTo>
                      <a:cubicBezTo>
                        <a:pt x="22" y="87"/>
                        <a:pt x="24" y="87"/>
                        <a:pt x="25" y="88"/>
                      </a:cubicBezTo>
                      <a:cubicBezTo>
                        <a:pt x="28" y="88"/>
                        <a:pt x="39" y="92"/>
                        <a:pt x="41" y="95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5"/>
                        <a:pt x="43" y="95"/>
                        <a:pt x="44" y="95"/>
                      </a:cubicBezTo>
                      <a:cubicBezTo>
                        <a:pt x="44" y="95"/>
                        <a:pt x="44" y="95"/>
                        <a:pt x="44" y="95"/>
                      </a:cubicBezTo>
                      <a:cubicBezTo>
                        <a:pt x="45" y="95"/>
                        <a:pt x="46" y="95"/>
                        <a:pt x="46" y="95"/>
                      </a:cubicBezTo>
                      <a:cubicBezTo>
                        <a:pt x="46" y="95"/>
                        <a:pt x="47" y="95"/>
                        <a:pt x="47" y="95"/>
                      </a:cubicBezTo>
                      <a:cubicBezTo>
                        <a:pt x="48" y="94"/>
                        <a:pt x="50" y="94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6" y="100"/>
                        <a:pt x="59" y="110"/>
                        <a:pt x="59" y="117"/>
                      </a:cubicBezTo>
                      <a:cubicBezTo>
                        <a:pt x="59" y="117"/>
                        <a:pt x="59" y="118"/>
                        <a:pt x="59" y="118"/>
                      </a:cubicBezTo>
                      <a:cubicBezTo>
                        <a:pt x="59" y="118"/>
                        <a:pt x="60" y="118"/>
                        <a:pt x="60" y="118"/>
                      </a:cubicBezTo>
                      <a:cubicBezTo>
                        <a:pt x="60" y="118"/>
                        <a:pt x="61" y="118"/>
                        <a:pt x="61" y="118"/>
                      </a:cubicBezTo>
                      <a:cubicBezTo>
                        <a:pt x="61" y="118"/>
                        <a:pt x="61" y="118"/>
                        <a:pt x="61" y="118"/>
                      </a:cubicBezTo>
                      <a:cubicBezTo>
                        <a:pt x="62" y="118"/>
                        <a:pt x="62" y="118"/>
                        <a:pt x="62" y="118"/>
                      </a:cubicBezTo>
                      <a:cubicBezTo>
                        <a:pt x="62" y="118"/>
                        <a:pt x="63" y="118"/>
                        <a:pt x="63" y="118"/>
                      </a:cubicBezTo>
                      <a:cubicBezTo>
                        <a:pt x="63" y="118"/>
                        <a:pt x="63" y="118"/>
                        <a:pt x="63" y="118"/>
                      </a:cubicBezTo>
                      <a:cubicBezTo>
                        <a:pt x="64" y="118"/>
                        <a:pt x="64" y="118"/>
                        <a:pt x="65" y="117"/>
                      </a:cubicBezTo>
                      <a:cubicBezTo>
                        <a:pt x="66" y="117"/>
                        <a:pt x="67" y="116"/>
                        <a:pt x="69" y="116"/>
                      </a:cubicBezTo>
                      <a:cubicBezTo>
                        <a:pt x="69" y="116"/>
                        <a:pt x="69" y="116"/>
                        <a:pt x="69" y="116"/>
                      </a:cubicBezTo>
                      <a:cubicBezTo>
                        <a:pt x="69" y="116"/>
                        <a:pt x="70" y="116"/>
                        <a:pt x="71" y="117"/>
                      </a:cubicBezTo>
                      <a:cubicBezTo>
                        <a:pt x="71" y="117"/>
                        <a:pt x="72" y="117"/>
                        <a:pt x="72" y="117"/>
                      </a:cubicBezTo>
                      <a:cubicBezTo>
                        <a:pt x="72" y="117"/>
                        <a:pt x="72" y="117"/>
                        <a:pt x="72" y="117"/>
                      </a:cubicBezTo>
                      <a:cubicBezTo>
                        <a:pt x="73" y="118"/>
                        <a:pt x="73" y="118"/>
                        <a:pt x="73" y="118"/>
                      </a:cubicBezTo>
                      <a:cubicBezTo>
                        <a:pt x="73" y="118"/>
                        <a:pt x="73" y="118"/>
                        <a:pt x="73" y="118"/>
                      </a:cubicBezTo>
                      <a:cubicBezTo>
                        <a:pt x="74" y="119"/>
                        <a:pt x="74" y="119"/>
                        <a:pt x="74" y="120"/>
                      </a:cubicBezTo>
                      <a:cubicBezTo>
                        <a:pt x="75" y="120"/>
                        <a:pt x="77" y="120"/>
                        <a:pt x="78" y="119"/>
                      </a:cubicBezTo>
                      <a:cubicBezTo>
                        <a:pt x="81" y="119"/>
                        <a:pt x="83" y="118"/>
                        <a:pt x="84" y="119"/>
                      </a:cubicBezTo>
                      <a:cubicBezTo>
                        <a:pt x="85" y="119"/>
                        <a:pt x="86" y="119"/>
                        <a:pt x="88" y="119"/>
                      </a:cubicBezTo>
                      <a:cubicBezTo>
                        <a:pt x="88" y="119"/>
                        <a:pt x="88" y="119"/>
                        <a:pt x="88" y="119"/>
                      </a:cubicBezTo>
                      <a:cubicBezTo>
                        <a:pt x="89" y="115"/>
                        <a:pt x="91" y="113"/>
                        <a:pt x="94" y="114"/>
                      </a:cubicBezTo>
                      <a:cubicBezTo>
                        <a:pt x="95" y="114"/>
                        <a:pt x="96" y="114"/>
                        <a:pt x="96" y="114"/>
                      </a:cubicBezTo>
                      <a:cubicBezTo>
                        <a:pt x="97" y="115"/>
                        <a:pt x="97" y="115"/>
                        <a:pt x="98" y="115"/>
                      </a:cubicBezTo>
                      <a:cubicBezTo>
                        <a:pt x="98" y="115"/>
                        <a:pt x="98" y="115"/>
                        <a:pt x="99" y="114"/>
                      </a:cubicBezTo>
                      <a:cubicBezTo>
                        <a:pt x="101" y="113"/>
                        <a:pt x="103" y="113"/>
                        <a:pt x="104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8" y="112"/>
                        <a:pt x="108" y="112"/>
                      </a:cubicBezTo>
                      <a:cubicBezTo>
                        <a:pt x="108" y="112"/>
                        <a:pt x="108" y="112"/>
                        <a:pt x="108" y="112"/>
                      </a:cubicBezTo>
                      <a:cubicBezTo>
                        <a:pt x="108" y="112"/>
                        <a:pt x="108" y="112"/>
                        <a:pt x="108" y="112"/>
                      </a:cubicBezTo>
                      <a:cubicBezTo>
                        <a:pt x="108" y="112"/>
                        <a:pt x="108" y="111"/>
                        <a:pt x="108" y="111"/>
                      </a:cubicBezTo>
                      <a:cubicBezTo>
                        <a:pt x="108" y="111"/>
                        <a:pt x="108" y="111"/>
                        <a:pt x="108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10" y="111"/>
                        <a:pt x="110" y="110"/>
                      </a:cubicBezTo>
                      <a:cubicBezTo>
                        <a:pt x="110" y="110"/>
                        <a:pt x="110" y="110"/>
                        <a:pt x="110" y="110"/>
                      </a:cubicBezTo>
                      <a:cubicBezTo>
                        <a:pt x="110" y="110"/>
                        <a:pt x="110" y="110"/>
                        <a:pt x="111" y="110"/>
                      </a:cubicBezTo>
                      <a:cubicBezTo>
                        <a:pt x="111" y="110"/>
                        <a:pt x="111" y="110"/>
                        <a:pt x="111" y="110"/>
                      </a:cubicBezTo>
                      <a:cubicBezTo>
                        <a:pt x="111" y="110"/>
                        <a:pt x="111" y="110"/>
                        <a:pt x="112" y="109"/>
                      </a:cubicBezTo>
                      <a:cubicBezTo>
                        <a:pt x="112" y="109"/>
                        <a:pt x="112" y="109"/>
                        <a:pt x="112" y="109"/>
                      </a:cubicBezTo>
                      <a:cubicBezTo>
                        <a:pt x="112" y="109"/>
                        <a:pt x="113" y="109"/>
                        <a:pt x="113" y="109"/>
                      </a:cubicBezTo>
                      <a:cubicBezTo>
                        <a:pt x="113" y="109"/>
                        <a:pt x="113" y="109"/>
                        <a:pt x="114" y="108"/>
                      </a:cubicBezTo>
                      <a:cubicBezTo>
                        <a:pt x="114" y="108"/>
                        <a:pt x="114" y="108"/>
                        <a:pt x="114" y="108"/>
                      </a:cubicBezTo>
                      <a:cubicBezTo>
                        <a:pt x="115" y="108"/>
                        <a:pt x="115" y="108"/>
                        <a:pt x="115" y="108"/>
                      </a:cubicBezTo>
                      <a:cubicBezTo>
                        <a:pt x="115" y="108"/>
                        <a:pt x="116" y="107"/>
                        <a:pt x="116" y="107"/>
                      </a:cubicBezTo>
                      <a:cubicBezTo>
                        <a:pt x="116" y="107"/>
                        <a:pt x="117" y="107"/>
                        <a:pt x="117" y="107"/>
                      </a:cubicBezTo>
                      <a:cubicBezTo>
                        <a:pt x="117" y="107"/>
                        <a:pt x="117" y="107"/>
                        <a:pt x="118" y="107"/>
                      </a:cubicBezTo>
                      <a:cubicBezTo>
                        <a:pt x="118" y="106"/>
                        <a:pt x="118" y="106"/>
                        <a:pt x="118" y="106"/>
                      </a:cubicBezTo>
                      <a:cubicBezTo>
                        <a:pt x="118" y="105"/>
                        <a:pt x="117" y="105"/>
                        <a:pt x="116" y="104"/>
                      </a:cubicBezTo>
                      <a:cubicBezTo>
                        <a:pt x="114" y="103"/>
                        <a:pt x="111" y="102"/>
                        <a:pt x="110" y="97"/>
                      </a:cubicBezTo>
                      <a:cubicBezTo>
                        <a:pt x="110" y="94"/>
                        <a:pt x="109" y="93"/>
                        <a:pt x="108" y="92"/>
                      </a:cubicBezTo>
                      <a:cubicBezTo>
                        <a:pt x="107" y="90"/>
                        <a:pt x="106" y="89"/>
                        <a:pt x="106" y="86"/>
                      </a:cubicBezTo>
                      <a:cubicBezTo>
                        <a:pt x="106" y="84"/>
                        <a:pt x="106" y="84"/>
                        <a:pt x="106" y="84"/>
                      </a:cubicBezTo>
                      <a:cubicBezTo>
                        <a:pt x="106" y="82"/>
                        <a:pt x="106" y="79"/>
                        <a:pt x="106" y="78"/>
                      </a:cubicBezTo>
                      <a:cubicBezTo>
                        <a:pt x="105" y="78"/>
                        <a:pt x="105" y="77"/>
                        <a:pt x="104" y="76"/>
                      </a:cubicBezTo>
                      <a:cubicBezTo>
                        <a:pt x="104" y="74"/>
                        <a:pt x="105" y="70"/>
                        <a:pt x="107" y="67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6" y="65"/>
                        <a:pt x="106" y="65"/>
                      </a:cubicBezTo>
                      <a:cubicBezTo>
                        <a:pt x="104" y="64"/>
                        <a:pt x="102" y="62"/>
                        <a:pt x="101" y="59"/>
                      </a:cubicBezTo>
                      <a:cubicBezTo>
                        <a:pt x="101" y="58"/>
                        <a:pt x="100" y="56"/>
                        <a:pt x="106" y="42"/>
                      </a:cubicBezTo>
                      <a:cubicBezTo>
                        <a:pt x="105" y="42"/>
                        <a:pt x="105" y="42"/>
                        <a:pt x="105" y="41"/>
                      </a:cubicBezTo>
                      <a:cubicBezTo>
                        <a:pt x="104" y="41"/>
                        <a:pt x="103" y="40"/>
                        <a:pt x="103" y="40"/>
                      </a:cubicBezTo>
                      <a:cubicBezTo>
                        <a:pt x="102" y="40"/>
                        <a:pt x="102" y="39"/>
                        <a:pt x="101" y="39"/>
                      </a:cubicBezTo>
                      <a:cubicBezTo>
                        <a:pt x="100" y="38"/>
                        <a:pt x="100" y="38"/>
                        <a:pt x="100" y="38"/>
                      </a:cubicBezTo>
                      <a:cubicBezTo>
                        <a:pt x="99" y="37"/>
                        <a:pt x="98" y="37"/>
                        <a:pt x="97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96" y="35"/>
                        <a:pt x="95" y="35"/>
                        <a:pt x="95" y="34"/>
                      </a:cubicBezTo>
                      <a:cubicBezTo>
                        <a:pt x="94" y="34"/>
                        <a:pt x="94" y="34"/>
                        <a:pt x="94" y="34"/>
                      </a:cubicBezTo>
                      <a:cubicBezTo>
                        <a:pt x="93" y="33"/>
                        <a:pt x="93" y="33"/>
                        <a:pt x="92" y="33"/>
                      </a:cubicBezTo>
                      <a:cubicBezTo>
                        <a:pt x="92" y="32"/>
                        <a:pt x="92" y="32"/>
                        <a:pt x="91" y="32"/>
                      </a:cubicBezTo>
                      <a:cubicBezTo>
                        <a:pt x="91" y="32"/>
                        <a:pt x="91" y="31"/>
                        <a:pt x="90" y="31"/>
                      </a:cubicBezTo>
                      <a:cubicBezTo>
                        <a:pt x="90" y="31"/>
                        <a:pt x="90" y="31"/>
                        <a:pt x="90" y="31"/>
                      </a:cubicBezTo>
                      <a:cubicBezTo>
                        <a:pt x="89" y="31"/>
                        <a:pt x="89" y="31"/>
                        <a:pt x="89" y="31"/>
                      </a:cubicBezTo>
                      <a:cubicBezTo>
                        <a:pt x="89" y="30"/>
                        <a:pt x="88" y="29"/>
                        <a:pt x="88" y="29"/>
                      </a:cubicBezTo>
                      <a:cubicBezTo>
                        <a:pt x="87" y="29"/>
                        <a:pt x="87" y="29"/>
                        <a:pt x="87" y="29"/>
                      </a:cubicBezTo>
                      <a:cubicBezTo>
                        <a:pt x="88" y="22"/>
                        <a:pt x="88" y="22"/>
                        <a:pt x="88" y="2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6"/>
                        <a:pt x="46" y="9"/>
                        <a:pt x="4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41" name="Freeform 1798">
                  <a:extLst>
                    <a:ext uri="{FF2B5EF4-FFF2-40B4-BE49-F238E27FC236}">
                      <a16:creationId xmlns:a16="http://schemas.microsoft.com/office/drawing/2014/main" id="{31178638-4E6F-CE42-8432-ABAD4994F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30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42" name="Freeform 1799">
                  <a:extLst>
                    <a:ext uri="{FF2B5EF4-FFF2-40B4-BE49-F238E27FC236}">
                      <a16:creationId xmlns:a16="http://schemas.microsoft.com/office/drawing/2014/main" id="{955F9DEB-3983-BD43-AD27-33B87E71B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06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43" name="Freeform 1800">
                  <a:extLst>
                    <a:ext uri="{FF2B5EF4-FFF2-40B4-BE49-F238E27FC236}">
                      <a16:creationId xmlns:a16="http://schemas.microsoft.com/office/drawing/2014/main" id="{9895DEE8-4960-3148-890A-1BCA4A1D95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4" y="299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44" name="Freeform 1801">
                  <a:extLst>
                    <a:ext uri="{FF2B5EF4-FFF2-40B4-BE49-F238E27FC236}">
                      <a16:creationId xmlns:a16="http://schemas.microsoft.com/office/drawing/2014/main" id="{6A4761AB-2D67-314F-B90B-C2A6A297B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00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45" name="Freeform 1802">
                  <a:extLst>
                    <a:ext uri="{FF2B5EF4-FFF2-40B4-BE49-F238E27FC236}">
                      <a16:creationId xmlns:a16="http://schemas.microsoft.com/office/drawing/2014/main" id="{1FB5802F-ABE1-5A48-AE6D-5B0682A42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2999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46" name="Freeform 1803">
                  <a:extLst>
                    <a:ext uri="{FF2B5EF4-FFF2-40B4-BE49-F238E27FC236}">
                      <a16:creationId xmlns:a16="http://schemas.microsoft.com/office/drawing/2014/main" id="{E058A484-5C36-A145-ABDF-8A0634AD2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301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47" name="Freeform 1804">
                  <a:extLst>
                    <a:ext uri="{FF2B5EF4-FFF2-40B4-BE49-F238E27FC236}">
                      <a16:creationId xmlns:a16="http://schemas.microsoft.com/office/drawing/2014/main" id="{191219ED-1C49-814C-A488-76B1829DE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7" y="30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48" name="Freeform 1805">
                  <a:extLst>
                    <a:ext uri="{FF2B5EF4-FFF2-40B4-BE49-F238E27FC236}">
                      <a16:creationId xmlns:a16="http://schemas.microsoft.com/office/drawing/2014/main" id="{1263EA0E-F216-824D-A108-111C8AAD86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30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49" name="Freeform 1806">
                  <a:extLst>
                    <a:ext uri="{FF2B5EF4-FFF2-40B4-BE49-F238E27FC236}">
                      <a16:creationId xmlns:a16="http://schemas.microsoft.com/office/drawing/2014/main" id="{5EE1BB22-25F7-7E47-A84F-990368D9D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3016"/>
                  <a:ext cx="0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50" name="Freeform 1807">
                  <a:extLst>
                    <a:ext uri="{FF2B5EF4-FFF2-40B4-BE49-F238E27FC236}">
                      <a16:creationId xmlns:a16="http://schemas.microsoft.com/office/drawing/2014/main" id="{4C47FF70-7C38-D14F-BD7D-E4FD0FDEF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30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51" name="Freeform 1808">
                  <a:extLst>
                    <a:ext uri="{FF2B5EF4-FFF2-40B4-BE49-F238E27FC236}">
                      <a16:creationId xmlns:a16="http://schemas.microsoft.com/office/drawing/2014/main" id="{2214875C-8890-7847-B243-4EEAB05F6C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301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52" name="Freeform 1809">
                  <a:extLst>
                    <a:ext uri="{FF2B5EF4-FFF2-40B4-BE49-F238E27FC236}">
                      <a16:creationId xmlns:a16="http://schemas.microsoft.com/office/drawing/2014/main" id="{FC7A60C0-5212-D848-A874-A3DD07749F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302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53" name="Rectangle 1810">
                  <a:extLst>
                    <a:ext uri="{FF2B5EF4-FFF2-40B4-BE49-F238E27FC236}">
                      <a16:creationId xmlns:a16="http://schemas.microsoft.com/office/drawing/2014/main" id="{BB03A013-B44F-1C40-AF4D-980BE26343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1" y="298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54" name="Freeform 1811">
                  <a:extLst>
                    <a:ext uri="{FF2B5EF4-FFF2-40B4-BE49-F238E27FC236}">
                      <a16:creationId xmlns:a16="http://schemas.microsoft.com/office/drawing/2014/main" id="{BE16E939-A169-CC4E-A928-3EF66EA9E7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302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55" name="Freeform 1812">
                  <a:extLst>
                    <a:ext uri="{FF2B5EF4-FFF2-40B4-BE49-F238E27FC236}">
                      <a16:creationId xmlns:a16="http://schemas.microsoft.com/office/drawing/2014/main" id="{BD8A3B1D-4EFE-304D-A424-9E5597017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302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56" name="Freeform 1813">
                  <a:extLst>
                    <a:ext uri="{FF2B5EF4-FFF2-40B4-BE49-F238E27FC236}">
                      <a16:creationId xmlns:a16="http://schemas.microsoft.com/office/drawing/2014/main" id="{E4FD2D2B-2072-0B42-AABD-39D49BFF2F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302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57" name="Freeform 1814">
                  <a:extLst>
                    <a:ext uri="{FF2B5EF4-FFF2-40B4-BE49-F238E27FC236}">
                      <a16:creationId xmlns:a16="http://schemas.microsoft.com/office/drawing/2014/main" id="{03548EA6-8762-3542-80D3-314D506F8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30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58" name="Freeform 1815">
                  <a:extLst>
                    <a:ext uri="{FF2B5EF4-FFF2-40B4-BE49-F238E27FC236}">
                      <a16:creationId xmlns:a16="http://schemas.microsoft.com/office/drawing/2014/main" id="{14F28289-5A41-BC40-8D87-8622D3326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00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59" name="Freeform 1816">
                  <a:extLst>
                    <a:ext uri="{FF2B5EF4-FFF2-40B4-BE49-F238E27FC236}">
                      <a16:creationId xmlns:a16="http://schemas.microsoft.com/office/drawing/2014/main" id="{369E9413-26DC-F14E-A20D-8569C5068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00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60" name="Freeform 1817">
                  <a:extLst>
                    <a:ext uri="{FF2B5EF4-FFF2-40B4-BE49-F238E27FC236}">
                      <a16:creationId xmlns:a16="http://schemas.microsoft.com/office/drawing/2014/main" id="{B619EBB3-5598-494A-BFD9-38F31A8D87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61" name="Freeform 1818">
                  <a:extLst>
                    <a:ext uri="{FF2B5EF4-FFF2-40B4-BE49-F238E27FC236}">
                      <a16:creationId xmlns:a16="http://schemas.microsoft.com/office/drawing/2014/main" id="{0B8A78E5-05D1-624D-A2CC-8E4BBBFE4A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5" y="30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62" name="Freeform 1819">
                  <a:extLst>
                    <a:ext uri="{FF2B5EF4-FFF2-40B4-BE49-F238E27FC236}">
                      <a16:creationId xmlns:a16="http://schemas.microsoft.com/office/drawing/2014/main" id="{DE5CC06E-D36E-2F48-9D9C-2E401726B2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5" y="3091"/>
                  <a:ext cx="1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63" name="Freeform 1820">
                  <a:extLst>
                    <a:ext uri="{FF2B5EF4-FFF2-40B4-BE49-F238E27FC236}">
                      <a16:creationId xmlns:a16="http://schemas.microsoft.com/office/drawing/2014/main" id="{B5B9C6D3-BAD4-4B43-8470-1D031686F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30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64" name="Freeform 1821">
                  <a:extLst>
                    <a:ext uri="{FF2B5EF4-FFF2-40B4-BE49-F238E27FC236}">
                      <a16:creationId xmlns:a16="http://schemas.microsoft.com/office/drawing/2014/main" id="{F1D1B1F2-A215-EB4B-B726-B21B534765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308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65" name="Freeform 1822">
                  <a:extLst>
                    <a:ext uri="{FF2B5EF4-FFF2-40B4-BE49-F238E27FC236}">
                      <a16:creationId xmlns:a16="http://schemas.microsoft.com/office/drawing/2014/main" id="{F6A01CF2-34DA-0748-8891-016F8F0C10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7" y="309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66" name="Freeform 1823">
                  <a:extLst>
                    <a:ext uri="{FF2B5EF4-FFF2-40B4-BE49-F238E27FC236}">
                      <a16:creationId xmlns:a16="http://schemas.microsoft.com/office/drawing/2014/main" id="{7DB8A2B4-6933-F24B-8E86-D587C4992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" y="30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67" name="Freeform 1824">
                  <a:extLst>
                    <a:ext uri="{FF2B5EF4-FFF2-40B4-BE49-F238E27FC236}">
                      <a16:creationId xmlns:a16="http://schemas.microsoft.com/office/drawing/2014/main" id="{7674602D-96A5-F944-BA14-A8A8D96C3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8" y="30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68" name="Freeform 1825">
                  <a:extLst>
                    <a:ext uri="{FF2B5EF4-FFF2-40B4-BE49-F238E27FC236}">
                      <a16:creationId xmlns:a16="http://schemas.microsoft.com/office/drawing/2014/main" id="{0802B101-7156-E04D-B6EE-5FFFA1362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30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69" name="Freeform 1826">
                  <a:extLst>
                    <a:ext uri="{FF2B5EF4-FFF2-40B4-BE49-F238E27FC236}">
                      <a16:creationId xmlns:a16="http://schemas.microsoft.com/office/drawing/2014/main" id="{DE6DD1DC-69AA-3D45-B75B-0C09F83C40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70" name="Freeform 1827">
                  <a:extLst>
                    <a:ext uri="{FF2B5EF4-FFF2-40B4-BE49-F238E27FC236}">
                      <a16:creationId xmlns:a16="http://schemas.microsoft.com/office/drawing/2014/main" id="{08AFA4F7-0E97-144B-9849-8DEF3D196D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71" name="Freeform 1828">
                  <a:extLst>
                    <a:ext uri="{FF2B5EF4-FFF2-40B4-BE49-F238E27FC236}">
                      <a16:creationId xmlns:a16="http://schemas.microsoft.com/office/drawing/2014/main" id="{62822787-FACE-8C40-B7BF-9EEF5835D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72" name="Freeform 1829">
                  <a:extLst>
                    <a:ext uri="{FF2B5EF4-FFF2-40B4-BE49-F238E27FC236}">
                      <a16:creationId xmlns:a16="http://schemas.microsoft.com/office/drawing/2014/main" id="{138A4B8A-3590-AE4C-85AD-2BC4319F2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73" name="Freeform 1830">
                  <a:extLst>
                    <a:ext uri="{FF2B5EF4-FFF2-40B4-BE49-F238E27FC236}">
                      <a16:creationId xmlns:a16="http://schemas.microsoft.com/office/drawing/2014/main" id="{77B70CA4-0326-3247-9C0A-D124D25A1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0" y="308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374" name="Freeform 1831">
                  <a:extLst>
                    <a:ext uri="{FF2B5EF4-FFF2-40B4-BE49-F238E27FC236}">
                      <a16:creationId xmlns:a16="http://schemas.microsoft.com/office/drawing/2014/main" id="{773A332D-E381-5C4C-AE3A-5BA3A7430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9" y="309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</p:grpSp>
          <p:sp>
            <p:nvSpPr>
              <p:cNvPr id="154" name="Freeform 1833">
                <a:extLst>
                  <a:ext uri="{FF2B5EF4-FFF2-40B4-BE49-F238E27FC236}">
                    <a16:creationId xmlns:a16="http://schemas.microsoft.com/office/drawing/2014/main" id="{91F05E99-7149-584B-814B-6BD0D5B04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3098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1 w 5"/>
                  <a:gd name="T3" fmla="*/ 2 h 2"/>
                  <a:gd name="T4" fmla="*/ 5 w 5"/>
                  <a:gd name="T5" fmla="*/ 1 h 2"/>
                  <a:gd name="T6" fmla="*/ 1 w 5"/>
                  <a:gd name="T7" fmla="*/ 2 h 2"/>
                  <a:gd name="T8" fmla="*/ 0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55" name="Freeform 1834">
                <a:extLst>
                  <a:ext uri="{FF2B5EF4-FFF2-40B4-BE49-F238E27FC236}">
                    <a16:creationId xmlns:a16="http://schemas.microsoft.com/office/drawing/2014/main" id="{78C9B395-AFB2-F04C-83CB-7A68A2612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30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56" name="Freeform 1835">
                <a:extLst>
                  <a:ext uri="{FF2B5EF4-FFF2-40B4-BE49-F238E27FC236}">
                    <a16:creationId xmlns:a16="http://schemas.microsoft.com/office/drawing/2014/main" id="{4FDF9649-744C-4E41-99B4-3C98B9E10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309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57" name="Freeform 1836">
                <a:extLst>
                  <a:ext uri="{FF2B5EF4-FFF2-40B4-BE49-F238E27FC236}">
                    <a16:creationId xmlns:a16="http://schemas.microsoft.com/office/drawing/2014/main" id="{6E0F3FCB-7BF1-4E4E-9AD2-76CF3A193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" y="30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58" name="Freeform 1837">
                <a:extLst>
                  <a:ext uri="{FF2B5EF4-FFF2-40B4-BE49-F238E27FC236}">
                    <a16:creationId xmlns:a16="http://schemas.microsoft.com/office/drawing/2014/main" id="{F0244F8C-F608-324E-85DC-80181719A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309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59" name="Freeform 1838">
                <a:extLst>
                  <a:ext uri="{FF2B5EF4-FFF2-40B4-BE49-F238E27FC236}">
                    <a16:creationId xmlns:a16="http://schemas.microsoft.com/office/drawing/2014/main" id="{29756B7F-033E-FF48-ABED-BFBC70742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30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0" name="Freeform 1839">
                <a:extLst>
                  <a:ext uri="{FF2B5EF4-FFF2-40B4-BE49-F238E27FC236}">
                    <a16:creationId xmlns:a16="http://schemas.microsoft.com/office/drawing/2014/main" id="{F47B6A52-09A4-BE42-A2B0-DB320E625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7" y="309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1" name="Freeform 1840">
                <a:extLst>
                  <a:ext uri="{FF2B5EF4-FFF2-40B4-BE49-F238E27FC236}">
                    <a16:creationId xmlns:a16="http://schemas.microsoft.com/office/drawing/2014/main" id="{8A76CDE5-9665-4E45-BAB1-0746DEFA9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09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2" name="Freeform 1841">
                <a:extLst>
                  <a:ext uri="{FF2B5EF4-FFF2-40B4-BE49-F238E27FC236}">
                    <a16:creationId xmlns:a16="http://schemas.microsoft.com/office/drawing/2014/main" id="{CCD42703-1859-5044-A8CB-D197AF824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3089"/>
                <a:ext cx="31" cy="67"/>
              </a:xfrm>
              <a:custGeom>
                <a:avLst/>
                <a:gdLst>
                  <a:gd name="T0" fmla="*/ 10 w 32"/>
                  <a:gd name="T1" fmla="*/ 2 h 70"/>
                  <a:gd name="T2" fmla="*/ 9 w 32"/>
                  <a:gd name="T3" fmla="*/ 2 h 70"/>
                  <a:gd name="T4" fmla="*/ 9 w 32"/>
                  <a:gd name="T5" fmla="*/ 2 h 70"/>
                  <a:gd name="T6" fmla="*/ 9 w 32"/>
                  <a:gd name="T7" fmla="*/ 2 h 70"/>
                  <a:gd name="T8" fmla="*/ 8 w 32"/>
                  <a:gd name="T9" fmla="*/ 3 h 70"/>
                  <a:gd name="T10" fmla="*/ 8 w 32"/>
                  <a:gd name="T11" fmla="*/ 3 h 70"/>
                  <a:gd name="T12" fmla="*/ 7 w 32"/>
                  <a:gd name="T13" fmla="*/ 3 h 70"/>
                  <a:gd name="T14" fmla="*/ 7 w 32"/>
                  <a:gd name="T15" fmla="*/ 3 h 70"/>
                  <a:gd name="T16" fmla="*/ 6 w 32"/>
                  <a:gd name="T17" fmla="*/ 3 h 70"/>
                  <a:gd name="T18" fmla="*/ 6 w 32"/>
                  <a:gd name="T19" fmla="*/ 19 h 70"/>
                  <a:gd name="T20" fmla="*/ 7 w 32"/>
                  <a:gd name="T21" fmla="*/ 22 h 70"/>
                  <a:gd name="T22" fmla="*/ 3 w 32"/>
                  <a:gd name="T23" fmla="*/ 24 h 70"/>
                  <a:gd name="T24" fmla="*/ 2 w 32"/>
                  <a:gd name="T25" fmla="*/ 24 h 70"/>
                  <a:gd name="T26" fmla="*/ 0 w 32"/>
                  <a:gd name="T27" fmla="*/ 35 h 70"/>
                  <a:gd name="T28" fmla="*/ 1 w 32"/>
                  <a:gd name="T29" fmla="*/ 37 h 70"/>
                  <a:gd name="T30" fmla="*/ 2 w 32"/>
                  <a:gd name="T31" fmla="*/ 38 h 70"/>
                  <a:gd name="T32" fmla="*/ 2 w 32"/>
                  <a:gd name="T33" fmla="*/ 38 h 70"/>
                  <a:gd name="T34" fmla="*/ 3 w 32"/>
                  <a:gd name="T35" fmla="*/ 39 h 70"/>
                  <a:gd name="T36" fmla="*/ 3 w 32"/>
                  <a:gd name="T37" fmla="*/ 39 h 70"/>
                  <a:gd name="T38" fmla="*/ 4 w 32"/>
                  <a:gd name="T39" fmla="*/ 40 h 70"/>
                  <a:gd name="T40" fmla="*/ 8 w 32"/>
                  <a:gd name="T41" fmla="*/ 43 h 70"/>
                  <a:gd name="T42" fmla="*/ 9 w 32"/>
                  <a:gd name="T43" fmla="*/ 43 h 70"/>
                  <a:gd name="T44" fmla="*/ 14 w 32"/>
                  <a:gd name="T45" fmla="*/ 42 h 70"/>
                  <a:gd name="T46" fmla="*/ 19 w 32"/>
                  <a:gd name="T47" fmla="*/ 46 h 70"/>
                  <a:gd name="T48" fmla="*/ 18 w 32"/>
                  <a:gd name="T49" fmla="*/ 56 h 70"/>
                  <a:gd name="T50" fmla="*/ 17 w 32"/>
                  <a:gd name="T51" fmla="*/ 60 h 70"/>
                  <a:gd name="T52" fmla="*/ 17 w 32"/>
                  <a:gd name="T53" fmla="*/ 61 h 70"/>
                  <a:gd name="T54" fmla="*/ 23 w 32"/>
                  <a:gd name="T55" fmla="*/ 70 h 70"/>
                  <a:gd name="T56" fmla="*/ 25 w 32"/>
                  <a:gd name="T57" fmla="*/ 63 h 70"/>
                  <a:gd name="T58" fmla="*/ 29 w 32"/>
                  <a:gd name="T59" fmla="*/ 61 h 70"/>
                  <a:gd name="T60" fmla="*/ 30 w 32"/>
                  <a:gd name="T61" fmla="*/ 57 h 70"/>
                  <a:gd name="T62" fmla="*/ 31 w 32"/>
                  <a:gd name="T63" fmla="*/ 50 h 70"/>
                  <a:gd name="T64" fmla="*/ 31 w 32"/>
                  <a:gd name="T65" fmla="*/ 47 h 70"/>
                  <a:gd name="T66" fmla="*/ 30 w 32"/>
                  <a:gd name="T67" fmla="*/ 46 h 70"/>
                  <a:gd name="T68" fmla="*/ 29 w 32"/>
                  <a:gd name="T69" fmla="*/ 45 h 70"/>
                  <a:gd name="T70" fmla="*/ 28 w 32"/>
                  <a:gd name="T71" fmla="*/ 44 h 70"/>
                  <a:gd name="T72" fmla="*/ 28 w 32"/>
                  <a:gd name="T73" fmla="*/ 44 h 70"/>
                  <a:gd name="T74" fmla="*/ 26 w 32"/>
                  <a:gd name="T75" fmla="*/ 43 h 70"/>
                  <a:gd name="T76" fmla="*/ 23 w 32"/>
                  <a:gd name="T77" fmla="*/ 44 h 70"/>
                  <a:gd name="T78" fmla="*/ 23 w 32"/>
                  <a:gd name="T79" fmla="*/ 44 h 70"/>
                  <a:gd name="T80" fmla="*/ 11 w 32"/>
                  <a:gd name="T81" fmla="*/ 24 h 70"/>
                  <a:gd name="T82" fmla="*/ 12 w 32"/>
                  <a:gd name="T83" fmla="*/ 14 h 70"/>
                  <a:gd name="T84" fmla="*/ 12 w 32"/>
                  <a:gd name="T85" fmla="*/ 4 h 70"/>
                  <a:gd name="T86" fmla="*/ 10 w 32"/>
                  <a:gd name="T87" fmla="*/ 0 h 70"/>
                  <a:gd name="T88" fmla="*/ 10 w 32"/>
                  <a:gd name="T89" fmla="*/ 0 h 70"/>
                  <a:gd name="T90" fmla="*/ 10 w 32"/>
                  <a:gd name="T91" fmla="*/ 1 h 70"/>
                  <a:gd name="T92" fmla="*/ 10 w 32"/>
                  <a:gd name="T93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" h="70">
                    <a:moveTo>
                      <a:pt x="10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6"/>
                      <a:pt x="5" y="18"/>
                      <a:pt x="6" y="19"/>
                    </a:cubicBezTo>
                    <a:cubicBezTo>
                      <a:pt x="7" y="21"/>
                      <a:pt x="7" y="22"/>
                      <a:pt x="7" y="22"/>
                    </a:cubicBezTo>
                    <a:cubicBezTo>
                      <a:pt x="6" y="24"/>
                      <a:pt x="5" y="24"/>
                      <a:pt x="3" y="24"/>
                    </a:cubicBezTo>
                    <a:cubicBezTo>
                      <a:pt x="3" y="24"/>
                      <a:pt x="2" y="24"/>
                      <a:pt x="2" y="24"/>
                    </a:cubicBezTo>
                    <a:cubicBezTo>
                      <a:pt x="2" y="27"/>
                      <a:pt x="2" y="33"/>
                      <a:pt x="0" y="35"/>
                    </a:cubicBezTo>
                    <a:cubicBezTo>
                      <a:pt x="0" y="36"/>
                      <a:pt x="1" y="36"/>
                      <a:pt x="1" y="37"/>
                    </a:cubicBezTo>
                    <a:cubicBezTo>
                      <a:pt x="1" y="37"/>
                      <a:pt x="1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4" y="40"/>
                      <a:pt x="4" y="40"/>
                    </a:cubicBezTo>
                    <a:cubicBezTo>
                      <a:pt x="5" y="41"/>
                      <a:pt x="7" y="43"/>
                      <a:pt x="8" y="43"/>
                    </a:cubicBezTo>
                    <a:cubicBezTo>
                      <a:pt x="8" y="43"/>
                      <a:pt x="9" y="43"/>
                      <a:pt x="9" y="43"/>
                    </a:cubicBezTo>
                    <a:cubicBezTo>
                      <a:pt x="10" y="42"/>
                      <a:pt x="12" y="42"/>
                      <a:pt x="14" y="42"/>
                    </a:cubicBezTo>
                    <a:cubicBezTo>
                      <a:pt x="17" y="42"/>
                      <a:pt x="18" y="43"/>
                      <a:pt x="19" y="46"/>
                    </a:cubicBezTo>
                    <a:cubicBezTo>
                      <a:pt x="20" y="49"/>
                      <a:pt x="19" y="53"/>
                      <a:pt x="18" y="56"/>
                    </a:cubicBezTo>
                    <a:cubicBezTo>
                      <a:pt x="17" y="58"/>
                      <a:pt x="17" y="60"/>
                      <a:pt x="17" y="6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8" y="63"/>
                      <a:pt x="20" y="67"/>
                      <a:pt x="23" y="70"/>
                    </a:cubicBezTo>
                    <a:cubicBezTo>
                      <a:pt x="22" y="67"/>
                      <a:pt x="23" y="65"/>
                      <a:pt x="25" y="63"/>
                    </a:cubicBezTo>
                    <a:cubicBezTo>
                      <a:pt x="26" y="61"/>
                      <a:pt x="28" y="61"/>
                      <a:pt x="29" y="61"/>
                    </a:cubicBezTo>
                    <a:cubicBezTo>
                      <a:pt x="30" y="61"/>
                      <a:pt x="31" y="61"/>
                      <a:pt x="30" y="57"/>
                    </a:cubicBezTo>
                    <a:cubicBezTo>
                      <a:pt x="30" y="53"/>
                      <a:pt x="31" y="51"/>
                      <a:pt x="31" y="50"/>
                    </a:cubicBezTo>
                    <a:cubicBezTo>
                      <a:pt x="32" y="48"/>
                      <a:pt x="32" y="48"/>
                      <a:pt x="31" y="47"/>
                    </a:cubicBezTo>
                    <a:cubicBezTo>
                      <a:pt x="30" y="47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9" y="45"/>
                    </a:cubicBezTo>
                    <a:cubicBezTo>
                      <a:pt x="29" y="45"/>
                      <a:pt x="29" y="45"/>
                      <a:pt x="28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7" y="44"/>
                      <a:pt x="27" y="43"/>
                      <a:pt x="26" y="43"/>
                    </a:cubicBezTo>
                    <a:cubicBezTo>
                      <a:pt x="25" y="43"/>
                      <a:pt x="25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8" y="44"/>
                      <a:pt x="12" y="31"/>
                      <a:pt x="11" y="24"/>
                    </a:cubicBezTo>
                    <a:cubicBezTo>
                      <a:pt x="10" y="20"/>
                      <a:pt x="11" y="17"/>
                      <a:pt x="12" y="14"/>
                    </a:cubicBezTo>
                    <a:cubicBezTo>
                      <a:pt x="13" y="11"/>
                      <a:pt x="14" y="8"/>
                      <a:pt x="12" y="4"/>
                    </a:cubicBezTo>
                    <a:cubicBezTo>
                      <a:pt x="11" y="3"/>
                      <a:pt x="11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3" name="Freeform 1842">
                <a:extLst>
                  <a:ext uri="{FF2B5EF4-FFF2-40B4-BE49-F238E27FC236}">
                    <a16:creationId xmlns:a16="http://schemas.microsoft.com/office/drawing/2014/main" id="{87248977-9688-4C4F-B196-FFA93E71F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3080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1 w 2"/>
                  <a:gd name="T7" fmla="*/ 0 h 4"/>
                  <a:gd name="T8" fmla="*/ 1 w 2"/>
                  <a:gd name="T9" fmla="*/ 0 h 4"/>
                  <a:gd name="T10" fmla="*/ 0 w 2"/>
                  <a:gd name="T11" fmla="*/ 0 h 4"/>
                  <a:gd name="T12" fmla="*/ 0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4" name="Freeform 1843">
                <a:extLst>
                  <a:ext uri="{FF2B5EF4-FFF2-40B4-BE49-F238E27FC236}">
                    <a16:creationId xmlns:a16="http://schemas.microsoft.com/office/drawing/2014/main" id="{9487F391-6E91-6047-AE3D-9D4CBCD45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3091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5" name="Freeform 1844">
                <a:extLst>
                  <a:ext uri="{FF2B5EF4-FFF2-40B4-BE49-F238E27FC236}">
                    <a16:creationId xmlns:a16="http://schemas.microsoft.com/office/drawing/2014/main" id="{3646874B-7769-564B-9B3F-667C8B6B8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3091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6" name="Freeform 1845">
                <a:extLst>
                  <a:ext uri="{FF2B5EF4-FFF2-40B4-BE49-F238E27FC236}">
                    <a16:creationId xmlns:a16="http://schemas.microsoft.com/office/drawing/2014/main" id="{A6936B36-FA7B-DC45-A7BF-9090FEFF3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308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7" name="Freeform 1846">
                <a:extLst>
                  <a:ext uri="{FF2B5EF4-FFF2-40B4-BE49-F238E27FC236}">
                    <a16:creationId xmlns:a16="http://schemas.microsoft.com/office/drawing/2014/main" id="{685F08FA-B5FE-404D-8A73-32E184714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308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8" name="Freeform 1847">
                <a:extLst>
                  <a:ext uri="{FF2B5EF4-FFF2-40B4-BE49-F238E27FC236}">
                    <a16:creationId xmlns:a16="http://schemas.microsoft.com/office/drawing/2014/main" id="{AFD05509-9030-8441-9C41-377A8C417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30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9" name="Freeform 1848">
                <a:extLst>
                  <a:ext uri="{FF2B5EF4-FFF2-40B4-BE49-F238E27FC236}">
                    <a16:creationId xmlns:a16="http://schemas.microsoft.com/office/drawing/2014/main" id="{6EC30CA9-9B7D-E340-8B58-67942AC1F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313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70" name="Freeform 1849">
                <a:extLst>
                  <a:ext uri="{FF2B5EF4-FFF2-40B4-BE49-F238E27FC236}">
                    <a16:creationId xmlns:a16="http://schemas.microsoft.com/office/drawing/2014/main" id="{63A8004F-8828-044E-839B-6FE738B1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" y="31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71" name="Freeform 1850">
                <a:extLst>
                  <a:ext uri="{FF2B5EF4-FFF2-40B4-BE49-F238E27FC236}">
                    <a16:creationId xmlns:a16="http://schemas.microsoft.com/office/drawing/2014/main" id="{F527CFAE-DB44-4541-90E9-554780058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313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72" name="Freeform 1851">
                <a:extLst>
                  <a:ext uri="{FF2B5EF4-FFF2-40B4-BE49-F238E27FC236}">
                    <a16:creationId xmlns:a16="http://schemas.microsoft.com/office/drawing/2014/main" id="{50FCC02D-7439-454F-AF50-A72984467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73" name="Freeform 1852">
                <a:extLst>
                  <a:ext uri="{FF2B5EF4-FFF2-40B4-BE49-F238E27FC236}">
                    <a16:creationId xmlns:a16="http://schemas.microsoft.com/office/drawing/2014/main" id="{EDE46972-D22C-D640-9FD3-62FAEBAA6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31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74" name="Freeform 1853">
                <a:extLst>
                  <a:ext uri="{FF2B5EF4-FFF2-40B4-BE49-F238E27FC236}">
                    <a16:creationId xmlns:a16="http://schemas.microsoft.com/office/drawing/2014/main" id="{9F0E8BEF-E772-5D42-B39C-9EEECB928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3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</p:grpSp>
        <p:grpSp>
          <p:nvGrpSpPr>
            <p:cNvPr id="775" name="Group 1856">
              <a:extLst>
                <a:ext uri="{FF2B5EF4-FFF2-40B4-BE49-F238E27FC236}">
                  <a16:creationId xmlns:a16="http://schemas.microsoft.com/office/drawing/2014/main" id="{F1056C2A-CC49-0149-84D2-AEC59152173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48492" y="2790330"/>
              <a:ext cx="706655" cy="1095278"/>
              <a:chOff x="1928" y="1721"/>
              <a:chExt cx="507" cy="812"/>
            </a:xfrm>
            <a:grpFill/>
          </p:grpSpPr>
          <p:grpSp>
            <p:nvGrpSpPr>
              <p:cNvPr id="776" name="Group 2057">
                <a:extLst>
                  <a:ext uri="{FF2B5EF4-FFF2-40B4-BE49-F238E27FC236}">
                    <a16:creationId xmlns:a16="http://schemas.microsoft.com/office/drawing/2014/main" id="{5CFB7602-C6A2-8F45-8782-48502C0CC8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8" y="1721"/>
                <a:ext cx="507" cy="812"/>
                <a:chOff x="1928" y="1721"/>
                <a:chExt cx="507" cy="812"/>
              </a:xfrm>
              <a:grpFill/>
            </p:grpSpPr>
            <p:sp>
              <p:nvSpPr>
                <p:cNvPr id="825" name="Freeform 1857">
                  <a:extLst>
                    <a:ext uri="{FF2B5EF4-FFF2-40B4-BE49-F238E27FC236}">
                      <a16:creationId xmlns:a16="http://schemas.microsoft.com/office/drawing/2014/main" id="{C1298ADB-A0B3-F240-9B4E-C3B364C13F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0" y="1800"/>
                  <a:ext cx="425" cy="434"/>
                </a:xfrm>
                <a:custGeom>
                  <a:avLst/>
                  <a:gdLst>
                    <a:gd name="T0" fmla="*/ 216 w 444"/>
                    <a:gd name="T1" fmla="*/ 30 h 453"/>
                    <a:gd name="T2" fmla="*/ 200 w 444"/>
                    <a:gd name="T3" fmla="*/ 39 h 453"/>
                    <a:gd name="T4" fmla="*/ 195 w 444"/>
                    <a:gd name="T5" fmla="*/ 38 h 453"/>
                    <a:gd name="T6" fmla="*/ 178 w 444"/>
                    <a:gd name="T7" fmla="*/ 43 h 453"/>
                    <a:gd name="T8" fmla="*/ 160 w 444"/>
                    <a:gd name="T9" fmla="*/ 13 h 453"/>
                    <a:gd name="T10" fmla="*/ 153 w 444"/>
                    <a:gd name="T11" fmla="*/ 1 h 453"/>
                    <a:gd name="T12" fmla="*/ 151 w 444"/>
                    <a:gd name="T13" fmla="*/ 5 h 453"/>
                    <a:gd name="T14" fmla="*/ 119 w 444"/>
                    <a:gd name="T15" fmla="*/ 15 h 453"/>
                    <a:gd name="T16" fmla="*/ 113 w 444"/>
                    <a:gd name="T17" fmla="*/ 28 h 453"/>
                    <a:gd name="T18" fmla="*/ 103 w 444"/>
                    <a:gd name="T19" fmla="*/ 45 h 453"/>
                    <a:gd name="T20" fmla="*/ 88 w 444"/>
                    <a:gd name="T21" fmla="*/ 51 h 453"/>
                    <a:gd name="T22" fmla="*/ 82 w 444"/>
                    <a:gd name="T23" fmla="*/ 50 h 453"/>
                    <a:gd name="T24" fmla="*/ 72 w 444"/>
                    <a:gd name="T25" fmla="*/ 38 h 453"/>
                    <a:gd name="T26" fmla="*/ 53 w 444"/>
                    <a:gd name="T27" fmla="*/ 40 h 453"/>
                    <a:gd name="T28" fmla="*/ 45 w 444"/>
                    <a:gd name="T29" fmla="*/ 54 h 453"/>
                    <a:gd name="T30" fmla="*/ 46 w 444"/>
                    <a:gd name="T31" fmla="*/ 107 h 453"/>
                    <a:gd name="T32" fmla="*/ 35 w 444"/>
                    <a:gd name="T33" fmla="*/ 107 h 453"/>
                    <a:gd name="T34" fmla="*/ 8 w 444"/>
                    <a:gd name="T35" fmla="*/ 128 h 453"/>
                    <a:gd name="T36" fmla="*/ 4 w 444"/>
                    <a:gd name="T37" fmla="*/ 150 h 453"/>
                    <a:gd name="T38" fmla="*/ 18 w 444"/>
                    <a:gd name="T39" fmla="*/ 170 h 453"/>
                    <a:gd name="T40" fmla="*/ 38 w 444"/>
                    <a:gd name="T41" fmla="*/ 182 h 453"/>
                    <a:gd name="T42" fmla="*/ 50 w 444"/>
                    <a:gd name="T43" fmla="*/ 181 h 453"/>
                    <a:gd name="T44" fmla="*/ 71 w 444"/>
                    <a:gd name="T45" fmla="*/ 175 h 453"/>
                    <a:gd name="T46" fmla="*/ 98 w 444"/>
                    <a:gd name="T47" fmla="*/ 172 h 453"/>
                    <a:gd name="T48" fmla="*/ 121 w 444"/>
                    <a:gd name="T49" fmla="*/ 201 h 453"/>
                    <a:gd name="T50" fmla="*/ 142 w 444"/>
                    <a:gd name="T51" fmla="*/ 211 h 453"/>
                    <a:gd name="T52" fmla="*/ 155 w 444"/>
                    <a:gd name="T53" fmla="*/ 234 h 453"/>
                    <a:gd name="T54" fmla="*/ 184 w 444"/>
                    <a:gd name="T55" fmla="*/ 271 h 453"/>
                    <a:gd name="T56" fmla="*/ 182 w 444"/>
                    <a:gd name="T57" fmla="*/ 283 h 453"/>
                    <a:gd name="T58" fmla="*/ 182 w 444"/>
                    <a:gd name="T59" fmla="*/ 286 h 453"/>
                    <a:gd name="T60" fmla="*/ 182 w 444"/>
                    <a:gd name="T61" fmla="*/ 310 h 453"/>
                    <a:gd name="T62" fmla="*/ 210 w 444"/>
                    <a:gd name="T63" fmla="*/ 334 h 453"/>
                    <a:gd name="T64" fmla="*/ 220 w 444"/>
                    <a:gd name="T65" fmla="*/ 352 h 453"/>
                    <a:gd name="T66" fmla="*/ 193 w 444"/>
                    <a:gd name="T67" fmla="*/ 406 h 453"/>
                    <a:gd name="T68" fmla="*/ 191 w 444"/>
                    <a:gd name="T69" fmla="*/ 409 h 453"/>
                    <a:gd name="T70" fmla="*/ 223 w 444"/>
                    <a:gd name="T71" fmla="*/ 430 h 453"/>
                    <a:gd name="T72" fmla="*/ 230 w 444"/>
                    <a:gd name="T73" fmla="*/ 448 h 453"/>
                    <a:gd name="T74" fmla="*/ 242 w 444"/>
                    <a:gd name="T75" fmla="*/ 437 h 453"/>
                    <a:gd name="T76" fmla="*/ 268 w 444"/>
                    <a:gd name="T77" fmla="*/ 407 h 453"/>
                    <a:gd name="T78" fmla="*/ 290 w 444"/>
                    <a:gd name="T79" fmla="*/ 349 h 453"/>
                    <a:gd name="T80" fmla="*/ 338 w 444"/>
                    <a:gd name="T81" fmla="*/ 320 h 453"/>
                    <a:gd name="T82" fmla="*/ 377 w 444"/>
                    <a:gd name="T83" fmla="*/ 296 h 453"/>
                    <a:gd name="T84" fmla="*/ 391 w 444"/>
                    <a:gd name="T85" fmla="*/ 262 h 453"/>
                    <a:gd name="T86" fmla="*/ 397 w 444"/>
                    <a:gd name="T87" fmla="*/ 206 h 453"/>
                    <a:gd name="T88" fmla="*/ 414 w 444"/>
                    <a:gd name="T89" fmla="*/ 185 h 453"/>
                    <a:gd name="T90" fmla="*/ 432 w 444"/>
                    <a:gd name="T91" fmla="*/ 118 h 453"/>
                    <a:gd name="T92" fmla="*/ 353 w 444"/>
                    <a:gd name="T93" fmla="*/ 90 h 453"/>
                    <a:gd name="T94" fmla="*/ 308 w 444"/>
                    <a:gd name="T95" fmla="*/ 68 h 453"/>
                    <a:gd name="T96" fmla="*/ 279 w 444"/>
                    <a:gd name="T97" fmla="*/ 83 h 453"/>
                    <a:gd name="T98" fmla="*/ 260 w 444"/>
                    <a:gd name="T99" fmla="*/ 69 h 453"/>
                    <a:gd name="T100" fmla="*/ 262 w 444"/>
                    <a:gd name="T101" fmla="*/ 33 h 453"/>
                    <a:gd name="T102" fmla="*/ 251 w 444"/>
                    <a:gd name="T103" fmla="*/ 17 h 453"/>
                    <a:gd name="T104" fmla="*/ 246 w 444"/>
                    <a:gd name="T105" fmla="*/ 25 h 453"/>
                    <a:gd name="T106" fmla="*/ 228 w 444"/>
                    <a:gd name="T107" fmla="*/ 36 h 453"/>
                    <a:gd name="T108" fmla="*/ 222 w 444"/>
                    <a:gd name="T109" fmla="*/ 35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4" h="453">
                      <a:moveTo>
                        <a:pt x="220" y="34"/>
                      </a:moveTo>
                      <a:cubicBezTo>
                        <a:pt x="218" y="33"/>
                        <a:pt x="218" y="33"/>
                        <a:pt x="218" y="33"/>
                      </a:cubicBezTo>
                      <a:cubicBezTo>
                        <a:pt x="218" y="32"/>
                        <a:pt x="218" y="32"/>
                        <a:pt x="218" y="32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6" y="30"/>
                      </a:cubicBezTo>
                      <a:cubicBezTo>
                        <a:pt x="216" y="30"/>
                        <a:pt x="216" y="30"/>
                        <a:pt x="216" y="30"/>
                      </a:cubicBezTo>
                      <a:cubicBezTo>
                        <a:pt x="215" y="30"/>
                        <a:pt x="213" y="31"/>
                        <a:pt x="212" y="31"/>
                      </a:cubicBezTo>
                      <a:cubicBezTo>
                        <a:pt x="210" y="31"/>
                        <a:pt x="208" y="31"/>
                        <a:pt x="206" y="31"/>
                      </a:cubicBezTo>
                      <a:cubicBezTo>
                        <a:pt x="206" y="31"/>
                        <a:pt x="206" y="31"/>
                        <a:pt x="206" y="31"/>
                      </a:cubicBezTo>
                      <a:cubicBezTo>
                        <a:pt x="205" y="32"/>
                        <a:pt x="205" y="32"/>
                        <a:pt x="205" y="33"/>
                      </a:cubicBezTo>
                      <a:cubicBezTo>
                        <a:pt x="205" y="35"/>
                        <a:pt x="205" y="37"/>
                        <a:pt x="202" y="38"/>
                      </a:cubicBezTo>
                      <a:cubicBezTo>
                        <a:pt x="202" y="39"/>
                        <a:pt x="201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4" y="38"/>
                        <a:pt x="194" y="38"/>
                        <a:pt x="193" y="38"/>
                      </a:cubicBezTo>
                      <a:cubicBezTo>
                        <a:pt x="193" y="37"/>
                        <a:pt x="193" y="37"/>
                        <a:pt x="192" y="37"/>
                      </a:cubicBezTo>
                      <a:cubicBezTo>
                        <a:pt x="191" y="37"/>
                        <a:pt x="190" y="37"/>
                        <a:pt x="189" y="37"/>
                      </a:cubicBezTo>
                      <a:cubicBezTo>
                        <a:pt x="188" y="39"/>
                        <a:pt x="187" y="39"/>
                        <a:pt x="186" y="40"/>
                      </a:cubicBezTo>
                      <a:cubicBezTo>
                        <a:pt x="186" y="40"/>
                        <a:pt x="185" y="40"/>
                        <a:pt x="185" y="40"/>
                      </a:cubicBezTo>
                      <a:cubicBezTo>
                        <a:pt x="184" y="40"/>
                        <a:pt x="184" y="40"/>
                        <a:pt x="184" y="40"/>
                      </a:cubicBezTo>
                      <a:cubicBezTo>
                        <a:pt x="183" y="42"/>
                        <a:pt x="180" y="42"/>
                        <a:pt x="178" y="43"/>
                      </a:cubicBezTo>
                      <a:cubicBezTo>
                        <a:pt x="177" y="43"/>
                        <a:pt x="176" y="43"/>
                        <a:pt x="176" y="43"/>
                      </a:cubicBezTo>
                      <a:cubicBezTo>
                        <a:pt x="175" y="44"/>
                        <a:pt x="174" y="45"/>
                        <a:pt x="172" y="45"/>
                      </a:cubicBezTo>
                      <a:cubicBezTo>
                        <a:pt x="171" y="45"/>
                        <a:pt x="171" y="45"/>
                        <a:pt x="171" y="45"/>
                      </a:cubicBezTo>
                      <a:cubicBezTo>
                        <a:pt x="168" y="44"/>
                        <a:pt x="165" y="43"/>
                        <a:pt x="161" y="39"/>
                      </a:cubicBezTo>
                      <a:cubicBezTo>
                        <a:pt x="157" y="34"/>
                        <a:pt x="156" y="27"/>
                        <a:pt x="156" y="23"/>
                      </a:cubicBezTo>
                      <a:cubicBezTo>
                        <a:pt x="156" y="21"/>
                        <a:pt x="157" y="17"/>
                        <a:pt x="159" y="16"/>
                      </a:cubicBezTo>
                      <a:cubicBezTo>
                        <a:pt x="160" y="15"/>
                        <a:pt x="160" y="14"/>
                        <a:pt x="160" y="13"/>
                      </a:cubicBezTo>
                      <a:cubicBezTo>
                        <a:pt x="160" y="12"/>
                        <a:pt x="160" y="10"/>
                        <a:pt x="158" y="10"/>
                      </a:cubicBezTo>
                      <a:cubicBezTo>
                        <a:pt x="155" y="9"/>
                        <a:pt x="155" y="6"/>
                        <a:pt x="155" y="3"/>
                      </a:cubicBezTo>
                      <a:cubicBezTo>
                        <a:pt x="155" y="1"/>
                        <a:pt x="155" y="1"/>
                        <a:pt x="154" y="1"/>
                      </a:cubicBezTo>
                      <a:cubicBezTo>
                        <a:pt x="154" y="0"/>
                        <a:pt x="154" y="0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2" y="1"/>
                        <a:pt x="152" y="2"/>
                        <a:pt x="152" y="2"/>
                      </a:cubicBezTo>
                      <a:cubicBezTo>
                        <a:pt x="152" y="2"/>
                        <a:pt x="152" y="2"/>
                        <a:pt x="152" y="2"/>
                      </a:cubicBezTo>
                      <a:cubicBezTo>
                        <a:pt x="152" y="3"/>
                        <a:pt x="152" y="3"/>
                        <a:pt x="152" y="3"/>
                      </a:cubicBezTo>
                      <a:cubicBezTo>
                        <a:pt x="151" y="3"/>
                        <a:pt x="151" y="4"/>
                        <a:pt x="151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0" y="6"/>
                        <a:pt x="149" y="6"/>
                        <a:pt x="148" y="7"/>
                      </a:cubicBezTo>
                      <a:cubicBezTo>
                        <a:pt x="147" y="7"/>
                        <a:pt x="146" y="8"/>
                        <a:pt x="144" y="9"/>
                      </a:cubicBezTo>
                      <a:cubicBezTo>
                        <a:pt x="140" y="11"/>
                        <a:pt x="136" y="13"/>
                        <a:pt x="133" y="12"/>
                      </a:cubicBezTo>
                      <a:cubicBezTo>
                        <a:pt x="133" y="12"/>
                        <a:pt x="132" y="12"/>
                        <a:pt x="132" y="12"/>
                      </a:cubicBezTo>
                      <a:cubicBezTo>
                        <a:pt x="130" y="12"/>
                        <a:pt x="128" y="13"/>
                        <a:pt x="128" y="15"/>
                      </a:cubicBezTo>
                      <a:cubicBezTo>
                        <a:pt x="128" y="18"/>
                        <a:pt x="126" y="19"/>
                        <a:pt x="124" y="19"/>
                      </a:cubicBezTo>
                      <a:cubicBezTo>
                        <a:pt x="122" y="19"/>
                        <a:pt x="120" y="17"/>
                        <a:pt x="119" y="15"/>
                      </a:cubicBezTo>
                      <a:cubicBezTo>
                        <a:pt x="119" y="15"/>
                        <a:pt x="117" y="14"/>
                        <a:pt x="116" y="14"/>
                      </a:cubicBezTo>
                      <a:cubicBezTo>
                        <a:pt x="114" y="14"/>
                        <a:pt x="111" y="14"/>
                        <a:pt x="110" y="12"/>
                      </a:cubicBezTo>
                      <a:cubicBezTo>
                        <a:pt x="110" y="12"/>
                        <a:pt x="109" y="12"/>
                        <a:pt x="107" y="12"/>
                      </a:cubicBezTo>
                      <a:cubicBezTo>
                        <a:pt x="110" y="15"/>
                        <a:pt x="110" y="18"/>
                        <a:pt x="110" y="21"/>
                      </a:cubicBezTo>
                      <a:cubicBezTo>
                        <a:pt x="110" y="22"/>
                        <a:pt x="111" y="22"/>
                        <a:pt x="111" y="23"/>
                      </a:cubicBezTo>
                      <a:cubicBezTo>
                        <a:pt x="112" y="24"/>
                        <a:pt x="113" y="25"/>
                        <a:pt x="113" y="28"/>
                      </a:cubicBezTo>
                      <a:cubicBezTo>
                        <a:pt x="113" y="28"/>
                        <a:pt x="113" y="28"/>
                        <a:pt x="113" y="28"/>
                      </a:cubicBezTo>
                      <a:cubicBezTo>
                        <a:pt x="114" y="28"/>
                        <a:pt x="114" y="28"/>
                        <a:pt x="114" y="28"/>
                      </a:cubicBezTo>
                      <a:cubicBezTo>
                        <a:pt x="115" y="28"/>
                        <a:pt x="116" y="27"/>
                        <a:pt x="117" y="27"/>
                      </a:cubicBezTo>
                      <a:cubicBezTo>
                        <a:pt x="119" y="27"/>
                        <a:pt x="121" y="29"/>
                        <a:pt x="121" y="31"/>
                      </a:cubicBezTo>
                      <a:cubicBezTo>
                        <a:pt x="121" y="33"/>
                        <a:pt x="119" y="35"/>
                        <a:pt x="116" y="36"/>
                      </a:cubicBezTo>
                      <a:cubicBezTo>
                        <a:pt x="113" y="37"/>
                        <a:pt x="112" y="38"/>
                        <a:pt x="111" y="41"/>
                      </a:cubicBezTo>
                      <a:cubicBezTo>
                        <a:pt x="110" y="44"/>
                        <a:pt x="108" y="44"/>
                        <a:pt x="106" y="44"/>
                      </a:cubicBezTo>
                      <a:cubicBezTo>
                        <a:pt x="105" y="44"/>
                        <a:pt x="104" y="45"/>
                        <a:pt x="103" y="45"/>
                      </a:cubicBezTo>
                      <a:cubicBezTo>
                        <a:pt x="103" y="46"/>
                        <a:pt x="103" y="46"/>
                        <a:pt x="103" y="46"/>
                      </a:cubicBezTo>
                      <a:cubicBezTo>
                        <a:pt x="100" y="48"/>
                        <a:pt x="98" y="50"/>
                        <a:pt x="95" y="50"/>
                      </a:cubicBezTo>
                      <a:cubicBezTo>
                        <a:pt x="95" y="50"/>
                        <a:pt x="94" y="50"/>
                        <a:pt x="93" y="50"/>
                      </a:cubicBezTo>
                      <a:cubicBezTo>
                        <a:pt x="93" y="49"/>
                        <a:pt x="92" y="49"/>
                        <a:pt x="92" y="49"/>
                      </a:cubicBezTo>
                      <a:cubicBezTo>
                        <a:pt x="92" y="49"/>
                        <a:pt x="90" y="50"/>
                        <a:pt x="89" y="51"/>
                      </a:cubicBezTo>
                      <a:cubicBezTo>
                        <a:pt x="89" y="51"/>
                        <a:pt x="88" y="51"/>
                        <a:pt x="88" y="51"/>
                      </a:cubicBezTo>
                      <a:cubicBezTo>
                        <a:pt x="88" y="51"/>
                        <a:pt x="88" y="51"/>
                        <a:pt x="88" y="51"/>
                      </a:cubicBezTo>
                      <a:cubicBezTo>
                        <a:pt x="87" y="51"/>
                        <a:pt x="87" y="51"/>
                        <a:pt x="86" y="51"/>
                      </a:cubicBezTo>
                      <a:cubicBezTo>
                        <a:pt x="86" y="51"/>
                        <a:pt x="86" y="51"/>
                        <a:pt x="86" y="51"/>
                      </a:cubicBezTo>
                      <a:cubicBezTo>
                        <a:pt x="86" y="51"/>
                        <a:pt x="86" y="51"/>
                        <a:pt x="86" y="51"/>
                      </a:cubicBezTo>
                      <a:cubicBezTo>
                        <a:pt x="86" y="52"/>
                        <a:pt x="85" y="51"/>
                        <a:pt x="84" y="51"/>
                      </a:cubicBezTo>
                      <a:cubicBezTo>
                        <a:pt x="84" y="51"/>
                        <a:pt x="84" y="51"/>
                        <a:pt x="84" y="51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3" y="50"/>
                        <a:pt x="82" y="50"/>
                      </a:cubicBezTo>
                      <a:cubicBezTo>
                        <a:pt x="82" y="50"/>
                        <a:pt x="82" y="49"/>
                        <a:pt x="81" y="49"/>
                      </a:cubicBezTo>
                      <a:cubicBezTo>
                        <a:pt x="81" y="49"/>
                        <a:pt x="81" y="49"/>
                        <a:pt x="81" y="49"/>
                      </a:cubicBezTo>
                      <a:cubicBezTo>
                        <a:pt x="80" y="48"/>
                        <a:pt x="80" y="48"/>
                        <a:pt x="80" y="48"/>
                      </a:cubicBezTo>
                      <a:cubicBezTo>
                        <a:pt x="79" y="47"/>
                        <a:pt x="78" y="45"/>
                        <a:pt x="76" y="43"/>
                      </a:cubicBezTo>
                      <a:cubicBezTo>
                        <a:pt x="76" y="42"/>
                        <a:pt x="75" y="41"/>
                        <a:pt x="75" y="41"/>
                      </a:cubicBezTo>
                      <a:cubicBezTo>
                        <a:pt x="75" y="40"/>
                        <a:pt x="75" y="40"/>
                        <a:pt x="74" y="40"/>
                      </a:cubicBezTo>
                      <a:cubicBezTo>
                        <a:pt x="74" y="39"/>
                        <a:pt x="73" y="38"/>
                        <a:pt x="72" y="38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1" y="38"/>
                        <a:pt x="71" y="38"/>
                        <a:pt x="70" y="38"/>
                      </a:cubicBezTo>
                      <a:cubicBezTo>
                        <a:pt x="68" y="39"/>
                        <a:pt x="65" y="40"/>
                        <a:pt x="63" y="40"/>
                      </a:cubicBezTo>
                      <a:cubicBezTo>
                        <a:pt x="63" y="40"/>
                        <a:pt x="62" y="40"/>
                        <a:pt x="62" y="40"/>
                      </a:cubicBezTo>
                      <a:cubicBezTo>
                        <a:pt x="61" y="40"/>
                        <a:pt x="60" y="40"/>
                        <a:pt x="59" y="40"/>
                      </a:cubicBezTo>
                      <a:cubicBezTo>
                        <a:pt x="57" y="40"/>
                        <a:pt x="55" y="40"/>
                        <a:pt x="53" y="40"/>
                      </a:cubicBezTo>
                      <a:cubicBezTo>
                        <a:pt x="49" y="40"/>
                        <a:pt x="47" y="40"/>
                        <a:pt x="46" y="40"/>
                      </a:cubicBezTo>
                      <a:cubicBezTo>
                        <a:pt x="46" y="41"/>
                        <a:pt x="47" y="42"/>
                        <a:pt x="47" y="43"/>
                      </a:cubicBezTo>
                      <a:cubicBezTo>
                        <a:pt x="47" y="43"/>
                        <a:pt x="48" y="44"/>
                        <a:pt x="48" y="44"/>
                      </a:cubicBezTo>
                      <a:cubicBezTo>
                        <a:pt x="50" y="44"/>
                        <a:pt x="53" y="45"/>
                        <a:pt x="53" y="47"/>
                      </a:cubicBezTo>
                      <a:cubicBezTo>
                        <a:pt x="54" y="49"/>
                        <a:pt x="53" y="50"/>
                        <a:pt x="51" y="52"/>
                      </a:cubicBezTo>
                      <a:cubicBezTo>
                        <a:pt x="49" y="53"/>
                        <a:pt x="47" y="53"/>
                        <a:pt x="46" y="54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4"/>
                        <a:pt x="44" y="56"/>
                      </a:cubicBezTo>
                      <a:cubicBezTo>
                        <a:pt x="44" y="59"/>
                        <a:pt x="46" y="61"/>
                        <a:pt x="48" y="64"/>
                      </a:cubicBezTo>
                      <a:cubicBezTo>
                        <a:pt x="50" y="67"/>
                        <a:pt x="53" y="71"/>
                        <a:pt x="51" y="75"/>
                      </a:cubicBezTo>
                      <a:cubicBezTo>
                        <a:pt x="50" y="78"/>
                        <a:pt x="49" y="87"/>
                        <a:pt x="49" y="90"/>
                      </a:cubicBezTo>
                      <a:cubicBezTo>
                        <a:pt x="49" y="90"/>
                        <a:pt x="49" y="90"/>
                        <a:pt x="49" y="90"/>
                      </a:cubicBezTo>
                      <a:cubicBezTo>
                        <a:pt x="49" y="92"/>
                        <a:pt x="48" y="102"/>
                        <a:pt x="45" y="106"/>
                      </a:cubicBezTo>
                      <a:cubicBezTo>
                        <a:pt x="46" y="107"/>
                        <a:pt x="46" y="107"/>
                        <a:pt x="46" y="107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3" y="107"/>
                        <a:pt x="42" y="107"/>
                        <a:pt x="42" y="107"/>
                      </a:cubicBez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7"/>
                        <a:pt x="40" y="107"/>
                        <a:pt x="39" y="107"/>
                      </a:cubicBezTo>
                      <a:cubicBezTo>
                        <a:pt x="38" y="107"/>
                        <a:pt x="37" y="106"/>
                        <a:pt x="37" y="106"/>
                      </a:cubicBezTo>
                      <a:cubicBezTo>
                        <a:pt x="36" y="106"/>
                        <a:pt x="36" y="106"/>
                        <a:pt x="35" y="107"/>
                      </a:cubicBezTo>
                      <a:cubicBezTo>
                        <a:pt x="35" y="107"/>
                        <a:pt x="35" y="107"/>
                        <a:pt x="34" y="107"/>
                      </a:cubicBezTo>
                      <a:cubicBezTo>
                        <a:pt x="32" y="109"/>
                        <a:pt x="29" y="110"/>
                        <a:pt x="27" y="110"/>
                      </a:cubicBezTo>
                      <a:cubicBezTo>
                        <a:pt x="25" y="111"/>
                        <a:pt x="23" y="111"/>
                        <a:pt x="21" y="112"/>
                      </a:cubicBezTo>
                      <a:cubicBezTo>
                        <a:pt x="18" y="114"/>
                        <a:pt x="16" y="115"/>
                        <a:pt x="14" y="116"/>
                      </a:cubicBezTo>
                      <a:cubicBezTo>
                        <a:pt x="12" y="116"/>
                        <a:pt x="11" y="117"/>
                        <a:pt x="11" y="118"/>
                      </a:cubicBezTo>
                      <a:cubicBezTo>
                        <a:pt x="11" y="120"/>
                        <a:pt x="10" y="122"/>
                        <a:pt x="9" y="124"/>
                      </a:cubicBezTo>
                      <a:cubicBezTo>
                        <a:pt x="8" y="125"/>
                        <a:pt x="7" y="126"/>
                        <a:pt x="8" y="128"/>
                      </a:cubicBezTo>
                      <a:cubicBezTo>
                        <a:pt x="9" y="132"/>
                        <a:pt x="6" y="133"/>
                        <a:pt x="5" y="134"/>
                      </a:cubicBezTo>
                      <a:cubicBezTo>
                        <a:pt x="4" y="134"/>
                        <a:pt x="3" y="135"/>
                        <a:pt x="2" y="136"/>
                      </a:cubicBezTo>
                      <a:cubicBezTo>
                        <a:pt x="1" y="137"/>
                        <a:pt x="1" y="137"/>
                        <a:pt x="2" y="138"/>
                      </a:cubicBezTo>
                      <a:cubicBezTo>
                        <a:pt x="2" y="139"/>
                        <a:pt x="2" y="141"/>
                        <a:pt x="1" y="143"/>
                      </a:cubicBezTo>
                      <a:cubicBezTo>
                        <a:pt x="0" y="143"/>
                        <a:pt x="0" y="144"/>
                        <a:pt x="1" y="145"/>
                      </a:cubicBezTo>
                      <a:cubicBezTo>
                        <a:pt x="1" y="146"/>
                        <a:pt x="2" y="148"/>
                        <a:pt x="3" y="149"/>
                      </a:cubicBezTo>
                      <a:cubicBezTo>
                        <a:pt x="4" y="150"/>
                        <a:pt x="4" y="150"/>
                        <a:pt x="4" y="150"/>
                      </a:cubicBezTo>
                      <a:cubicBezTo>
                        <a:pt x="4" y="151"/>
                        <a:pt x="5" y="152"/>
                        <a:pt x="5" y="152"/>
                      </a:cubicBezTo>
                      <a:cubicBezTo>
                        <a:pt x="7" y="155"/>
                        <a:pt x="9" y="158"/>
                        <a:pt x="9" y="161"/>
                      </a:cubicBezTo>
                      <a:cubicBezTo>
                        <a:pt x="9" y="162"/>
                        <a:pt x="9" y="162"/>
                        <a:pt x="9" y="163"/>
                      </a:cubicBezTo>
                      <a:cubicBezTo>
                        <a:pt x="10" y="163"/>
                        <a:pt x="11" y="163"/>
                        <a:pt x="12" y="163"/>
                      </a:cubicBezTo>
                      <a:cubicBezTo>
                        <a:pt x="13" y="163"/>
                        <a:pt x="13" y="163"/>
                        <a:pt x="13" y="163"/>
                      </a:cubicBezTo>
                      <a:cubicBezTo>
                        <a:pt x="15" y="163"/>
                        <a:pt x="16" y="166"/>
                        <a:pt x="16" y="167"/>
                      </a:cubicBezTo>
                      <a:cubicBezTo>
                        <a:pt x="17" y="169"/>
                        <a:pt x="17" y="170"/>
                        <a:pt x="18" y="170"/>
                      </a:cubicBezTo>
                      <a:cubicBezTo>
                        <a:pt x="20" y="170"/>
                        <a:pt x="21" y="170"/>
                        <a:pt x="22" y="170"/>
                      </a:cubicBezTo>
                      <a:cubicBezTo>
                        <a:pt x="24" y="170"/>
                        <a:pt x="25" y="170"/>
                        <a:pt x="26" y="170"/>
                      </a:cubicBezTo>
                      <a:cubicBezTo>
                        <a:pt x="28" y="170"/>
                        <a:pt x="28" y="169"/>
                        <a:pt x="29" y="169"/>
                      </a:cubicBezTo>
                      <a:cubicBezTo>
                        <a:pt x="30" y="167"/>
                        <a:pt x="32" y="165"/>
                        <a:pt x="34" y="165"/>
                      </a:cubicBezTo>
                      <a:cubicBezTo>
                        <a:pt x="35" y="165"/>
                        <a:pt x="37" y="165"/>
                        <a:pt x="37" y="169"/>
                      </a:cubicBezTo>
                      <a:cubicBezTo>
                        <a:pt x="37" y="170"/>
                        <a:pt x="37" y="170"/>
                        <a:pt x="37" y="171"/>
                      </a:cubicBezTo>
                      <a:cubicBezTo>
                        <a:pt x="37" y="174"/>
                        <a:pt x="37" y="180"/>
                        <a:pt x="38" y="182"/>
                      </a:cubicBezTo>
                      <a:cubicBezTo>
                        <a:pt x="40" y="181"/>
                        <a:pt x="43" y="181"/>
                        <a:pt x="44" y="181"/>
                      </a:cubicBezTo>
                      <a:cubicBezTo>
                        <a:pt x="45" y="181"/>
                        <a:pt x="45" y="181"/>
                        <a:pt x="46" y="181"/>
                      </a:cubicBezTo>
                      <a:cubicBezTo>
                        <a:pt x="46" y="181"/>
                        <a:pt x="46" y="181"/>
                        <a:pt x="46" y="181"/>
                      </a:cubicBezTo>
                      <a:cubicBezTo>
                        <a:pt x="49" y="181"/>
                        <a:pt x="49" y="181"/>
                        <a:pt x="49" y="181"/>
                      </a:cubicBezTo>
                      <a:cubicBezTo>
                        <a:pt x="49" y="181"/>
                        <a:pt x="49" y="181"/>
                        <a:pt x="50" y="181"/>
                      </a:cubicBezTo>
                      <a:cubicBezTo>
                        <a:pt x="50" y="181"/>
                        <a:pt x="50" y="181"/>
                        <a:pt x="50" y="181"/>
                      </a:cubicBezTo>
                      <a:cubicBezTo>
                        <a:pt x="50" y="181"/>
                        <a:pt x="50" y="181"/>
                        <a:pt x="50" y="181"/>
                      </a:cubicBezTo>
                      <a:cubicBezTo>
                        <a:pt x="51" y="181"/>
                        <a:pt x="52" y="182"/>
                        <a:pt x="53" y="182"/>
                      </a:cubicBezTo>
                      <a:cubicBezTo>
                        <a:pt x="53" y="182"/>
                        <a:pt x="53" y="182"/>
                        <a:pt x="53" y="182"/>
                      </a:cubicBezTo>
                      <a:cubicBezTo>
                        <a:pt x="54" y="182"/>
                        <a:pt x="54" y="182"/>
                        <a:pt x="55" y="182"/>
                      </a:cubicBezTo>
                      <a:cubicBezTo>
                        <a:pt x="55" y="182"/>
                        <a:pt x="55" y="182"/>
                        <a:pt x="55" y="182"/>
                      </a:cubicBezTo>
                      <a:cubicBezTo>
                        <a:pt x="57" y="183"/>
                        <a:pt x="59" y="182"/>
                        <a:pt x="61" y="180"/>
                      </a:cubicBezTo>
                      <a:cubicBezTo>
                        <a:pt x="63" y="179"/>
                        <a:pt x="64" y="178"/>
                        <a:pt x="66" y="177"/>
                      </a:cubicBezTo>
                      <a:cubicBezTo>
                        <a:pt x="68" y="177"/>
                        <a:pt x="69" y="176"/>
                        <a:pt x="71" y="175"/>
                      </a:cubicBezTo>
                      <a:cubicBezTo>
                        <a:pt x="72" y="174"/>
                        <a:pt x="73" y="174"/>
                        <a:pt x="74" y="173"/>
                      </a:cubicBezTo>
                      <a:cubicBezTo>
                        <a:pt x="78" y="171"/>
                        <a:pt x="81" y="169"/>
                        <a:pt x="85" y="169"/>
                      </a:cubicBezTo>
                      <a:cubicBezTo>
                        <a:pt x="87" y="169"/>
                        <a:pt x="88" y="168"/>
                        <a:pt x="90" y="168"/>
                      </a:cubicBezTo>
                      <a:cubicBezTo>
                        <a:pt x="91" y="168"/>
                        <a:pt x="93" y="168"/>
                        <a:pt x="94" y="168"/>
                      </a:cubicBezTo>
                      <a:cubicBezTo>
                        <a:pt x="95" y="168"/>
                        <a:pt x="97" y="168"/>
                        <a:pt x="98" y="169"/>
                      </a:cubicBezTo>
                      <a:cubicBezTo>
                        <a:pt x="98" y="169"/>
                        <a:pt x="98" y="170"/>
                        <a:pt x="98" y="171"/>
                      </a:cubicBezTo>
                      <a:cubicBezTo>
                        <a:pt x="98" y="171"/>
                        <a:pt x="98" y="171"/>
                        <a:pt x="98" y="172"/>
                      </a:cubicBezTo>
                      <a:cubicBezTo>
                        <a:pt x="97" y="175"/>
                        <a:pt x="96" y="186"/>
                        <a:pt x="101" y="192"/>
                      </a:cubicBezTo>
                      <a:cubicBezTo>
                        <a:pt x="105" y="197"/>
                        <a:pt x="108" y="199"/>
                        <a:pt x="110" y="199"/>
                      </a:cubicBezTo>
                      <a:cubicBezTo>
                        <a:pt x="111" y="199"/>
                        <a:pt x="112" y="199"/>
                        <a:pt x="113" y="199"/>
                      </a:cubicBezTo>
                      <a:cubicBezTo>
                        <a:pt x="114" y="199"/>
                        <a:pt x="114" y="199"/>
                        <a:pt x="115" y="199"/>
                      </a:cubicBezTo>
                      <a:cubicBezTo>
                        <a:pt x="117" y="199"/>
                        <a:pt x="118" y="200"/>
                        <a:pt x="119" y="200"/>
                      </a:cubicBezTo>
                      <a:cubicBezTo>
                        <a:pt x="119" y="201"/>
                        <a:pt x="120" y="201"/>
                        <a:pt x="120" y="201"/>
                      </a:cubicBezTo>
                      <a:cubicBezTo>
                        <a:pt x="121" y="201"/>
                        <a:pt x="121" y="201"/>
                        <a:pt x="121" y="201"/>
                      </a:cubicBezTo>
                      <a:cubicBezTo>
                        <a:pt x="125" y="201"/>
                        <a:pt x="125" y="203"/>
                        <a:pt x="125" y="204"/>
                      </a:cubicBezTo>
                      <a:cubicBezTo>
                        <a:pt x="126" y="205"/>
                        <a:pt x="126" y="205"/>
                        <a:pt x="126" y="205"/>
                      </a:cubicBezTo>
                      <a:cubicBezTo>
                        <a:pt x="127" y="205"/>
                        <a:pt x="129" y="205"/>
                        <a:pt x="130" y="205"/>
                      </a:cubicBezTo>
                      <a:cubicBezTo>
                        <a:pt x="135" y="206"/>
                        <a:pt x="137" y="208"/>
                        <a:pt x="137" y="211"/>
                      </a:cubicBezTo>
                      <a:cubicBezTo>
                        <a:pt x="137" y="211"/>
                        <a:pt x="138" y="211"/>
                        <a:pt x="139" y="211"/>
                      </a:cubicBezTo>
                      <a:cubicBezTo>
                        <a:pt x="139" y="211"/>
                        <a:pt x="139" y="211"/>
                        <a:pt x="140" y="211"/>
                      </a:cubicBezTo>
                      <a:cubicBezTo>
                        <a:pt x="140" y="211"/>
                        <a:pt x="141" y="211"/>
                        <a:pt x="142" y="211"/>
                      </a:cubicBezTo>
                      <a:cubicBezTo>
                        <a:pt x="144" y="211"/>
                        <a:pt x="147" y="211"/>
                        <a:pt x="149" y="212"/>
                      </a:cubicBezTo>
                      <a:cubicBezTo>
                        <a:pt x="149" y="213"/>
                        <a:pt x="149" y="213"/>
                        <a:pt x="149" y="213"/>
                      </a:cubicBezTo>
                      <a:cubicBezTo>
                        <a:pt x="152" y="215"/>
                        <a:pt x="154" y="217"/>
                        <a:pt x="154" y="222"/>
                      </a:cubicBezTo>
                      <a:cubicBezTo>
                        <a:pt x="154" y="223"/>
                        <a:pt x="154" y="224"/>
                        <a:pt x="155" y="225"/>
                      </a:cubicBezTo>
                      <a:cubicBezTo>
                        <a:pt x="156" y="227"/>
                        <a:pt x="157" y="228"/>
                        <a:pt x="156" y="230"/>
                      </a:cubicBezTo>
                      <a:cubicBezTo>
                        <a:pt x="156" y="231"/>
                        <a:pt x="155" y="231"/>
                        <a:pt x="154" y="232"/>
                      </a:cubicBezTo>
                      <a:cubicBezTo>
                        <a:pt x="154" y="232"/>
                        <a:pt x="155" y="233"/>
                        <a:pt x="155" y="234"/>
                      </a:cubicBezTo>
                      <a:cubicBezTo>
                        <a:pt x="156" y="236"/>
                        <a:pt x="157" y="237"/>
                        <a:pt x="157" y="239"/>
                      </a:cubicBezTo>
                      <a:cubicBezTo>
                        <a:pt x="157" y="242"/>
                        <a:pt x="161" y="244"/>
                        <a:pt x="167" y="243"/>
                      </a:cubicBezTo>
                      <a:cubicBezTo>
                        <a:pt x="168" y="243"/>
                        <a:pt x="169" y="243"/>
                        <a:pt x="170" y="243"/>
                      </a:cubicBezTo>
                      <a:cubicBezTo>
                        <a:pt x="175" y="243"/>
                        <a:pt x="178" y="244"/>
                        <a:pt x="178" y="251"/>
                      </a:cubicBezTo>
                      <a:cubicBezTo>
                        <a:pt x="178" y="253"/>
                        <a:pt x="179" y="254"/>
                        <a:pt x="181" y="256"/>
                      </a:cubicBezTo>
                      <a:cubicBezTo>
                        <a:pt x="182" y="257"/>
                        <a:pt x="184" y="259"/>
                        <a:pt x="185" y="261"/>
                      </a:cubicBezTo>
                      <a:cubicBezTo>
                        <a:pt x="186" y="265"/>
                        <a:pt x="185" y="268"/>
                        <a:pt x="184" y="271"/>
                      </a:cubicBezTo>
                      <a:cubicBezTo>
                        <a:pt x="184" y="273"/>
                        <a:pt x="183" y="275"/>
                        <a:pt x="184" y="276"/>
                      </a:cubicBezTo>
                      <a:cubicBezTo>
                        <a:pt x="184" y="277"/>
                        <a:pt x="184" y="278"/>
                        <a:pt x="184" y="278"/>
                      </a:cubicBezTo>
                      <a:cubicBezTo>
                        <a:pt x="184" y="279"/>
                        <a:pt x="184" y="279"/>
                        <a:pt x="184" y="279"/>
                      </a:cubicBezTo>
                      <a:cubicBezTo>
                        <a:pt x="183" y="280"/>
                        <a:pt x="183" y="280"/>
                        <a:pt x="183" y="281"/>
                      </a:cubicBezTo>
                      <a:cubicBezTo>
                        <a:pt x="183" y="281"/>
                        <a:pt x="183" y="281"/>
                        <a:pt x="183" y="282"/>
                      </a:cubicBezTo>
                      <a:cubicBezTo>
                        <a:pt x="183" y="282"/>
                        <a:pt x="183" y="282"/>
                        <a:pt x="182" y="283"/>
                      </a:cubicBezTo>
                      <a:cubicBezTo>
                        <a:pt x="182" y="283"/>
                        <a:pt x="182" y="283"/>
                        <a:pt x="182" y="283"/>
                      </a:cubicBezTo>
                      <a:cubicBezTo>
                        <a:pt x="182" y="284"/>
                        <a:pt x="182" y="284"/>
                        <a:pt x="181" y="284"/>
                      </a:cubicBezTo>
                      <a:cubicBezTo>
                        <a:pt x="181" y="284"/>
                        <a:pt x="181" y="284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2" y="286"/>
                        <a:pt x="182" y="286"/>
                      </a:cubicBezTo>
                      <a:cubicBezTo>
                        <a:pt x="182" y="286"/>
                        <a:pt x="182" y="286"/>
                        <a:pt x="182" y="286"/>
                      </a:cubicBezTo>
                      <a:cubicBezTo>
                        <a:pt x="182" y="287"/>
                        <a:pt x="182" y="287"/>
                        <a:pt x="182" y="287"/>
                      </a:cubicBezTo>
                      <a:cubicBezTo>
                        <a:pt x="182" y="287"/>
                        <a:pt x="182" y="288"/>
                        <a:pt x="182" y="288"/>
                      </a:cubicBezTo>
                      <a:cubicBezTo>
                        <a:pt x="182" y="288"/>
                        <a:pt x="182" y="289"/>
                        <a:pt x="182" y="289"/>
                      </a:cubicBezTo>
                      <a:cubicBezTo>
                        <a:pt x="182" y="291"/>
                        <a:pt x="181" y="291"/>
                        <a:pt x="180" y="292"/>
                      </a:cubicBezTo>
                      <a:cubicBezTo>
                        <a:pt x="180" y="292"/>
                        <a:pt x="181" y="293"/>
                        <a:pt x="181" y="294"/>
                      </a:cubicBezTo>
                      <a:cubicBezTo>
                        <a:pt x="182" y="296"/>
                        <a:pt x="184" y="300"/>
                        <a:pt x="183" y="305"/>
                      </a:cubicBezTo>
                      <a:cubicBezTo>
                        <a:pt x="182" y="307"/>
                        <a:pt x="182" y="310"/>
                        <a:pt x="182" y="310"/>
                      </a:cubicBezTo>
                      <a:cubicBezTo>
                        <a:pt x="182" y="311"/>
                        <a:pt x="183" y="311"/>
                        <a:pt x="187" y="311"/>
                      </a:cubicBezTo>
                      <a:cubicBezTo>
                        <a:pt x="191" y="311"/>
                        <a:pt x="193" y="312"/>
                        <a:pt x="194" y="313"/>
                      </a:cubicBezTo>
                      <a:cubicBezTo>
                        <a:pt x="194" y="313"/>
                        <a:pt x="195" y="313"/>
                        <a:pt x="195" y="313"/>
                      </a:cubicBezTo>
                      <a:cubicBezTo>
                        <a:pt x="195" y="313"/>
                        <a:pt x="195" y="313"/>
                        <a:pt x="195" y="313"/>
                      </a:cubicBezTo>
                      <a:cubicBezTo>
                        <a:pt x="196" y="312"/>
                        <a:pt x="197" y="312"/>
                        <a:pt x="197" y="312"/>
                      </a:cubicBezTo>
                      <a:cubicBezTo>
                        <a:pt x="202" y="312"/>
                        <a:pt x="206" y="321"/>
                        <a:pt x="206" y="323"/>
                      </a:cubicBezTo>
                      <a:cubicBezTo>
                        <a:pt x="207" y="327"/>
                        <a:pt x="209" y="332"/>
                        <a:pt x="210" y="334"/>
                      </a:cubicBezTo>
                      <a:cubicBezTo>
                        <a:pt x="210" y="334"/>
                        <a:pt x="210" y="334"/>
                        <a:pt x="210" y="334"/>
                      </a:cubicBezTo>
                      <a:cubicBezTo>
                        <a:pt x="212" y="333"/>
                        <a:pt x="214" y="332"/>
                        <a:pt x="217" y="332"/>
                      </a:cubicBezTo>
                      <a:cubicBezTo>
                        <a:pt x="218" y="332"/>
                        <a:pt x="219" y="332"/>
                        <a:pt x="220" y="332"/>
                      </a:cubicBezTo>
                      <a:cubicBezTo>
                        <a:pt x="220" y="333"/>
                        <a:pt x="221" y="333"/>
                        <a:pt x="221" y="333"/>
                      </a:cubicBezTo>
                      <a:cubicBezTo>
                        <a:pt x="224" y="336"/>
                        <a:pt x="222" y="342"/>
                        <a:pt x="221" y="348"/>
                      </a:cubicBezTo>
                      <a:cubicBezTo>
                        <a:pt x="221" y="349"/>
                        <a:pt x="220" y="351"/>
                        <a:pt x="220" y="352"/>
                      </a:cubicBezTo>
                      <a:cubicBezTo>
                        <a:pt x="220" y="352"/>
                        <a:pt x="220" y="352"/>
                        <a:pt x="220" y="352"/>
                      </a:cubicBezTo>
                      <a:cubicBezTo>
                        <a:pt x="224" y="352"/>
                        <a:pt x="226" y="353"/>
                        <a:pt x="226" y="353"/>
                      </a:cubicBezTo>
                      <a:cubicBezTo>
                        <a:pt x="230" y="355"/>
                        <a:pt x="230" y="371"/>
                        <a:pt x="229" y="373"/>
                      </a:cubicBezTo>
                      <a:cubicBezTo>
                        <a:pt x="228" y="375"/>
                        <a:pt x="226" y="376"/>
                        <a:pt x="221" y="378"/>
                      </a:cubicBezTo>
                      <a:cubicBezTo>
                        <a:pt x="219" y="379"/>
                        <a:pt x="216" y="380"/>
                        <a:pt x="215" y="381"/>
                      </a:cubicBezTo>
                      <a:cubicBezTo>
                        <a:pt x="211" y="384"/>
                        <a:pt x="201" y="394"/>
                        <a:pt x="196" y="401"/>
                      </a:cubicBezTo>
                      <a:cubicBezTo>
                        <a:pt x="195" y="403"/>
                        <a:pt x="194" y="404"/>
                        <a:pt x="193" y="405"/>
                      </a:cubicBezTo>
                      <a:cubicBezTo>
                        <a:pt x="193" y="405"/>
                        <a:pt x="193" y="406"/>
                        <a:pt x="193" y="406"/>
                      </a:cubicBezTo>
                      <a:cubicBezTo>
                        <a:pt x="192" y="407"/>
                        <a:pt x="191" y="408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1" y="409"/>
                        <a:pt x="191" y="409"/>
                        <a:pt x="191" y="409"/>
                      </a:cubicBezTo>
                      <a:cubicBezTo>
                        <a:pt x="191" y="409"/>
                        <a:pt x="191" y="409"/>
                        <a:pt x="191" y="409"/>
                      </a:cubicBezTo>
                      <a:cubicBezTo>
                        <a:pt x="193" y="410"/>
                        <a:pt x="195" y="410"/>
                        <a:pt x="198" y="413"/>
                      </a:cubicBezTo>
                      <a:cubicBezTo>
                        <a:pt x="198" y="413"/>
                        <a:pt x="198" y="414"/>
                        <a:pt x="199" y="414"/>
                      </a:cubicBezTo>
                      <a:cubicBezTo>
                        <a:pt x="201" y="417"/>
                        <a:pt x="202" y="419"/>
                        <a:pt x="203" y="420"/>
                      </a:cubicBezTo>
                      <a:cubicBezTo>
                        <a:pt x="203" y="419"/>
                        <a:pt x="205" y="418"/>
                        <a:pt x="207" y="418"/>
                      </a:cubicBezTo>
                      <a:cubicBezTo>
                        <a:pt x="208" y="418"/>
                        <a:pt x="209" y="419"/>
                        <a:pt x="210" y="420"/>
                      </a:cubicBezTo>
                      <a:cubicBezTo>
                        <a:pt x="212" y="423"/>
                        <a:pt x="215" y="425"/>
                        <a:pt x="218" y="427"/>
                      </a:cubicBezTo>
                      <a:cubicBezTo>
                        <a:pt x="220" y="428"/>
                        <a:pt x="222" y="429"/>
                        <a:pt x="223" y="430"/>
                      </a:cubicBezTo>
                      <a:cubicBezTo>
                        <a:pt x="223" y="430"/>
                        <a:pt x="224" y="431"/>
                        <a:pt x="225" y="431"/>
                      </a:cubicBezTo>
                      <a:cubicBezTo>
                        <a:pt x="227" y="433"/>
                        <a:pt x="231" y="435"/>
                        <a:pt x="231" y="440"/>
                      </a:cubicBezTo>
                      <a:cubicBezTo>
                        <a:pt x="231" y="441"/>
                        <a:pt x="231" y="442"/>
                        <a:pt x="231" y="443"/>
                      </a:cubicBezTo>
                      <a:cubicBezTo>
                        <a:pt x="231" y="444"/>
                        <a:pt x="231" y="445"/>
                        <a:pt x="231" y="445"/>
                      </a:cubicBezTo>
                      <a:cubicBezTo>
                        <a:pt x="231" y="446"/>
                        <a:pt x="231" y="446"/>
                        <a:pt x="231" y="446"/>
                      </a:cubicBezTo>
                      <a:cubicBezTo>
                        <a:pt x="230" y="447"/>
                        <a:pt x="230" y="447"/>
                        <a:pt x="230" y="448"/>
                      </a:cubicBezTo>
                      <a:cubicBezTo>
                        <a:pt x="230" y="448"/>
                        <a:pt x="230" y="448"/>
                        <a:pt x="230" y="448"/>
                      </a:cubicBezTo>
                      <a:cubicBezTo>
                        <a:pt x="230" y="449"/>
                        <a:pt x="230" y="450"/>
                        <a:pt x="231" y="450"/>
                      </a:cubicBezTo>
                      <a:cubicBezTo>
                        <a:pt x="231" y="451"/>
                        <a:pt x="231" y="451"/>
                        <a:pt x="231" y="451"/>
                      </a:cubicBezTo>
                      <a:cubicBezTo>
                        <a:pt x="231" y="452"/>
                        <a:pt x="231" y="452"/>
                        <a:pt x="231" y="453"/>
                      </a:cubicBezTo>
                      <a:cubicBezTo>
                        <a:pt x="231" y="453"/>
                        <a:pt x="231" y="453"/>
                        <a:pt x="231" y="453"/>
                      </a:cubicBezTo>
                      <a:cubicBezTo>
                        <a:pt x="232" y="452"/>
                        <a:pt x="233" y="451"/>
                        <a:pt x="234" y="450"/>
                      </a:cubicBezTo>
                      <a:cubicBezTo>
                        <a:pt x="238" y="447"/>
                        <a:pt x="239" y="445"/>
                        <a:pt x="240" y="442"/>
                      </a:cubicBezTo>
                      <a:cubicBezTo>
                        <a:pt x="240" y="441"/>
                        <a:pt x="241" y="439"/>
                        <a:pt x="242" y="437"/>
                      </a:cubicBezTo>
                      <a:cubicBezTo>
                        <a:pt x="243" y="435"/>
                        <a:pt x="244" y="433"/>
                        <a:pt x="244" y="432"/>
                      </a:cubicBezTo>
                      <a:cubicBezTo>
                        <a:pt x="244" y="429"/>
                        <a:pt x="245" y="426"/>
                        <a:pt x="249" y="423"/>
                      </a:cubicBezTo>
                      <a:cubicBezTo>
                        <a:pt x="250" y="421"/>
                        <a:pt x="250" y="420"/>
                        <a:pt x="250" y="418"/>
                      </a:cubicBezTo>
                      <a:cubicBezTo>
                        <a:pt x="250" y="416"/>
                        <a:pt x="250" y="413"/>
                        <a:pt x="255" y="410"/>
                      </a:cubicBezTo>
                      <a:cubicBezTo>
                        <a:pt x="259" y="409"/>
                        <a:pt x="261" y="409"/>
                        <a:pt x="262" y="411"/>
                      </a:cubicBezTo>
                      <a:cubicBezTo>
                        <a:pt x="264" y="414"/>
                        <a:pt x="262" y="418"/>
                        <a:pt x="260" y="421"/>
                      </a:cubicBezTo>
                      <a:cubicBezTo>
                        <a:pt x="263" y="417"/>
                        <a:pt x="265" y="412"/>
                        <a:pt x="268" y="407"/>
                      </a:cubicBezTo>
                      <a:cubicBezTo>
                        <a:pt x="268" y="406"/>
                        <a:pt x="269" y="405"/>
                        <a:pt x="270" y="403"/>
                      </a:cubicBezTo>
                      <a:cubicBezTo>
                        <a:pt x="274" y="395"/>
                        <a:pt x="278" y="391"/>
                        <a:pt x="282" y="390"/>
                      </a:cubicBezTo>
                      <a:cubicBezTo>
                        <a:pt x="283" y="390"/>
                        <a:pt x="285" y="387"/>
                        <a:pt x="284" y="376"/>
                      </a:cubicBezTo>
                      <a:cubicBezTo>
                        <a:pt x="284" y="374"/>
                        <a:pt x="284" y="373"/>
                        <a:pt x="283" y="371"/>
                      </a:cubicBezTo>
                      <a:cubicBezTo>
                        <a:pt x="283" y="366"/>
                        <a:pt x="282" y="362"/>
                        <a:pt x="284" y="358"/>
                      </a:cubicBezTo>
                      <a:cubicBezTo>
                        <a:pt x="285" y="357"/>
                        <a:pt x="286" y="355"/>
                        <a:pt x="286" y="354"/>
                      </a:cubicBezTo>
                      <a:cubicBezTo>
                        <a:pt x="286" y="352"/>
                        <a:pt x="286" y="349"/>
                        <a:pt x="290" y="349"/>
                      </a:cubicBezTo>
                      <a:cubicBezTo>
                        <a:pt x="292" y="349"/>
                        <a:pt x="298" y="343"/>
                        <a:pt x="302" y="339"/>
                      </a:cubicBezTo>
                      <a:cubicBezTo>
                        <a:pt x="308" y="333"/>
                        <a:pt x="312" y="332"/>
                        <a:pt x="318" y="332"/>
                      </a:cubicBezTo>
                      <a:cubicBezTo>
                        <a:pt x="320" y="332"/>
                        <a:pt x="321" y="331"/>
                        <a:pt x="321" y="331"/>
                      </a:cubicBezTo>
                      <a:cubicBezTo>
                        <a:pt x="321" y="330"/>
                        <a:pt x="322" y="329"/>
                        <a:pt x="324" y="328"/>
                      </a:cubicBezTo>
                      <a:cubicBezTo>
                        <a:pt x="327" y="328"/>
                        <a:pt x="329" y="326"/>
                        <a:pt x="330" y="324"/>
                      </a:cubicBezTo>
                      <a:cubicBezTo>
                        <a:pt x="331" y="323"/>
                        <a:pt x="332" y="323"/>
                        <a:pt x="332" y="322"/>
                      </a:cubicBezTo>
                      <a:cubicBezTo>
                        <a:pt x="333" y="321"/>
                        <a:pt x="335" y="320"/>
                        <a:pt x="338" y="320"/>
                      </a:cubicBezTo>
                      <a:cubicBezTo>
                        <a:pt x="340" y="320"/>
                        <a:pt x="343" y="321"/>
                        <a:pt x="345" y="321"/>
                      </a:cubicBezTo>
                      <a:cubicBezTo>
                        <a:pt x="348" y="321"/>
                        <a:pt x="350" y="322"/>
                        <a:pt x="352" y="322"/>
                      </a:cubicBezTo>
                      <a:cubicBezTo>
                        <a:pt x="356" y="322"/>
                        <a:pt x="356" y="322"/>
                        <a:pt x="356" y="322"/>
                      </a:cubicBezTo>
                      <a:cubicBezTo>
                        <a:pt x="360" y="322"/>
                        <a:pt x="360" y="321"/>
                        <a:pt x="360" y="320"/>
                      </a:cubicBezTo>
                      <a:cubicBezTo>
                        <a:pt x="360" y="316"/>
                        <a:pt x="364" y="312"/>
                        <a:pt x="369" y="312"/>
                      </a:cubicBezTo>
                      <a:cubicBezTo>
                        <a:pt x="371" y="312"/>
                        <a:pt x="372" y="312"/>
                        <a:pt x="372" y="308"/>
                      </a:cubicBezTo>
                      <a:cubicBezTo>
                        <a:pt x="372" y="302"/>
                        <a:pt x="373" y="299"/>
                        <a:pt x="377" y="296"/>
                      </a:cubicBezTo>
                      <a:cubicBezTo>
                        <a:pt x="379" y="295"/>
                        <a:pt x="379" y="292"/>
                        <a:pt x="380" y="289"/>
                      </a:cubicBezTo>
                      <a:cubicBezTo>
                        <a:pt x="380" y="288"/>
                        <a:pt x="381" y="287"/>
                        <a:pt x="381" y="286"/>
                      </a:cubicBezTo>
                      <a:cubicBezTo>
                        <a:pt x="381" y="284"/>
                        <a:pt x="383" y="283"/>
                        <a:pt x="384" y="283"/>
                      </a:cubicBezTo>
                      <a:cubicBezTo>
                        <a:pt x="385" y="282"/>
                        <a:pt x="385" y="282"/>
                        <a:pt x="385" y="281"/>
                      </a:cubicBezTo>
                      <a:cubicBezTo>
                        <a:pt x="385" y="278"/>
                        <a:pt x="385" y="276"/>
                        <a:pt x="386" y="273"/>
                      </a:cubicBezTo>
                      <a:cubicBezTo>
                        <a:pt x="386" y="271"/>
                        <a:pt x="387" y="269"/>
                        <a:pt x="387" y="267"/>
                      </a:cubicBezTo>
                      <a:cubicBezTo>
                        <a:pt x="387" y="264"/>
                        <a:pt x="389" y="262"/>
                        <a:pt x="391" y="262"/>
                      </a:cubicBezTo>
                      <a:cubicBezTo>
                        <a:pt x="392" y="261"/>
                        <a:pt x="392" y="261"/>
                        <a:pt x="393" y="260"/>
                      </a:cubicBezTo>
                      <a:cubicBezTo>
                        <a:pt x="393" y="260"/>
                        <a:pt x="393" y="259"/>
                        <a:pt x="393" y="257"/>
                      </a:cubicBezTo>
                      <a:cubicBezTo>
                        <a:pt x="392" y="255"/>
                        <a:pt x="392" y="251"/>
                        <a:pt x="394" y="246"/>
                      </a:cubicBezTo>
                      <a:cubicBezTo>
                        <a:pt x="395" y="242"/>
                        <a:pt x="395" y="237"/>
                        <a:pt x="394" y="232"/>
                      </a:cubicBezTo>
                      <a:cubicBezTo>
                        <a:pt x="394" y="230"/>
                        <a:pt x="394" y="228"/>
                        <a:pt x="394" y="225"/>
                      </a:cubicBezTo>
                      <a:cubicBezTo>
                        <a:pt x="394" y="217"/>
                        <a:pt x="394" y="210"/>
                        <a:pt x="397" y="207"/>
                      </a:cubicBezTo>
                      <a:cubicBezTo>
                        <a:pt x="397" y="207"/>
                        <a:pt x="397" y="207"/>
                        <a:pt x="397" y="206"/>
                      </a:cubicBezTo>
                      <a:cubicBezTo>
                        <a:pt x="397" y="206"/>
                        <a:pt x="397" y="206"/>
                        <a:pt x="397" y="206"/>
                      </a:cubicBezTo>
                      <a:cubicBezTo>
                        <a:pt x="395" y="205"/>
                        <a:pt x="394" y="204"/>
                        <a:pt x="395" y="202"/>
                      </a:cubicBezTo>
                      <a:cubicBezTo>
                        <a:pt x="395" y="200"/>
                        <a:pt x="398" y="198"/>
                        <a:pt x="400" y="199"/>
                      </a:cubicBezTo>
                      <a:cubicBezTo>
                        <a:pt x="401" y="199"/>
                        <a:pt x="402" y="200"/>
                        <a:pt x="402" y="201"/>
                      </a:cubicBezTo>
                      <a:cubicBezTo>
                        <a:pt x="403" y="201"/>
                        <a:pt x="404" y="202"/>
                        <a:pt x="405" y="201"/>
                      </a:cubicBezTo>
                      <a:cubicBezTo>
                        <a:pt x="408" y="200"/>
                        <a:pt x="411" y="193"/>
                        <a:pt x="413" y="187"/>
                      </a:cubicBezTo>
                      <a:cubicBezTo>
                        <a:pt x="414" y="185"/>
                        <a:pt x="414" y="185"/>
                        <a:pt x="414" y="185"/>
                      </a:cubicBezTo>
                      <a:cubicBezTo>
                        <a:pt x="416" y="178"/>
                        <a:pt x="420" y="177"/>
                        <a:pt x="423" y="176"/>
                      </a:cubicBezTo>
                      <a:cubicBezTo>
                        <a:pt x="424" y="176"/>
                        <a:pt x="425" y="176"/>
                        <a:pt x="425" y="176"/>
                      </a:cubicBezTo>
                      <a:cubicBezTo>
                        <a:pt x="428" y="174"/>
                        <a:pt x="435" y="167"/>
                        <a:pt x="440" y="154"/>
                      </a:cubicBezTo>
                      <a:cubicBezTo>
                        <a:pt x="444" y="145"/>
                        <a:pt x="441" y="135"/>
                        <a:pt x="439" y="128"/>
                      </a:cubicBezTo>
                      <a:cubicBezTo>
                        <a:pt x="438" y="126"/>
                        <a:pt x="438" y="124"/>
                        <a:pt x="438" y="123"/>
                      </a:cubicBezTo>
                      <a:cubicBezTo>
                        <a:pt x="436" y="118"/>
                        <a:pt x="435" y="118"/>
                        <a:pt x="434" y="118"/>
                      </a:cubicBezTo>
                      <a:cubicBezTo>
                        <a:pt x="433" y="118"/>
                        <a:pt x="433" y="118"/>
                        <a:pt x="432" y="118"/>
                      </a:cubicBezTo>
                      <a:cubicBezTo>
                        <a:pt x="431" y="118"/>
                        <a:pt x="431" y="118"/>
                        <a:pt x="430" y="118"/>
                      </a:cubicBezTo>
                      <a:cubicBezTo>
                        <a:pt x="430" y="118"/>
                        <a:pt x="429" y="118"/>
                        <a:pt x="429" y="118"/>
                      </a:cubicBezTo>
                      <a:cubicBezTo>
                        <a:pt x="420" y="118"/>
                        <a:pt x="411" y="113"/>
                        <a:pt x="401" y="103"/>
                      </a:cubicBezTo>
                      <a:cubicBezTo>
                        <a:pt x="395" y="95"/>
                        <a:pt x="387" y="92"/>
                        <a:pt x="379" y="92"/>
                      </a:cubicBezTo>
                      <a:cubicBezTo>
                        <a:pt x="376" y="92"/>
                        <a:pt x="374" y="92"/>
                        <a:pt x="370" y="93"/>
                      </a:cubicBezTo>
                      <a:cubicBezTo>
                        <a:pt x="369" y="93"/>
                        <a:pt x="368" y="94"/>
                        <a:pt x="366" y="94"/>
                      </a:cubicBezTo>
                      <a:cubicBezTo>
                        <a:pt x="361" y="94"/>
                        <a:pt x="357" y="92"/>
                        <a:pt x="353" y="90"/>
                      </a:cubicBezTo>
                      <a:cubicBezTo>
                        <a:pt x="351" y="89"/>
                        <a:pt x="349" y="88"/>
                        <a:pt x="347" y="88"/>
                      </a:cubicBezTo>
                      <a:cubicBezTo>
                        <a:pt x="345" y="87"/>
                        <a:pt x="341" y="90"/>
                        <a:pt x="339" y="92"/>
                      </a:cubicBezTo>
                      <a:cubicBezTo>
                        <a:pt x="337" y="93"/>
                        <a:pt x="335" y="94"/>
                        <a:pt x="334" y="95"/>
                      </a:cubicBezTo>
                      <a:cubicBezTo>
                        <a:pt x="332" y="96"/>
                        <a:pt x="331" y="95"/>
                        <a:pt x="330" y="94"/>
                      </a:cubicBezTo>
                      <a:cubicBezTo>
                        <a:pt x="329" y="93"/>
                        <a:pt x="330" y="91"/>
                        <a:pt x="331" y="88"/>
                      </a:cubicBezTo>
                      <a:cubicBezTo>
                        <a:pt x="332" y="86"/>
                        <a:pt x="333" y="84"/>
                        <a:pt x="333" y="82"/>
                      </a:cubicBezTo>
                      <a:cubicBezTo>
                        <a:pt x="333" y="82"/>
                        <a:pt x="333" y="78"/>
                        <a:pt x="308" y="68"/>
                      </a:cubicBezTo>
                      <a:cubicBezTo>
                        <a:pt x="304" y="67"/>
                        <a:pt x="301" y="66"/>
                        <a:pt x="299" y="66"/>
                      </a:cubicBezTo>
                      <a:cubicBezTo>
                        <a:pt x="296" y="66"/>
                        <a:pt x="294" y="68"/>
                        <a:pt x="294" y="71"/>
                      </a:cubicBezTo>
                      <a:cubicBezTo>
                        <a:pt x="294" y="75"/>
                        <a:pt x="293" y="76"/>
                        <a:pt x="291" y="76"/>
                      </a:cubicBezTo>
                      <a:cubicBezTo>
                        <a:pt x="290" y="76"/>
                        <a:pt x="290" y="76"/>
                        <a:pt x="289" y="76"/>
                      </a:cubicBezTo>
                      <a:cubicBezTo>
                        <a:pt x="289" y="76"/>
                        <a:pt x="288" y="76"/>
                        <a:pt x="288" y="76"/>
                      </a:cubicBezTo>
                      <a:cubicBezTo>
                        <a:pt x="287" y="76"/>
                        <a:pt x="286" y="77"/>
                        <a:pt x="286" y="78"/>
                      </a:cubicBezTo>
                      <a:cubicBezTo>
                        <a:pt x="284" y="83"/>
                        <a:pt x="281" y="83"/>
                        <a:pt x="279" y="83"/>
                      </a:cubicBezTo>
                      <a:cubicBezTo>
                        <a:pt x="277" y="83"/>
                        <a:pt x="276" y="82"/>
                        <a:pt x="275" y="80"/>
                      </a:cubicBezTo>
                      <a:cubicBezTo>
                        <a:pt x="275" y="79"/>
                        <a:pt x="275" y="77"/>
                        <a:pt x="277" y="75"/>
                      </a:cubicBezTo>
                      <a:cubicBezTo>
                        <a:pt x="281" y="73"/>
                        <a:pt x="285" y="68"/>
                        <a:pt x="286" y="64"/>
                      </a:cubicBezTo>
                      <a:cubicBezTo>
                        <a:pt x="286" y="62"/>
                        <a:pt x="279" y="59"/>
                        <a:pt x="271" y="59"/>
                      </a:cubicBezTo>
                      <a:cubicBezTo>
                        <a:pt x="269" y="59"/>
                        <a:pt x="267" y="60"/>
                        <a:pt x="266" y="60"/>
                      </a:cubicBezTo>
                      <a:cubicBezTo>
                        <a:pt x="264" y="61"/>
                        <a:pt x="264" y="62"/>
                        <a:pt x="263" y="65"/>
                      </a:cubicBezTo>
                      <a:cubicBezTo>
                        <a:pt x="263" y="67"/>
                        <a:pt x="262" y="69"/>
                        <a:pt x="260" y="69"/>
                      </a:cubicBezTo>
                      <a:cubicBezTo>
                        <a:pt x="259" y="69"/>
                        <a:pt x="258" y="69"/>
                        <a:pt x="257" y="69"/>
                      </a:cubicBezTo>
                      <a:cubicBezTo>
                        <a:pt x="255" y="67"/>
                        <a:pt x="253" y="64"/>
                        <a:pt x="254" y="62"/>
                      </a:cubicBezTo>
                      <a:cubicBezTo>
                        <a:pt x="255" y="58"/>
                        <a:pt x="258" y="56"/>
                        <a:pt x="261" y="56"/>
                      </a:cubicBezTo>
                      <a:cubicBezTo>
                        <a:pt x="261" y="56"/>
                        <a:pt x="261" y="56"/>
                        <a:pt x="261" y="56"/>
                      </a:cubicBezTo>
                      <a:cubicBezTo>
                        <a:pt x="263" y="56"/>
                        <a:pt x="266" y="52"/>
                        <a:pt x="271" y="43"/>
                      </a:cubicBezTo>
                      <a:cubicBezTo>
                        <a:pt x="272" y="41"/>
                        <a:pt x="271" y="40"/>
                        <a:pt x="267" y="37"/>
                      </a:cubicBezTo>
                      <a:cubicBezTo>
                        <a:pt x="265" y="36"/>
                        <a:pt x="263" y="35"/>
                        <a:pt x="262" y="33"/>
                      </a:cubicBezTo>
                      <a:cubicBezTo>
                        <a:pt x="259" y="30"/>
                        <a:pt x="258" y="25"/>
                        <a:pt x="257" y="21"/>
                      </a:cubicBezTo>
                      <a:cubicBezTo>
                        <a:pt x="257" y="18"/>
                        <a:pt x="256" y="15"/>
                        <a:pt x="255" y="13"/>
                      </a:cubicBezTo>
                      <a:cubicBezTo>
                        <a:pt x="255" y="13"/>
                        <a:pt x="255" y="13"/>
                        <a:pt x="255" y="13"/>
                      </a:cubicBezTo>
                      <a:cubicBezTo>
                        <a:pt x="255" y="13"/>
                        <a:pt x="254" y="14"/>
                        <a:pt x="254" y="14"/>
                      </a:cubicBezTo>
                      <a:cubicBezTo>
                        <a:pt x="254" y="14"/>
                        <a:pt x="253" y="15"/>
                        <a:pt x="253" y="15"/>
                      </a:cubicBezTo>
                      <a:cubicBezTo>
                        <a:pt x="253" y="15"/>
                        <a:pt x="252" y="16"/>
                        <a:pt x="252" y="16"/>
                      </a:cubicBezTo>
                      <a:cubicBezTo>
                        <a:pt x="252" y="16"/>
                        <a:pt x="251" y="17"/>
                        <a:pt x="251" y="17"/>
                      </a:cubicBezTo>
                      <a:cubicBezTo>
                        <a:pt x="251" y="18"/>
                        <a:pt x="250" y="18"/>
                        <a:pt x="250" y="18"/>
                      </a:cubicBezTo>
                      <a:cubicBezTo>
                        <a:pt x="250" y="19"/>
                        <a:pt x="250" y="19"/>
                        <a:pt x="249" y="19"/>
                      </a:cubicBezTo>
                      <a:cubicBezTo>
                        <a:pt x="249" y="20"/>
                        <a:pt x="249" y="20"/>
                        <a:pt x="248" y="20"/>
                      </a:cubicBezTo>
                      <a:cubicBezTo>
                        <a:pt x="248" y="21"/>
                        <a:pt x="248" y="21"/>
                        <a:pt x="248" y="22"/>
                      </a:cubicBezTo>
                      <a:cubicBezTo>
                        <a:pt x="247" y="22"/>
                        <a:pt x="247" y="22"/>
                        <a:pt x="247" y="23"/>
                      </a:cubicBezTo>
                      <a:cubicBezTo>
                        <a:pt x="247" y="23"/>
                        <a:pt x="246" y="23"/>
                        <a:pt x="246" y="24"/>
                      </a:cubicBezTo>
                      <a:cubicBezTo>
                        <a:pt x="246" y="24"/>
                        <a:pt x="246" y="24"/>
                        <a:pt x="246" y="25"/>
                      </a:cubicBezTo>
                      <a:cubicBezTo>
                        <a:pt x="245" y="25"/>
                        <a:pt x="245" y="26"/>
                        <a:pt x="245" y="26"/>
                      </a:cubicBezTo>
                      <a:cubicBezTo>
                        <a:pt x="245" y="26"/>
                        <a:pt x="245" y="27"/>
                        <a:pt x="244" y="27"/>
                      </a:cubicBezTo>
                      <a:cubicBezTo>
                        <a:pt x="244" y="27"/>
                        <a:pt x="244" y="28"/>
                        <a:pt x="244" y="29"/>
                      </a:cubicBezTo>
                      <a:cubicBezTo>
                        <a:pt x="242" y="33"/>
                        <a:pt x="240" y="34"/>
                        <a:pt x="237" y="34"/>
                      </a:cubicBez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233" y="34"/>
                        <a:pt x="232" y="34"/>
                        <a:pt x="230" y="35"/>
                      </a:cubicBezTo>
                      <a:cubicBezTo>
                        <a:pt x="230" y="35"/>
                        <a:pt x="229" y="35"/>
                        <a:pt x="228" y="36"/>
                      </a:cubicBezTo>
                      <a:cubicBezTo>
                        <a:pt x="228" y="36"/>
                        <a:pt x="228" y="36"/>
                        <a:pt x="227" y="36"/>
                      </a:cubicBezTo>
                      <a:cubicBezTo>
                        <a:pt x="227" y="36"/>
                        <a:pt x="226" y="36"/>
                        <a:pt x="226" y="36"/>
                      </a:cubicBezTo>
                      <a:cubicBezTo>
                        <a:pt x="226" y="36"/>
                        <a:pt x="226" y="36"/>
                        <a:pt x="226" y="36"/>
                      </a:cubicBezTo>
                      <a:cubicBezTo>
                        <a:pt x="226" y="36"/>
                        <a:pt x="225" y="36"/>
                        <a:pt x="225" y="36"/>
                      </a:cubicBezTo>
                      <a:cubicBezTo>
                        <a:pt x="225" y="36"/>
                        <a:pt x="224" y="36"/>
                        <a:pt x="224" y="36"/>
                      </a:cubicBezTo>
                      <a:cubicBezTo>
                        <a:pt x="224" y="36"/>
                        <a:pt x="223" y="35"/>
                        <a:pt x="223" y="35"/>
                      </a:cubicBezTo>
                      <a:cubicBezTo>
                        <a:pt x="223" y="35"/>
                        <a:pt x="222" y="35"/>
                        <a:pt x="222" y="35"/>
                      </a:cubicBezTo>
                      <a:cubicBezTo>
                        <a:pt x="222" y="35"/>
                        <a:pt x="222" y="35"/>
                        <a:pt x="221" y="35"/>
                      </a:cubicBezTo>
                      <a:cubicBezTo>
                        <a:pt x="221" y="35"/>
                        <a:pt x="221" y="34"/>
                        <a:pt x="220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26" name="Freeform 1858">
                  <a:extLst>
                    <a:ext uri="{FF2B5EF4-FFF2-40B4-BE49-F238E27FC236}">
                      <a16:creationId xmlns:a16="http://schemas.microsoft.com/office/drawing/2014/main" id="{9474157E-9039-6041-AC72-E1CFFB828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8" y="2195"/>
                  <a:ext cx="50" cy="54"/>
                </a:xfrm>
                <a:custGeom>
                  <a:avLst/>
                  <a:gdLst>
                    <a:gd name="T0" fmla="*/ 7 w 52"/>
                    <a:gd name="T1" fmla="*/ 4 h 56"/>
                    <a:gd name="T2" fmla="*/ 7 w 52"/>
                    <a:gd name="T3" fmla="*/ 5 h 56"/>
                    <a:gd name="T4" fmla="*/ 7 w 52"/>
                    <a:gd name="T5" fmla="*/ 5 h 56"/>
                    <a:gd name="T6" fmla="*/ 5 w 52"/>
                    <a:gd name="T7" fmla="*/ 13 h 56"/>
                    <a:gd name="T8" fmla="*/ 3 w 52"/>
                    <a:gd name="T9" fmla="*/ 25 h 56"/>
                    <a:gd name="T10" fmla="*/ 1 w 52"/>
                    <a:gd name="T11" fmla="*/ 34 h 56"/>
                    <a:gd name="T12" fmla="*/ 0 w 52"/>
                    <a:gd name="T13" fmla="*/ 40 h 56"/>
                    <a:gd name="T14" fmla="*/ 1 w 52"/>
                    <a:gd name="T15" fmla="*/ 44 h 56"/>
                    <a:gd name="T16" fmla="*/ 3 w 52"/>
                    <a:gd name="T17" fmla="*/ 45 h 56"/>
                    <a:gd name="T18" fmla="*/ 3 w 52"/>
                    <a:gd name="T19" fmla="*/ 46 h 56"/>
                    <a:gd name="T20" fmla="*/ 3 w 52"/>
                    <a:gd name="T21" fmla="*/ 46 h 56"/>
                    <a:gd name="T22" fmla="*/ 3 w 52"/>
                    <a:gd name="T23" fmla="*/ 47 h 56"/>
                    <a:gd name="T24" fmla="*/ 3 w 52"/>
                    <a:gd name="T25" fmla="*/ 48 h 56"/>
                    <a:gd name="T26" fmla="*/ 3 w 52"/>
                    <a:gd name="T27" fmla="*/ 49 h 56"/>
                    <a:gd name="T28" fmla="*/ 3 w 52"/>
                    <a:gd name="T29" fmla="*/ 50 h 56"/>
                    <a:gd name="T30" fmla="*/ 3 w 52"/>
                    <a:gd name="T31" fmla="*/ 50 h 56"/>
                    <a:gd name="T32" fmla="*/ 4 w 52"/>
                    <a:gd name="T33" fmla="*/ 51 h 56"/>
                    <a:gd name="T34" fmla="*/ 6 w 52"/>
                    <a:gd name="T35" fmla="*/ 51 h 56"/>
                    <a:gd name="T36" fmla="*/ 20 w 52"/>
                    <a:gd name="T37" fmla="*/ 55 h 56"/>
                    <a:gd name="T38" fmla="*/ 23 w 52"/>
                    <a:gd name="T39" fmla="*/ 56 h 56"/>
                    <a:gd name="T40" fmla="*/ 23 w 52"/>
                    <a:gd name="T41" fmla="*/ 56 h 56"/>
                    <a:gd name="T42" fmla="*/ 28 w 52"/>
                    <a:gd name="T43" fmla="*/ 55 h 56"/>
                    <a:gd name="T44" fmla="*/ 35 w 52"/>
                    <a:gd name="T45" fmla="*/ 55 h 56"/>
                    <a:gd name="T46" fmla="*/ 35 w 52"/>
                    <a:gd name="T47" fmla="*/ 55 h 56"/>
                    <a:gd name="T48" fmla="*/ 44 w 52"/>
                    <a:gd name="T49" fmla="*/ 53 h 56"/>
                    <a:gd name="T50" fmla="*/ 50 w 52"/>
                    <a:gd name="T51" fmla="*/ 46 h 56"/>
                    <a:gd name="T52" fmla="*/ 52 w 52"/>
                    <a:gd name="T53" fmla="*/ 44 h 56"/>
                    <a:gd name="T54" fmla="*/ 52 w 52"/>
                    <a:gd name="T55" fmla="*/ 44 h 56"/>
                    <a:gd name="T56" fmla="*/ 51 w 52"/>
                    <a:gd name="T57" fmla="*/ 40 h 56"/>
                    <a:gd name="T58" fmla="*/ 51 w 52"/>
                    <a:gd name="T59" fmla="*/ 40 h 56"/>
                    <a:gd name="T60" fmla="*/ 50 w 52"/>
                    <a:gd name="T61" fmla="*/ 37 h 56"/>
                    <a:gd name="T62" fmla="*/ 50 w 52"/>
                    <a:gd name="T63" fmla="*/ 36 h 56"/>
                    <a:gd name="T64" fmla="*/ 51 w 52"/>
                    <a:gd name="T65" fmla="*/ 33 h 56"/>
                    <a:gd name="T66" fmla="*/ 51 w 52"/>
                    <a:gd name="T67" fmla="*/ 33 h 56"/>
                    <a:gd name="T68" fmla="*/ 51 w 52"/>
                    <a:gd name="T69" fmla="*/ 30 h 56"/>
                    <a:gd name="T70" fmla="*/ 51 w 52"/>
                    <a:gd name="T71" fmla="*/ 27 h 56"/>
                    <a:gd name="T72" fmla="*/ 47 w 52"/>
                    <a:gd name="T73" fmla="*/ 22 h 56"/>
                    <a:gd name="T74" fmla="*/ 44 w 52"/>
                    <a:gd name="T75" fmla="*/ 19 h 56"/>
                    <a:gd name="T76" fmla="*/ 40 w 52"/>
                    <a:gd name="T77" fmla="*/ 17 h 56"/>
                    <a:gd name="T78" fmla="*/ 31 w 52"/>
                    <a:gd name="T79" fmla="*/ 10 h 56"/>
                    <a:gd name="T80" fmla="*/ 30 w 52"/>
                    <a:gd name="T81" fmla="*/ 9 h 56"/>
                    <a:gd name="T82" fmla="*/ 29 w 52"/>
                    <a:gd name="T83" fmla="*/ 10 h 56"/>
                    <a:gd name="T84" fmla="*/ 27 w 52"/>
                    <a:gd name="T85" fmla="*/ 12 h 56"/>
                    <a:gd name="T86" fmla="*/ 26 w 52"/>
                    <a:gd name="T87" fmla="*/ 12 h 56"/>
                    <a:gd name="T88" fmla="*/ 23 w 52"/>
                    <a:gd name="T89" fmla="*/ 9 h 56"/>
                    <a:gd name="T90" fmla="*/ 20 w 52"/>
                    <a:gd name="T91" fmla="*/ 4 h 56"/>
                    <a:gd name="T92" fmla="*/ 12 w 52"/>
                    <a:gd name="T93" fmla="*/ 1 h 56"/>
                    <a:gd name="T94" fmla="*/ 11 w 52"/>
                    <a:gd name="T95" fmla="*/ 1 h 56"/>
                    <a:gd name="T96" fmla="*/ 10 w 52"/>
                    <a:gd name="T97" fmla="*/ 1 h 56"/>
                    <a:gd name="T98" fmla="*/ 9 w 52"/>
                    <a:gd name="T99" fmla="*/ 1 h 56"/>
                    <a:gd name="T100" fmla="*/ 7 w 52"/>
                    <a:gd name="T101" fmla="*/ 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56">
                      <a:moveTo>
                        <a:pt x="7" y="4"/>
                      </a:move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8"/>
                        <a:pt x="6" y="10"/>
                        <a:pt x="5" y="13"/>
                      </a:cubicBezTo>
                      <a:cubicBezTo>
                        <a:pt x="4" y="16"/>
                        <a:pt x="3" y="20"/>
                        <a:pt x="3" y="25"/>
                      </a:cubicBezTo>
                      <a:cubicBezTo>
                        <a:pt x="3" y="30"/>
                        <a:pt x="2" y="32"/>
                        <a:pt x="1" y="34"/>
                      </a:cubicBezTo>
                      <a:cubicBezTo>
                        <a:pt x="1" y="35"/>
                        <a:pt x="0" y="37"/>
                        <a:pt x="0" y="40"/>
                      </a:cubicBezTo>
                      <a:cubicBezTo>
                        <a:pt x="0" y="43"/>
                        <a:pt x="1" y="44"/>
                        <a:pt x="1" y="44"/>
                      </a:cubicBezTo>
                      <a:cubicBezTo>
                        <a:pt x="2" y="44"/>
                        <a:pt x="2" y="44"/>
                        <a:pt x="3" y="45"/>
                      </a:cubicBezTo>
                      <a:cubicBezTo>
                        <a:pt x="3" y="45"/>
                        <a:pt x="3" y="45"/>
                        <a:pt x="3" y="46"/>
                      </a:cubicBezTo>
                      <a:cubicBezTo>
                        <a:pt x="3" y="46"/>
                        <a:pt x="3" y="46"/>
                        <a:pt x="3" y="46"/>
                      </a:cubicBezTo>
                      <a:cubicBezTo>
                        <a:pt x="3" y="46"/>
                        <a:pt x="3" y="47"/>
                        <a:pt x="3" y="47"/>
                      </a:cubicBezTo>
                      <a:cubicBezTo>
                        <a:pt x="3" y="47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50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3" y="51"/>
                        <a:pt x="4" y="51"/>
                        <a:pt x="4" y="51"/>
                      </a:cubicBezTo>
                      <a:cubicBezTo>
                        <a:pt x="5" y="51"/>
                        <a:pt x="6" y="51"/>
                        <a:pt x="6" y="51"/>
                      </a:cubicBezTo>
                      <a:cubicBezTo>
                        <a:pt x="11" y="51"/>
                        <a:pt x="16" y="53"/>
                        <a:pt x="20" y="55"/>
                      </a:cubicBezTo>
                      <a:cubicBezTo>
                        <a:pt x="22" y="56"/>
                        <a:pt x="22" y="56"/>
                        <a:pt x="23" y="56"/>
                      </a:cubicBezTo>
                      <a:cubicBezTo>
                        <a:pt x="23" y="56"/>
                        <a:pt x="23" y="56"/>
                        <a:pt x="23" y="56"/>
                      </a:cubicBezTo>
                      <a:cubicBezTo>
                        <a:pt x="24" y="55"/>
                        <a:pt x="25" y="54"/>
                        <a:pt x="28" y="55"/>
                      </a:cubicBezTo>
                      <a:cubicBezTo>
                        <a:pt x="30" y="55"/>
                        <a:pt x="32" y="55"/>
                        <a:pt x="35" y="55"/>
                      </a:cubicBezTo>
                      <a:cubicBezTo>
                        <a:pt x="35" y="55"/>
                        <a:pt x="35" y="55"/>
                        <a:pt x="35" y="55"/>
                      </a:cubicBezTo>
                      <a:cubicBezTo>
                        <a:pt x="38" y="55"/>
                        <a:pt x="41" y="55"/>
                        <a:pt x="44" y="53"/>
                      </a:cubicBezTo>
                      <a:cubicBezTo>
                        <a:pt x="47" y="51"/>
                        <a:pt x="48" y="49"/>
                        <a:pt x="50" y="46"/>
                      </a:cubicBezTo>
                      <a:cubicBezTo>
                        <a:pt x="51" y="46"/>
                        <a:pt x="51" y="45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1" y="43"/>
                        <a:pt x="51" y="41"/>
                        <a:pt x="51" y="40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39"/>
                        <a:pt x="50" y="38"/>
                        <a:pt x="50" y="37"/>
                      </a:cubicBezTo>
                      <a:cubicBezTo>
                        <a:pt x="50" y="37"/>
                        <a:pt x="50" y="36"/>
                        <a:pt x="50" y="36"/>
                      </a:cubicBezTo>
                      <a:cubicBezTo>
                        <a:pt x="50" y="35"/>
                        <a:pt x="50" y="34"/>
                        <a:pt x="51" y="33"/>
                      </a:cubicBezTo>
                      <a:cubicBezTo>
                        <a:pt x="51" y="33"/>
                        <a:pt x="51" y="33"/>
                        <a:pt x="51" y="33"/>
                      </a:cubicBezTo>
                      <a:cubicBezTo>
                        <a:pt x="51" y="32"/>
                        <a:pt x="51" y="31"/>
                        <a:pt x="51" y="30"/>
                      </a:cubicBezTo>
                      <a:cubicBezTo>
                        <a:pt x="51" y="29"/>
                        <a:pt x="51" y="28"/>
                        <a:pt x="51" y="27"/>
                      </a:cubicBezTo>
                      <a:cubicBezTo>
                        <a:pt x="51" y="25"/>
                        <a:pt x="49" y="23"/>
                        <a:pt x="47" y="22"/>
                      </a:cubicBezTo>
                      <a:cubicBezTo>
                        <a:pt x="46" y="21"/>
                        <a:pt x="45" y="20"/>
                        <a:pt x="44" y="19"/>
                      </a:cubicBezTo>
                      <a:cubicBezTo>
                        <a:pt x="43" y="19"/>
                        <a:pt x="42" y="18"/>
                        <a:pt x="40" y="17"/>
                      </a:cubicBezTo>
                      <a:cubicBezTo>
                        <a:pt x="37" y="15"/>
                        <a:pt x="33" y="13"/>
                        <a:pt x="31" y="10"/>
                      </a:cubicBezTo>
                      <a:cubicBezTo>
                        <a:pt x="31" y="9"/>
                        <a:pt x="30" y="9"/>
                        <a:pt x="30" y="9"/>
                      </a:cubicBezTo>
                      <a:cubicBezTo>
                        <a:pt x="30" y="9"/>
                        <a:pt x="30" y="10"/>
                        <a:pt x="29" y="10"/>
                      </a:cubicBezTo>
                      <a:cubicBezTo>
                        <a:pt x="29" y="11"/>
                        <a:pt x="28" y="12"/>
                        <a:pt x="27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4" y="12"/>
                        <a:pt x="24" y="11"/>
                        <a:pt x="23" y="9"/>
                      </a:cubicBezTo>
                      <a:cubicBezTo>
                        <a:pt x="22" y="8"/>
                        <a:pt x="22" y="6"/>
                        <a:pt x="20" y="4"/>
                      </a:cubicBezTo>
                      <a:cubicBezTo>
                        <a:pt x="17" y="1"/>
                        <a:pt x="15" y="0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8" y="2"/>
                        <a:pt x="7" y="3"/>
                        <a:pt x="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27" name="Freeform 1859">
                  <a:extLst>
                    <a:ext uri="{FF2B5EF4-FFF2-40B4-BE49-F238E27FC236}">
                      <a16:creationId xmlns:a16="http://schemas.microsoft.com/office/drawing/2014/main" id="{32223746-0CC1-B041-933B-3C99A381A1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7" y="2234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3"/>
                        <a:pt x="1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28" name="Freeform 1860">
                  <a:extLst>
                    <a:ext uri="{FF2B5EF4-FFF2-40B4-BE49-F238E27FC236}">
                      <a16:creationId xmlns:a16="http://schemas.microsoft.com/office/drawing/2014/main" id="{04038F5D-5D9A-674C-885D-854B1B7DC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6" y="2231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29" name="Freeform 1861">
                  <a:extLst>
                    <a:ext uri="{FF2B5EF4-FFF2-40B4-BE49-F238E27FC236}">
                      <a16:creationId xmlns:a16="http://schemas.microsoft.com/office/drawing/2014/main" id="{D8C21399-77C5-7F4F-ACF9-4173A17860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6" y="220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30" name="Freeform 1862">
                  <a:extLst>
                    <a:ext uri="{FF2B5EF4-FFF2-40B4-BE49-F238E27FC236}">
                      <a16:creationId xmlns:a16="http://schemas.microsoft.com/office/drawing/2014/main" id="{E67AEFC6-53B4-5E41-BB85-6D1523E11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7" y="2224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31" name="Freeform 1863">
                  <a:extLst>
                    <a:ext uri="{FF2B5EF4-FFF2-40B4-BE49-F238E27FC236}">
                      <a16:creationId xmlns:a16="http://schemas.microsoft.com/office/drawing/2014/main" id="{489B4AD1-959F-6648-A3DA-7CF9FAF6CD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6" y="222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32" name="Freeform 1864">
                  <a:extLst>
                    <a:ext uri="{FF2B5EF4-FFF2-40B4-BE49-F238E27FC236}">
                      <a16:creationId xmlns:a16="http://schemas.microsoft.com/office/drawing/2014/main" id="{C78C9340-14E5-C145-BD1E-90702B7AF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8" y="219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33" name="Freeform 1865">
                  <a:extLst>
                    <a:ext uri="{FF2B5EF4-FFF2-40B4-BE49-F238E27FC236}">
                      <a16:creationId xmlns:a16="http://schemas.microsoft.com/office/drawing/2014/main" id="{9460DAAE-1571-504D-B8CA-9A69E68D03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8" y="2205"/>
                  <a:ext cx="8" cy="7"/>
                </a:xfrm>
                <a:custGeom>
                  <a:avLst/>
                  <a:gdLst>
                    <a:gd name="T0" fmla="*/ 9 w 9"/>
                    <a:gd name="T1" fmla="*/ 7 h 7"/>
                    <a:gd name="T2" fmla="*/ 0 w 9"/>
                    <a:gd name="T3" fmla="*/ 0 h 7"/>
                    <a:gd name="T4" fmla="*/ 9 w 9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7">
                      <a:moveTo>
                        <a:pt x="9" y="7"/>
                      </a:moveTo>
                      <a:cubicBezTo>
                        <a:pt x="6" y="5"/>
                        <a:pt x="2" y="3"/>
                        <a:pt x="0" y="0"/>
                      </a:cubicBezTo>
                      <a:cubicBezTo>
                        <a:pt x="2" y="3"/>
                        <a:pt x="6" y="5"/>
                        <a:pt x="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34" name="Freeform 1866">
                  <a:extLst>
                    <a:ext uri="{FF2B5EF4-FFF2-40B4-BE49-F238E27FC236}">
                      <a16:creationId xmlns:a16="http://schemas.microsoft.com/office/drawing/2014/main" id="{6590D664-6E8D-FA41-A8DB-1DD3E605B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248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2 h 2"/>
                    <a:gd name="T3" fmla="*/ 0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35" name="Freeform 1867">
                  <a:extLst>
                    <a:ext uri="{FF2B5EF4-FFF2-40B4-BE49-F238E27FC236}">
                      <a16:creationId xmlns:a16="http://schemas.microsoft.com/office/drawing/2014/main" id="{670590DF-B49D-F24E-8306-D81B9E492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249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1 w 1"/>
                    <a:gd name="T5" fmla="*/ 1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36" name="Freeform 1868">
                  <a:extLst>
                    <a:ext uri="{FF2B5EF4-FFF2-40B4-BE49-F238E27FC236}">
                      <a16:creationId xmlns:a16="http://schemas.microsoft.com/office/drawing/2014/main" id="{6087E86A-08BD-BA40-948A-88E4111CE7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1" y="2345"/>
                  <a:ext cx="7" cy="5"/>
                </a:xfrm>
                <a:custGeom>
                  <a:avLst/>
                  <a:gdLst>
                    <a:gd name="T0" fmla="*/ 2 w 7"/>
                    <a:gd name="T1" fmla="*/ 5 h 6"/>
                    <a:gd name="T2" fmla="*/ 3 w 7"/>
                    <a:gd name="T3" fmla="*/ 6 h 6"/>
                    <a:gd name="T4" fmla="*/ 7 w 7"/>
                    <a:gd name="T5" fmla="*/ 3 h 6"/>
                    <a:gd name="T6" fmla="*/ 6 w 7"/>
                    <a:gd name="T7" fmla="*/ 1 h 6"/>
                    <a:gd name="T8" fmla="*/ 5 w 7"/>
                    <a:gd name="T9" fmla="*/ 0 h 6"/>
                    <a:gd name="T10" fmla="*/ 3 w 7"/>
                    <a:gd name="T11" fmla="*/ 1 h 6"/>
                    <a:gd name="T12" fmla="*/ 0 w 7"/>
                    <a:gd name="T13" fmla="*/ 3 h 6"/>
                    <a:gd name="T14" fmla="*/ 2 w 7"/>
                    <a:gd name="T1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7" y="2"/>
                        <a:pt x="7" y="2"/>
                        <a:pt x="6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1"/>
                        <a:pt x="3" y="1"/>
                      </a:cubicBezTo>
                      <a:cubicBezTo>
                        <a:pt x="2" y="2"/>
                        <a:pt x="2" y="3"/>
                        <a:pt x="0" y="3"/>
                      </a:cubicBezTo>
                      <a:cubicBezTo>
                        <a:pt x="1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37" name="Freeform 1869">
                  <a:extLst>
                    <a:ext uri="{FF2B5EF4-FFF2-40B4-BE49-F238E27FC236}">
                      <a16:creationId xmlns:a16="http://schemas.microsoft.com/office/drawing/2014/main" id="{326C4427-AC4C-4B4E-AA39-2519CBF8BF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2501"/>
                  <a:ext cx="34" cy="23"/>
                </a:xfrm>
                <a:custGeom>
                  <a:avLst/>
                  <a:gdLst>
                    <a:gd name="T0" fmla="*/ 20 w 35"/>
                    <a:gd name="T1" fmla="*/ 23 h 24"/>
                    <a:gd name="T2" fmla="*/ 22 w 35"/>
                    <a:gd name="T3" fmla="*/ 24 h 24"/>
                    <a:gd name="T4" fmla="*/ 30 w 35"/>
                    <a:gd name="T5" fmla="*/ 21 h 24"/>
                    <a:gd name="T6" fmla="*/ 35 w 35"/>
                    <a:gd name="T7" fmla="*/ 20 h 24"/>
                    <a:gd name="T8" fmla="*/ 30 w 35"/>
                    <a:gd name="T9" fmla="*/ 20 h 24"/>
                    <a:gd name="T10" fmla="*/ 9 w 35"/>
                    <a:gd name="T11" fmla="*/ 7 h 24"/>
                    <a:gd name="T12" fmla="*/ 6 w 35"/>
                    <a:gd name="T13" fmla="*/ 4 h 24"/>
                    <a:gd name="T14" fmla="*/ 3 w 35"/>
                    <a:gd name="T15" fmla="*/ 0 h 24"/>
                    <a:gd name="T16" fmla="*/ 3 w 35"/>
                    <a:gd name="T17" fmla="*/ 0 h 24"/>
                    <a:gd name="T18" fmla="*/ 2 w 35"/>
                    <a:gd name="T19" fmla="*/ 0 h 24"/>
                    <a:gd name="T20" fmla="*/ 1 w 35"/>
                    <a:gd name="T21" fmla="*/ 0 h 24"/>
                    <a:gd name="T22" fmla="*/ 1 w 35"/>
                    <a:gd name="T23" fmla="*/ 1 h 24"/>
                    <a:gd name="T24" fmla="*/ 1 w 35"/>
                    <a:gd name="T25" fmla="*/ 3 h 24"/>
                    <a:gd name="T26" fmla="*/ 1 w 35"/>
                    <a:gd name="T27" fmla="*/ 4 h 24"/>
                    <a:gd name="T28" fmla="*/ 0 w 35"/>
                    <a:gd name="T29" fmla="*/ 6 h 24"/>
                    <a:gd name="T30" fmla="*/ 0 w 35"/>
                    <a:gd name="T31" fmla="*/ 9 h 24"/>
                    <a:gd name="T32" fmla="*/ 0 w 35"/>
                    <a:gd name="T33" fmla="*/ 10 h 24"/>
                    <a:gd name="T34" fmla="*/ 0 w 35"/>
                    <a:gd name="T35" fmla="*/ 11 h 24"/>
                    <a:gd name="T36" fmla="*/ 0 w 35"/>
                    <a:gd name="T37" fmla="*/ 13 h 24"/>
                    <a:gd name="T38" fmla="*/ 0 w 35"/>
                    <a:gd name="T39" fmla="*/ 15 h 24"/>
                    <a:gd name="T40" fmla="*/ 0 w 35"/>
                    <a:gd name="T41" fmla="*/ 16 h 24"/>
                    <a:gd name="T42" fmla="*/ 0 w 35"/>
                    <a:gd name="T43" fmla="*/ 17 h 24"/>
                    <a:gd name="T44" fmla="*/ 0 w 35"/>
                    <a:gd name="T45" fmla="*/ 18 h 24"/>
                    <a:gd name="T46" fmla="*/ 0 w 35"/>
                    <a:gd name="T47" fmla="*/ 19 h 24"/>
                    <a:gd name="T48" fmla="*/ 1 w 35"/>
                    <a:gd name="T49" fmla="*/ 20 h 24"/>
                    <a:gd name="T50" fmla="*/ 1 w 35"/>
                    <a:gd name="T51" fmla="*/ 21 h 24"/>
                    <a:gd name="T52" fmla="*/ 1 w 35"/>
                    <a:gd name="T53" fmla="*/ 22 h 24"/>
                    <a:gd name="T54" fmla="*/ 1 w 35"/>
                    <a:gd name="T55" fmla="*/ 22 h 24"/>
                    <a:gd name="T56" fmla="*/ 3 w 35"/>
                    <a:gd name="T57" fmla="*/ 22 h 24"/>
                    <a:gd name="T58" fmla="*/ 10 w 35"/>
                    <a:gd name="T59" fmla="*/ 22 h 24"/>
                    <a:gd name="T60" fmla="*/ 13 w 35"/>
                    <a:gd name="T61" fmla="*/ 22 h 24"/>
                    <a:gd name="T62" fmla="*/ 14 w 35"/>
                    <a:gd name="T63" fmla="*/ 22 h 24"/>
                    <a:gd name="T64" fmla="*/ 16 w 35"/>
                    <a:gd name="T65" fmla="*/ 22 h 24"/>
                    <a:gd name="T66" fmla="*/ 16 w 35"/>
                    <a:gd name="T67" fmla="*/ 22 h 24"/>
                    <a:gd name="T68" fmla="*/ 18 w 35"/>
                    <a:gd name="T69" fmla="*/ 22 h 24"/>
                    <a:gd name="T70" fmla="*/ 18 w 35"/>
                    <a:gd name="T71" fmla="*/ 23 h 24"/>
                    <a:gd name="T72" fmla="*/ 19 w 35"/>
                    <a:gd name="T73" fmla="*/ 23 h 24"/>
                    <a:gd name="T74" fmla="*/ 20 w 35"/>
                    <a:gd name="T75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5" h="24">
                      <a:moveTo>
                        <a:pt x="20" y="23"/>
                      </a:moveTo>
                      <a:cubicBezTo>
                        <a:pt x="21" y="24"/>
                        <a:pt x="21" y="24"/>
                        <a:pt x="22" y="24"/>
                      </a:cubicBezTo>
                      <a:cubicBezTo>
                        <a:pt x="24" y="22"/>
                        <a:pt x="27" y="21"/>
                        <a:pt x="30" y="21"/>
                      </a:cubicBezTo>
                      <a:cubicBezTo>
                        <a:pt x="32" y="21"/>
                        <a:pt x="34" y="21"/>
                        <a:pt x="35" y="20"/>
                      </a:cubicBezTo>
                      <a:cubicBezTo>
                        <a:pt x="34" y="20"/>
                        <a:pt x="32" y="20"/>
                        <a:pt x="30" y="20"/>
                      </a:cubicBezTo>
                      <a:cubicBezTo>
                        <a:pt x="24" y="19"/>
                        <a:pt x="16" y="13"/>
                        <a:pt x="9" y="7"/>
                      </a:cubicBezTo>
                      <a:cubicBezTo>
                        <a:pt x="8" y="6"/>
                        <a:pt x="7" y="5"/>
                        <a:pt x="6" y="4"/>
                      </a:cubicBezTo>
                      <a:cubicBezTo>
                        <a:pt x="4" y="3"/>
                        <a:pt x="4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4"/>
                        <a:pt x="0" y="14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2" y="22"/>
                        <a:pt x="3" y="22"/>
                      </a:cubicBezTo>
                      <a:cubicBezTo>
                        <a:pt x="5" y="22"/>
                        <a:pt x="7" y="22"/>
                        <a:pt x="10" y="22"/>
                      </a:cubicBezTo>
                      <a:cubicBezTo>
                        <a:pt x="11" y="22"/>
                        <a:pt x="12" y="22"/>
                        <a:pt x="13" y="22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cubicBezTo>
                        <a:pt x="14" y="22"/>
                        <a:pt x="15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7" y="22"/>
                        <a:pt x="17" y="22"/>
                        <a:pt x="18" y="22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3"/>
                        <a:pt x="20" y="23"/>
                        <a:pt x="2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38" name="Freeform 1870">
                  <a:extLst>
                    <a:ext uri="{FF2B5EF4-FFF2-40B4-BE49-F238E27FC236}">
                      <a16:creationId xmlns:a16="http://schemas.microsoft.com/office/drawing/2014/main" id="{ABB232C7-D848-E943-9B68-7C1401D22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2" y="2100"/>
                  <a:ext cx="214" cy="381"/>
                </a:xfrm>
                <a:custGeom>
                  <a:avLst/>
                  <a:gdLst>
                    <a:gd name="T0" fmla="*/ 181 w 223"/>
                    <a:gd name="T1" fmla="*/ 97 h 399"/>
                    <a:gd name="T2" fmla="*/ 216 w 223"/>
                    <a:gd name="T3" fmla="*/ 62 h 399"/>
                    <a:gd name="T4" fmla="*/ 217 w 223"/>
                    <a:gd name="T5" fmla="*/ 43 h 399"/>
                    <a:gd name="T6" fmla="*/ 217 w 223"/>
                    <a:gd name="T7" fmla="*/ 48 h 399"/>
                    <a:gd name="T8" fmla="*/ 215 w 223"/>
                    <a:gd name="T9" fmla="*/ 54 h 399"/>
                    <a:gd name="T10" fmla="*/ 213 w 223"/>
                    <a:gd name="T11" fmla="*/ 59 h 399"/>
                    <a:gd name="T12" fmla="*/ 209 w 223"/>
                    <a:gd name="T13" fmla="*/ 61 h 399"/>
                    <a:gd name="T14" fmla="*/ 193 w 223"/>
                    <a:gd name="T15" fmla="*/ 68 h 399"/>
                    <a:gd name="T16" fmla="*/ 178 w 223"/>
                    <a:gd name="T17" fmla="*/ 66 h 399"/>
                    <a:gd name="T18" fmla="*/ 171 w 223"/>
                    <a:gd name="T19" fmla="*/ 55 h 399"/>
                    <a:gd name="T20" fmla="*/ 157 w 223"/>
                    <a:gd name="T21" fmla="*/ 28 h 399"/>
                    <a:gd name="T22" fmla="*/ 133 w 223"/>
                    <a:gd name="T23" fmla="*/ 15 h 399"/>
                    <a:gd name="T24" fmla="*/ 127 w 223"/>
                    <a:gd name="T25" fmla="*/ 10 h 399"/>
                    <a:gd name="T26" fmla="*/ 122 w 223"/>
                    <a:gd name="T27" fmla="*/ 4 h 399"/>
                    <a:gd name="T28" fmla="*/ 118 w 223"/>
                    <a:gd name="T29" fmla="*/ 1 h 399"/>
                    <a:gd name="T30" fmla="*/ 109 w 223"/>
                    <a:gd name="T31" fmla="*/ 3 h 399"/>
                    <a:gd name="T32" fmla="*/ 85 w 223"/>
                    <a:gd name="T33" fmla="*/ 0 h 399"/>
                    <a:gd name="T34" fmla="*/ 77 w 223"/>
                    <a:gd name="T35" fmla="*/ 5 h 399"/>
                    <a:gd name="T36" fmla="*/ 73 w 223"/>
                    <a:gd name="T37" fmla="*/ 12 h 399"/>
                    <a:gd name="T38" fmla="*/ 72 w 223"/>
                    <a:gd name="T39" fmla="*/ 17 h 399"/>
                    <a:gd name="T40" fmla="*/ 71 w 223"/>
                    <a:gd name="T41" fmla="*/ 20 h 399"/>
                    <a:gd name="T42" fmla="*/ 57 w 223"/>
                    <a:gd name="T43" fmla="*/ 40 h 399"/>
                    <a:gd name="T44" fmla="*/ 58 w 223"/>
                    <a:gd name="T45" fmla="*/ 60 h 399"/>
                    <a:gd name="T46" fmla="*/ 40 w 223"/>
                    <a:gd name="T47" fmla="*/ 88 h 399"/>
                    <a:gd name="T48" fmla="*/ 37 w 223"/>
                    <a:gd name="T49" fmla="*/ 107 h 399"/>
                    <a:gd name="T50" fmla="*/ 42 w 223"/>
                    <a:gd name="T51" fmla="*/ 144 h 399"/>
                    <a:gd name="T52" fmla="*/ 35 w 223"/>
                    <a:gd name="T53" fmla="*/ 168 h 399"/>
                    <a:gd name="T54" fmla="*/ 27 w 223"/>
                    <a:gd name="T55" fmla="*/ 201 h 399"/>
                    <a:gd name="T56" fmla="*/ 24 w 223"/>
                    <a:gd name="T57" fmla="*/ 215 h 399"/>
                    <a:gd name="T58" fmla="*/ 18 w 223"/>
                    <a:gd name="T59" fmla="*/ 238 h 399"/>
                    <a:gd name="T60" fmla="*/ 18 w 223"/>
                    <a:gd name="T61" fmla="*/ 274 h 399"/>
                    <a:gd name="T62" fmla="*/ 27 w 223"/>
                    <a:gd name="T63" fmla="*/ 289 h 399"/>
                    <a:gd name="T64" fmla="*/ 21 w 223"/>
                    <a:gd name="T65" fmla="*/ 303 h 399"/>
                    <a:gd name="T66" fmla="*/ 19 w 223"/>
                    <a:gd name="T67" fmla="*/ 320 h 399"/>
                    <a:gd name="T68" fmla="*/ 12 w 223"/>
                    <a:gd name="T69" fmla="*/ 337 h 399"/>
                    <a:gd name="T70" fmla="*/ 1 w 223"/>
                    <a:gd name="T71" fmla="*/ 360 h 399"/>
                    <a:gd name="T72" fmla="*/ 14 w 223"/>
                    <a:gd name="T73" fmla="*/ 376 h 399"/>
                    <a:gd name="T74" fmla="*/ 19 w 223"/>
                    <a:gd name="T75" fmla="*/ 395 h 399"/>
                    <a:gd name="T76" fmla="*/ 45 w 223"/>
                    <a:gd name="T77" fmla="*/ 397 h 399"/>
                    <a:gd name="T78" fmla="*/ 51 w 223"/>
                    <a:gd name="T79" fmla="*/ 397 h 399"/>
                    <a:gd name="T80" fmla="*/ 49 w 223"/>
                    <a:gd name="T81" fmla="*/ 370 h 399"/>
                    <a:gd name="T82" fmla="*/ 77 w 223"/>
                    <a:gd name="T83" fmla="*/ 340 h 399"/>
                    <a:gd name="T84" fmla="*/ 74 w 223"/>
                    <a:gd name="T85" fmla="*/ 324 h 399"/>
                    <a:gd name="T86" fmla="*/ 88 w 223"/>
                    <a:gd name="T87" fmla="*/ 286 h 399"/>
                    <a:gd name="T88" fmla="*/ 99 w 223"/>
                    <a:gd name="T89" fmla="*/ 258 h 399"/>
                    <a:gd name="T90" fmla="*/ 93 w 223"/>
                    <a:gd name="T91" fmla="*/ 234 h 399"/>
                    <a:gd name="T92" fmla="*/ 123 w 223"/>
                    <a:gd name="T93" fmla="*/ 232 h 399"/>
                    <a:gd name="T94" fmla="*/ 124 w 223"/>
                    <a:gd name="T95" fmla="*/ 210 h 399"/>
                    <a:gd name="T96" fmla="*/ 185 w 223"/>
                    <a:gd name="T97" fmla="*/ 187 h 399"/>
                    <a:gd name="T98" fmla="*/ 182 w 223"/>
                    <a:gd name="T99" fmla="*/ 165 h 399"/>
                    <a:gd name="T100" fmla="*/ 172 w 223"/>
                    <a:gd name="T101" fmla="*/ 148 h 399"/>
                    <a:gd name="T102" fmla="*/ 174 w 223"/>
                    <a:gd name="T103" fmla="*/ 112 h 399"/>
                    <a:gd name="T104" fmla="*/ 177 w 223"/>
                    <a:gd name="T105" fmla="*/ 101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23" h="399">
                      <a:moveTo>
                        <a:pt x="177" y="101"/>
                      </a:moveTo>
                      <a:cubicBezTo>
                        <a:pt x="179" y="98"/>
                        <a:pt x="179" y="98"/>
                        <a:pt x="179" y="98"/>
                      </a:cubicBezTo>
                      <a:cubicBezTo>
                        <a:pt x="180" y="98"/>
                        <a:pt x="180" y="97"/>
                        <a:pt x="180" y="97"/>
                      </a:cubicBezTo>
                      <a:cubicBezTo>
                        <a:pt x="181" y="97"/>
                        <a:pt x="181" y="97"/>
                        <a:pt x="181" y="97"/>
                      </a:cubicBezTo>
                      <a:cubicBezTo>
                        <a:pt x="181" y="97"/>
                        <a:pt x="181" y="97"/>
                        <a:pt x="181" y="97"/>
                      </a:cubicBezTo>
                      <a:cubicBezTo>
                        <a:pt x="181" y="96"/>
                        <a:pt x="182" y="96"/>
                        <a:pt x="182" y="95"/>
                      </a:cubicBezTo>
                      <a:cubicBezTo>
                        <a:pt x="185" y="92"/>
                        <a:pt x="188" y="89"/>
                        <a:pt x="190" y="86"/>
                      </a:cubicBezTo>
                      <a:cubicBezTo>
                        <a:pt x="194" y="79"/>
                        <a:pt x="202" y="71"/>
                        <a:pt x="208" y="67"/>
                      </a:cubicBezTo>
                      <a:cubicBezTo>
                        <a:pt x="208" y="66"/>
                        <a:pt x="209" y="65"/>
                        <a:pt x="210" y="65"/>
                      </a:cubicBezTo>
                      <a:cubicBezTo>
                        <a:pt x="212" y="64"/>
                        <a:pt x="214" y="63"/>
                        <a:pt x="216" y="62"/>
                      </a:cubicBezTo>
                      <a:cubicBezTo>
                        <a:pt x="218" y="61"/>
                        <a:pt x="222" y="59"/>
                        <a:pt x="223" y="58"/>
                      </a:cubicBezTo>
                      <a:cubicBezTo>
                        <a:pt x="223" y="57"/>
                        <a:pt x="223" y="46"/>
                        <a:pt x="221" y="44"/>
                      </a:cubicBezTo>
                      <a:cubicBezTo>
                        <a:pt x="221" y="44"/>
                        <a:pt x="220" y="43"/>
                        <a:pt x="218" y="43"/>
                      </a:cubicBezTo>
                      <a:cubicBezTo>
                        <a:pt x="218" y="43"/>
                        <a:pt x="218" y="43"/>
                        <a:pt x="217" y="43"/>
                      </a:cubicBezTo>
                      <a:cubicBezTo>
                        <a:pt x="217" y="43"/>
                        <a:pt x="217" y="43"/>
                        <a:pt x="217" y="43"/>
                      </a:cubicBezTo>
                      <a:cubicBezTo>
                        <a:pt x="217" y="44"/>
                        <a:pt x="217" y="44"/>
                        <a:pt x="217" y="44"/>
                      </a:cubicBezTo>
                      <a:cubicBezTo>
                        <a:pt x="217" y="44"/>
                        <a:pt x="217" y="44"/>
                        <a:pt x="217" y="45"/>
                      </a:cubicBezTo>
                      <a:cubicBezTo>
                        <a:pt x="217" y="45"/>
                        <a:pt x="217" y="46"/>
                        <a:pt x="217" y="46"/>
                      </a:cubicBezTo>
                      <a:cubicBezTo>
                        <a:pt x="217" y="46"/>
                        <a:pt x="217" y="47"/>
                        <a:pt x="217" y="47"/>
                      </a:cubicBezTo>
                      <a:cubicBezTo>
                        <a:pt x="217" y="47"/>
                        <a:pt x="217" y="48"/>
                        <a:pt x="217" y="48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7" y="50"/>
                        <a:pt x="216" y="50"/>
                        <a:pt x="216" y="51"/>
                      </a:cubicBezTo>
                      <a:cubicBezTo>
                        <a:pt x="216" y="51"/>
                        <a:pt x="216" y="51"/>
                        <a:pt x="216" y="52"/>
                      </a:cubicBezTo>
                      <a:cubicBezTo>
                        <a:pt x="216" y="52"/>
                        <a:pt x="216" y="52"/>
                        <a:pt x="216" y="53"/>
                      </a:cubicBezTo>
                      <a:cubicBezTo>
                        <a:pt x="216" y="53"/>
                        <a:pt x="216" y="54"/>
                        <a:pt x="215" y="54"/>
                      </a:cubicBezTo>
                      <a:cubicBezTo>
                        <a:pt x="215" y="54"/>
                        <a:pt x="215" y="55"/>
                        <a:pt x="215" y="55"/>
                      </a:cubicBezTo>
                      <a:cubicBezTo>
                        <a:pt x="215" y="56"/>
                        <a:pt x="215" y="56"/>
                        <a:pt x="215" y="56"/>
                      </a:cubicBezTo>
                      <a:cubicBezTo>
                        <a:pt x="214" y="57"/>
                        <a:pt x="214" y="57"/>
                        <a:pt x="214" y="57"/>
                      </a:cubicBezTo>
                      <a:cubicBezTo>
                        <a:pt x="214" y="58"/>
                        <a:pt x="214" y="58"/>
                        <a:pt x="214" y="58"/>
                      </a:cubicBezTo>
                      <a:cubicBezTo>
                        <a:pt x="213" y="58"/>
                        <a:pt x="213" y="59"/>
                        <a:pt x="213" y="59"/>
                      </a:cubicBezTo>
                      <a:cubicBezTo>
                        <a:pt x="213" y="59"/>
                        <a:pt x="213" y="59"/>
                        <a:pt x="213" y="59"/>
                      </a:cubicBezTo>
                      <a:cubicBezTo>
                        <a:pt x="212" y="61"/>
                        <a:pt x="211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8" y="61"/>
                        <a:pt x="207" y="62"/>
                        <a:pt x="206" y="63"/>
                      </a:cubicBezTo>
                      <a:cubicBezTo>
                        <a:pt x="204" y="65"/>
                        <a:pt x="202" y="66"/>
                        <a:pt x="200" y="66"/>
                      </a:cubicBezTo>
                      <a:cubicBezTo>
                        <a:pt x="200" y="66"/>
                        <a:pt x="200" y="66"/>
                        <a:pt x="200" y="66"/>
                      </a:cubicBezTo>
                      <a:cubicBezTo>
                        <a:pt x="199" y="66"/>
                        <a:pt x="198" y="66"/>
                        <a:pt x="198" y="66"/>
                      </a:cubicBezTo>
                      <a:cubicBezTo>
                        <a:pt x="196" y="67"/>
                        <a:pt x="194" y="68"/>
                        <a:pt x="193" y="68"/>
                      </a:cubicBezTo>
                      <a:cubicBezTo>
                        <a:pt x="192" y="68"/>
                        <a:pt x="191" y="68"/>
                        <a:pt x="191" y="68"/>
                      </a:cubicBezTo>
                      <a:cubicBezTo>
                        <a:pt x="190" y="68"/>
                        <a:pt x="190" y="68"/>
                        <a:pt x="190" y="67"/>
                      </a:cubicBezTo>
                      <a:cubicBezTo>
                        <a:pt x="189" y="67"/>
                        <a:pt x="187" y="67"/>
                        <a:pt x="185" y="67"/>
                      </a:cubicBezTo>
                      <a:cubicBezTo>
                        <a:pt x="182" y="67"/>
                        <a:pt x="180" y="67"/>
                        <a:pt x="179" y="66"/>
                      </a:cubicBezTo>
                      <a:cubicBezTo>
                        <a:pt x="179" y="66"/>
                        <a:pt x="178" y="66"/>
                        <a:pt x="178" y="66"/>
                      </a:cubicBezTo>
                      <a:cubicBezTo>
                        <a:pt x="177" y="66"/>
                        <a:pt x="175" y="66"/>
                        <a:pt x="174" y="66"/>
                      </a:cubicBezTo>
                      <a:cubicBezTo>
                        <a:pt x="172" y="65"/>
                        <a:pt x="169" y="65"/>
                        <a:pt x="168" y="64"/>
                      </a:cubicBezTo>
                      <a:cubicBezTo>
                        <a:pt x="168" y="64"/>
                        <a:pt x="167" y="63"/>
                        <a:pt x="167" y="62"/>
                      </a:cubicBezTo>
                      <a:cubicBezTo>
                        <a:pt x="167" y="60"/>
                        <a:pt x="169" y="60"/>
                        <a:pt x="169" y="59"/>
                      </a:cubicBezTo>
                      <a:cubicBezTo>
                        <a:pt x="170" y="58"/>
                        <a:pt x="171" y="58"/>
                        <a:pt x="171" y="55"/>
                      </a:cubicBezTo>
                      <a:cubicBezTo>
                        <a:pt x="171" y="51"/>
                        <a:pt x="175" y="47"/>
                        <a:pt x="177" y="44"/>
                      </a:cubicBezTo>
                      <a:cubicBezTo>
                        <a:pt x="178" y="42"/>
                        <a:pt x="179" y="41"/>
                        <a:pt x="180" y="40"/>
                      </a:cubicBezTo>
                      <a:cubicBezTo>
                        <a:pt x="179" y="39"/>
                        <a:pt x="174" y="38"/>
                        <a:pt x="171" y="37"/>
                      </a:cubicBezTo>
                      <a:cubicBezTo>
                        <a:pt x="165" y="34"/>
                        <a:pt x="161" y="32"/>
                        <a:pt x="159" y="30"/>
                      </a:cubicBezTo>
                      <a:cubicBezTo>
                        <a:pt x="159" y="29"/>
                        <a:pt x="158" y="28"/>
                        <a:pt x="157" y="28"/>
                      </a:cubicBezTo>
                      <a:cubicBezTo>
                        <a:pt x="155" y="26"/>
                        <a:pt x="152" y="25"/>
                        <a:pt x="148" y="25"/>
                      </a:cubicBezTo>
                      <a:cubicBezTo>
                        <a:pt x="145" y="24"/>
                        <a:pt x="143" y="23"/>
                        <a:pt x="141" y="22"/>
                      </a:cubicBezTo>
                      <a:cubicBezTo>
                        <a:pt x="140" y="21"/>
                        <a:pt x="140" y="21"/>
                        <a:pt x="139" y="20"/>
                      </a:cubicBezTo>
                      <a:cubicBezTo>
                        <a:pt x="138" y="19"/>
                        <a:pt x="137" y="18"/>
                        <a:pt x="135" y="17"/>
                      </a:cubicBezTo>
                      <a:cubicBezTo>
                        <a:pt x="134" y="16"/>
                        <a:pt x="133" y="16"/>
                        <a:pt x="133" y="15"/>
                      </a:cubicBezTo>
                      <a:cubicBezTo>
                        <a:pt x="132" y="15"/>
                        <a:pt x="132" y="15"/>
                        <a:pt x="132" y="14"/>
                      </a:cubicBezTo>
                      <a:cubicBezTo>
                        <a:pt x="131" y="14"/>
                        <a:pt x="131" y="14"/>
                        <a:pt x="130" y="13"/>
                      </a:cubicBezTo>
                      <a:cubicBezTo>
                        <a:pt x="130" y="13"/>
                        <a:pt x="130" y="13"/>
                        <a:pt x="129" y="12"/>
                      </a:cubicBezTo>
                      <a:cubicBezTo>
                        <a:pt x="129" y="12"/>
                        <a:pt x="129" y="12"/>
                        <a:pt x="128" y="11"/>
                      </a:cubicBezTo>
                      <a:cubicBezTo>
                        <a:pt x="128" y="11"/>
                        <a:pt x="127" y="11"/>
                        <a:pt x="127" y="10"/>
                      </a:cubicBezTo>
                      <a:cubicBezTo>
                        <a:pt x="127" y="10"/>
                        <a:pt x="126" y="9"/>
                        <a:pt x="126" y="9"/>
                      </a:cubicBezTo>
                      <a:cubicBezTo>
                        <a:pt x="126" y="9"/>
                        <a:pt x="125" y="8"/>
                        <a:pt x="125" y="8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122" y="5"/>
                        <a:pt x="122" y="5"/>
                        <a:pt x="122" y="4"/>
                      </a:cubicBezTo>
                      <a:cubicBezTo>
                        <a:pt x="121" y="4"/>
                        <a:pt x="121" y="4"/>
                        <a:pt x="121" y="3"/>
                      </a:cubicBezTo>
                      <a:cubicBezTo>
                        <a:pt x="121" y="3"/>
                        <a:pt x="120" y="3"/>
                        <a:pt x="120" y="2"/>
                      </a:cubicBezTo>
                      <a:cubicBezTo>
                        <a:pt x="120" y="2"/>
                        <a:pt x="120" y="2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8" y="1"/>
                      </a:cubicBezTo>
                      <a:cubicBezTo>
                        <a:pt x="116" y="0"/>
                        <a:pt x="114" y="0"/>
                        <a:pt x="112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1"/>
                        <a:pt x="110" y="1"/>
                        <a:pt x="110" y="2"/>
                      </a:cubicBezTo>
                      <a:cubicBezTo>
                        <a:pt x="109" y="2"/>
                        <a:pt x="109" y="3"/>
                        <a:pt x="109" y="3"/>
                      </a:cubicBezTo>
                      <a:cubicBezTo>
                        <a:pt x="108" y="6"/>
                        <a:pt x="106" y="9"/>
                        <a:pt x="104" y="9"/>
                      </a:cubicBezTo>
                      <a:cubicBezTo>
                        <a:pt x="103" y="9"/>
                        <a:pt x="102" y="8"/>
                        <a:pt x="101" y="6"/>
                      </a:cubicBezTo>
                      <a:cubicBezTo>
                        <a:pt x="99" y="4"/>
                        <a:pt x="96" y="3"/>
                        <a:pt x="91" y="2"/>
                      </a:cubicBezTo>
                      <a:cubicBezTo>
                        <a:pt x="89" y="2"/>
                        <a:pt x="89" y="2"/>
                        <a:pt x="89" y="2"/>
                      </a:cubicBezTo>
                      <a:cubicBezTo>
                        <a:pt x="87" y="2"/>
                        <a:pt x="86" y="1"/>
                        <a:pt x="85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3" y="0"/>
                        <a:pt x="81" y="2"/>
                      </a:cubicBezTo>
                      <a:cubicBezTo>
                        <a:pt x="80" y="3"/>
                        <a:pt x="80" y="3"/>
                        <a:pt x="79" y="4"/>
                      </a:cubicBezTo>
                      <a:cubicBezTo>
                        <a:pt x="79" y="4"/>
                        <a:pt x="78" y="5"/>
                        <a:pt x="77" y="5"/>
                      </a:cubicBezTo>
                      <a:cubicBezTo>
                        <a:pt x="77" y="5"/>
                        <a:pt x="77" y="5"/>
                        <a:pt x="77" y="5"/>
                      </a:cubicBezTo>
                      <a:cubicBezTo>
                        <a:pt x="76" y="7"/>
                        <a:pt x="74" y="8"/>
                        <a:pt x="73" y="9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3" y="9"/>
                        <a:pt x="73" y="9"/>
                        <a:pt x="73" y="10"/>
                      </a:cubicBezTo>
                      <a:cubicBezTo>
                        <a:pt x="73" y="10"/>
                        <a:pt x="73" y="10"/>
                        <a:pt x="73" y="11"/>
                      </a:cubicBezTo>
                      <a:cubicBezTo>
                        <a:pt x="73" y="11"/>
                        <a:pt x="73" y="11"/>
                        <a:pt x="73" y="12"/>
                      </a:cubicBezTo>
                      <a:cubicBezTo>
                        <a:pt x="73" y="12"/>
                        <a:pt x="73" y="12"/>
                        <a:pt x="73" y="13"/>
                      </a:cubicBezTo>
                      <a:cubicBezTo>
                        <a:pt x="73" y="13"/>
                        <a:pt x="73" y="13"/>
                        <a:pt x="73" y="14"/>
                      </a:cubicBezTo>
                      <a:cubicBezTo>
                        <a:pt x="72" y="14"/>
                        <a:pt x="72" y="14"/>
                        <a:pt x="72" y="15"/>
                      </a:cubicBezTo>
                      <a:cubicBezTo>
                        <a:pt x="72" y="15"/>
                        <a:pt x="72" y="15"/>
                        <a:pt x="72" y="15"/>
                      </a:cubicBezTo>
                      <a:cubicBezTo>
                        <a:pt x="72" y="16"/>
                        <a:pt x="72" y="16"/>
                        <a:pt x="72" y="17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1" y="19"/>
                        <a:pt x="71" y="20"/>
                        <a:pt x="71" y="20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2"/>
                      </a:cubicBezTo>
                      <a:cubicBezTo>
                        <a:pt x="70" y="23"/>
                        <a:pt x="68" y="24"/>
                        <a:pt x="64" y="27"/>
                      </a:cubicBezTo>
                      <a:cubicBezTo>
                        <a:pt x="62" y="28"/>
                        <a:pt x="58" y="30"/>
                        <a:pt x="58" y="31"/>
                      </a:cubicBezTo>
                      <a:cubicBezTo>
                        <a:pt x="58" y="32"/>
                        <a:pt x="58" y="33"/>
                        <a:pt x="58" y="34"/>
                      </a:cubicBezTo>
                      <a:cubicBezTo>
                        <a:pt x="58" y="36"/>
                        <a:pt x="59" y="38"/>
                        <a:pt x="57" y="40"/>
                      </a:cubicBezTo>
                      <a:cubicBezTo>
                        <a:pt x="57" y="41"/>
                        <a:pt x="58" y="42"/>
                        <a:pt x="58" y="43"/>
                      </a:cubicBezTo>
                      <a:cubicBezTo>
                        <a:pt x="58" y="44"/>
                        <a:pt x="59" y="45"/>
                        <a:pt x="59" y="46"/>
                      </a:cubicBezTo>
                      <a:cubicBezTo>
                        <a:pt x="60" y="48"/>
                        <a:pt x="60" y="51"/>
                        <a:pt x="57" y="53"/>
                      </a:cubicBezTo>
                      <a:cubicBezTo>
                        <a:pt x="57" y="53"/>
                        <a:pt x="58" y="54"/>
                        <a:pt x="58" y="54"/>
                      </a:cubicBezTo>
                      <a:cubicBezTo>
                        <a:pt x="59" y="55"/>
                        <a:pt x="60" y="58"/>
                        <a:pt x="58" y="60"/>
                      </a:cubicBezTo>
                      <a:cubicBezTo>
                        <a:pt x="57" y="61"/>
                        <a:pt x="56" y="62"/>
                        <a:pt x="55" y="62"/>
                      </a:cubicBezTo>
                      <a:cubicBezTo>
                        <a:pt x="54" y="63"/>
                        <a:pt x="52" y="63"/>
                        <a:pt x="52" y="64"/>
                      </a:cubicBezTo>
                      <a:cubicBezTo>
                        <a:pt x="52" y="67"/>
                        <a:pt x="51" y="73"/>
                        <a:pt x="47" y="75"/>
                      </a:cubicBezTo>
                      <a:cubicBezTo>
                        <a:pt x="45" y="76"/>
                        <a:pt x="43" y="80"/>
                        <a:pt x="43" y="84"/>
                      </a:cubicBezTo>
                      <a:cubicBezTo>
                        <a:pt x="43" y="86"/>
                        <a:pt x="41" y="87"/>
                        <a:pt x="40" y="88"/>
                      </a:cubicBez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0" y="88"/>
                        <a:pt x="40" y="88"/>
                        <a:pt x="40" y="89"/>
                      </a:cubicBezTo>
                      <a:cubicBezTo>
                        <a:pt x="42" y="93"/>
                        <a:pt x="43" y="98"/>
                        <a:pt x="42" y="101"/>
                      </a:cubicBezTo>
                      <a:cubicBezTo>
                        <a:pt x="41" y="102"/>
                        <a:pt x="40" y="103"/>
                        <a:pt x="39" y="103"/>
                      </a:cubicBezTo>
                      <a:cubicBezTo>
                        <a:pt x="38" y="103"/>
                        <a:pt x="37" y="106"/>
                        <a:pt x="37" y="107"/>
                      </a:cubicBezTo>
                      <a:cubicBezTo>
                        <a:pt x="37" y="109"/>
                        <a:pt x="36" y="111"/>
                        <a:pt x="34" y="112"/>
                      </a:cubicBezTo>
                      <a:cubicBezTo>
                        <a:pt x="34" y="113"/>
                        <a:pt x="33" y="118"/>
                        <a:pt x="35" y="121"/>
                      </a:cubicBezTo>
                      <a:cubicBezTo>
                        <a:pt x="39" y="126"/>
                        <a:pt x="39" y="130"/>
                        <a:pt x="39" y="133"/>
                      </a:cubicBezTo>
                      <a:cubicBezTo>
                        <a:pt x="39" y="134"/>
                        <a:pt x="40" y="135"/>
                        <a:pt x="41" y="136"/>
                      </a:cubicBezTo>
                      <a:cubicBezTo>
                        <a:pt x="42" y="138"/>
                        <a:pt x="43" y="141"/>
                        <a:pt x="42" y="144"/>
                      </a:cubicBezTo>
                      <a:cubicBezTo>
                        <a:pt x="42" y="145"/>
                        <a:pt x="41" y="146"/>
                        <a:pt x="41" y="148"/>
                      </a:cubicBezTo>
                      <a:cubicBezTo>
                        <a:pt x="41" y="150"/>
                        <a:pt x="40" y="153"/>
                        <a:pt x="38" y="154"/>
                      </a:cubicBezTo>
                      <a:cubicBezTo>
                        <a:pt x="38" y="154"/>
                        <a:pt x="38" y="156"/>
                        <a:pt x="38" y="157"/>
                      </a:cubicBezTo>
                      <a:cubicBezTo>
                        <a:pt x="37" y="159"/>
                        <a:pt x="37" y="161"/>
                        <a:pt x="35" y="162"/>
                      </a:cubicBezTo>
                      <a:cubicBezTo>
                        <a:pt x="35" y="163"/>
                        <a:pt x="35" y="166"/>
                        <a:pt x="35" y="168"/>
                      </a:cubicBezTo>
                      <a:cubicBezTo>
                        <a:pt x="36" y="171"/>
                        <a:pt x="37" y="175"/>
                        <a:pt x="35" y="176"/>
                      </a:cubicBezTo>
                      <a:cubicBezTo>
                        <a:pt x="34" y="177"/>
                        <a:pt x="34" y="177"/>
                        <a:pt x="33" y="178"/>
                      </a:cubicBezTo>
                      <a:cubicBezTo>
                        <a:pt x="30" y="180"/>
                        <a:pt x="27" y="181"/>
                        <a:pt x="27" y="186"/>
                      </a:cubicBezTo>
                      <a:cubicBezTo>
                        <a:pt x="27" y="189"/>
                        <a:pt x="27" y="192"/>
                        <a:pt x="28" y="194"/>
                      </a:cubicBezTo>
                      <a:cubicBezTo>
                        <a:pt x="28" y="197"/>
                        <a:pt x="28" y="199"/>
                        <a:pt x="27" y="201"/>
                      </a:cubicBezTo>
                      <a:cubicBezTo>
                        <a:pt x="27" y="201"/>
                        <a:pt x="28" y="202"/>
                        <a:pt x="28" y="202"/>
                      </a:cubicBezTo>
                      <a:cubicBezTo>
                        <a:pt x="29" y="203"/>
                        <a:pt x="31" y="204"/>
                        <a:pt x="30" y="208"/>
                      </a:cubicBezTo>
                      <a:cubicBezTo>
                        <a:pt x="30" y="212"/>
                        <a:pt x="26" y="212"/>
                        <a:pt x="25" y="212"/>
                      </a:cubicBezTo>
                      <a:cubicBezTo>
                        <a:pt x="24" y="212"/>
                        <a:pt x="24" y="212"/>
                        <a:pt x="24" y="212"/>
                      </a:cubicBezTo>
                      <a:cubicBezTo>
                        <a:pt x="24" y="213"/>
                        <a:pt x="24" y="214"/>
                        <a:pt x="24" y="215"/>
                      </a:cubicBezTo>
                      <a:cubicBezTo>
                        <a:pt x="24" y="218"/>
                        <a:pt x="25" y="222"/>
                        <a:pt x="21" y="222"/>
                      </a:cubicBezTo>
                      <a:cubicBezTo>
                        <a:pt x="20" y="222"/>
                        <a:pt x="20" y="226"/>
                        <a:pt x="20" y="227"/>
                      </a:cubicBezTo>
                      <a:cubicBezTo>
                        <a:pt x="20" y="231"/>
                        <a:pt x="19" y="233"/>
                        <a:pt x="18" y="234"/>
                      </a:cubicBezTo>
                      <a:cubicBezTo>
                        <a:pt x="17" y="235"/>
                        <a:pt x="17" y="235"/>
                        <a:pt x="17" y="235"/>
                      </a:cubicBezTo>
                      <a:cubicBezTo>
                        <a:pt x="17" y="236"/>
                        <a:pt x="17" y="237"/>
                        <a:pt x="18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4"/>
                        <a:pt x="20" y="245"/>
                        <a:pt x="20" y="246"/>
                      </a:cubicBezTo>
                      <a:cubicBezTo>
                        <a:pt x="20" y="251"/>
                        <a:pt x="21" y="256"/>
                        <a:pt x="17" y="257"/>
                      </a:cubicBezTo>
                      <a:cubicBezTo>
                        <a:pt x="16" y="258"/>
                        <a:pt x="16" y="264"/>
                        <a:pt x="16" y="265"/>
                      </a:cubicBezTo>
                      <a:cubicBezTo>
                        <a:pt x="19" y="267"/>
                        <a:pt x="19" y="271"/>
                        <a:pt x="18" y="274"/>
                      </a:cubicBezTo>
                      <a:cubicBezTo>
                        <a:pt x="18" y="274"/>
                        <a:pt x="18" y="274"/>
                        <a:pt x="19" y="274"/>
                      </a:cubicBezTo>
                      <a:cubicBezTo>
                        <a:pt x="20" y="276"/>
                        <a:pt x="22" y="278"/>
                        <a:pt x="19" y="282"/>
                      </a:cubicBezTo>
                      <a:cubicBezTo>
                        <a:pt x="18" y="282"/>
                        <a:pt x="18" y="283"/>
                        <a:pt x="18" y="283"/>
                      </a:cubicBezTo>
                      <a:cubicBezTo>
                        <a:pt x="19" y="284"/>
                        <a:pt x="20" y="284"/>
                        <a:pt x="21" y="284"/>
                      </a:cubicBezTo>
                      <a:cubicBezTo>
                        <a:pt x="24" y="283"/>
                        <a:pt x="27" y="286"/>
                        <a:pt x="27" y="289"/>
                      </a:cubicBezTo>
                      <a:cubicBezTo>
                        <a:pt x="27" y="290"/>
                        <a:pt x="26" y="291"/>
                        <a:pt x="26" y="292"/>
                      </a:cubicBezTo>
                      <a:cubicBezTo>
                        <a:pt x="25" y="292"/>
                        <a:pt x="24" y="293"/>
                        <a:pt x="23" y="293"/>
                      </a:cubicBezTo>
                      <a:cubicBezTo>
                        <a:pt x="22" y="293"/>
                        <a:pt x="22" y="293"/>
                        <a:pt x="21" y="293"/>
                      </a:cubicBezTo>
                      <a:cubicBezTo>
                        <a:pt x="24" y="295"/>
                        <a:pt x="25" y="297"/>
                        <a:pt x="24" y="299"/>
                      </a:cubicBezTo>
                      <a:cubicBezTo>
                        <a:pt x="24" y="300"/>
                        <a:pt x="23" y="302"/>
                        <a:pt x="21" y="303"/>
                      </a:cubicBezTo>
                      <a:cubicBezTo>
                        <a:pt x="20" y="303"/>
                        <a:pt x="20" y="303"/>
                        <a:pt x="20" y="305"/>
                      </a:cubicBezTo>
                      <a:cubicBezTo>
                        <a:pt x="20" y="306"/>
                        <a:pt x="21" y="308"/>
                        <a:pt x="20" y="310"/>
                      </a:cubicBezTo>
                      <a:cubicBezTo>
                        <a:pt x="20" y="311"/>
                        <a:pt x="20" y="313"/>
                        <a:pt x="21" y="314"/>
                      </a:cubicBezTo>
                      <a:cubicBezTo>
                        <a:pt x="21" y="315"/>
                        <a:pt x="22" y="317"/>
                        <a:pt x="21" y="319"/>
                      </a:cubicBezTo>
                      <a:cubicBezTo>
                        <a:pt x="21" y="319"/>
                        <a:pt x="20" y="320"/>
                        <a:pt x="19" y="320"/>
                      </a:cubicBezTo>
                      <a:cubicBezTo>
                        <a:pt x="19" y="320"/>
                        <a:pt x="19" y="321"/>
                        <a:pt x="19" y="322"/>
                      </a:cubicBezTo>
                      <a:cubicBezTo>
                        <a:pt x="19" y="324"/>
                        <a:pt x="19" y="328"/>
                        <a:pt x="15" y="328"/>
                      </a:cubicBezTo>
                      <a:cubicBezTo>
                        <a:pt x="14" y="328"/>
                        <a:pt x="14" y="328"/>
                        <a:pt x="14" y="330"/>
                      </a:cubicBezTo>
                      <a:cubicBezTo>
                        <a:pt x="13" y="332"/>
                        <a:pt x="13" y="334"/>
                        <a:pt x="11" y="335"/>
                      </a:cubicBezTo>
                      <a:cubicBezTo>
                        <a:pt x="11" y="335"/>
                        <a:pt x="12" y="336"/>
                        <a:pt x="12" y="337"/>
                      </a:cubicBezTo>
                      <a:cubicBezTo>
                        <a:pt x="13" y="338"/>
                        <a:pt x="15" y="342"/>
                        <a:pt x="11" y="344"/>
                      </a:cubicBezTo>
                      <a:cubicBezTo>
                        <a:pt x="10" y="345"/>
                        <a:pt x="10" y="346"/>
                        <a:pt x="10" y="347"/>
                      </a:cubicBezTo>
                      <a:cubicBezTo>
                        <a:pt x="10" y="349"/>
                        <a:pt x="9" y="352"/>
                        <a:pt x="6" y="352"/>
                      </a:cubicBezTo>
                      <a:cubicBezTo>
                        <a:pt x="3" y="352"/>
                        <a:pt x="2" y="356"/>
                        <a:pt x="1" y="358"/>
                      </a:cubicBezTo>
                      <a:cubicBezTo>
                        <a:pt x="1" y="359"/>
                        <a:pt x="1" y="359"/>
                        <a:pt x="1" y="360"/>
                      </a:cubicBezTo>
                      <a:cubicBezTo>
                        <a:pt x="0" y="363"/>
                        <a:pt x="0" y="365"/>
                        <a:pt x="1" y="367"/>
                      </a:cubicBezTo>
                      <a:cubicBezTo>
                        <a:pt x="4" y="369"/>
                        <a:pt x="3" y="372"/>
                        <a:pt x="3" y="373"/>
                      </a:cubicBezTo>
                      <a:cubicBezTo>
                        <a:pt x="3" y="373"/>
                        <a:pt x="3" y="374"/>
                        <a:pt x="3" y="374"/>
                      </a:cubicBezTo>
                      <a:cubicBezTo>
                        <a:pt x="3" y="374"/>
                        <a:pt x="5" y="374"/>
                        <a:pt x="7" y="374"/>
                      </a:cubicBezTo>
                      <a:cubicBezTo>
                        <a:pt x="10" y="374"/>
                        <a:pt x="13" y="374"/>
                        <a:pt x="14" y="376"/>
                      </a:cubicBezTo>
                      <a:cubicBezTo>
                        <a:pt x="14" y="377"/>
                        <a:pt x="15" y="378"/>
                        <a:pt x="14" y="380"/>
                      </a:cubicBezTo>
                      <a:cubicBezTo>
                        <a:pt x="13" y="383"/>
                        <a:pt x="13" y="388"/>
                        <a:pt x="14" y="390"/>
                      </a:cubicBezTo>
                      <a:cubicBezTo>
                        <a:pt x="15" y="390"/>
                        <a:pt x="16" y="392"/>
                        <a:pt x="17" y="393"/>
                      </a:cubicBezTo>
                      <a:cubicBezTo>
                        <a:pt x="17" y="393"/>
                        <a:pt x="18" y="395"/>
                        <a:pt x="18" y="395"/>
                      </a:cubicBezTo>
                      <a:cubicBezTo>
                        <a:pt x="18" y="395"/>
                        <a:pt x="18" y="395"/>
                        <a:pt x="19" y="395"/>
                      </a:cubicBezTo>
                      <a:cubicBezTo>
                        <a:pt x="21" y="394"/>
                        <a:pt x="27" y="394"/>
                        <a:pt x="32" y="394"/>
                      </a:cubicBezTo>
                      <a:cubicBezTo>
                        <a:pt x="35" y="394"/>
                        <a:pt x="37" y="394"/>
                        <a:pt x="39" y="394"/>
                      </a:cubicBezTo>
                      <a:cubicBezTo>
                        <a:pt x="40" y="395"/>
                        <a:pt x="41" y="395"/>
                        <a:pt x="42" y="395"/>
                      </a:cubicBezTo>
                      <a:cubicBezTo>
                        <a:pt x="42" y="396"/>
                        <a:pt x="42" y="396"/>
                        <a:pt x="42" y="396"/>
                      </a:cubicBezTo>
                      <a:cubicBezTo>
                        <a:pt x="43" y="396"/>
                        <a:pt x="44" y="397"/>
                        <a:pt x="45" y="397"/>
                      </a:cubicBezTo>
                      <a:cubicBezTo>
                        <a:pt x="45" y="397"/>
                        <a:pt x="45" y="397"/>
                        <a:pt x="45" y="398"/>
                      </a:cubicBezTo>
                      <a:cubicBezTo>
                        <a:pt x="45" y="398"/>
                        <a:pt x="46" y="397"/>
                        <a:pt x="46" y="397"/>
                      </a:cubicBezTo>
                      <a:cubicBezTo>
                        <a:pt x="48" y="397"/>
                        <a:pt x="50" y="398"/>
                        <a:pt x="51" y="399"/>
                      </a:cubicBezTo>
                      <a:cubicBezTo>
                        <a:pt x="52" y="399"/>
                        <a:pt x="52" y="399"/>
                        <a:pt x="53" y="399"/>
                      </a:cubicBezTo>
                      <a:cubicBezTo>
                        <a:pt x="52" y="398"/>
                        <a:pt x="51" y="397"/>
                        <a:pt x="51" y="397"/>
                      </a:cubicBezTo>
                      <a:cubicBezTo>
                        <a:pt x="48" y="394"/>
                        <a:pt x="47" y="392"/>
                        <a:pt x="47" y="390"/>
                      </a:cubicBezTo>
                      <a:cubicBezTo>
                        <a:pt x="47" y="390"/>
                        <a:pt x="47" y="388"/>
                        <a:pt x="47" y="387"/>
                      </a:cubicBezTo>
                      <a:cubicBezTo>
                        <a:pt x="46" y="385"/>
                        <a:pt x="46" y="384"/>
                        <a:pt x="46" y="382"/>
                      </a:cubicBezTo>
                      <a:cubicBezTo>
                        <a:pt x="46" y="382"/>
                        <a:pt x="46" y="381"/>
                        <a:pt x="46" y="381"/>
                      </a:cubicBezTo>
                      <a:cubicBezTo>
                        <a:pt x="46" y="378"/>
                        <a:pt x="45" y="373"/>
                        <a:pt x="49" y="370"/>
                      </a:cubicBezTo>
                      <a:cubicBezTo>
                        <a:pt x="50" y="369"/>
                        <a:pt x="51" y="368"/>
                        <a:pt x="52" y="367"/>
                      </a:cubicBezTo>
                      <a:cubicBezTo>
                        <a:pt x="53" y="366"/>
                        <a:pt x="54" y="365"/>
                        <a:pt x="57" y="365"/>
                      </a:cubicBezTo>
                      <a:cubicBezTo>
                        <a:pt x="58" y="365"/>
                        <a:pt x="61" y="363"/>
                        <a:pt x="61" y="359"/>
                      </a:cubicBezTo>
                      <a:cubicBezTo>
                        <a:pt x="61" y="352"/>
                        <a:pt x="65" y="350"/>
                        <a:pt x="70" y="345"/>
                      </a:cubicBezTo>
                      <a:cubicBezTo>
                        <a:pt x="72" y="343"/>
                        <a:pt x="75" y="342"/>
                        <a:pt x="77" y="340"/>
                      </a:cubicBezTo>
                      <a:cubicBezTo>
                        <a:pt x="79" y="339"/>
                        <a:pt x="82" y="337"/>
                        <a:pt x="82" y="336"/>
                      </a:cubicBezTo>
                      <a:cubicBezTo>
                        <a:pt x="82" y="334"/>
                        <a:pt x="83" y="331"/>
                        <a:pt x="83" y="328"/>
                      </a:cubicBezTo>
                      <a:cubicBezTo>
                        <a:pt x="84" y="327"/>
                        <a:pt x="84" y="326"/>
                        <a:pt x="84" y="325"/>
                      </a:cubicBezTo>
                      <a:cubicBezTo>
                        <a:pt x="83" y="325"/>
                        <a:pt x="81" y="324"/>
                        <a:pt x="79" y="324"/>
                      </a:cubicBezTo>
                      <a:cubicBezTo>
                        <a:pt x="77" y="324"/>
                        <a:pt x="76" y="324"/>
                        <a:pt x="74" y="324"/>
                      </a:cubicBezTo>
                      <a:cubicBezTo>
                        <a:pt x="72" y="323"/>
                        <a:pt x="67" y="319"/>
                        <a:pt x="65" y="314"/>
                      </a:cubicBezTo>
                      <a:cubicBezTo>
                        <a:pt x="64" y="310"/>
                        <a:pt x="64" y="307"/>
                        <a:pt x="66" y="303"/>
                      </a:cubicBezTo>
                      <a:cubicBezTo>
                        <a:pt x="68" y="299"/>
                        <a:pt x="74" y="293"/>
                        <a:pt x="85" y="292"/>
                      </a:cubicBezTo>
                      <a:cubicBezTo>
                        <a:pt x="85" y="292"/>
                        <a:pt x="85" y="291"/>
                        <a:pt x="85" y="291"/>
                      </a:cubicBezTo>
                      <a:cubicBezTo>
                        <a:pt x="85" y="290"/>
                        <a:pt x="85" y="288"/>
                        <a:pt x="88" y="286"/>
                      </a:cubicBezTo>
                      <a:cubicBezTo>
                        <a:pt x="89" y="285"/>
                        <a:pt x="90" y="284"/>
                        <a:pt x="90" y="280"/>
                      </a:cubicBezTo>
                      <a:cubicBezTo>
                        <a:pt x="90" y="276"/>
                        <a:pt x="90" y="267"/>
                        <a:pt x="96" y="267"/>
                      </a:cubicBezTo>
                      <a:cubicBezTo>
                        <a:pt x="97" y="267"/>
                        <a:pt x="97" y="267"/>
                        <a:pt x="97" y="266"/>
                      </a:cubicBezTo>
                      <a:cubicBezTo>
                        <a:pt x="96" y="265"/>
                        <a:pt x="95" y="264"/>
                        <a:pt x="95" y="262"/>
                      </a:cubicBezTo>
                      <a:cubicBezTo>
                        <a:pt x="95" y="261"/>
                        <a:pt x="95" y="259"/>
                        <a:pt x="99" y="258"/>
                      </a:cubicBezTo>
                      <a:cubicBezTo>
                        <a:pt x="99" y="258"/>
                        <a:pt x="98" y="258"/>
                        <a:pt x="98" y="258"/>
                      </a:cubicBezTo>
                      <a:cubicBezTo>
                        <a:pt x="98" y="257"/>
                        <a:pt x="97" y="256"/>
                        <a:pt x="96" y="256"/>
                      </a:cubicBezTo>
                      <a:cubicBezTo>
                        <a:pt x="93" y="256"/>
                        <a:pt x="93" y="252"/>
                        <a:pt x="93" y="250"/>
                      </a:cubicBezTo>
                      <a:cubicBezTo>
                        <a:pt x="93" y="249"/>
                        <a:pt x="93" y="247"/>
                        <a:pt x="93" y="247"/>
                      </a:cubicBezTo>
                      <a:cubicBezTo>
                        <a:pt x="92" y="244"/>
                        <a:pt x="90" y="238"/>
                        <a:pt x="93" y="234"/>
                      </a:cubicBezTo>
                      <a:cubicBezTo>
                        <a:pt x="93" y="234"/>
                        <a:pt x="94" y="233"/>
                        <a:pt x="96" y="233"/>
                      </a:cubicBezTo>
                      <a:cubicBezTo>
                        <a:pt x="97" y="233"/>
                        <a:pt x="100" y="234"/>
                        <a:pt x="103" y="235"/>
                      </a:cubicBezTo>
                      <a:cubicBezTo>
                        <a:pt x="106" y="236"/>
                        <a:pt x="109" y="238"/>
                        <a:pt x="112" y="238"/>
                      </a:cubicBezTo>
                      <a:cubicBezTo>
                        <a:pt x="119" y="239"/>
                        <a:pt x="123" y="235"/>
                        <a:pt x="123" y="234"/>
                      </a:cubicBezTo>
                      <a:cubicBezTo>
                        <a:pt x="123" y="233"/>
                        <a:pt x="123" y="232"/>
                        <a:pt x="123" y="232"/>
                      </a:cubicBezTo>
                      <a:cubicBezTo>
                        <a:pt x="122" y="229"/>
                        <a:pt x="121" y="224"/>
                        <a:pt x="125" y="221"/>
                      </a:cubicBezTo>
                      <a:cubicBezTo>
                        <a:pt x="126" y="221"/>
                        <a:pt x="126" y="220"/>
                        <a:pt x="126" y="220"/>
                      </a:cubicBezTo>
                      <a:cubicBezTo>
                        <a:pt x="126" y="220"/>
                        <a:pt x="126" y="220"/>
                        <a:pt x="126" y="219"/>
                      </a:cubicBezTo>
                      <a:cubicBezTo>
                        <a:pt x="125" y="218"/>
                        <a:pt x="124" y="217"/>
                        <a:pt x="124" y="216"/>
                      </a:cubicBezTo>
                      <a:cubicBezTo>
                        <a:pt x="123" y="213"/>
                        <a:pt x="123" y="211"/>
                        <a:pt x="124" y="210"/>
                      </a:cubicBezTo>
                      <a:cubicBezTo>
                        <a:pt x="126" y="207"/>
                        <a:pt x="129" y="207"/>
                        <a:pt x="131" y="209"/>
                      </a:cubicBezTo>
                      <a:cubicBezTo>
                        <a:pt x="131" y="209"/>
                        <a:pt x="132" y="209"/>
                        <a:pt x="136" y="209"/>
                      </a:cubicBezTo>
                      <a:cubicBezTo>
                        <a:pt x="141" y="209"/>
                        <a:pt x="150" y="208"/>
                        <a:pt x="158" y="207"/>
                      </a:cubicBezTo>
                      <a:cubicBezTo>
                        <a:pt x="172" y="204"/>
                        <a:pt x="178" y="200"/>
                        <a:pt x="178" y="198"/>
                      </a:cubicBezTo>
                      <a:cubicBezTo>
                        <a:pt x="179" y="195"/>
                        <a:pt x="181" y="192"/>
                        <a:pt x="185" y="187"/>
                      </a:cubicBezTo>
                      <a:cubicBezTo>
                        <a:pt x="187" y="185"/>
                        <a:pt x="188" y="183"/>
                        <a:pt x="189" y="182"/>
                      </a:cubicBezTo>
                      <a:cubicBezTo>
                        <a:pt x="189" y="182"/>
                        <a:pt x="189" y="181"/>
                        <a:pt x="189" y="180"/>
                      </a:cubicBezTo>
                      <a:cubicBezTo>
                        <a:pt x="188" y="179"/>
                        <a:pt x="187" y="178"/>
                        <a:pt x="185" y="178"/>
                      </a:cubicBezTo>
                      <a:cubicBezTo>
                        <a:pt x="183" y="178"/>
                        <a:pt x="181" y="176"/>
                        <a:pt x="180" y="174"/>
                      </a:cubicBezTo>
                      <a:cubicBezTo>
                        <a:pt x="179" y="171"/>
                        <a:pt x="180" y="167"/>
                        <a:pt x="182" y="165"/>
                      </a:cubicBezTo>
                      <a:cubicBezTo>
                        <a:pt x="183" y="164"/>
                        <a:pt x="183" y="164"/>
                        <a:pt x="182" y="164"/>
                      </a:cubicBezTo>
                      <a:cubicBezTo>
                        <a:pt x="182" y="163"/>
                        <a:pt x="180" y="162"/>
                        <a:pt x="177" y="161"/>
                      </a:cubicBezTo>
                      <a:cubicBezTo>
                        <a:pt x="174" y="161"/>
                        <a:pt x="168" y="159"/>
                        <a:pt x="166" y="155"/>
                      </a:cubicBezTo>
                      <a:cubicBezTo>
                        <a:pt x="166" y="154"/>
                        <a:pt x="166" y="152"/>
                        <a:pt x="168" y="150"/>
                      </a:cubicBezTo>
                      <a:cubicBezTo>
                        <a:pt x="170" y="149"/>
                        <a:pt x="171" y="148"/>
                        <a:pt x="172" y="148"/>
                      </a:cubicBezTo>
                      <a:cubicBezTo>
                        <a:pt x="172" y="148"/>
                        <a:pt x="172" y="148"/>
                        <a:pt x="172" y="148"/>
                      </a:cubicBezTo>
                      <a:cubicBezTo>
                        <a:pt x="170" y="147"/>
                        <a:pt x="169" y="145"/>
                        <a:pt x="169" y="139"/>
                      </a:cubicBezTo>
                      <a:cubicBezTo>
                        <a:pt x="169" y="136"/>
                        <a:pt x="170" y="134"/>
                        <a:pt x="171" y="132"/>
                      </a:cubicBezTo>
                      <a:cubicBezTo>
                        <a:pt x="171" y="131"/>
                        <a:pt x="172" y="129"/>
                        <a:pt x="172" y="125"/>
                      </a:cubicBezTo>
                      <a:cubicBezTo>
                        <a:pt x="172" y="119"/>
                        <a:pt x="173" y="115"/>
                        <a:pt x="174" y="112"/>
                      </a:cubicBezTo>
                      <a:cubicBezTo>
                        <a:pt x="175" y="109"/>
                        <a:pt x="176" y="107"/>
                        <a:pt x="176" y="105"/>
                      </a:cubicBezTo>
                      <a:cubicBezTo>
                        <a:pt x="176" y="105"/>
                        <a:pt x="176" y="104"/>
                        <a:pt x="176" y="104"/>
                      </a:cubicBezTo>
                      <a:cubicBezTo>
                        <a:pt x="176" y="104"/>
                        <a:pt x="176" y="103"/>
                        <a:pt x="176" y="103"/>
                      </a:cubicBezTo>
                      <a:cubicBezTo>
                        <a:pt x="176" y="103"/>
                        <a:pt x="177" y="102"/>
                        <a:pt x="177" y="102"/>
                      </a:cubicBezTo>
                      <a:cubicBezTo>
                        <a:pt x="177" y="101"/>
                        <a:pt x="177" y="101"/>
                        <a:pt x="177" y="101"/>
                      </a:cubicBezTo>
                      <a:cubicBezTo>
                        <a:pt x="177" y="101"/>
                        <a:pt x="177" y="101"/>
                        <a:pt x="178" y="101"/>
                      </a:cubicBezTo>
                      <a:lnTo>
                        <a:pt x="177" y="1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39" name="Freeform 1871">
                  <a:extLst>
                    <a:ext uri="{FF2B5EF4-FFF2-40B4-BE49-F238E27FC236}">
                      <a16:creationId xmlns:a16="http://schemas.microsoft.com/office/drawing/2014/main" id="{7284B14B-4C55-1645-B3F2-E935CA477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194"/>
                  <a:ext cx="2" cy="2"/>
                </a:xfrm>
                <a:custGeom>
                  <a:avLst/>
                  <a:gdLst>
                    <a:gd name="T0" fmla="*/ 0 w 2"/>
                    <a:gd name="T1" fmla="*/ 3 h 3"/>
                    <a:gd name="T2" fmla="*/ 1 w 2"/>
                    <a:gd name="T3" fmla="*/ 3 h 3"/>
                    <a:gd name="T4" fmla="*/ 1 w 2"/>
                    <a:gd name="T5" fmla="*/ 2 h 3"/>
                    <a:gd name="T6" fmla="*/ 1 w 2"/>
                    <a:gd name="T7" fmla="*/ 1 h 3"/>
                    <a:gd name="T8" fmla="*/ 2 w 2"/>
                    <a:gd name="T9" fmla="*/ 0 h 3"/>
                    <a:gd name="T10" fmla="*/ 0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40" name="Freeform 1872">
                  <a:extLst>
                    <a:ext uri="{FF2B5EF4-FFF2-40B4-BE49-F238E27FC236}">
                      <a16:creationId xmlns:a16="http://schemas.microsoft.com/office/drawing/2014/main" id="{731F0A58-0EE2-684C-AB33-EEB1E34C9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1" y="2141"/>
                  <a:ext cx="5" cy="14"/>
                </a:xfrm>
                <a:custGeom>
                  <a:avLst/>
                  <a:gdLst>
                    <a:gd name="T0" fmla="*/ 3 w 5"/>
                    <a:gd name="T1" fmla="*/ 1 h 15"/>
                    <a:gd name="T2" fmla="*/ 0 w 5"/>
                    <a:gd name="T3" fmla="*/ 0 h 15"/>
                    <a:gd name="T4" fmla="*/ 3 w 5"/>
                    <a:gd name="T5" fmla="*/ 1 h 15"/>
                    <a:gd name="T6" fmla="*/ 5 w 5"/>
                    <a:gd name="T7" fmla="*/ 15 h 15"/>
                    <a:gd name="T8" fmla="*/ 3 w 5"/>
                    <a:gd name="T9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5">
                      <a:moveTo>
                        <a:pt x="3" y="1"/>
                      </a:moveTo>
                      <a:cubicBezTo>
                        <a:pt x="3" y="1"/>
                        <a:pt x="2" y="0"/>
                        <a:pt x="0" y="0"/>
                      </a:cubicBez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5" y="3"/>
                        <a:pt x="5" y="14"/>
                        <a:pt x="5" y="15"/>
                      </a:cubicBezTo>
                      <a:cubicBezTo>
                        <a:pt x="5" y="14"/>
                        <a:pt x="5" y="3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41" name="Freeform 1873">
                  <a:extLst>
                    <a:ext uri="{FF2B5EF4-FFF2-40B4-BE49-F238E27FC236}">
                      <a16:creationId xmlns:a16="http://schemas.microsoft.com/office/drawing/2014/main" id="{CE6F6CB2-5D9F-CC4C-95F5-1C3B7CE95B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0" y="214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42" name="Freeform 1874">
                  <a:extLst>
                    <a:ext uri="{FF2B5EF4-FFF2-40B4-BE49-F238E27FC236}">
                      <a16:creationId xmlns:a16="http://schemas.microsoft.com/office/drawing/2014/main" id="{26F616CA-4E44-1F47-9B3C-BAB4C9F433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2164"/>
                  <a:ext cx="18" cy="18"/>
                </a:xfrm>
                <a:custGeom>
                  <a:avLst/>
                  <a:gdLst>
                    <a:gd name="T0" fmla="*/ 18 w 18"/>
                    <a:gd name="T1" fmla="*/ 0 h 19"/>
                    <a:gd name="T2" fmla="*/ 0 w 18"/>
                    <a:gd name="T3" fmla="*/ 19 h 19"/>
                    <a:gd name="T4" fmla="*/ 18 w 18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9">
                      <a:moveTo>
                        <a:pt x="18" y="0"/>
                      </a:moveTo>
                      <a:cubicBezTo>
                        <a:pt x="12" y="4"/>
                        <a:pt x="4" y="12"/>
                        <a:pt x="0" y="19"/>
                      </a:cubicBezTo>
                      <a:cubicBezTo>
                        <a:pt x="4" y="12"/>
                        <a:pt x="12" y="4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43" name="Freeform 1875">
                  <a:extLst>
                    <a:ext uri="{FF2B5EF4-FFF2-40B4-BE49-F238E27FC236}">
                      <a16:creationId xmlns:a16="http://schemas.microsoft.com/office/drawing/2014/main" id="{CFFE0879-954C-C447-8BDF-270444BC4A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" y="219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44" name="Freeform 1876">
                  <a:extLst>
                    <a:ext uri="{FF2B5EF4-FFF2-40B4-BE49-F238E27FC236}">
                      <a16:creationId xmlns:a16="http://schemas.microsoft.com/office/drawing/2014/main" id="{C288168B-789A-794E-8B34-006259AEE7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19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45" name="Freeform 1877">
                  <a:extLst>
                    <a:ext uri="{FF2B5EF4-FFF2-40B4-BE49-F238E27FC236}">
                      <a16:creationId xmlns:a16="http://schemas.microsoft.com/office/drawing/2014/main" id="{B1DB2BEE-77E7-574F-B8AB-5EDEF3537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7" y="224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46" name="Freeform 1878">
                  <a:extLst>
                    <a:ext uri="{FF2B5EF4-FFF2-40B4-BE49-F238E27FC236}">
                      <a16:creationId xmlns:a16="http://schemas.microsoft.com/office/drawing/2014/main" id="{63528673-A5F8-B74C-86F4-EAD0042EE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" y="219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47" name="Freeform 1879">
                  <a:extLst>
                    <a:ext uri="{FF2B5EF4-FFF2-40B4-BE49-F238E27FC236}">
                      <a16:creationId xmlns:a16="http://schemas.microsoft.com/office/drawing/2014/main" id="{8B6A0A75-1CF7-6F47-9C7A-A1B9F4F5F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3" y="2195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48" name="Freeform 1880">
                  <a:extLst>
                    <a:ext uri="{FF2B5EF4-FFF2-40B4-BE49-F238E27FC236}">
                      <a16:creationId xmlns:a16="http://schemas.microsoft.com/office/drawing/2014/main" id="{C73B704C-77C5-B74C-8DCB-C4F852D5D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" y="2341"/>
                  <a:ext cx="5" cy="16"/>
                </a:xfrm>
                <a:custGeom>
                  <a:avLst/>
                  <a:gdLst>
                    <a:gd name="T0" fmla="*/ 0 w 5"/>
                    <a:gd name="T1" fmla="*/ 11 h 17"/>
                    <a:gd name="T2" fmla="*/ 0 w 5"/>
                    <a:gd name="T3" fmla="*/ 17 h 17"/>
                    <a:gd name="T4" fmla="*/ 0 w 5"/>
                    <a:gd name="T5" fmla="*/ 17 h 17"/>
                    <a:gd name="T6" fmla="*/ 3 w 5"/>
                    <a:gd name="T7" fmla="*/ 16 h 17"/>
                    <a:gd name="T8" fmla="*/ 3 w 5"/>
                    <a:gd name="T9" fmla="*/ 16 h 17"/>
                    <a:gd name="T10" fmla="*/ 5 w 5"/>
                    <a:gd name="T11" fmla="*/ 6 h 17"/>
                    <a:gd name="T12" fmla="*/ 5 w 5"/>
                    <a:gd name="T13" fmla="*/ 0 h 17"/>
                    <a:gd name="T14" fmla="*/ 5 w 5"/>
                    <a:gd name="T15" fmla="*/ 0 h 17"/>
                    <a:gd name="T16" fmla="*/ 3 w 5"/>
                    <a:gd name="T17" fmla="*/ 1 h 17"/>
                    <a:gd name="T18" fmla="*/ 0 w 5"/>
                    <a:gd name="T1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17">
                      <a:moveTo>
                        <a:pt x="0" y="11"/>
                      </a:moveTo>
                      <a:cubicBezTo>
                        <a:pt x="0" y="13"/>
                        <a:pt x="0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7"/>
                        <a:pt x="2" y="17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5" y="16"/>
                        <a:pt x="5" y="9"/>
                        <a:pt x="5" y="6"/>
                      </a:cubicBezTo>
                      <a:cubicBezTo>
                        <a:pt x="5" y="4"/>
                        <a:pt x="5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1" y="1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49" name="Freeform 1881">
                  <a:extLst>
                    <a:ext uri="{FF2B5EF4-FFF2-40B4-BE49-F238E27FC236}">
                      <a16:creationId xmlns:a16="http://schemas.microsoft.com/office/drawing/2014/main" id="{94517354-FB74-0946-8FBA-3C9A64718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253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2 h 2"/>
                    <a:gd name="T6" fmla="*/ 1 w 1"/>
                    <a:gd name="T7" fmla="*/ 0 h 2"/>
                    <a:gd name="T8" fmla="*/ 0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50" name="Freeform 1882">
                  <a:extLst>
                    <a:ext uri="{FF2B5EF4-FFF2-40B4-BE49-F238E27FC236}">
                      <a16:creationId xmlns:a16="http://schemas.microsoft.com/office/drawing/2014/main" id="{64D80CC0-8767-494B-9291-7A947E5C4E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3" y="2490"/>
                  <a:ext cx="6" cy="2"/>
                </a:xfrm>
                <a:custGeom>
                  <a:avLst/>
                  <a:gdLst>
                    <a:gd name="T0" fmla="*/ 3 w 6"/>
                    <a:gd name="T1" fmla="*/ 0 h 2"/>
                    <a:gd name="T2" fmla="*/ 0 w 6"/>
                    <a:gd name="T3" fmla="*/ 2 h 2"/>
                    <a:gd name="T4" fmla="*/ 6 w 6"/>
                    <a:gd name="T5" fmla="*/ 0 h 2"/>
                    <a:gd name="T6" fmla="*/ 4 w 6"/>
                    <a:gd name="T7" fmla="*/ 0 h 2"/>
                    <a:gd name="T8" fmla="*/ 3 w 6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3" y="0"/>
                      </a:moveTo>
                      <a:cubicBezTo>
                        <a:pt x="3" y="1"/>
                        <a:pt x="2" y="1"/>
                        <a:pt x="0" y="2"/>
                      </a:cubicBezTo>
                      <a:cubicBezTo>
                        <a:pt x="3" y="2"/>
                        <a:pt x="5" y="1"/>
                        <a:pt x="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51" name="Freeform 1883">
                  <a:extLst>
                    <a:ext uri="{FF2B5EF4-FFF2-40B4-BE49-F238E27FC236}">
                      <a16:creationId xmlns:a16="http://schemas.microsoft.com/office/drawing/2014/main" id="{AFAEA629-498A-F24D-9415-7BBD46334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8" y="2483"/>
                  <a:ext cx="6" cy="4"/>
                </a:xfrm>
                <a:custGeom>
                  <a:avLst/>
                  <a:gdLst>
                    <a:gd name="T0" fmla="*/ 2 w 7"/>
                    <a:gd name="T1" fmla="*/ 0 h 4"/>
                    <a:gd name="T2" fmla="*/ 2 w 7"/>
                    <a:gd name="T3" fmla="*/ 0 h 4"/>
                    <a:gd name="T4" fmla="*/ 1 w 7"/>
                    <a:gd name="T5" fmla="*/ 1 h 4"/>
                    <a:gd name="T6" fmla="*/ 1 w 7"/>
                    <a:gd name="T7" fmla="*/ 4 h 4"/>
                    <a:gd name="T8" fmla="*/ 2 w 7"/>
                    <a:gd name="T9" fmla="*/ 4 h 4"/>
                    <a:gd name="T10" fmla="*/ 6 w 7"/>
                    <a:gd name="T11" fmla="*/ 1 h 4"/>
                    <a:gd name="T12" fmla="*/ 6 w 7"/>
                    <a:gd name="T13" fmla="*/ 1 h 4"/>
                    <a:gd name="T14" fmla="*/ 7 w 7"/>
                    <a:gd name="T15" fmla="*/ 0 h 4"/>
                    <a:gd name="T16" fmla="*/ 2 w 7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4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7" y="0"/>
                        <a:pt x="7" y="0"/>
                      </a:cubicBezTo>
                      <a:cubicBezTo>
                        <a:pt x="5" y="0"/>
                        <a:pt x="4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52" name="Freeform 1884">
                  <a:extLst>
                    <a:ext uri="{FF2B5EF4-FFF2-40B4-BE49-F238E27FC236}">
                      <a16:creationId xmlns:a16="http://schemas.microsoft.com/office/drawing/2014/main" id="{D6225AC9-C440-5C46-A339-D079DBA0B3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0" y="2496"/>
                  <a:ext cx="26" cy="13"/>
                </a:xfrm>
                <a:custGeom>
                  <a:avLst/>
                  <a:gdLst>
                    <a:gd name="T0" fmla="*/ 27 w 28"/>
                    <a:gd name="T1" fmla="*/ 0 h 14"/>
                    <a:gd name="T2" fmla="*/ 16 w 28"/>
                    <a:gd name="T3" fmla="*/ 2 h 14"/>
                    <a:gd name="T4" fmla="*/ 15 w 28"/>
                    <a:gd name="T5" fmla="*/ 2 h 14"/>
                    <a:gd name="T6" fmla="*/ 14 w 28"/>
                    <a:gd name="T7" fmla="*/ 6 h 14"/>
                    <a:gd name="T8" fmla="*/ 13 w 28"/>
                    <a:gd name="T9" fmla="*/ 8 h 14"/>
                    <a:gd name="T10" fmla="*/ 4 w 28"/>
                    <a:gd name="T11" fmla="*/ 7 h 14"/>
                    <a:gd name="T12" fmla="*/ 0 w 28"/>
                    <a:gd name="T13" fmla="*/ 6 h 14"/>
                    <a:gd name="T14" fmla="*/ 2 w 28"/>
                    <a:gd name="T15" fmla="*/ 10 h 14"/>
                    <a:gd name="T16" fmla="*/ 4 w 28"/>
                    <a:gd name="T17" fmla="*/ 11 h 14"/>
                    <a:gd name="T18" fmla="*/ 5 w 28"/>
                    <a:gd name="T19" fmla="*/ 11 h 14"/>
                    <a:gd name="T20" fmla="*/ 8 w 28"/>
                    <a:gd name="T21" fmla="*/ 11 h 14"/>
                    <a:gd name="T22" fmla="*/ 12 w 28"/>
                    <a:gd name="T23" fmla="*/ 12 h 14"/>
                    <a:gd name="T24" fmla="*/ 14 w 28"/>
                    <a:gd name="T25" fmla="*/ 14 h 14"/>
                    <a:gd name="T26" fmla="*/ 13 w 28"/>
                    <a:gd name="T27" fmla="*/ 11 h 14"/>
                    <a:gd name="T28" fmla="*/ 21 w 28"/>
                    <a:gd name="T29" fmla="*/ 8 h 14"/>
                    <a:gd name="T30" fmla="*/ 26 w 28"/>
                    <a:gd name="T31" fmla="*/ 7 h 14"/>
                    <a:gd name="T32" fmla="*/ 27 w 28"/>
                    <a:gd name="T33" fmla="*/ 2 h 14"/>
                    <a:gd name="T34" fmla="*/ 27 w 28"/>
                    <a:gd name="T3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" h="14">
                      <a:moveTo>
                        <a:pt x="27" y="0"/>
                      </a:moveTo>
                      <a:cubicBezTo>
                        <a:pt x="24" y="3"/>
                        <a:pt x="19" y="4"/>
                        <a:pt x="16" y="2"/>
                      </a:cubicBezTo>
                      <a:cubicBezTo>
                        <a:pt x="16" y="1"/>
                        <a:pt x="15" y="1"/>
                        <a:pt x="15" y="2"/>
                      </a:cubicBezTo>
                      <a:cubicBezTo>
                        <a:pt x="14" y="3"/>
                        <a:pt x="14" y="4"/>
                        <a:pt x="14" y="6"/>
                      </a:cubicBezTo>
                      <a:cubicBezTo>
                        <a:pt x="14" y="7"/>
                        <a:pt x="13" y="8"/>
                        <a:pt x="13" y="8"/>
                      </a:cubicBezTo>
                      <a:cubicBezTo>
                        <a:pt x="11" y="10"/>
                        <a:pt x="8" y="9"/>
                        <a:pt x="4" y="7"/>
                      </a:cubicBezTo>
                      <a:cubicBezTo>
                        <a:pt x="2" y="7"/>
                        <a:pt x="1" y="6"/>
                        <a:pt x="0" y="6"/>
                      </a:cubicBezTo>
                      <a:cubicBezTo>
                        <a:pt x="0" y="7"/>
                        <a:pt x="1" y="8"/>
                        <a:pt x="2" y="10"/>
                      </a:cubicBezTo>
                      <a:cubicBezTo>
                        <a:pt x="3" y="11"/>
                        <a:pt x="4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7" y="11"/>
                        <a:pt x="8" y="11"/>
                      </a:cubicBezTo>
                      <a:cubicBezTo>
                        <a:pt x="9" y="11"/>
                        <a:pt x="10" y="11"/>
                        <a:pt x="12" y="12"/>
                      </a:cubicBezTo>
                      <a:cubicBezTo>
                        <a:pt x="12" y="13"/>
                        <a:pt x="13" y="13"/>
                        <a:pt x="14" y="14"/>
                      </a:cubicBezTo>
                      <a:cubicBezTo>
                        <a:pt x="13" y="13"/>
                        <a:pt x="13" y="12"/>
                        <a:pt x="13" y="11"/>
                      </a:cubicBezTo>
                      <a:cubicBezTo>
                        <a:pt x="14" y="8"/>
                        <a:pt x="18" y="6"/>
                        <a:pt x="21" y="8"/>
                      </a:cubicBezTo>
                      <a:cubicBezTo>
                        <a:pt x="23" y="9"/>
                        <a:pt x="25" y="8"/>
                        <a:pt x="26" y="7"/>
                      </a:cubicBezTo>
                      <a:cubicBezTo>
                        <a:pt x="27" y="6"/>
                        <a:pt x="28" y="4"/>
                        <a:pt x="27" y="2"/>
                      </a:cubicBezTo>
                      <a:cubicBezTo>
                        <a:pt x="27" y="2"/>
                        <a:pt x="27" y="1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53" name="Freeform 1885">
                  <a:extLst>
                    <a:ext uri="{FF2B5EF4-FFF2-40B4-BE49-F238E27FC236}">
                      <a16:creationId xmlns:a16="http://schemas.microsoft.com/office/drawing/2014/main" id="{1653DF85-6790-9A4D-AB75-7CCC74CFB1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" y="2379"/>
                  <a:ext cx="3" cy="4"/>
                </a:xfrm>
                <a:custGeom>
                  <a:avLst/>
                  <a:gdLst>
                    <a:gd name="T0" fmla="*/ 2 w 3"/>
                    <a:gd name="T1" fmla="*/ 2 h 4"/>
                    <a:gd name="T2" fmla="*/ 0 w 3"/>
                    <a:gd name="T3" fmla="*/ 0 h 4"/>
                    <a:gd name="T4" fmla="*/ 1 w 3"/>
                    <a:gd name="T5" fmla="*/ 1 h 4"/>
                    <a:gd name="T6" fmla="*/ 3 w 3"/>
                    <a:gd name="T7" fmla="*/ 4 h 4"/>
                    <a:gd name="T8" fmla="*/ 2 w 3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2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2"/>
                        <a:pt x="2" y="3"/>
                        <a:pt x="3" y="4"/>
                      </a:cubicBezTo>
                      <a:cubicBezTo>
                        <a:pt x="3" y="3"/>
                        <a:pt x="3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54" name="Freeform 1886">
                  <a:extLst>
                    <a:ext uri="{FF2B5EF4-FFF2-40B4-BE49-F238E27FC236}">
                      <a16:creationId xmlns:a16="http://schemas.microsoft.com/office/drawing/2014/main" id="{00D6D622-047E-6D48-8C41-43F6057A5D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3" y="2491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1 w 5"/>
                    <a:gd name="T3" fmla="*/ 3 h 5"/>
                    <a:gd name="T4" fmla="*/ 0 w 5"/>
                    <a:gd name="T5" fmla="*/ 5 h 5"/>
                    <a:gd name="T6" fmla="*/ 1 w 5"/>
                    <a:gd name="T7" fmla="*/ 4 h 5"/>
                    <a:gd name="T8" fmla="*/ 5 w 5"/>
                    <a:gd name="T9" fmla="*/ 1 h 5"/>
                    <a:gd name="T10" fmla="*/ 3 w 5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cubicBezTo>
                        <a:pt x="2" y="0"/>
                        <a:pt x="1" y="2"/>
                        <a:pt x="1" y="3"/>
                      </a:cubicBezTo>
                      <a:cubicBezTo>
                        <a:pt x="1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1" y="4"/>
                      </a:cubicBezTo>
                      <a:cubicBezTo>
                        <a:pt x="2" y="3"/>
                        <a:pt x="3" y="2"/>
                        <a:pt x="5" y="1"/>
                      </a:cubicBezTo>
                      <a:cubicBezTo>
                        <a:pt x="4" y="1"/>
                        <a:pt x="4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55" name="Freeform 1887">
                  <a:extLst>
                    <a:ext uri="{FF2B5EF4-FFF2-40B4-BE49-F238E27FC236}">
                      <a16:creationId xmlns:a16="http://schemas.microsoft.com/office/drawing/2014/main" id="{28C634E0-BCF6-C14B-87BB-0939288C9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2504"/>
                  <a:ext cx="2" cy="5"/>
                </a:xfrm>
                <a:custGeom>
                  <a:avLst/>
                  <a:gdLst>
                    <a:gd name="T0" fmla="*/ 2 w 2"/>
                    <a:gd name="T1" fmla="*/ 5 h 5"/>
                    <a:gd name="T2" fmla="*/ 1 w 2"/>
                    <a:gd name="T3" fmla="*/ 3 h 5"/>
                    <a:gd name="T4" fmla="*/ 1 w 2"/>
                    <a:gd name="T5" fmla="*/ 0 h 5"/>
                    <a:gd name="T6" fmla="*/ 1 w 2"/>
                    <a:gd name="T7" fmla="*/ 5 h 5"/>
                    <a:gd name="T8" fmla="*/ 2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1" y="5"/>
                        <a:pt x="1" y="4"/>
                        <a:pt x="1" y="3"/>
                      </a:cubicBezTo>
                      <a:cubicBezTo>
                        <a:pt x="1" y="2"/>
                        <a:pt x="1" y="0"/>
                        <a:pt x="1" y="0"/>
                      </a:cubicBezTo>
                      <a:cubicBezTo>
                        <a:pt x="0" y="0"/>
                        <a:pt x="0" y="2"/>
                        <a:pt x="1" y="5"/>
                      </a:cubicBezTo>
                      <a:cubicBezTo>
                        <a:pt x="1" y="5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56" name="Freeform 1888">
                  <a:extLst>
                    <a:ext uri="{FF2B5EF4-FFF2-40B4-BE49-F238E27FC236}">
                      <a16:creationId xmlns:a16="http://schemas.microsoft.com/office/drawing/2014/main" id="{F361B0A0-0BC5-A743-825E-6BABDBC1B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" y="2052"/>
                  <a:ext cx="89" cy="478"/>
                </a:xfrm>
                <a:custGeom>
                  <a:avLst/>
                  <a:gdLst>
                    <a:gd name="T0" fmla="*/ 85 w 92"/>
                    <a:gd name="T1" fmla="*/ 60 h 500"/>
                    <a:gd name="T2" fmla="*/ 80 w 92"/>
                    <a:gd name="T3" fmla="*/ 39 h 500"/>
                    <a:gd name="T4" fmla="*/ 73 w 92"/>
                    <a:gd name="T5" fmla="*/ 15 h 500"/>
                    <a:gd name="T6" fmla="*/ 67 w 92"/>
                    <a:gd name="T7" fmla="*/ 0 h 500"/>
                    <a:gd name="T8" fmla="*/ 65 w 92"/>
                    <a:gd name="T9" fmla="*/ 6 h 500"/>
                    <a:gd name="T10" fmla="*/ 61 w 92"/>
                    <a:gd name="T11" fmla="*/ 10 h 500"/>
                    <a:gd name="T12" fmla="*/ 58 w 92"/>
                    <a:gd name="T13" fmla="*/ 79 h 500"/>
                    <a:gd name="T14" fmla="*/ 44 w 92"/>
                    <a:gd name="T15" fmla="*/ 133 h 500"/>
                    <a:gd name="T16" fmla="*/ 45 w 92"/>
                    <a:gd name="T17" fmla="*/ 182 h 500"/>
                    <a:gd name="T18" fmla="*/ 30 w 92"/>
                    <a:gd name="T19" fmla="*/ 229 h 500"/>
                    <a:gd name="T20" fmla="*/ 24 w 92"/>
                    <a:gd name="T21" fmla="*/ 259 h 500"/>
                    <a:gd name="T22" fmla="*/ 20 w 92"/>
                    <a:gd name="T23" fmla="*/ 293 h 500"/>
                    <a:gd name="T24" fmla="*/ 31 w 92"/>
                    <a:gd name="T25" fmla="*/ 298 h 500"/>
                    <a:gd name="T26" fmla="*/ 30 w 92"/>
                    <a:gd name="T27" fmla="*/ 317 h 500"/>
                    <a:gd name="T28" fmla="*/ 27 w 92"/>
                    <a:gd name="T29" fmla="*/ 338 h 500"/>
                    <a:gd name="T30" fmla="*/ 21 w 92"/>
                    <a:gd name="T31" fmla="*/ 353 h 500"/>
                    <a:gd name="T32" fmla="*/ 12 w 92"/>
                    <a:gd name="T33" fmla="*/ 357 h 500"/>
                    <a:gd name="T34" fmla="*/ 7 w 92"/>
                    <a:gd name="T35" fmla="*/ 362 h 500"/>
                    <a:gd name="T36" fmla="*/ 12 w 92"/>
                    <a:gd name="T37" fmla="*/ 368 h 500"/>
                    <a:gd name="T38" fmla="*/ 24 w 92"/>
                    <a:gd name="T39" fmla="*/ 388 h 500"/>
                    <a:gd name="T40" fmla="*/ 5 w 92"/>
                    <a:gd name="T41" fmla="*/ 389 h 500"/>
                    <a:gd name="T42" fmla="*/ 11 w 92"/>
                    <a:gd name="T43" fmla="*/ 390 h 500"/>
                    <a:gd name="T44" fmla="*/ 2 w 92"/>
                    <a:gd name="T45" fmla="*/ 410 h 500"/>
                    <a:gd name="T46" fmla="*/ 7 w 92"/>
                    <a:gd name="T47" fmla="*/ 413 h 500"/>
                    <a:gd name="T48" fmla="*/ 16 w 92"/>
                    <a:gd name="T49" fmla="*/ 411 h 500"/>
                    <a:gd name="T50" fmla="*/ 7 w 92"/>
                    <a:gd name="T51" fmla="*/ 429 h 500"/>
                    <a:gd name="T52" fmla="*/ 22 w 92"/>
                    <a:gd name="T53" fmla="*/ 435 h 500"/>
                    <a:gd name="T54" fmla="*/ 33 w 92"/>
                    <a:gd name="T55" fmla="*/ 445 h 500"/>
                    <a:gd name="T56" fmla="*/ 48 w 92"/>
                    <a:gd name="T57" fmla="*/ 459 h 500"/>
                    <a:gd name="T58" fmla="*/ 57 w 92"/>
                    <a:gd name="T59" fmla="*/ 466 h 500"/>
                    <a:gd name="T60" fmla="*/ 63 w 92"/>
                    <a:gd name="T61" fmla="*/ 475 h 500"/>
                    <a:gd name="T62" fmla="*/ 55 w 92"/>
                    <a:gd name="T63" fmla="*/ 483 h 500"/>
                    <a:gd name="T64" fmla="*/ 47 w 92"/>
                    <a:gd name="T65" fmla="*/ 482 h 500"/>
                    <a:gd name="T66" fmla="*/ 53 w 92"/>
                    <a:gd name="T67" fmla="*/ 492 h 500"/>
                    <a:gd name="T68" fmla="*/ 66 w 92"/>
                    <a:gd name="T69" fmla="*/ 497 h 500"/>
                    <a:gd name="T70" fmla="*/ 77 w 92"/>
                    <a:gd name="T71" fmla="*/ 495 h 500"/>
                    <a:gd name="T72" fmla="*/ 75 w 92"/>
                    <a:gd name="T73" fmla="*/ 494 h 500"/>
                    <a:gd name="T74" fmla="*/ 74 w 92"/>
                    <a:gd name="T75" fmla="*/ 492 h 500"/>
                    <a:gd name="T76" fmla="*/ 73 w 92"/>
                    <a:gd name="T77" fmla="*/ 486 h 500"/>
                    <a:gd name="T78" fmla="*/ 73 w 92"/>
                    <a:gd name="T79" fmla="*/ 476 h 500"/>
                    <a:gd name="T80" fmla="*/ 74 w 92"/>
                    <a:gd name="T81" fmla="*/ 458 h 500"/>
                    <a:gd name="T82" fmla="*/ 64 w 92"/>
                    <a:gd name="T83" fmla="*/ 450 h 500"/>
                    <a:gd name="T84" fmla="*/ 41 w 92"/>
                    <a:gd name="T85" fmla="*/ 449 h 500"/>
                    <a:gd name="T86" fmla="*/ 34 w 92"/>
                    <a:gd name="T87" fmla="*/ 443 h 500"/>
                    <a:gd name="T88" fmla="*/ 20 w 92"/>
                    <a:gd name="T89" fmla="*/ 409 h 500"/>
                    <a:gd name="T90" fmla="*/ 32 w 92"/>
                    <a:gd name="T91" fmla="*/ 382 h 500"/>
                    <a:gd name="T92" fmla="*/ 40 w 92"/>
                    <a:gd name="T93" fmla="*/ 365 h 500"/>
                    <a:gd name="T94" fmla="*/ 40 w 92"/>
                    <a:gd name="T95" fmla="*/ 345 h 500"/>
                    <a:gd name="T96" fmla="*/ 43 w 92"/>
                    <a:gd name="T97" fmla="*/ 338 h 500"/>
                    <a:gd name="T98" fmla="*/ 37 w 92"/>
                    <a:gd name="T99" fmla="*/ 319 h 500"/>
                    <a:gd name="T100" fmla="*/ 36 w 92"/>
                    <a:gd name="T101" fmla="*/ 285 h 500"/>
                    <a:gd name="T102" fmla="*/ 47 w 92"/>
                    <a:gd name="T103" fmla="*/ 258 h 500"/>
                    <a:gd name="T104" fmla="*/ 54 w 92"/>
                    <a:gd name="T105" fmla="*/ 225 h 500"/>
                    <a:gd name="T106" fmla="*/ 60 w 92"/>
                    <a:gd name="T107" fmla="*/ 197 h 500"/>
                    <a:gd name="T108" fmla="*/ 54 w 92"/>
                    <a:gd name="T109" fmla="*/ 160 h 500"/>
                    <a:gd name="T110" fmla="*/ 60 w 92"/>
                    <a:gd name="T111" fmla="*/ 140 h 500"/>
                    <a:gd name="T112" fmla="*/ 78 w 92"/>
                    <a:gd name="T113" fmla="*/ 107 h 500"/>
                    <a:gd name="T114" fmla="*/ 77 w 92"/>
                    <a:gd name="T115" fmla="*/ 84 h 500"/>
                    <a:gd name="T116" fmla="*/ 91 w 92"/>
                    <a:gd name="T117" fmla="*/ 68 h 500"/>
                    <a:gd name="T118" fmla="*/ 91 w 92"/>
                    <a:gd name="T119" fmla="*/ 64 h 500"/>
                    <a:gd name="T120" fmla="*/ 88 w 92"/>
                    <a:gd name="T121" fmla="*/ 62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2" h="500">
                      <a:moveTo>
                        <a:pt x="88" y="62"/>
                      </a:move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7" y="62"/>
                        <a:pt x="87" y="62"/>
                        <a:pt x="86" y="62"/>
                      </a:cubicBezTo>
                      <a:cubicBezTo>
                        <a:pt x="86" y="61"/>
                        <a:pt x="86" y="61"/>
                        <a:pt x="86" y="61"/>
                      </a:cubicBezTo>
                      <a:cubicBezTo>
                        <a:pt x="86" y="61"/>
                        <a:pt x="85" y="61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5" y="59"/>
                        <a:pt x="85" y="58"/>
                        <a:pt x="85" y="56"/>
                      </a:cubicBezTo>
                      <a:cubicBezTo>
                        <a:pt x="84" y="53"/>
                        <a:pt x="84" y="50"/>
                        <a:pt x="83" y="49"/>
                      </a:cubicBezTo>
                      <a:cubicBezTo>
                        <a:pt x="81" y="47"/>
                        <a:pt x="81" y="44"/>
                        <a:pt x="80" y="42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77" y="37"/>
                        <a:pt x="74" y="34"/>
                        <a:pt x="74" y="30"/>
                      </a:cubicBezTo>
                      <a:cubicBezTo>
                        <a:pt x="73" y="28"/>
                        <a:pt x="74" y="27"/>
                        <a:pt x="75" y="26"/>
                      </a:cubicBezTo>
                      <a:cubicBezTo>
                        <a:pt x="76" y="26"/>
                        <a:pt x="76" y="25"/>
                        <a:pt x="76" y="23"/>
                      </a:cubicBezTo>
                      <a:cubicBezTo>
                        <a:pt x="76" y="22"/>
                        <a:pt x="76" y="20"/>
                        <a:pt x="77" y="18"/>
                      </a:cubicBez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5" y="17"/>
                        <a:pt x="74" y="16"/>
                        <a:pt x="73" y="15"/>
                      </a:cubicBezTo>
                      <a:cubicBezTo>
                        <a:pt x="70" y="12"/>
                        <a:pt x="71" y="9"/>
                        <a:pt x="71" y="7"/>
                      </a:cubicBezTo>
                      <a:cubicBezTo>
                        <a:pt x="71" y="5"/>
                        <a:pt x="71" y="4"/>
                        <a:pt x="70" y="3"/>
                      </a:cubicBezTo>
                      <a:cubicBezTo>
                        <a:pt x="70" y="2"/>
                        <a:pt x="69" y="2"/>
                        <a:pt x="69" y="1"/>
                      </a:cubicBezTo>
                      <a:cubicBezTo>
                        <a:pt x="68" y="1"/>
                        <a:pt x="68" y="1"/>
                        <a:pt x="68" y="1"/>
                      </a:cubicBezTo>
                      <a:cubicBezTo>
                        <a:pt x="68" y="1"/>
                        <a:pt x="68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1"/>
                        <a:pt x="67" y="1"/>
                        <a:pt x="67" y="2"/>
                      </a:cubicBezTo>
                      <a:cubicBezTo>
                        <a:pt x="67" y="2"/>
                        <a:pt x="66" y="2"/>
                        <a:pt x="66" y="3"/>
                      </a:cubicBezTo>
                      <a:cubicBezTo>
                        <a:pt x="66" y="3"/>
                        <a:pt x="66" y="3"/>
                        <a:pt x="66" y="4"/>
                      </a:cubicBezTo>
                      <a:cubicBezTo>
                        <a:pt x="66" y="4"/>
                        <a:pt x="65" y="5"/>
                        <a:pt x="65" y="5"/>
                      </a:cubicBezTo>
                      <a:cubicBezTo>
                        <a:pt x="65" y="5"/>
                        <a:pt x="65" y="5"/>
                        <a:pt x="65" y="6"/>
                      </a:cubicBezTo>
                      <a:cubicBezTo>
                        <a:pt x="64" y="6"/>
                        <a:pt x="63" y="7"/>
                        <a:pt x="63" y="7"/>
                      </a:cubicBezTo>
                      <a:cubicBezTo>
                        <a:pt x="63" y="7"/>
                        <a:pt x="62" y="7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8"/>
                        <a:pt x="61" y="8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61" y="9"/>
                        <a:pt x="61" y="9"/>
                        <a:pt x="61" y="10"/>
                      </a:cubicBezTo>
                      <a:cubicBezTo>
                        <a:pt x="61" y="12"/>
                        <a:pt x="61" y="15"/>
                        <a:pt x="61" y="16"/>
                      </a:cubicBezTo>
                      <a:cubicBezTo>
                        <a:pt x="63" y="21"/>
                        <a:pt x="64" y="39"/>
                        <a:pt x="62" y="47"/>
                      </a:cubicBezTo>
                      <a:cubicBezTo>
                        <a:pt x="61" y="54"/>
                        <a:pt x="59" y="60"/>
                        <a:pt x="58" y="64"/>
                      </a:cubicBezTo>
                      <a:cubicBezTo>
                        <a:pt x="57" y="65"/>
                        <a:pt x="57" y="65"/>
                        <a:pt x="58" y="66"/>
                      </a:cubicBezTo>
                      <a:cubicBezTo>
                        <a:pt x="60" y="68"/>
                        <a:pt x="60" y="70"/>
                        <a:pt x="59" y="71"/>
                      </a:cubicBezTo>
                      <a:cubicBezTo>
                        <a:pt x="58" y="72"/>
                        <a:pt x="58" y="75"/>
                        <a:pt x="58" y="79"/>
                      </a:cubicBezTo>
                      <a:cubicBezTo>
                        <a:pt x="58" y="81"/>
                        <a:pt x="58" y="83"/>
                        <a:pt x="58" y="85"/>
                      </a:cubicBezTo>
                      <a:cubicBezTo>
                        <a:pt x="58" y="90"/>
                        <a:pt x="56" y="97"/>
                        <a:pt x="55" y="103"/>
                      </a:cubicBezTo>
                      <a:cubicBezTo>
                        <a:pt x="54" y="106"/>
                        <a:pt x="53" y="109"/>
                        <a:pt x="53" y="111"/>
                      </a:cubicBezTo>
                      <a:cubicBezTo>
                        <a:pt x="53" y="113"/>
                        <a:pt x="52" y="115"/>
                        <a:pt x="51" y="116"/>
                      </a:cubicBezTo>
                      <a:cubicBezTo>
                        <a:pt x="50" y="118"/>
                        <a:pt x="50" y="120"/>
                        <a:pt x="50" y="122"/>
                      </a:cubicBezTo>
                      <a:cubicBezTo>
                        <a:pt x="50" y="127"/>
                        <a:pt x="47" y="131"/>
                        <a:pt x="44" y="133"/>
                      </a:cubicBezTo>
                      <a:cubicBezTo>
                        <a:pt x="44" y="134"/>
                        <a:pt x="46" y="136"/>
                        <a:pt x="46" y="138"/>
                      </a:cubicBezTo>
                      <a:cubicBezTo>
                        <a:pt x="48" y="141"/>
                        <a:pt x="49" y="143"/>
                        <a:pt x="49" y="146"/>
                      </a:cubicBezTo>
                      <a:cubicBezTo>
                        <a:pt x="49" y="148"/>
                        <a:pt x="48" y="149"/>
                        <a:pt x="47" y="151"/>
                      </a:cubicBezTo>
                      <a:cubicBezTo>
                        <a:pt x="45" y="153"/>
                        <a:pt x="44" y="154"/>
                        <a:pt x="45" y="157"/>
                      </a:cubicBezTo>
                      <a:cubicBezTo>
                        <a:pt x="46" y="164"/>
                        <a:pt x="45" y="174"/>
                        <a:pt x="45" y="179"/>
                      </a:cubicBezTo>
                      <a:cubicBezTo>
                        <a:pt x="45" y="181"/>
                        <a:pt x="45" y="182"/>
                        <a:pt x="45" y="182"/>
                      </a:cubicBezTo>
                      <a:cubicBezTo>
                        <a:pt x="45" y="184"/>
                        <a:pt x="44" y="185"/>
                        <a:pt x="43" y="186"/>
                      </a:cubicBezTo>
                      <a:cubicBezTo>
                        <a:pt x="43" y="187"/>
                        <a:pt x="42" y="188"/>
                        <a:pt x="42" y="190"/>
                      </a:cubicBezTo>
                      <a:cubicBezTo>
                        <a:pt x="43" y="193"/>
                        <a:pt x="42" y="195"/>
                        <a:pt x="41" y="197"/>
                      </a:cubicBezTo>
                      <a:cubicBezTo>
                        <a:pt x="40" y="199"/>
                        <a:pt x="39" y="201"/>
                        <a:pt x="38" y="204"/>
                      </a:cubicBezTo>
                      <a:cubicBezTo>
                        <a:pt x="38" y="210"/>
                        <a:pt x="34" y="218"/>
                        <a:pt x="32" y="224"/>
                      </a:cubicBezTo>
                      <a:cubicBezTo>
                        <a:pt x="31" y="226"/>
                        <a:pt x="30" y="227"/>
                        <a:pt x="30" y="229"/>
                      </a:cubicBezTo>
                      <a:cubicBezTo>
                        <a:pt x="29" y="230"/>
                        <a:pt x="29" y="232"/>
                        <a:pt x="28" y="233"/>
                      </a:cubicBezTo>
                      <a:cubicBezTo>
                        <a:pt x="27" y="236"/>
                        <a:pt x="26" y="239"/>
                        <a:pt x="22" y="239"/>
                      </a:cubicBezTo>
                      <a:cubicBezTo>
                        <a:pt x="22" y="239"/>
                        <a:pt x="22" y="239"/>
                        <a:pt x="22" y="239"/>
                      </a:cubicBezTo>
                      <a:cubicBezTo>
                        <a:pt x="22" y="240"/>
                        <a:pt x="21" y="241"/>
                        <a:pt x="23" y="245"/>
                      </a:cubicBezTo>
                      <a:cubicBezTo>
                        <a:pt x="24" y="247"/>
                        <a:pt x="24" y="250"/>
                        <a:pt x="23" y="252"/>
                      </a:cubicBezTo>
                      <a:cubicBezTo>
                        <a:pt x="23" y="255"/>
                        <a:pt x="23" y="257"/>
                        <a:pt x="24" y="259"/>
                      </a:cubicBezTo>
                      <a:cubicBezTo>
                        <a:pt x="27" y="264"/>
                        <a:pt x="26" y="267"/>
                        <a:pt x="25" y="271"/>
                      </a:cubicBezTo>
                      <a:cubicBezTo>
                        <a:pt x="25" y="272"/>
                        <a:pt x="25" y="272"/>
                        <a:pt x="25" y="272"/>
                      </a:cubicBezTo>
                      <a:cubicBezTo>
                        <a:pt x="24" y="274"/>
                        <a:pt x="23" y="275"/>
                        <a:pt x="23" y="276"/>
                      </a:cubicBezTo>
                      <a:cubicBezTo>
                        <a:pt x="22" y="278"/>
                        <a:pt x="21" y="279"/>
                        <a:pt x="21" y="281"/>
                      </a:cubicBezTo>
                      <a:cubicBezTo>
                        <a:pt x="21" y="283"/>
                        <a:pt x="21" y="285"/>
                        <a:pt x="20" y="286"/>
                      </a:cubicBezTo>
                      <a:cubicBezTo>
                        <a:pt x="19" y="289"/>
                        <a:pt x="19" y="291"/>
                        <a:pt x="20" y="293"/>
                      </a:cubicBezTo>
                      <a:cubicBezTo>
                        <a:pt x="21" y="295"/>
                        <a:pt x="21" y="297"/>
                        <a:pt x="21" y="298"/>
                      </a:cubicBezTo>
                      <a:cubicBezTo>
                        <a:pt x="22" y="298"/>
                        <a:pt x="22" y="298"/>
                        <a:pt x="23" y="298"/>
                      </a:cubicBezTo>
                      <a:cubicBezTo>
                        <a:pt x="23" y="298"/>
                        <a:pt x="23" y="298"/>
                        <a:pt x="23" y="298"/>
                      </a:cubicBezTo>
                      <a:cubicBezTo>
                        <a:pt x="23" y="297"/>
                        <a:pt x="23" y="295"/>
                        <a:pt x="26" y="294"/>
                      </a:cubicBezTo>
                      <a:cubicBezTo>
                        <a:pt x="28" y="293"/>
                        <a:pt x="29" y="294"/>
                        <a:pt x="30" y="295"/>
                      </a:cubicBezTo>
                      <a:cubicBezTo>
                        <a:pt x="31" y="296"/>
                        <a:pt x="31" y="297"/>
                        <a:pt x="31" y="298"/>
                      </a:cubicBezTo>
                      <a:cubicBezTo>
                        <a:pt x="31" y="298"/>
                        <a:pt x="31" y="298"/>
                        <a:pt x="31" y="298"/>
                      </a:cubicBezTo>
                      <a:cubicBezTo>
                        <a:pt x="33" y="299"/>
                        <a:pt x="34" y="300"/>
                        <a:pt x="34" y="302"/>
                      </a:cubicBezTo>
                      <a:cubicBezTo>
                        <a:pt x="35" y="303"/>
                        <a:pt x="34" y="305"/>
                        <a:pt x="31" y="307"/>
                      </a:cubicBezTo>
                      <a:cubicBezTo>
                        <a:pt x="31" y="307"/>
                        <a:pt x="31" y="308"/>
                        <a:pt x="31" y="310"/>
                      </a:cubicBezTo>
                      <a:cubicBezTo>
                        <a:pt x="32" y="312"/>
                        <a:pt x="32" y="314"/>
                        <a:pt x="31" y="316"/>
                      </a:cubicBezTo>
                      <a:cubicBezTo>
                        <a:pt x="30" y="317"/>
                        <a:pt x="30" y="317"/>
                        <a:pt x="30" y="317"/>
                      </a:cubicBezTo>
                      <a:cubicBezTo>
                        <a:pt x="29" y="319"/>
                        <a:pt x="28" y="321"/>
                        <a:pt x="28" y="323"/>
                      </a:cubicBezTo>
                      <a:cubicBezTo>
                        <a:pt x="30" y="326"/>
                        <a:pt x="29" y="327"/>
                        <a:pt x="28" y="328"/>
                      </a:cubicBezTo>
                      <a:cubicBezTo>
                        <a:pt x="27" y="329"/>
                        <a:pt x="27" y="330"/>
                        <a:pt x="27" y="331"/>
                      </a:cubicBezTo>
                      <a:cubicBezTo>
                        <a:pt x="27" y="333"/>
                        <a:pt x="27" y="333"/>
                        <a:pt x="27" y="334"/>
                      </a:cubicBezTo>
                      <a:cubicBezTo>
                        <a:pt x="28" y="335"/>
                        <a:pt x="28" y="337"/>
                        <a:pt x="27" y="338"/>
                      </a:cubicBezTo>
                      <a:cubicBezTo>
                        <a:pt x="27" y="338"/>
                        <a:pt x="27" y="338"/>
                        <a:pt x="27" y="338"/>
                      </a:cubicBezTo>
                      <a:cubicBezTo>
                        <a:pt x="28" y="339"/>
                        <a:pt x="28" y="340"/>
                        <a:pt x="27" y="342"/>
                      </a:cubicBezTo>
                      <a:cubicBezTo>
                        <a:pt x="27" y="342"/>
                        <a:pt x="27" y="343"/>
                        <a:pt x="26" y="343"/>
                      </a:cubicBezTo>
                      <a:cubicBezTo>
                        <a:pt x="26" y="344"/>
                        <a:pt x="27" y="346"/>
                        <a:pt x="27" y="347"/>
                      </a:cubicBezTo>
                      <a:cubicBezTo>
                        <a:pt x="28" y="348"/>
                        <a:pt x="28" y="349"/>
                        <a:pt x="27" y="350"/>
                      </a:cubicBezTo>
                      <a:cubicBezTo>
                        <a:pt x="27" y="352"/>
                        <a:pt x="25" y="352"/>
                        <a:pt x="24" y="352"/>
                      </a:cubicBezTo>
                      <a:cubicBezTo>
                        <a:pt x="23" y="352"/>
                        <a:pt x="22" y="352"/>
                        <a:pt x="21" y="353"/>
                      </a:cubicBezTo>
                      <a:cubicBezTo>
                        <a:pt x="21" y="353"/>
                        <a:pt x="21" y="353"/>
                        <a:pt x="21" y="353"/>
                      </a:cubicBezTo>
                      <a:cubicBezTo>
                        <a:pt x="21" y="353"/>
                        <a:pt x="21" y="353"/>
                        <a:pt x="22" y="354"/>
                      </a:cubicBezTo>
                      <a:cubicBezTo>
                        <a:pt x="22" y="355"/>
                        <a:pt x="24" y="357"/>
                        <a:pt x="22" y="360"/>
                      </a:cubicBezTo>
                      <a:cubicBezTo>
                        <a:pt x="22" y="361"/>
                        <a:pt x="21" y="362"/>
                        <a:pt x="19" y="362"/>
                      </a:cubicBezTo>
                      <a:cubicBezTo>
                        <a:pt x="17" y="362"/>
                        <a:pt x="15" y="359"/>
                        <a:pt x="13" y="358"/>
                      </a:cubicBezTo>
                      <a:cubicBezTo>
                        <a:pt x="12" y="357"/>
                        <a:pt x="12" y="357"/>
                        <a:pt x="12" y="357"/>
                      </a:cubicBezTo>
                      <a:cubicBezTo>
                        <a:pt x="11" y="357"/>
                        <a:pt x="11" y="356"/>
                        <a:pt x="11" y="355"/>
                      </a:cubicBezTo>
                      <a:cubicBezTo>
                        <a:pt x="11" y="355"/>
                        <a:pt x="11" y="355"/>
                        <a:pt x="11" y="355"/>
                      </a:cubicBezTo>
                      <a:cubicBezTo>
                        <a:pt x="10" y="356"/>
                        <a:pt x="9" y="356"/>
                        <a:pt x="8" y="357"/>
                      </a:cubicBezTo>
                      <a:cubicBezTo>
                        <a:pt x="7" y="357"/>
                        <a:pt x="6" y="357"/>
                        <a:pt x="5" y="358"/>
                      </a:cubicBezTo>
                      <a:cubicBezTo>
                        <a:pt x="5" y="358"/>
                        <a:pt x="6" y="359"/>
                        <a:pt x="6" y="359"/>
                      </a:cubicBezTo>
                      <a:cubicBezTo>
                        <a:pt x="6" y="360"/>
                        <a:pt x="7" y="361"/>
                        <a:pt x="7" y="362"/>
                      </a:cubicBezTo>
                      <a:cubicBezTo>
                        <a:pt x="7" y="363"/>
                        <a:pt x="6" y="363"/>
                        <a:pt x="5" y="364"/>
                      </a:cubicBezTo>
                      <a:cubicBezTo>
                        <a:pt x="4" y="364"/>
                        <a:pt x="3" y="364"/>
                        <a:pt x="3" y="365"/>
                      </a:cubicBezTo>
                      <a:cubicBezTo>
                        <a:pt x="5" y="365"/>
                        <a:pt x="6" y="366"/>
                        <a:pt x="7" y="368"/>
                      </a:cubicBezTo>
                      <a:cubicBezTo>
                        <a:pt x="7" y="368"/>
                        <a:pt x="7" y="369"/>
                        <a:pt x="7" y="369"/>
                      </a:cubicBezTo>
                      <a:cubicBezTo>
                        <a:pt x="7" y="369"/>
                        <a:pt x="7" y="368"/>
                        <a:pt x="7" y="368"/>
                      </a:cubicBezTo>
                      <a:cubicBezTo>
                        <a:pt x="9" y="368"/>
                        <a:pt x="10" y="368"/>
                        <a:pt x="12" y="368"/>
                      </a:cubicBezTo>
                      <a:cubicBezTo>
                        <a:pt x="15" y="369"/>
                        <a:pt x="16" y="371"/>
                        <a:pt x="16" y="374"/>
                      </a:cubicBezTo>
                      <a:cubicBezTo>
                        <a:pt x="16" y="376"/>
                        <a:pt x="15" y="378"/>
                        <a:pt x="13" y="378"/>
                      </a:cubicBezTo>
                      <a:cubicBezTo>
                        <a:pt x="12" y="378"/>
                        <a:pt x="11" y="380"/>
                        <a:pt x="11" y="382"/>
                      </a:cubicBezTo>
                      <a:cubicBezTo>
                        <a:pt x="11" y="382"/>
                        <a:pt x="13" y="382"/>
                        <a:pt x="15" y="382"/>
                      </a:cubicBezTo>
                      <a:cubicBezTo>
                        <a:pt x="17" y="382"/>
                        <a:pt x="19" y="381"/>
                        <a:pt x="20" y="382"/>
                      </a:cubicBezTo>
                      <a:cubicBezTo>
                        <a:pt x="23" y="383"/>
                        <a:pt x="24" y="385"/>
                        <a:pt x="24" y="388"/>
                      </a:cubicBezTo>
                      <a:cubicBezTo>
                        <a:pt x="23" y="389"/>
                        <a:pt x="22" y="391"/>
                        <a:pt x="21" y="391"/>
                      </a:cubicBezTo>
                      <a:cubicBezTo>
                        <a:pt x="20" y="391"/>
                        <a:pt x="19" y="390"/>
                        <a:pt x="18" y="390"/>
                      </a:cubicBezTo>
                      <a:cubicBezTo>
                        <a:pt x="17" y="388"/>
                        <a:pt x="15" y="387"/>
                        <a:pt x="15" y="387"/>
                      </a:cubicBezTo>
                      <a:cubicBezTo>
                        <a:pt x="14" y="387"/>
                        <a:pt x="14" y="387"/>
                        <a:pt x="14" y="387"/>
                      </a:cubicBezTo>
                      <a:cubicBezTo>
                        <a:pt x="13" y="390"/>
                        <a:pt x="11" y="390"/>
                        <a:pt x="10" y="390"/>
                      </a:cubicBezTo>
                      <a:cubicBezTo>
                        <a:pt x="8" y="390"/>
                        <a:pt x="7" y="390"/>
                        <a:pt x="5" y="389"/>
                      </a:cubicBezTo>
                      <a:cubicBezTo>
                        <a:pt x="5" y="389"/>
                        <a:pt x="5" y="389"/>
                        <a:pt x="5" y="389"/>
                      </a:cubicBezTo>
                      <a:cubicBezTo>
                        <a:pt x="4" y="389"/>
                        <a:pt x="1" y="391"/>
                        <a:pt x="0" y="392"/>
                      </a:cubicBezTo>
                      <a:cubicBezTo>
                        <a:pt x="1" y="393"/>
                        <a:pt x="2" y="395"/>
                        <a:pt x="2" y="396"/>
                      </a:cubicBezTo>
                      <a:cubicBezTo>
                        <a:pt x="3" y="396"/>
                        <a:pt x="3" y="396"/>
                        <a:pt x="3" y="396"/>
                      </a:cubicBezTo>
                      <a:cubicBezTo>
                        <a:pt x="4" y="396"/>
                        <a:pt x="6" y="395"/>
                        <a:pt x="6" y="394"/>
                      </a:cubicBezTo>
                      <a:cubicBezTo>
                        <a:pt x="7" y="392"/>
                        <a:pt x="9" y="390"/>
                        <a:pt x="11" y="390"/>
                      </a:cubicBezTo>
                      <a:cubicBezTo>
                        <a:pt x="11" y="390"/>
                        <a:pt x="14" y="391"/>
                        <a:pt x="15" y="395"/>
                      </a:cubicBezTo>
                      <a:cubicBezTo>
                        <a:pt x="15" y="399"/>
                        <a:pt x="11" y="400"/>
                        <a:pt x="10" y="400"/>
                      </a:cubicBezTo>
                      <a:cubicBezTo>
                        <a:pt x="10" y="400"/>
                        <a:pt x="9" y="401"/>
                        <a:pt x="9" y="401"/>
                      </a:cubicBezTo>
                      <a:cubicBezTo>
                        <a:pt x="8" y="403"/>
                        <a:pt x="6" y="406"/>
                        <a:pt x="2" y="408"/>
                      </a:cubicBezTo>
                      <a:cubicBezTo>
                        <a:pt x="2" y="409"/>
                        <a:pt x="2" y="409"/>
                        <a:pt x="2" y="409"/>
                      </a:cubicBezTo>
                      <a:cubicBezTo>
                        <a:pt x="2" y="409"/>
                        <a:pt x="2" y="410"/>
                        <a:pt x="2" y="410"/>
                      </a:cubicBezTo>
                      <a:cubicBezTo>
                        <a:pt x="3" y="409"/>
                        <a:pt x="4" y="409"/>
                        <a:pt x="4" y="409"/>
                      </a:cubicBezTo>
                      <a:cubicBezTo>
                        <a:pt x="5" y="409"/>
                        <a:pt x="5" y="409"/>
                        <a:pt x="5" y="409"/>
                      </a:cubicBezTo>
                      <a:cubicBezTo>
                        <a:pt x="6" y="410"/>
                        <a:pt x="6" y="410"/>
                        <a:pt x="6" y="410"/>
                      </a:cubicBezTo>
                      <a:cubicBezTo>
                        <a:pt x="7" y="411"/>
                        <a:pt x="6" y="412"/>
                        <a:pt x="6" y="412"/>
                      </a:cubicBezTo>
                      <a:cubicBezTo>
                        <a:pt x="6" y="413"/>
                        <a:pt x="6" y="413"/>
                        <a:pt x="6" y="413"/>
                      </a:cubicBezTo>
                      <a:cubicBezTo>
                        <a:pt x="7" y="413"/>
                        <a:pt x="7" y="413"/>
                        <a:pt x="7" y="413"/>
                      </a:cubicBezTo>
                      <a:cubicBezTo>
                        <a:pt x="7" y="413"/>
                        <a:pt x="8" y="413"/>
                        <a:pt x="8" y="413"/>
                      </a:cubicBezTo>
                      <a:cubicBezTo>
                        <a:pt x="8" y="412"/>
                        <a:pt x="8" y="412"/>
                        <a:pt x="8" y="411"/>
                      </a:cubicBezTo>
                      <a:cubicBezTo>
                        <a:pt x="7" y="409"/>
                        <a:pt x="8" y="406"/>
                        <a:pt x="9" y="404"/>
                      </a:cubicBezTo>
                      <a:cubicBezTo>
                        <a:pt x="10" y="403"/>
                        <a:pt x="11" y="402"/>
                        <a:pt x="13" y="402"/>
                      </a:cubicBezTo>
                      <a:cubicBezTo>
                        <a:pt x="13" y="402"/>
                        <a:pt x="15" y="403"/>
                        <a:pt x="16" y="404"/>
                      </a:cubicBezTo>
                      <a:cubicBezTo>
                        <a:pt x="19" y="407"/>
                        <a:pt x="17" y="410"/>
                        <a:pt x="16" y="411"/>
                      </a:cubicBezTo>
                      <a:cubicBezTo>
                        <a:pt x="15" y="412"/>
                        <a:pt x="15" y="413"/>
                        <a:pt x="15" y="413"/>
                      </a:cubicBezTo>
                      <a:cubicBezTo>
                        <a:pt x="15" y="415"/>
                        <a:pt x="14" y="416"/>
                        <a:pt x="14" y="418"/>
                      </a:cubicBezTo>
                      <a:cubicBezTo>
                        <a:pt x="14" y="419"/>
                        <a:pt x="13" y="421"/>
                        <a:pt x="13" y="422"/>
                      </a:cubicBezTo>
                      <a:cubicBezTo>
                        <a:pt x="13" y="424"/>
                        <a:pt x="11" y="425"/>
                        <a:pt x="10" y="425"/>
                      </a:cubicBezTo>
                      <a:cubicBezTo>
                        <a:pt x="10" y="426"/>
                        <a:pt x="10" y="426"/>
                        <a:pt x="10" y="426"/>
                      </a:cubicBezTo>
                      <a:cubicBezTo>
                        <a:pt x="10" y="428"/>
                        <a:pt x="9" y="429"/>
                        <a:pt x="7" y="429"/>
                      </a:cubicBezTo>
                      <a:cubicBezTo>
                        <a:pt x="8" y="431"/>
                        <a:pt x="7" y="432"/>
                        <a:pt x="7" y="432"/>
                      </a:cubicBezTo>
                      <a:cubicBezTo>
                        <a:pt x="8" y="432"/>
                        <a:pt x="9" y="432"/>
                        <a:pt x="11" y="432"/>
                      </a:cubicBezTo>
                      <a:cubicBezTo>
                        <a:pt x="12" y="432"/>
                        <a:pt x="12" y="433"/>
                        <a:pt x="13" y="433"/>
                      </a:cubicBezTo>
                      <a:cubicBezTo>
                        <a:pt x="13" y="433"/>
                        <a:pt x="13" y="433"/>
                        <a:pt x="13" y="433"/>
                      </a:cubicBezTo>
                      <a:cubicBezTo>
                        <a:pt x="13" y="433"/>
                        <a:pt x="14" y="433"/>
                        <a:pt x="15" y="432"/>
                      </a:cubicBezTo>
                      <a:cubicBezTo>
                        <a:pt x="18" y="431"/>
                        <a:pt x="21" y="433"/>
                        <a:pt x="22" y="435"/>
                      </a:cubicBezTo>
                      <a:cubicBezTo>
                        <a:pt x="22" y="437"/>
                        <a:pt x="21" y="439"/>
                        <a:pt x="19" y="440"/>
                      </a:cubicBezTo>
                      <a:cubicBezTo>
                        <a:pt x="18" y="440"/>
                        <a:pt x="18" y="440"/>
                        <a:pt x="17" y="440"/>
                      </a:cubicBezTo>
                      <a:cubicBezTo>
                        <a:pt x="19" y="440"/>
                        <a:pt x="21" y="441"/>
                        <a:pt x="21" y="443"/>
                      </a:cubicBezTo>
                      <a:cubicBezTo>
                        <a:pt x="21" y="443"/>
                        <a:pt x="21" y="443"/>
                        <a:pt x="21" y="443"/>
                      </a:cubicBezTo>
                      <a:cubicBezTo>
                        <a:pt x="22" y="440"/>
                        <a:pt x="23" y="439"/>
                        <a:pt x="25" y="439"/>
                      </a:cubicBezTo>
                      <a:cubicBezTo>
                        <a:pt x="28" y="439"/>
                        <a:pt x="32" y="442"/>
                        <a:pt x="33" y="445"/>
                      </a:cubicBezTo>
                      <a:cubicBezTo>
                        <a:pt x="33" y="446"/>
                        <a:pt x="33" y="447"/>
                        <a:pt x="32" y="448"/>
                      </a:cubicBezTo>
                      <a:cubicBezTo>
                        <a:pt x="32" y="449"/>
                        <a:pt x="31" y="449"/>
                        <a:pt x="30" y="450"/>
                      </a:cubicBezTo>
                      <a:cubicBezTo>
                        <a:pt x="31" y="449"/>
                        <a:pt x="32" y="449"/>
                        <a:pt x="33" y="449"/>
                      </a:cubicBezTo>
                      <a:cubicBezTo>
                        <a:pt x="36" y="449"/>
                        <a:pt x="44" y="450"/>
                        <a:pt x="45" y="454"/>
                      </a:cubicBezTo>
                      <a:cubicBezTo>
                        <a:pt x="45" y="455"/>
                        <a:pt x="45" y="456"/>
                        <a:pt x="45" y="456"/>
                      </a:cubicBezTo>
                      <a:cubicBezTo>
                        <a:pt x="46" y="456"/>
                        <a:pt x="47" y="457"/>
                        <a:pt x="48" y="459"/>
                      </a:cubicBezTo>
                      <a:cubicBezTo>
                        <a:pt x="48" y="459"/>
                        <a:pt x="48" y="459"/>
                        <a:pt x="48" y="460"/>
                      </a:cubicBezTo>
                      <a:cubicBezTo>
                        <a:pt x="51" y="456"/>
                        <a:pt x="56" y="454"/>
                        <a:pt x="59" y="453"/>
                      </a:cubicBezTo>
                      <a:cubicBezTo>
                        <a:pt x="62" y="452"/>
                        <a:pt x="64" y="454"/>
                        <a:pt x="64" y="455"/>
                      </a:cubicBezTo>
                      <a:cubicBezTo>
                        <a:pt x="65" y="458"/>
                        <a:pt x="62" y="461"/>
                        <a:pt x="58" y="463"/>
                      </a:cubicBezTo>
                      <a:cubicBezTo>
                        <a:pt x="56" y="463"/>
                        <a:pt x="56" y="464"/>
                        <a:pt x="56" y="464"/>
                      </a:cubicBezTo>
                      <a:cubicBezTo>
                        <a:pt x="56" y="464"/>
                        <a:pt x="56" y="464"/>
                        <a:pt x="57" y="466"/>
                      </a:cubicBezTo>
                      <a:cubicBezTo>
                        <a:pt x="58" y="467"/>
                        <a:pt x="60" y="466"/>
                        <a:pt x="61" y="466"/>
                      </a:cubicBezTo>
                      <a:cubicBezTo>
                        <a:pt x="63" y="465"/>
                        <a:pt x="66" y="464"/>
                        <a:pt x="68" y="466"/>
                      </a:cubicBezTo>
                      <a:cubicBezTo>
                        <a:pt x="69" y="467"/>
                        <a:pt x="69" y="469"/>
                        <a:pt x="69" y="469"/>
                      </a:cubicBezTo>
                      <a:cubicBezTo>
                        <a:pt x="68" y="471"/>
                        <a:pt x="66" y="472"/>
                        <a:pt x="65" y="472"/>
                      </a:cubicBezTo>
                      <a:cubicBezTo>
                        <a:pt x="64" y="473"/>
                        <a:pt x="62" y="473"/>
                        <a:pt x="62" y="473"/>
                      </a:cubicBezTo>
                      <a:cubicBezTo>
                        <a:pt x="62" y="474"/>
                        <a:pt x="62" y="475"/>
                        <a:pt x="63" y="475"/>
                      </a:cubicBezTo>
                      <a:cubicBezTo>
                        <a:pt x="63" y="477"/>
                        <a:pt x="64" y="478"/>
                        <a:pt x="64" y="480"/>
                      </a:cubicBezTo>
                      <a:cubicBezTo>
                        <a:pt x="63" y="481"/>
                        <a:pt x="63" y="482"/>
                        <a:pt x="61" y="482"/>
                      </a:cubicBezTo>
                      <a:cubicBezTo>
                        <a:pt x="61" y="483"/>
                        <a:pt x="60" y="483"/>
                        <a:pt x="59" y="483"/>
                      </a:cubicBezTo>
                      <a:cubicBezTo>
                        <a:pt x="58" y="483"/>
                        <a:pt x="57" y="482"/>
                        <a:pt x="56" y="480"/>
                      </a:cubicBezTo>
                      <a:cubicBezTo>
                        <a:pt x="56" y="481"/>
                        <a:pt x="56" y="481"/>
                        <a:pt x="56" y="482"/>
                      </a:cubicBezTo>
                      <a:cubicBezTo>
                        <a:pt x="55" y="483"/>
                        <a:pt x="55" y="483"/>
                        <a:pt x="55" y="483"/>
                      </a:cubicBezTo>
                      <a:cubicBezTo>
                        <a:pt x="54" y="483"/>
                        <a:pt x="54" y="483"/>
                        <a:pt x="54" y="483"/>
                      </a:cubicBezTo>
                      <a:cubicBezTo>
                        <a:pt x="52" y="483"/>
                        <a:pt x="49" y="480"/>
                        <a:pt x="46" y="478"/>
                      </a:cubicBezTo>
                      <a:cubicBezTo>
                        <a:pt x="46" y="478"/>
                        <a:pt x="46" y="477"/>
                        <a:pt x="46" y="477"/>
                      </a:cubicBezTo>
                      <a:cubicBezTo>
                        <a:pt x="46" y="478"/>
                        <a:pt x="46" y="478"/>
                        <a:pt x="46" y="478"/>
                      </a:cubicBezTo>
                      <a:cubicBezTo>
                        <a:pt x="46" y="478"/>
                        <a:pt x="46" y="479"/>
                        <a:pt x="46" y="479"/>
                      </a:cubicBezTo>
                      <a:cubicBezTo>
                        <a:pt x="47" y="480"/>
                        <a:pt x="48" y="481"/>
                        <a:pt x="47" y="482"/>
                      </a:cubicBezTo>
                      <a:cubicBezTo>
                        <a:pt x="47" y="484"/>
                        <a:pt x="45" y="484"/>
                        <a:pt x="44" y="484"/>
                      </a:cubicBezTo>
                      <a:cubicBezTo>
                        <a:pt x="41" y="484"/>
                        <a:pt x="41" y="485"/>
                        <a:pt x="41" y="485"/>
                      </a:cubicBezTo>
                      <a:cubicBezTo>
                        <a:pt x="41" y="485"/>
                        <a:pt x="41" y="485"/>
                        <a:pt x="41" y="485"/>
                      </a:cubicBezTo>
                      <a:cubicBezTo>
                        <a:pt x="41" y="485"/>
                        <a:pt x="42" y="485"/>
                        <a:pt x="42" y="485"/>
                      </a:cubicBezTo>
                      <a:cubicBezTo>
                        <a:pt x="44" y="485"/>
                        <a:pt x="46" y="485"/>
                        <a:pt x="48" y="485"/>
                      </a:cubicBezTo>
                      <a:cubicBezTo>
                        <a:pt x="52" y="486"/>
                        <a:pt x="52" y="489"/>
                        <a:pt x="53" y="492"/>
                      </a:cubicBezTo>
                      <a:cubicBezTo>
                        <a:pt x="53" y="492"/>
                        <a:pt x="53" y="492"/>
                        <a:pt x="53" y="493"/>
                      </a:cubicBezTo>
                      <a:cubicBezTo>
                        <a:pt x="53" y="490"/>
                        <a:pt x="54" y="487"/>
                        <a:pt x="57" y="486"/>
                      </a:cubicBezTo>
                      <a:cubicBezTo>
                        <a:pt x="58" y="486"/>
                        <a:pt x="58" y="486"/>
                        <a:pt x="58" y="486"/>
                      </a:cubicBezTo>
                      <a:cubicBezTo>
                        <a:pt x="60" y="486"/>
                        <a:pt x="61" y="489"/>
                        <a:pt x="61" y="491"/>
                      </a:cubicBezTo>
                      <a:cubicBezTo>
                        <a:pt x="62" y="493"/>
                        <a:pt x="62" y="496"/>
                        <a:pt x="66" y="497"/>
                      </a:cubicBezTo>
                      <a:cubicBezTo>
                        <a:pt x="66" y="497"/>
                        <a:pt x="66" y="497"/>
                        <a:pt x="66" y="497"/>
                      </a:cubicBezTo>
                      <a:cubicBezTo>
                        <a:pt x="66" y="496"/>
                        <a:pt x="66" y="494"/>
                        <a:pt x="68" y="493"/>
                      </a:cubicBezTo>
                      <a:cubicBezTo>
                        <a:pt x="69" y="493"/>
                        <a:pt x="70" y="492"/>
                        <a:pt x="70" y="492"/>
                      </a:cubicBezTo>
                      <a:cubicBezTo>
                        <a:pt x="73" y="492"/>
                        <a:pt x="75" y="495"/>
                        <a:pt x="77" y="497"/>
                      </a:cubicBezTo>
                      <a:cubicBezTo>
                        <a:pt x="78" y="498"/>
                        <a:pt x="79" y="500"/>
                        <a:pt x="80" y="500"/>
                      </a:cubicBezTo>
                      <a:cubicBezTo>
                        <a:pt x="80" y="499"/>
                        <a:pt x="79" y="498"/>
                        <a:pt x="78" y="497"/>
                      </a:cubicBezTo>
                      <a:cubicBezTo>
                        <a:pt x="78" y="497"/>
                        <a:pt x="77" y="496"/>
                        <a:pt x="77" y="495"/>
                      </a:cubicBezTo>
                      <a:cubicBezTo>
                        <a:pt x="76" y="495"/>
                        <a:pt x="76" y="495"/>
                        <a:pt x="76" y="495"/>
                      </a:cubicBezTo>
                      <a:cubicBezTo>
                        <a:pt x="76" y="495"/>
                        <a:pt x="76" y="495"/>
                        <a:pt x="75" y="495"/>
                      </a:cubicBezTo>
                      <a:cubicBezTo>
                        <a:pt x="75" y="495"/>
                        <a:pt x="75" y="495"/>
                        <a:pt x="75" y="495"/>
                      </a:cubicBezTo>
                      <a:cubicBezTo>
                        <a:pt x="75" y="495"/>
                        <a:pt x="75" y="495"/>
                        <a:pt x="75" y="495"/>
                      </a:cubicBezTo>
                      <a:cubicBezTo>
                        <a:pt x="75" y="495"/>
                        <a:pt x="75" y="495"/>
                        <a:pt x="75" y="494"/>
                      </a:cubicBezTo>
                      <a:cubicBezTo>
                        <a:pt x="75" y="494"/>
                        <a:pt x="75" y="494"/>
                        <a:pt x="75" y="494"/>
                      </a:cubicBezTo>
                      <a:cubicBezTo>
                        <a:pt x="75" y="494"/>
                        <a:pt x="75" y="494"/>
                        <a:pt x="75" y="494"/>
                      </a:cubicBezTo>
                      <a:cubicBezTo>
                        <a:pt x="74" y="494"/>
                        <a:pt x="74" y="494"/>
                        <a:pt x="74" y="494"/>
                      </a:cubicBezTo>
                      <a:cubicBezTo>
                        <a:pt x="74" y="494"/>
                        <a:pt x="74" y="494"/>
                        <a:pt x="74" y="493"/>
                      </a:cubicBezTo>
                      <a:cubicBezTo>
                        <a:pt x="74" y="493"/>
                        <a:pt x="74" y="493"/>
                        <a:pt x="74" y="493"/>
                      </a:cubicBezTo>
                      <a:cubicBezTo>
                        <a:pt x="74" y="493"/>
                        <a:pt x="74" y="493"/>
                        <a:pt x="74" y="493"/>
                      </a:cubicBezTo>
                      <a:cubicBezTo>
                        <a:pt x="74" y="492"/>
                        <a:pt x="74" y="492"/>
                        <a:pt x="74" y="492"/>
                      </a:cubicBezTo>
                      <a:cubicBezTo>
                        <a:pt x="74" y="492"/>
                        <a:pt x="74" y="492"/>
                        <a:pt x="74" y="491"/>
                      </a:cubicBezTo>
                      <a:cubicBezTo>
                        <a:pt x="74" y="491"/>
                        <a:pt x="74" y="491"/>
                        <a:pt x="74" y="491"/>
                      </a:cubicBezTo>
                      <a:cubicBezTo>
                        <a:pt x="74" y="490"/>
                        <a:pt x="74" y="490"/>
                        <a:pt x="74" y="490"/>
                      </a:cubicBezTo>
                      <a:cubicBezTo>
                        <a:pt x="74" y="489"/>
                        <a:pt x="74" y="489"/>
                        <a:pt x="73" y="489"/>
                      </a:cubicBezTo>
                      <a:cubicBezTo>
                        <a:pt x="73" y="488"/>
                        <a:pt x="73" y="488"/>
                        <a:pt x="73" y="488"/>
                      </a:cubicBezTo>
                      <a:cubicBezTo>
                        <a:pt x="73" y="487"/>
                        <a:pt x="73" y="487"/>
                        <a:pt x="73" y="486"/>
                      </a:cubicBezTo>
                      <a:cubicBezTo>
                        <a:pt x="73" y="486"/>
                        <a:pt x="73" y="486"/>
                        <a:pt x="73" y="485"/>
                      </a:cubicBezTo>
                      <a:cubicBezTo>
                        <a:pt x="73" y="485"/>
                        <a:pt x="73" y="484"/>
                        <a:pt x="73" y="483"/>
                      </a:cubicBezTo>
                      <a:cubicBezTo>
                        <a:pt x="73" y="483"/>
                        <a:pt x="73" y="483"/>
                        <a:pt x="73" y="482"/>
                      </a:cubicBezTo>
                      <a:cubicBezTo>
                        <a:pt x="73" y="482"/>
                        <a:pt x="73" y="481"/>
                        <a:pt x="73" y="480"/>
                      </a:cubicBezTo>
                      <a:cubicBezTo>
                        <a:pt x="73" y="479"/>
                        <a:pt x="73" y="479"/>
                        <a:pt x="73" y="479"/>
                      </a:cubicBezTo>
                      <a:cubicBezTo>
                        <a:pt x="73" y="478"/>
                        <a:pt x="73" y="477"/>
                        <a:pt x="73" y="476"/>
                      </a:cubicBezTo>
                      <a:cubicBezTo>
                        <a:pt x="73" y="475"/>
                        <a:pt x="73" y="475"/>
                        <a:pt x="73" y="474"/>
                      </a:cubicBezTo>
                      <a:cubicBezTo>
                        <a:pt x="73" y="473"/>
                        <a:pt x="74" y="472"/>
                        <a:pt x="74" y="471"/>
                      </a:cubicBezTo>
                      <a:cubicBezTo>
                        <a:pt x="74" y="470"/>
                        <a:pt x="74" y="470"/>
                        <a:pt x="74" y="469"/>
                      </a:cubicBezTo>
                      <a:cubicBezTo>
                        <a:pt x="74" y="468"/>
                        <a:pt x="74" y="466"/>
                        <a:pt x="74" y="465"/>
                      </a:cubicBezTo>
                      <a:cubicBezTo>
                        <a:pt x="74" y="465"/>
                        <a:pt x="74" y="464"/>
                        <a:pt x="74" y="464"/>
                      </a:cubicBezTo>
                      <a:cubicBezTo>
                        <a:pt x="74" y="462"/>
                        <a:pt x="74" y="460"/>
                        <a:pt x="74" y="458"/>
                      </a:cubicBezTo>
                      <a:cubicBezTo>
                        <a:pt x="74" y="458"/>
                        <a:pt x="74" y="458"/>
                        <a:pt x="74" y="458"/>
                      </a:cubicBezTo>
                      <a:cubicBezTo>
                        <a:pt x="73" y="458"/>
                        <a:pt x="73" y="458"/>
                        <a:pt x="73" y="458"/>
                      </a:cubicBezTo>
                      <a:cubicBezTo>
                        <a:pt x="70" y="458"/>
                        <a:pt x="67" y="457"/>
                        <a:pt x="65" y="455"/>
                      </a:cubicBezTo>
                      <a:cubicBezTo>
                        <a:pt x="64" y="455"/>
                        <a:pt x="64" y="453"/>
                        <a:pt x="64" y="451"/>
                      </a:cubicBezTo>
                      <a:cubicBezTo>
                        <a:pt x="64" y="451"/>
                        <a:pt x="64" y="450"/>
                        <a:pt x="65" y="450"/>
                      </a:cubicBezTo>
                      <a:cubicBezTo>
                        <a:pt x="64" y="450"/>
                        <a:pt x="64" y="450"/>
                        <a:pt x="64" y="450"/>
                      </a:cubicBezTo>
                      <a:cubicBezTo>
                        <a:pt x="64" y="450"/>
                        <a:pt x="64" y="449"/>
                        <a:pt x="63" y="449"/>
                      </a:cubicBezTo>
                      <a:cubicBezTo>
                        <a:pt x="63" y="449"/>
                        <a:pt x="63" y="449"/>
                        <a:pt x="63" y="449"/>
                      </a:cubicBezTo>
                      <a:cubicBezTo>
                        <a:pt x="62" y="449"/>
                        <a:pt x="62" y="448"/>
                        <a:pt x="61" y="448"/>
                      </a:cubicBezTo>
                      <a:cubicBezTo>
                        <a:pt x="60" y="448"/>
                        <a:pt x="58" y="448"/>
                        <a:pt x="55" y="448"/>
                      </a:cubicBezTo>
                      <a:cubicBezTo>
                        <a:pt x="49" y="448"/>
                        <a:pt x="42" y="448"/>
                        <a:pt x="42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0" y="449"/>
                        <a:pt x="39" y="448"/>
                        <a:pt x="38" y="447"/>
                      </a:cubicBezTo>
                      <a:cubicBezTo>
                        <a:pt x="37" y="447"/>
                        <a:pt x="37" y="446"/>
                        <a:pt x="36" y="445"/>
                      </a:cubicBezTo>
                      <a:cubicBezTo>
                        <a:pt x="36" y="445"/>
                        <a:pt x="36" y="444"/>
                        <a:pt x="36" y="444"/>
                      </a:cubicBezTo>
                      <a:cubicBezTo>
                        <a:pt x="35" y="444"/>
                        <a:pt x="34" y="443"/>
                        <a:pt x="34" y="443"/>
                      </a:cubicBezTo>
                      <a:cubicBezTo>
                        <a:pt x="32" y="440"/>
                        <a:pt x="32" y="432"/>
                        <a:pt x="33" y="429"/>
                      </a:cubicBezTo>
                      <a:cubicBezTo>
                        <a:pt x="33" y="428"/>
                        <a:pt x="31" y="428"/>
                        <a:pt x="29" y="428"/>
                      </a:cubicBezTo>
                      <a:cubicBezTo>
                        <a:pt x="27" y="428"/>
                        <a:pt x="25" y="428"/>
                        <a:pt x="24" y="427"/>
                      </a:cubicBezTo>
                      <a:cubicBezTo>
                        <a:pt x="21" y="426"/>
                        <a:pt x="22" y="424"/>
                        <a:pt x="22" y="422"/>
                      </a:cubicBezTo>
                      <a:cubicBezTo>
                        <a:pt x="22" y="421"/>
                        <a:pt x="22" y="421"/>
                        <a:pt x="21" y="419"/>
                      </a:cubicBezTo>
                      <a:cubicBezTo>
                        <a:pt x="18" y="416"/>
                        <a:pt x="19" y="412"/>
                        <a:pt x="20" y="409"/>
                      </a:cubicBezTo>
                      <a:cubicBezTo>
                        <a:pt x="20" y="408"/>
                        <a:pt x="20" y="408"/>
                        <a:pt x="20" y="407"/>
                      </a:cubicBezTo>
                      <a:cubicBezTo>
                        <a:pt x="21" y="404"/>
                        <a:pt x="23" y="398"/>
                        <a:pt x="29" y="398"/>
                      </a:cubicBezTo>
                      <a:cubicBezTo>
                        <a:pt x="29" y="398"/>
                        <a:pt x="29" y="397"/>
                        <a:pt x="29" y="397"/>
                      </a:cubicBezTo>
                      <a:cubicBezTo>
                        <a:pt x="29" y="395"/>
                        <a:pt x="30" y="392"/>
                        <a:pt x="32" y="391"/>
                      </a:cubicBezTo>
                      <a:cubicBezTo>
                        <a:pt x="32" y="390"/>
                        <a:pt x="32" y="389"/>
                        <a:pt x="32" y="389"/>
                      </a:cubicBezTo>
                      <a:cubicBezTo>
                        <a:pt x="31" y="387"/>
                        <a:pt x="29" y="384"/>
                        <a:pt x="32" y="382"/>
                      </a:cubicBezTo>
                      <a:cubicBezTo>
                        <a:pt x="32" y="382"/>
                        <a:pt x="32" y="381"/>
                        <a:pt x="33" y="380"/>
                      </a:cubicBezTo>
                      <a:cubicBezTo>
                        <a:pt x="33" y="378"/>
                        <a:pt x="33" y="375"/>
                        <a:pt x="37" y="374"/>
                      </a:cubicBezTo>
                      <a:cubicBezTo>
                        <a:pt x="38" y="374"/>
                        <a:pt x="38" y="374"/>
                        <a:pt x="38" y="374"/>
                      </a:cubicBezTo>
                      <a:cubicBezTo>
                        <a:pt x="38" y="374"/>
                        <a:pt x="38" y="373"/>
                        <a:pt x="38" y="372"/>
                      </a:cubicBezTo>
                      <a:cubicBezTo>
                        <a:pt x="38" y="371"/>
                        <a:pt x="37" y="367"/>
                        <a:pt x="40" y="367"/>
                      </a:cubicBezTo>
                      <a:cubicBezTo>
                        <a:pt x="40" y="366"/>
                        <a:pt x="40" y="366"/>
                        <a:pt x="40" y="365"/>
                      </a:cubicBezTo>
                      <a:cubicBezTo>
                        <a:pt x="40" y="364"/>
                        <a:pt x="39" y="361"/>
                        <a:pt x="39" y="359"/>
                      </a:cubicBezTo>
                      <a:cubicBezTo>
                        <a:pt x="40" y="358"/>
                        <a:pt x="40" y="357"/>
                        <a:pt x="39" y="356"/>
                      </a:cubicBezTo>
                      <a:cubicBezTo>
                        <a:pt x="39" y="354"/>
                        <a:pt x="38" y="351"/>
                        <a:pt x="42" y="349"/>
                      </a:cubicBezTo>
                      <a:cubicBezTo>
                        <a:pt x="43" y="349"/>
                        <a:pt x="43" y="348"/>
                        <a:pt x="43" y="348"/>
                      </a:cubicBezTo>
                      <a:cubicBezTo>
                        <a:pt x="43" y="348"/>
                        <a:pt x="43" y="348"/>
                        <a:pt x="43" y="348"/>
                      </a:cubicBezTo>
                      <a:cubicBezTo>
                        <a:pt x="43" y="348"/>
                        <a:pt x="42" y="346"/>
                        <a:pt x="40" y="345"/>
                      </a:cubicBezTo>
                      <a:cubicBezTo>
                        <a:pt x="40" y="345"/>
                        <a:pt x="38" y="343"/>
                        <a:pt x="38" y="342"/>
                      </a:cubicBezTo>
                      <a:cubicBezTo>
                        <a:pt x="38" y="342"/>
                        <a:pt x="38" y="341"/>
                        <a:pt x="38" y="341"/>
                      </a:cubicBezTo>
                      <a:cubicBezTo>
                        <a:pt x="39" y="339"/>
                        <a:pt x="42" y="339"/>
                        <a:pt x="46" y="339"/>
                      </a:cubicBezTo>
                      <a:cubicBezTo>
                        <a:pt x="46" y="339"/>
                        <a:pt x="46" y="339"/>
                        <a:pt x="45" y="338"/>
                      </a:cubicBezTo>
                      <a:cubicBezTo>
                        <a:pt x="45" y="338"/>
                        <a:pt x="45" y="338"/>
                        <a:pt x="45" y="338"/>
                      </a:cubicBezTo>
                      <a:cubicBezTo>
                        <a:pt x="44" y="338"/>
                        <a:pt x="43" y="338"/>
                        <a:pt x="43" y="338"/>
                      </a:cubicBezTo>
                      <a:cubicBezTo>
                        <a:pt x="40" y="338"/>
                        <a:pt x="39" y="337"/>
                        <a:pt x="38" y="335"/>
                      </a:cubicBezTo>
                      <a:cubicBezTo>
                        <a:pt x="37" y="333"/>
                        <a:pt x="38" y="331"/>
                        <a:pt x="39" y="329"/>
                      </a:cubicBezTo>
                      <a:cubicBezTo>
                        <a:pt x="40" y="328"/>
                        <a:pt x="40" y="328"/>
                        <a:pt x="40" y="328"/>
                      </a:cubicBezTo>
                      <a:cubicBezTo>
                        <a:pt x="40" y="328"/>
                        <a:pt x="39" y="327"/>
                        <a:pt x="39" y="327"/>
                      </a:cubicBezTo>
                      <a:cubicBezTo>
                        <a:pt x="38" y="326"/>
                        <a:pt x="36" y="324"/>
                        <a:pt x="37" y="322"/>
                      </a:cubicBezTo>
                      <a:cubicBezTo>
                        <a:pt x="38" y="321"/>
                        <a:pt x="38" y="319"/>
                        <a:pt x="37" y="319"/>
                      </a:cubicBezTo>
                      <a:cubicBezTo>
                        <a:pt x="34" y="317"/>
                        <a:pt x="36" y="309"/>
                        <a:pt x="36" y="309"/>
                      </a:cubicBezTo>
                      <a:cubicBezTo>
                        <a:pt x="36" y="306"/>
                        <a:pt x="37" y="304"/>
                        <a:pt x="39" y="303"/>
                      </a:cubicBezTo>
                      <a:cubicBezTo>
                        <a:pt x="39" y="302"/>
                        <a:pt x="39" y="298"/>
                        <a:pt x="39" y="296"/>
                      </a:cubicBezTo>
                      <a:cubicBezTo>
                        <a:pt x="39" y="295"/>
                        <a:pt x="38" y="294"/>
                        <a:pt x="38" y="293"/>
                      </a:cubicBezTo>
                      <a:cubicBezTo>
                        <a:pt x="38" y="292"/>
                        <a:pt x="38" y="291"/>
                        <a:pt x="37" y="290"/>
                      </a:cubicBezTo>
                      <a:cubicBezTo>
                        <a:pt x="37" y="288"/>
                        <a:pt x="36" y="287"/>
                        <a:pt x="36" y="285"/>
                      </a:cubicBezTo>
                      <a:cubicBezTo>
                        <a:pt x="36" y="283"/>
                        <a:pt x="37" y="282"/>
                        <a:pt x="38" y="282"/>
                      </a:cubicBezTo>
                      <a:cubicBezTo>
                        <a:pt x="38" y="281"/>
                        <a:pt x="39" y="280"/>
                        <a:pt x="39" y="277"/>
                      </a:cubicBezTo>
                      <a:cubicBezTo>
                        <a:pt x="39" y="275"/>
                        <a:pt x="39" y="270"/>
                        <a:pt x="43" y="268"/>
                      </a:cubicBezTo>
                      <a:cubicBezTo>
                        <a:pt x="43" y="268"/>
                        <a:pt x="43" y="266"/>
                        <a:pt x="43" y="266"/>
                      </a:cubicBezTo>
                      <a:cubicBezTo>
                        <a:pt x="43" y="264"/>
                        <a:pt x="43" y="263"/>
                        <a:pt x="43" y="262"/>
                      </a:cubicBezTo>
                      <a:cubicBezTo>
                        <a:pt x="43" y="259"/>
                        <a:pt x="46" y="258"/>
                        <a:pt x="47" y="258"/>
                      </a:cubicBezTo>
                      <a:cubicBezTo>
                        <a:pt x="49" y="258"/>
                        <a:pt x="49" y="258"/>
                        <a:pt x="49" y="257"/>
                      </a:cubicBezTo>
                      <a:cubicBezTo>
                        <a:pt x="49" y="256"/>
                        <a:pt x="49" y="256"/>
                        <a:pt x="48" y="255"/>
                      </a:cubicBezTo>
                      <a:cubicBezTo>
                        <a:pt x="48" y="254"/>
                        <a:pt x="46" y="253"/>
                        <a:pt x="47" y="250"/>
                      </a:cubicBezTo>
                      <a:cubicBezTo>
                        <a:pt x="47" y="249"/>
                        <a:pt x="47" y="247"/>
                        <a:pt x="47" y="244"/>
                      </a:cubicBezTo>
                      <a:cubicBezTo>
                        <a:pt x="46" y="242"/>
                        <a:pt x="46" y="239"/>
                        <a:pt x="46" y="236"/>
                      </a:cubicBezTo>
                      <a:cubicBezTo>
                        <a:pt x="46" y="229"/>
                        <a:pt x="51" y="226"/>
                        <a:pt x="54" y="225"/>
                      </a:cubicBezTo>
                      <a:cubicBezTo>
                        <a:pt x="54" y="224"/>
                        <a:pt x="55" y="224"/>
                        <a:pt x="55" y="223"/>
                      </a:cubicBezTo>
                      <a:cubicBezTo>
                        <a:pt x="56" y="223"/>
                        <a:pt x="55" y="220"/>
                        <a:pt x="55" y="218"/>
                      </a:cubicBezTo>
                      <a:cubicBezTo>
                        <a:pt x="54" y="214"/>
                        <a:pt x="53" y="210"/>
                        <a:pt x="56" y="209"/>
                      </a:cubicBezTo>
                      <a:cubicBezTo>
                        <a:pt x="56" y="209"/>
                        <a:pt x="56" y="208"/>
                        <a:pt x="57" y="206"/>
                      </a:cubicBezTo>
                      <a:cubicBezTo>
                        <a:pt x="57" y="204"/>
                        <a:pt x="57" y="202"/>
                        <a:pt x="59" y="201"/>
                      </a:cubicBezTo>
                      <a:cubicBezTo>
                        <a:pt x="60" y="200"/>
                        <a:pt x="60" y="199"/>
                        <a:pt x="60" y="197"/>
                      </a:cubicBezTo>
                      <a:cubicBezTo>
                        <a:pt x="60" y="196"/>
                        <a:pt x="61" y="194"/>
                        <a:pt x="61" y="192"/>
                      </a:cubicBezTo>
                      <a:cubicBezTo>
                        <a:pt x="62" y="191"/>
                        <a:pt x="61" y="190"/>
                        <a:pt x="60" y="188"/>
                      </a:cubicBezTo>
                      <a:cubicBezTo>
                        <a:pt x="59" y="187"/>
                        <a:pt x="58" y="185"/>
                        <a:pt x="58" y="183"/>
                      </a:cubicBezTo>
                      <a:cubicBezTo>
                        <a:pt x="58" y="180"/>
                        <a:pt x="58" y="177"/>
                        <a:pt x="55" y="173"/>
                      </a:cubicBezTo>
                      <a:cubicBezTo>
                        <a:pt x="52" y="170"/>
                        <a:pt x="52" y="164"/>
                        <a:pt x="53" y="161"/>
                      </a:cubicBezTo>
                      <a:cubicBezTo>
                        <a:pt x="53" y="161"/>
                        <a:pt x="54" y="160"/>
                        <a:pt x="54" y="160"/>
                      </a:cubicBezTo>
                      <a:cubicBezTo>
                        <a:pt x="54" y="160"/>
                        <a:pt x="54" y="159"/>
                        <a:pt x="54" y="159"/>
                      </a:cubicBezTo>
                      <a:cubicBezTo>
                        <a:pt x="55" y="159"/>
                        <a:pt x="55" y="158"/>
                        <a:pt x="56" y="158"/>
                      </a:cubicBezTo>
                      <a:cubicBezTo>
                        <a:pt x="56" y="158"/>
                        <a:pt x="56" y="157"/>
                        <a:pt x="56" y="156"/>
                      </a:cubicBezTo>
                      <a:cubicBezTo>
                        <a:pt x="57" y="154"/>
                        <a:pt x="58" y="150"/>
                        <a:pt x="61" y="149"/>
                      </a:cubicBezTo>
                      <a:cubicBezTo>
                        <a:pt x="61" y="149"/>
                        <a:pt x="61" y="149"/>
                        <a:pt x="61" y="149"/>
                      </a:cubicBezTo>
                      <a:cubicBezTo>
                        <a:pt x="62" y="147"/>
                        <a:pt x="60" y="143"/>
                        <a:pt x="60" y="140"/>
                      </a:cubicBezTo>
                      <a:cubicBezTo>
                        <a:pt x="58" y="136"/>
                        <a:pt x="60" y="135"/>
                        <a:pt x="62" y="134"/>
                      </a:cubicBezTo>
                      <a:cubicBezTo>
                        <a:pt x="62" y="134"/>
                        <a:pt x="62" y="134"/>
                        <a:pt x="62" y="134"/>
                      </a:cubicBezTo>
                      <a:cubicBezTo>
                        <a:pt x="62" y="129"/>
                        <a:pt x="65" y="123"/>
                        <a:pt x="69" y="122"/>
                      </a:cubicBezTo>
                      <a:cubicBezTo>
                        <a:pt x="70" y="121"/>
                        <a:pt x="71" y="118"/>
                        <a:pt x="71" y="114"/>
                      </a:cubicBezTo>
                      <a:cubicBezTo>
                        <a:pt x="71" y="111"/>
                        <a:pt x="73" y="110"/>
                        <a:pt x="76" y="109"/>
                      </a:cubicBezTo>
                      <a:cubicBezTo>
                        <a:pt x="77" y="108"/>
                        <a:pt x="77" y="108"/>
                        <a:pt x="78" y="107"/>
                      </a:cubicBezTo>
                      <a:cubicBezTo>
                        <a:pt x="78" y="107"/>
                        <a:pt x="78" y="106"/>
                        <a:pt x="78" y="106"/>
                      </a:cubicBezTo>
                      <a:cubicBezTo>
                        <a:pt x="77" y="105"/>
                        <a:pt x="76" y="103"/>
                        <a:pt x="76" y="102"/>
                      </a:cubicBezTo>
                      <a:cubicBezTo>
                        <a:pt x="77" y="101"/>
                        <a:pt x="77" y="100"/>
                        <a:pt x="78" y="99"/>
                      </a:cubicBezTo>
                      <a:cubicBezTo>
                        <a:pt x="79" y="99"/>
                        <a:pt x="78" y="96"/>
                        <a:pt x="77" y="95"/>
                      </a:cubicBezTo>
                      <a:cubicBezTo>
                        <a:pt x="76" y="92"/>
                        <a:pt x="75" y="89"/>
                        <a:pt x="77" y="87"/>
                      </a:cubicBezTo>
                      <a:cubicBezTo>
                        <a:pt x="78" y="87"/>
                        <a:pt x="77" y="85"/>
                        <a:pt x="77" y="84"/>
                      </a:cubicBezTo>
                      <a:cubicBezTo>
                        <a:pt x="77" y="83"/>
                        <a:pt x="77" y="82"/>
                        <a:pt x="77" y="80"/>
                      </a:cubicBezTo>
                      <a:cubicBezTo>
                        <a:pt x="77" y="78"/>
                        <a:pt x="80" y="76"/>
                        <a:pt x="85" y="73"/>
                      </a:cubicBezTo>
                      <a:cubicBezTo>
                        <a:pt x="87" y="72"/>
                        <a:pt x="90" y="70"/>
                        <a:pt x="90" y="70"/>
                      </a:cubicBezTo>
                      <a:cubicBezTo>
                        <a:pt x="90" y="69"/>
                        <a:pt x="90" y="69"/>
                        <a:pt x="90" y="69"/>
                      </a:cubicBezTo>
                      <a:cubicBezTo>
                        <a:pt x="90" y="69"/>
                        <a:pt x="90" y="69"/>
                        <a:pt x="90" y="69"/>
                      </a:cubicBezTo>
                      <a:cubicBezTo>
                        <a:pt x="91" y="69"/>
                        <a:pt x="91" y="68"/>
                        <a:pt x="91" y="68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1" y="68"/>
                        <a:pt x="91" y="67"/>
                        <a:pt x="91" y="67"/>
                      </a:cubicBezTo>
                      <a:cubicBezTo>
                        <a:pt x="91" y="67"/>
                        <a:pt x="91" y="67"/>
                        <a:pt x="91" y="67"/>
                      </a:cubicBezTo>
                      <a:cubicBezTo>
                        <a:pt x="91" y="66"/>
                        <a:pt x="91" y="66"/>
                        <a:pt x="91" y="65"/>
                      </a:cubicBezTo>
                      <a:cubicBezTo>
                        <a:pt x="91" y="65"/>
                        <a:pt x="91" y="65"/>
                        <a:pt x="91" y="65"/>
                      </a:cubicBezTo>
                      <a:cubicBezTo>
                        <a:pt x="91" y="64"/>
                        <a:pt x="91" y="64"/>
                        <a:pt x="91" y="64"/>
                      </a:cubicBezTo>
                      <a:cubicBezTo>
                        <a:pt x="92" y="63"/>
                        <a:pt x="92" y="63"/>
                        <a:pt x="92" y="63"/>
                      </a:cubicBezTo>
                      <a:cubicBezTo>
                        <a:pt x="92" y="63"/>
                        <a:pt x="92" y="62"/>
                        <a:pt x="92" y="62"/>
                      </a:cubicBezTo>
                      <a:cubicBezTo>
                        <a:pt x="92" y="62"/>
                        <a:pt x="92" y="61"/>
                        <a:pt x="92" y="61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0" y="62"/>
                        <a:pt x="89" y="62"/>
                        <a:pt x="88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57" name="Freeform 1889">
                  <a:extLst>
                    <a:ext uri="{FF2B5EF4-FFF2-40B4-BE49-F238E27FC236}">
                      <a16:creationId xmlns:a16="http://schemas.microsoft.com/office/drawing/2014/main" id="{E556A755-A0B7-D045-B02F-F410D7E241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1" y="2480"/>
                  <a:ext cx="12" cy="1"/>
                </a:xfrm>
                <a:custGeom>
                  <a:avLst/>
                  <a:gdLst>
                    <a:gd name="T0" fmla="*/ 0 w 13"/>
                    <a:gd name="T1" fmla="*/ 1 h 1"/>
                    <a:gd name="T2" fmla="*/ 13 w 13"/>
                    <a:gd name="T3" fmla="*/ 0 h 1"/>
                    <a:gd name="T4" fmla="*/ 0 w 1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0" y="1"/>
                      </a:moveTo>
                      <a:cubicBezTo>
                        <a:pt x="0" y="0"/>
                        <a:pt x="7" y="0"/>
                        <a:pt x="13" y="0"/>
                      </a:cubicBezTo>
                      <a:cubicBezTo>
                        <a:pt x="7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58" name="Freeform 1890">
                  <a:extLst>
                    <a:ext uri="{FF2B5EF4-FFF2-40B4-BE49-F238E27FC236}">
                      <a16:creationId xmlns:a16="http://schemas.microsoft.com/office/drawing/2014/main" id="{5D454F99-F3E2-6647-B8FC-718AD69D2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248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59" name="Freeform 1891">
                  <a:extLst>
                    <a:ext uri="{FF2B5EF4-FFF2-40B4-BE49-F238E27FC236}">
                      <a16:creationId xmlns:a16="http://schemas.microsoft.com/office/drawing/2014/main" id="{AD801890-08DA-C74B-9A12-1E3C8DECE0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490"/>
                  <a:ext cx="0" cy="6"/>
                </a:xfrm>
                <a:custGeom>
                  <a:avLst/>
                  <a:gdLst>
                    <a:gd name="T0" fmla="*/ 0 h 6"/>
                    <a:gd name="T1" fmla="*/ 6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cubicBezTo>
                        <a:pt x="0" y="2"/>
                        <a:pt x="0" y="4"/>
                        <a:pt x="0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60" name="Freeform 1892">
                  <a:extLst>
                    <a:ext uri="{FF2B5EF4-FFF2-40B4-BE49-F238E27FC236}">
                      <a16:creationId xmlns:a16="http://schemas.microsoft.com/office/drawing/2014/main" id="{8A5A92BC-DF97-4E45-AAE3-1A5D0A9913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24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61" name="Freeform 1893">
                  <a:extLst>
                    <a:ext uri="{FF2B5EF4-FFF2-40B4-BE49-F238E27FC236}">
                      <a16:creationId xmlns:a16="http://schemas.microsoft.com/office/drawing/2014/main" id="{E8D620A7-DCB1-324B-87E9-68E8EEC9D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07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62" name="Freeform 1894">
                  <a:extLst>
                    <a:ext uri="{FF2B5EF4-FFF2-40B4-BE49-F238E27FC236}">
                      <a16:creationId xmlns:a16="http://schemas.microsoft.com/office/drawing/2014/main" id="{F0DA27DC-A4BB-414C-822B-649898936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02"/>
                  <a:ext cx="1" cy="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63" name="Freeform 1895">
                  <a:extLst>
                    <a:ext uri="{FF2B5EF4-FFF2-40B4-BE49-F238E27FC236}">
                      <a16:creationId xmlns:a16="http://schemas.microsoft.com/office/drawing/2014/main" id="{8673D5AB-F9E2-4249-9AB5-7BA0612B30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497"/>
                  <a:ext cx="0" cy="4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64" name="Freeform 1896">
                  <a:extLst>
                    <a:ext uri="{FF2B5EF4-FFF2-40B4-BE49-F238E27FC236}">
                      <a16:creationId xmlns:a16="http://schemas.microsoft.com/office/drawing/2014/main" id="{D5D8B53C-3964-BD4F-8310-E0B34B3E2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65" name="Freeform 1897">
                  <a:extLst>
                    <a:ext uri="{FF2B5EF4-FFF2-40B4-BE49-F238E27FC236}">
                      <a16:creationId xmlns:a16="http://schemas.microsoft.com/office/drawing/2014/main" id="{6F5CD20C-6F96-2E45-8CFE-2776785EB0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21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66" name="Freeform 1898">
                  <a:extLst>
                    <a:ext uri="{FF2B5EF4-FFF2-40B4-BE49-F238E27FC236}">
                      <a16:creationId xmlns:a16="http://schemas.microsoft.com/office/drawing/2014/main" id="{BFBCE489-D204-F24C-BB61-E3F0DE316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7" y="211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67" name="Freeform 1899">
                  <a:extLst>
                    <a:ext uri="{FF2B5EF4-FFF2-40B4-BE49-F238E27FC236}">
                      <a16:creationId xmlns:a16="http://schemas.microsoft.com/office/drawing/2014/main" id="{3B24195A-56DC-924D-9CBB-7250CC6CC0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1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68" name="Freeform 1900">
                  <a:extLst>
                    <a:ext uri="{FF2B5EF4-FFF2-40B4-BE49-F238E27FC236}">
                      <a16:creationId xmlns:a16="http://schemas.microsoft.com/office/drawing/2014/main" id="{C2112CEA-1CF6-4141-AB89-91DDC4D8F1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211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69" name="Freeform 1901">
                  <a:extLst>
                    <a:ext uri="{FF2B5EF4-FFF2-40B4-BE49-F238E27FC236}">
                      <a16:creationId xmlns:a16="http://schemas.microsoft.com/office/drawing/2014/main" id="{402BACDB-005D-A748-B36F-CBE4B7B0A2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211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70" name="Freeform 1902">
                  <a:extLst>
                    <a:ext uri="{FF2B5EF4-FFF2-40B4-BE49-F238E27FC236}">
                      <a16:creationId xmlns:a16="http://schemas.microsoft.com/office/drawing/2014/main" id="{ED7207E5-404D-4C45-9E8E-A2AF556F5E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7" y="211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71" name="Freeform 1903">
                  <a:extLst>
                    <a:ext uri="{FF2B5EF4-FFF2-40B4-BE49-F238E27FC236}">
                      <a16:creationId xmlns:a16="http://schemas.microsoft.com/office/drawing/2014/main" id="{AFDBE11A-5AF9-3B4B-AE53-1865FAD16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72" name="Freeform 1904">
                  <a:extLst>
                    <a:ext uri="{FF2B5EF4-FFF2-40B4-BE49-F238E27FC236}">
                      <a16:creationId xmlns:a16="http://schemas.microsoft.com/office/drawing/2014/main" id="{08016FB4-F9CB-8849-949E-1759DA40C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2206"/>
                  <a:ext cx="3" cy="11"/>
                </a:xfrm>
                <a:custGeom>
                  <a:avLst/>
                  <a:gdLst>
                    <a:gd name="T0" fmla="*/ 3 w 3"/>
                    <a:gd name="T1" fmla="*/ 12 h 12"/>
                    <a:gd name="T2" fmla="*/ 1 w 3"/>
                    <a:gd name="T3" fmla="*/ 0 h 12"/>
                    <a:gd name="T4" fmla="*/ 3 w 3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2">
                      <a:moveTo>
                        <a:pt x="3" y="12"/>
                      </a:moveTo>
                      <a:cubicBezTo>
                        <a:pt x="1" y="9"/>
                        <a:pt x="0" y="3"/>
                        <a:pt x="1" y="0"/>
                      </a:cubicBezTo>
                      <a:cubicBezTo>
                        <a:pt x="0" y="3"/>
                        <a:pt x="0" y="9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73" name="Freeform 1905">
                  <a:extLst>
                    <a:ext uri="{FF2B5EF4-FFF2-40B4-BE49-F238E27FC236}">
                      <a16:creationId xmlns:a16="http://schemas.microsoft.com/office/drawing/2014/main" id="{633859F5-FF68-A04A-9EAD-9BF348BA7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52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74" name="Freeform 1906">
                  <a:extLst>
                    <a:ext uri="{FF2B5EF4-FFF2-40B4-BE49-F238E27FC236}">
                      <a16:creationId xmlns:a16="http://schemas.microsoft.com/office/drawing/2014/main" id="{104DF48C-9482-F446-8C86-8460BEEA2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480"/>
                  <a:ext cx="3" cy="1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75" name="Freeform 1907">
                  <a:extLst>
                    <a:ext uri="{FF2B5EF4-FFF2-40B4-BE49-F238E27FC236}">
                      <a16:creationId xmlns:a16="http://schemas.microsoft.com/office/drawing/2014/main" id="{1CE0726E-2B6C-CD48-BB0D-130E1AA6D9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1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76" name="Freeform 1908">
                  <a:extLst>
                    <a:ext uri="{FF2B5EF4-FFF2-40B4-BE49-F238E27FC236}">
                      <a16:creationId xmlns:a16="http://schemas.microsoft.com/office/drawing/2014/main" id="{9A56FABB-A5B8-314A-9D9E-FA99167F5D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5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77" name="Freeform 1909">
                  <a:extLst>
                    <a:ext uri="{FF2B5EF4-FFF2-40B4-BE49-F238E27FC236}">
                      <a16:creationId xmlns:a16="http://schemas.microsoft.com/office/drawing/2014/main" id="{A0DCD7C3-26EB-E345-AD60-52229C1EDE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11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78" name="Freeform 1910">
                  <a:extLst>
                    <a:ext uri="{FF2B5EF4-FFF2-40B4-BE49-F238E27FC236}">
                      <a16:creationId xmlns:a16="http://schemas.microsoft.com/office/drawing/2014/main" id="{E3B31C41-B5A1-F346-8499-49E11C6826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9" y="21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79" name="Freeform 1911">
                  <a:extLst>
                    <a:ext uri="{FF2B5EF4-FFF2-40B4-BE49-F238E27FC236}">
                      <a16:creationId xmlns:a16="http://schemas.microsoft.com/office/drawing/2014/main" id="{3BFDC3A6-A944-BF48-A203-8DAA54AB9A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80" name="Freeform 1912">
                  <a:extLst>
                    <a:ext uri="{FF2B5EF4-FFF2-40B4-BE49-F238E27FC236}">
                      <a16:creationId xmlns:a16="http://schemas.microsoft.com/office/drawing/2014/main" id="{2E9BB1CC-A39C-C149-B4CD-61C2B04B9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5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81" name="Freeform 1913">
                  <a:extLst>
                    <a:ext uri="{FF2B5EF4-FFF2-40B4-BE49-F238E27FC236}">
                      <a16:creationId xmlns:a16="http://schemas.microsoft.com/office/drawing/2014/main" id="{8A60EAFC-0F07-A442-B390-75BD3DA5C8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82" name="Freeform 1914">
                  <a:extLst>
                    <a:ext uri="{FF2B5EF4-FFF2-40B4-BE49-F238E27FC236}">
                      <a16:creationId xmlns:a16="http://schemas.microsoft.com/office/drawing/2014/main" id="{6BFDF5FE-CC05-1147-8F36-F06585AB78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2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83" name="Freeform 1915">
                  <a:extLst>
                    <a:ext uri="{FF2B5EF4-FFF2-40B4-BE49-F238E27FC236}">
                      <a16:creationId xmlns:a16="http://schemas.microsoft.com/office/drawing/2014/main" id="{BDB9E158-22E5-D64B-BC7D-840EE70A97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84" name="Freeform 1916">
                  <a:extLst>
                    <a:ext uri="{FF2B5EF4-FFF2-40B4-BE49-F238E27FC236}">
                      <a16:creationId xmlns:a16="http://schemas.microsoft.com/office/drawing/2014/main" id="{E5EC39C4-ACE0-4245-BA39-C2151362BD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85" name="Freeform 1917">
                  <a:extLst>
                    <a:ext uri="{FF2B5EF4-FFF2-40B4-BE49-F238E27FC236}">
                      <a16:creationId xmlns:a16="http://schemas.microsoft.com/office/drawing/2014/main" id="{4D716F0C-8BCD-1140-BEDA-A9D187A10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40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86" name="Freeform 1918">
                  <a:extLst>
                    <a:ext uri="{FF2B5EF4-FFF2-40B4-BE49-F238E27FC236}">
                      <a16:creationId xmlns:a16="http://schemas.microsoft.com/office/drawing/2014/main" id="{67A01C0C-D25A-5B48-99EE-A677BF203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070"/>
                  <a:ext cx="88" cy="91"/>
                </a:xfrm>
                <a:custGeom>
                  <a:avLst/>
                  <a:gdLst>
                    <a:gd name="T0" fmla="*/ 49 w 92"/>
                    <a:gd name="T1" fmla="*/ 5 h 95"/>
                    <a:gd name="T2" fmla="*/ 48 w 92"/>
                    <a:gd name="T3" fmla="*/ 5 h 95"/>
                    <a:gd name="T4" fmla="*/ 46 w 92"/>
                    <a:gd name="T5" fmla="*/ 4 h 95"/>
                    <a:gd name="T6" fmla="*/ 44 w 92"/>
                    <a:gd name="T7" fmla="*/ 3 h 95"/>
                    <a:gd name="T8" fmla="*/ 35 w 92"/>
                    <a:gd name="T9" fmla="*/ 0 h 95"/>
                    <a:gd name="T10" fmla="*/ 20 w 92"/>
                    <a:gd name="T11" fmla="*/ 2 h 95"/>
                    <a:gd name="T12" fmla="*/ 5 w 92"/>
                    <a:gd name="T13" fmla="*/ 12 h 95"/>
                    <a:gd name="T14" fmla="*/ 0 w 92"/>
                    <a:gd name="T15" fmla="*/ 32 h 95"/>
                    <a:gd name="T16" fmla="*/ 1 w 92"/>
                    <a:gd name="T17" fmla="*/ 33 h 95"/>
                    <a:gd name="T18" fmla="*/ 3 w 92"/>
                    <a:gd name="T19" fmla="*/ 35 h 95"/>
                    <a:gd name="T20" fmla="*/ 5 w 92"/>
                    <a:gd name="T21" fmla="*/ 37 h 95"/>
                    <a:gd name="T22" fmla="*/ 7 w 92"/>
                    <a:gd name="T23" fmla="*/ 39 h 95"/>
                    <a:gd name="T24" fmla="*/ 9 w 92"/>
                    <a:gd name="T25" fmla="*/ 41 h 95"/>
                    <a:gd name="T26" fmla="*/ 11 w 92"/>
                    <a:gd name="T27" fmla="*/ 43 h 95"/>
                    <a:gd name="T28" fmla="*/ 18 w 92"/>
                    <a:gd name="T29" fmla="*/ 48 h 95"/>
                    <a:gd name="T30" fmla="*/ 38 w 92"/>
                    <a:gd name="T31" fmla="*/ 59 h 95"/>
                    <a:gd name="T32" fmla="*/ 51 w 92"/>
                    <a:gd name="T33" fmla="*/ 65 h 95"/>
                    <a:gd name="T34" fmla="*/ 60 w 92"/>
                    <a:gd name="T35" fmla="*/ 71 h 95"/>
                    <a:gd name="T36" fmla="*/ 56 w 92"/>
                    <a:gd name="T37" fmla="*/ 77 h 95"/>
                    <a:gd name="T38" fmla="*/ 49 w 92"/>
                    <a:gd name="T39" fmla="*/ 92 h 95"/>
                    <a:gd name="T40" fmla="*/ 57 w 92"/>
                    <a:gd name="T41" fmla="*/ 94 h 95"/>
                    <a:gd name="T42" fmla="*/ 61 w 92"/>
                    <a:gd name="T43" fmla="*/ 94 h 95"/>
                    <a:gd name="T44" fmla="*/ 63 w 92"/>
                    <a:gd name="T45" fmla="*/ 94 h 95"/>
                    <a:gd name="T46" fmla="*/ 65 w 92"/>
                    <a:gd name="T47" fmla="*/ 94 h 95"/>
                    <a:gd name="T48" fmla="*/ 68 w 92"/>
                    <a:gd name="T49" fmla="*/ 95 h 95"/>
                    <a:gd name="T50" fmla="*/ 76 w 92"/>
                    <a:gd name="T51" fmla="*/ 93 h 95"/>
                    <a:gd name="T52" fmla="*/ 79 w 92"/>
                    <a:gd name="T53" fmla="*/ 91 h 95"/>
                    <a:gd name="T54" fmla="*/ 85 w 92"/>
                    <a:gd name="T55" fmla="*/ 88 h 95"/>
                    <a:gd name="T56" fmla="*/ 89 w 92"/>
                    <a:gd name="T57" fmla="*/ 75 h 95"/>
                    <a:gd name="T58" fmla="*/ 89 w 92"/>
                    <a:gd name="T59" fmla="*/ 72 h 95"/>
                    <a:gd name="T60" fmla="*/ 89 w 92"/>
                    <a:gd name="T61" fmla="*/ 71 h 95"/>
                    <a:gd name="T62" fmla="*/ 89 w 92"/>
                    <a:gd name="T63" fmla="*/ 70 h 95"/>
                    <a:gd name="T64" fmla="*/ 90 w 92"/>
                    <a:gd name="T65" fmla="*/ 68 h 95"/>
                    <a:gd name="T66" fmla="*/ 90 w 92"/>
                    <a:gd name="T67" fmla="*/ 67 h 95"/>
                    <a:gd name="T68" fmla="*/ 91 w 92"/>
                    <a:gd name="T69" fmla="*/ 54 h 95"/>
                    <a:gd name="T70" fmla="*/ 85 w 92"/>
                    <a:gd name="T71" fmla="*/ 55 h 95"/>
                    <a:gd name="T72" fmla="*/ 75 w 92"/>
                    <a:gd name="T73" fmla="*/ 42 h 95"/>
                    <a:gd name="T74" fmla="*/ 68 w 92"/>
                    <a:gd name="T75" fmla="*/ 35 h 95"/>
                    <a:gd name="T76" fmla="*/ 68 w 92"/>
                    <a:gd name="T77" fmla="*/ 35 h 95"/>
                    <a:gd name="T78" fmla="*/ 66 w 92"/>
                    <a:gd name="T79" fmla="*/ 34 h 95"/>
                    <a:gd name="T80" fmla="*/ 52 w 92"/>
                    <a:gd name="T81" fmla="*/ 31 h 95"/>
                    <a:gd name="T82" fmla="*/ 50 w 92"/>
                    <a:gd name="T83" fmla="*/ 13 h 95"/>
                    <a:gd name="T84" fmla="*/ 51 w 92"/>
                    <a:gd name="T85" fmla="*/ 6 h 95"/>
                    <a:gd name="T86" fmla="*/ 51 w 92"/>
                    <a:gd name="T87" fmla="*/ 6 h 95"/>
                    <a:gd name="T88" fmla="*/ 51 w 92"/>
                    <a:gd name="T89" fmla="*/ 5 h 95"/>
                    <a:gd name="T90" fmla="*/ 49 w 92"/>
                    <a:gd name="T91" fmla="*/ 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2" h="95">
                      <a:moveTo>
                        <a:pt x="49" y="5"/>
                      </a:move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7" y="4"/>
                        <a:pt x="46" y="4"/>
                        <a:pt x="46" y="4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5" y="3"/>
                        <a:pt x="45" y="3"/>
                        <a:pt x="44" y="3"/>
                      </a:cubicBezTo>
                      <a:cubicBezTo>
                        <a:pt x="43" y="2"/>
                        <a:pt x="41" y="0"/>
                        <a:pt x="39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2" y="0"/>
                        <a:pt x="29" y="0"/>
                        <a:pt x="27" y="1"/>
                      </a:cubicBezTo>
                      <a:cubicBezTo>
                        <a:pt x="25" y="2"/>
                        <a:pt x="22" y="2"/>
                        <a:pt x="20" y="2"/>
                      </a:cubicBezTo>
                      <a:cubicBezTo>
                        <a:pt x="18" y="2"/>
                        <a:pt x="15" y="2"/>
                        <a:pt x="13" y="4"/>
                      </a:cubicBezTo>
                      <a:cubicBezTo>
                        <a:pt x="9" y="6"/>
                        <a:pt x="5" y="11"/>
                        <a:pt x="5" y="12"/>
                      </a:cubicBezTo>
                      <a:cubicBezTo>
                        <a:pt x="6" y="14"/>
                        <a:pt x="5" y="30"/>
                        <a:pt x="1" y="32"/>
                      </a:cubicBezTo>
                      <a:cubicBezTo>
                        <a:pt x="1" y="32"/>
                        <a:pt x="0" y="32"/>
                        <a:pt x="0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1" y="33"/>
                        <a:pt x="2" y="34"/>
                        <a:pt x="2" y="34"/>
                      </a:cubicBezTo>
                      <a:cubicBezTo>
                        <a:pt x="2" y="35"/>
                        <a:pt x="2" y="35"/>
                        <a:pt x="3" y="35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5" y="38"/>
                        <a:pt x="6" y="38"/>
                        <a:pt x="6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8" y="40"/>
                        <a:pt x="8" y="40"/>
                        <a:pt x="8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12" y="43"/>
                        <a:pt x="12" y="44"/>
                        <a:pt x="13" y="44"/>
                      </a:cubicBezTo>
                      <a:cubicBezTo>
                        <a:pt x="15" y="46"/>
                        <a:pt x="17" y="47"/>
                        <a:pt x="18" y="48"/>
                      </a:cubicBezTo>
                      <a:cubicBezTo>
                        <a:pt x="20" y="50"/>
                        <a:pt x="21" y="51"/>
                        <a:pt x="25" y="52"/>
                      </a:cubicBezTo>
                      <a:cubicBezTo>
                        <a:pt x="33" y="52"/>
                        <a:pt x="36" y="56"/>
                        <a:pt x="38" y="59"/>
                      </a:cubicBezTo>
                      <a:cubicBezTo>
                        <a:pt x="39" y="60"/>
                        <a:pt x="45" y="62"/>
                        <a:pt x="49" y="64"/>
                      </a:cubicBezTo>
                      <a:cubicBezTo>
                        <a:pt x="50" y="64"/>
                        <a:pt x="51" y="65"/>
                        <a:pt x="51" y="65"/>
                      </a:cubicBezTo>
                      <a:cubicBezTo>
                        <a:pt x="57" y="67"/>
                        <a:pt x="59" y="68"/>
                        <a:pt x="60" y="70"/>
                      </a:cubicBezTo>
                      <a:cubicBezTo>
                        <a:pt x="60" y="70"/>
                        <a:pt x="60" y="71"/>
                        <a:pt x="60" y="71"/>
                      </a:cubicBezTo>
                      <a:cubicBezTo>
                        <a:pt x="60" y="73"/>
                        <a:pt x="59" y="74"/>
                        <a:pt x="57" y="76"/>
                      </a:cubicBezTo>
                      <a:cubicBezTo>
                        <a:pt x="57" y="76"/>
                        <a:pt x="57" y="77"/>
                        <a:pt x="56" y="77"/>
                      </a:cubicBezTo>
                      <a:cubicBezTo>
                        <a:pt x="54" y="80"/>
                        <a:pt x="51" y="83"/>
                        <a:pt x="51" y="86"/>
                      </a:cubicBezTo>
                      <a:cubicBezTo>
                        <a:pt x="51" y="89"/>
                        <a:pt x="50" y="91"/>
                        <a:pt x="49" y="92"/>
                      </a:cubicBezTo>
                      <a:cubicBezTo>
                        <a:pt x="49" y="92"/>
                        <a:pt x="50" y="93"/>
                        <a:pt x="50" y="93"/>
                      </a:cubicBezTo>
                      <a:cubicBezTo>
                        <a:pt x="53" y="93"/>
                        <a:pt x="55" y="93"/>
                        <a:pt x="57" y="94"/>
                      </a:cubicBezTo>
                      <a:cubicBezTo>
                        <a:pt x="57" y="94"/>
                        <a:pt x="58" y="94"/>
                        <a:pt x="58" y="94"/>
                      </a:cubicBezTo>
                      <a:cubicBezTo>
                        <a:pt x="59" y="94"/>
                        <a:pt x="60" y="94"/>
                        <a:pt x="61" y="94"/>
                      </a:cubicBezTo>
                      <a:cubicBezTo>
                        <a:pt x="61" y="94"/>
                        <a:pt x="62" y="94"/>
                        <a:pt x="63" y="94"/>
                      </a:cubicBezTo>
                      <a:cubicBezTo>
                        <a:pt x="63" y="94"/>
                        <a:pt x="63" y="94"/>
                        <a:pt x="63" y="94"/>
                      </a:cubicBezTo>
                      <a:cubicBezTo>
                        <a:pt x="64" y="94"/>
                        <a:pt x="64" y="94"/>
                        <a:pt x="64" y="94"/>
                      </a:cubicBezTo>
                      <a:cubicBezTo>
                        <a:pt x="64" y="94"/>
                        <a:pt x="64" y="94"/>
                        <a:pt x="65" y="94"/>
                      </a:cubicBezTo>
                      <a:cubicBezTo>
                        <a:pt x="65" y="94"/>
                        <a:pt x="66" y="94"/>
                        <a:pt x="66" y="94"/>
                      </a:cubicBezTo>
                      <a:cubicBezTo>
                        <a:pt x="67" y="94"/>
                        <a:pt x="67" y="95"/>
                        <a:pt x="68" y="95"/>
                      </a:cubicBezTo>
                      <a:cubicBezTo>
                        <a:pt x="69" y="95"/>
                        <a:pt x="70" y="95"/>
                        <a:pt x="72" y="94"/>
                      </a:cubicBezTo>
                      <a:cubicBezTo>
                        <a:pt x="73" y="93"/>
                        <a:pt x="74" y="93"/>
                        <a:pt x="76" y="93"/>
                      </a:cubicBezTo>
                      <a:cubicBezTo>
                        <a:pt x="76" y="92"/>
                        <a:pt x="77" y="93"/>
                        <a:pt x="77" y="93"/>
                      </a:cubicBezTo>
                      <a:cubicBezTo>
                        <a:pt x="77" y="93"/>
                        <a:pt x="79" y="92"/>
                        <a:pt x="79" y="91"/>
                      </a:cubicBezTo>
                      <a:cubicBezTo>
                        <a:pt x="81" y="90"/>
                        <a:pt x="83" y="88"/>
                        <a:pt x="85" y="88"/>
                      </a:cubicBezTo>
                      <a:cubicBezTo>
                        <a:pt x="85" y="88"/>
                        <a:pt x="85" y="88"/>
                        <a:pt x="85" y="88"/>
                      </a:cubicBezTo>
                      <a:cubicBezTo>
                        <a:pt x="87" y="87"/>
                        <a:pt x="89" y="79"/>
                        <a:pt x="89" y="75"/>
                      </a:cubicBezTo>
                      <a:cubicBezTo>
                        <a:pt x="89" y="75"/>
                        <a:pt x="89" y="75"/>
                        <a:pt x="89" y="75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0"/>
                        <a:pt x="89" y="70"/>
                        <a:pt x="89" y="70"/>
                      </a:cubicBezTo>
                      <a:cubicBezTo>
                        <a:pt x="89" y="70"/>
                        <a:pt x="89" y="70"/>
                        <a:pt x="89" y="69"/>
                      </a:cubicBezTo>
                      <a:cubicBezTo>
                        <a:pt x="89" y="69"/>
                        <a:pt x="89" y="69"/>
                        <a:pt x="90" y="68"/>
                      </a:cubicBezTo>
                      <a:cubicBezTo>
                        <a:pt x="90" y="68"/>
                        <a:pt x="90" y="67"/>
                        <a:pt x="90" y="67"/>
                      </a:cubicBezTo>
                      <a:cubicBezTo>
                        <a:pt x="90" y="67"/>
                        <a:pt x="90" y="67"/>
                        <a:pt x="90" y="67"/>
                      </a:cubicBezTo>
                      <a:cubicBezTo>
                        <a:pt x="90" y="66"/>
                        <a:pt x="90" y="65"/>
                        <a:pt x="90" y="65"/>
                      </a:cubicBezTo>
                      <a:cubicBezTo>
                        <a:pt x="91" y="62"/>
                        <a:pt x="92" y="55"/>
                        <a:pt x="91" y="54"/>
                      </a:cubicBezTo>
                      <a:cubicBezTo>
                        <a:pt x="91" y="54"/>
                        <a:pt x="90" y="54"/>
                        <a:pt x="90" y="54"/>
                      </a:cubicBezTo>
                      <a:cubicBezTo>
                        <a:pt x="88" y="54"/>
                        <a:pt x="87" y="55"/>
                        <a:pt x="85" y="55"/>
                      </a:cubicBezTo>
                      <a:cubicBezTo>
                        <a:pt x="84" y="56"/>
                        <a:pt x="84" y="56"/>
                        <a:pt x="83" y="56"/>
                      </a:cubicBezTo>
                      <a:cubicBezTo>
                        <a:pt x="80" y="56"/>
                        <a:pt x="77" y="49"/>
                        <a:pt x="75" y="42"/>
                      </a:cubicBezTo>
                      <a:cubicBezTo>
                        <a:pt x="74" y="39"/>
                        <a:pt x="71" y="34"/>
                        <a:pt x="70" y="34"/>
                      </a:cubicBezTo>
                      <a:cubicBezTo>
                        <a:pt x="70" y="34"/>
                        <a:pt x="69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7" y="35"/>
                        <a:pt x="67" y="35"/>
                        <a:pt x="67" y="35"/>
                      </a:cubicBezTo>
                      <a:cubicBezTo>
                        <a:pt x="66" y="35"/>
                        <a:pt x="66" y="35"/>
                        <a:pt x="66" y="34"/>
                      </a:cubicBezTo>
                      <a:cubicBezTo>
                        <a:pt x="65" y="34"/>
                        <a:pt x="63" y="33"/>
                        <a:pt x="59" y="33"/>
                      </a:cubicBezTo>
                      <a:cubicBezTo>
                        <a:pt x="56" y="33"/>
                        <a:pt x="53" y="33"/>
                        <a:pt x="52" y="31"/>
                      </a:cubicBezTo>
                      <a:cubicBezTo>
                        <a:pt x="50" y="29"/>
                        <a:pt x="51" y="26"/>
                        <a:pt x="52" y="22"/>
                      </a:cubicBezTo>
                      <a:cubicBezTo>
                        <a:pt x="53" y="18"/>
                        <a:pt x="51" y="16"/>
                        <a:pt x="50" y="13"/>
                      </a:cubicBezTo>
                      <a:cubicBezTo>
                        <a:pt x="49" y="11"/>
                        <a:pt x="48" y="8"/>
                        <a:pt x="51" y="7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0" y="5"/>
                        <a:pt x="50" y="5"/>
                        <a:pt x="4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87" name="Freeform 1919">
                  <a:extLst>
                    <a:ext uri="{FF2B5EF4-FFF2-40B4-BE49-F238E27FC236}">
                      <a16:creationId xmlns:a16="http://schemas.microsoft.com/office/drawing/2014/main" id="{293F17C0-963C-1844-8DF7-5F4C550500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88" name="Freeform 1920">
                  <a:extLst>
                    <a:ext uri="{FF2B5EF4-FFF2-40B4-BE49-F238E27FC236}">
                      <a16:creationId xmlns:a16="http://schemas.microsoft.com/office/drawing/2014/main" id="{BD789240-0814-B741-A6F0-25B85B510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89" name="Freeform 1921">
                  <a:extLst>
                    <a:ext uri="{FF2B5EF4-FFF2-40B4-BE49-F238E27FC236}">
                      <a16:creationId xmlns:a16="http://schemas.microsoft.com/office/drawing/2014/main" id="{02B83D50-3B97-1445-A098-867780697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21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90" name="Freeform 1922">
                  <a:extLst>
                    <a:ext uri="{FF2B5EF4-FFF2-40B4-BE49-F238E27FC236}">
                      <a16:creationId xmlns:a16="http://schemas.microsoft.com/office/drawing/2014/main" id="{F57FA2B7-A208-154E-B779-35C1C25D5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5" y="210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91" name="Freeform 1923">
                  <a:extLst>
                    <a:ext uri="{FF2B5EF4-FFF2-40B4-BE49-F238E27FC236}">
                      <a16:creationId xmlns:a16="http://schemas.microsoft.com/office/drawing/2014/main" id="{51AC9653-5A84-DE46-874D-AD5FB768F8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92" name="Freeform 1924">
                  <a:extLst>
                    <a:ext uri="{FF2B5EF4-FFF2-40B4-BE49-F238E27FC236}">
                      <a16:creationId xmlns:a16="http://schemas.microsoft.com/office/drawing/2014/main" id="{E2306EB8-200D-6A47-837B-ABB60BBDE1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0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93" name="Freeform 1925">
                  <a:extLst>
                    <a:ext uri="{FF2B5EF4-FFF2-40B4-BE49-F238E27FC236}">
                      <a16:creationId xmlns:a16="http://schemas.microsoft.com/office/drawing/2014/main" id="{4CF6B3DA-085E-6C4F-A2E2-769A19F7B2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3"/>
                </a:xfrm>
                <a:custGeom>
                  <a:avLst/>
                  <a:gdLst>
                    <a:gd name="T0" fmla="*/ 3 h 3"/>
                    <a:gd name="T1" fmla="*/ 3 h 3"/>
                    <a:gd name="T2" fmla="*/ 2 h 3"/>
                    <a:gd name="T3" fmla="*/ 0 h 3"/>
                    <a:gd name="T4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94" name="Freeform 1926">
                  <a:extLst>
                    <a:ext uri="{FF2B5EF4-FFF2-40B4-BE49-F238E27FC236}">
                      <a16:creationId xmlns:a16="http://schemas.microsoft.com/office/drawing/2014/main" id="{D0DAC4BD-FF84-284C-B182-846217D9F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07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95" name="Freeform 1927">
                  <a:extLst>
                    <a:ext uri="{FF2B5EF4-FFF2-40B4-BE49-F238E27FC236}">
                      <a16:creationId xmlns:a16="http://schemas.microsoft.com/office/drawing/2014/main" id="{F856BD9D-63B8-F145-BAD6-AE8486507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1" y="2122"/>
                  <a:ext cx="6" cy="2"/>
                </a:xfrm>
                <a:custGeom>
                  <a:avLst/>
                  <a:gdLst>
                    <a:gd name="T0" fmla="*/ 7 w 7"/>
                    <a:gd name="T1" fmla="*/ 0 h 2"/>
                    <a:gd name="T2" fmla="*/ 2 w 7"/>
                    <a:gd name="T3" fmla="*/ 1 h 2"/>
                    <a:gd name="T4" fmla="*/ 0 w 7"/>
                    <a:gd name="T5" fmla="*/ 2 h 2"/>
                    <a:gd name="T6" fmla="*/ 2 w 7"/>
                    <a:gd name="T7" fmla="*/ 1 h 2"/>
                    <a:gd name="T8" fmla="*/ 7 w 7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0"/>
                        <a:pt x="4" y="1"/>
                        <a:pt x="2" y="1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4" y="1"/>
                        <a:pt x="5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96" name="Freeform 1928">
                  <a:extLst>
                    <a:ext uri="{FF2B5EF4-FFF2-40B4-BE49-F238E27FC236}">
                      <a16:creationId xmlns:a16="http://schemas.microsoft.com/office/drawing/2014/main" id="{F9B6EE00-AFBE-264B-8BFC-72D331DE6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" y="2107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97" name="Freeform 1929">
                  <a:extLst>
                    <a:ext uri="{FF2B5EF4-FFF2-40B4-BE49-F238E27FC236}">
                      <a16:creationId xmlns:a16="http://schemas.microsoft.com/office/drawing/2014/main" id="{4759F025-DC27-824E-949C-1D086B12C8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216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98" name="Freeform 1930">
                  <a:extLst>
                    <a:ext uri="{FF2B5EF4-FFF2-40B4-BE49-F238E27FC236}">
                      <a16:creationId xmlns:a16="http://schemas.microsoft.com/office/drawing/2014/main" id="{A5A4FBC2-AA64-8F4B-B54B-902BF1821C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0" y="21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899" name="Freeform 1931">
                  <a:extLst>
                    <a:ext uri="{FF2B5EF4-FFF2-40B4-BE49-F238E27FC236}">
                      <a16:creationId xmlns:a16="http://schemas.microsoft.com/office/drawing/2014/main" id="{109AB5FD-2417-F94C-9BC2-A3AD54F338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6" y="2138"/>
                  <a:ext cx="3" cy="5"/>
                </a:xfrm>
                <a:custGeom>
                  <a:avLst/>
                  <a:gdLst>
                    <a:gd name="T0" fmla="*/ 3 w 3"/>
                    <a:gd name="T1" fmla="*/ 0 h 5"/>
                    <a:gd name="T2" fmla="*/ 0 w 3"/>
                    <a:gd name="T3" fmla="*/ 5 h 5"/>
                    <a:gd name="T4" fmla="*/ 3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cubicBezTo>
                        <a:pt x="3" y="2"/>
                        <a:pt x="2" y="3"/>
                        <a:pt x="0" y="5"/>
                      </a:cubicBezTo>
                      <a:cubicBezTo>
                        <a:pt x="2" y="3"/>
                        <a:pt x="3" y="2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00" name="Freeform 1932">
                  <a:extLst>
                    <a:ext uri="{FF2B5EF4-FFF2-40B4-BE49-F238E27FC236}">
                      <a16:creationId xmlns:a16="http://schemas.microsoft.com/office/drawing/2014/main" id="{50C67345-3263-1844-A714-78E2F54F5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3" y="215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01" name="Freeform 1933">
                  <a:extLst>
                    <a:ext uri="{FF2B5EF4-FFF2-40B4-BE49-F238E27FC236}">
                      <a16:creationId xmlns:a16="http://schemas.microsoft.com/office/drawing/2014/main" id="{836D8A9D-02ED-3F48-AB12-821F08885F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4" y="215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02" name="Freeform 1934">
                  <a:extLst>
                    <a:ext uri="{FF2B5EF4-FFF2-40B4-BE49-F238E27FC236}">
                      <a16:creationId xmlns:a16="http://schemas.microsoft.com/office/drawing/2014/main" id="{EFAEC4CE-9A14-0B4C-A0E1-570E6B30B8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216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03" name="Freeform 1935">
                  <a:extLst>
                    <a:ext uri="{FF2B5EF4-FFF2-40B4-BE49-F238E27FC236}">
                      <a16:creationId xmlns:a16="http://schemas.microsoft.com/office/drawing/2014/main" id="{9B0CA875-7395-0F45-BA26-F82BA83122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04" name="Freeform 1936">
                  <a:extLst>
                    <a:ext uri="{FF2B5EF4-FFF2-40B4-BE49-F238E27FC236}">
                      <a16:creationId xmlns:a16="http://schemas.microsoft.com/office/drawing/2014/main" id="{58722E06-3360-0742-8873-CE3F7C3B8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160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05" name="Freeform 1937">
                  <a:extLst>
                    <a:ext uri="{FF2B5EF4-FFF2-40B4-BE49-F238E27FC236}">
                      <a16:creationId xmlns:a16="http://schemas.microsoft.com/office/drawing/2014/main" id="{D76EB8D8-AF69-3B43-90DA-ED9DE761D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06" name="Freeform 1938">
                  <a:extLst>
                    <a:ext uri="{FF2B5EF4-FFF2-40B4-BE49-F238E27FC236}">
                      <a16:creationId xmlns:a16="http://schemas.microsoft.com/office/drawing/2014/main" id="{436CDA88-8C2F-2B4D-84C8-4B029A3FE1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5" y="2157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07" name="Freeform 1939">
                  <a:extLst>
                    <a:ext uri="{FF2B5EF4-FFF2-40B4-BE49-F238E27FC236}">
                      <a16:creationId xmlns:a16="http://schemas.microsoft.com/office/drawing/2014/main" id="{4319E2BF-7627-034F-945E-41AD2F3A0B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7" y="2160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08" name="Freeform 1940">
                  <a:extLst>
                    <a:ext uri="{FF2B5EF4-FFF2-40B4-BE49-F238E27FC236}">
                      <a16:creationId xmlns:a16="http://schemas.microsoft.com/office/drawing/2014/main" id="{8DB443E7-D12E-5C4E-B828-9B90E50E3B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6" y="2106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09" name="Freeform 1941">
                  <a:extLst>
                    <a:ext uri="{FF2B5EF4-FFF2-40B4-BE49-F238E27FC236}">
                      <a16:creationId xmlns:a16="http://schemas.microsoft.com/office/drawing/2014/main" id="{5BC568A6-CEEB-884F-9DB7-EBAB004CB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210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10" name="Freeform 1942">
                  <a:extLst>
                    <a:ext uri="{FF2B5EF4-FFF2-40B4-BE49-F238E27FC236}">
                      <a16:creationId xmlns:a16="http://schemas.microsoft.com/office/drawing/2014/main" id="{07287BBD-66DE-B946-9148-2C9B9ED10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1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11" name="Freeform 1943">
                  <a:extLst>
                    <a:ext uri="{FF2B5EF4-FFF2-40B4-BE49-F238E27FC236}">
                      <a16:creationId xmlns:a16="http://schemas.microsoft.com/office/drawing/2014/main" id="{F0ACF342-6DC8-1045-812E-D867A5B728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111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12" name="Freeform 1944">
                  <a:extLst>
                    <a:ext uri="{FF2B5EF4-FFF2-40B4-BE49-F238E27FC236}">
                      <a16:creationId xmlns:a16="http://schemas.microsoft.com/office/drawing/2014/main" id="{D4C8FBBC-3BB0-4B4A-B2E5-841204763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4" y="2104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13" name="Freeform 1945">
                  <a:extLst>
                    <a:ext uri="{FF2B5EF4-FFF2-40B4-BE49-F238E27FC236}">
                      <a16:creationId xmlns:a16="http://schemas.microsoft.com/office/drawing/2014/main" id="{5ADACDFB-B657-FD49-AFA8-EB40C0FD62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14" name="Freeform 1946">
                  <a:extLst>
                    <a:ext uri="{FF2B5EF4-FFF2-40B4-BE49-F238E27FC236}">
                      <a16:creationId xmlns:a16="http://schemas.microsoft.com/office/drawing/2014/main" id="{2A302AF5-13AB-014D-AA79-5969FF35FA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15" name="Freeform 1947">
                  <a:extLst>
                    <a:ext uri="{FF2B5EF4-FFF2-40B4-BE49-F238E27FC236}">
                      <a16:creationId xmlns:a16="http://schemas.microsoft.com/office/drawing/2014/main" id="{E6E697FE-CF6A-3E46-A7A0-6D273EB10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4" y="1721"/>
                  <a:ext cx="125" cy="178"/>
                </a:xfrm>
                <a:custGeom>
                  <a:avLst/>
                  <a:gdLst>
                    <a:gd name="T0" fmla="*/ 43 w 131"/>
                    <a:gd name="T1" fmla="*/ 140 h 186"/>
                    <a:gd name="T2" fmla="*/ 51 w 131"/>
                    <a:gd name="T3" fmla="*/ 147 h 186"/>
                    <a:gd name="T4" fmla="*/ 63 w 131"/>
                    <a:gd name="T5" fmla="*/ 161 h 186"/>
                    <a:gd name="T6" fmla="*/ 85 w 131"/>
                    <a:gd name="T7" fmla="*/ 166 h 186"/>
                    <a:gd name="T8" fmla="*/ 92 w 131"/>
                    <a:gd name="T9" fmla="*/ 165 h 186"/>
                    <a:gd name="T10" fmla="*/ 97 w 131"/>
                    <a:gd name="T11" fmla="*/ 179 h 186"/>
                    <a:gd name="T12" fmla="*/ 100 w 131"/>
                    <a:gd name="T13" fmla="*/ 185 h 186"/>
                    <a:gd name="T14" fmla="*/ 101 w 131"/>
                    <a:gd name="T15" fmla="*/ 185 h 186"/>
                    <a:gd name="T16" fmla="*/ 102 w 131"/>
                    <a:gd name="T17" fmla="*/ 182 h 186"/>
                    <a:gd name="T18" fmla="*/ 103 w 131"/>
                    <a:gd name="T19" fmla="*/ 177 h 186"/>
                    <a:gd name="T20" fmla="*/ 103 w 131"/>
                    <a:gd name="T21" fmla="*/ 173 h 186"/>
                    <a:gd name="T22" fmla="*/ 103 w 131"/>
                    <a:gd name="T23" fmla="*/ 133 h 186"/>
                    <a:gd name="T24" fmla="*/ 102 w 131"/>
                    <a:gd name="T25" fmla="*/ 128 h 186"/>
                    <a:gd name="T26" fmla="*/ 120 w 131"/>
                    <a:gd name="T27" fmla="*/ 119 h 186"/>
                    <a:gd name="T28" fmla="*/ 123 w 131"/>
                    <a:gd name="T29" fmla="*/ 119 h 186"/>
                    <a:gd name="T30" fmla="*/ 125 w 131"/>
                    <a:gd name="T31" fmla="*/ 118 h 186"/>
                    <a:gd name="T32" fmla="*/ 129 w 131"/>
                    <a:gd name="T33" fmla="*/ 117 h 186"/>
                    <a:gd name="T34" fmla="*/ 130 w 131"/>
                    <a:gd name="T35" fmla="*/ 116 h 186"/>
                    <a:gd name="T36" fmla="*/ 130 w 131"/>
                    <a:gd name="T37" fmla="*/ 114 h 186"/>
                    <a:gd name="T38" fmla="*/ 129 w 131"/>
                    <a:gd name="T39" fmla="*/ 101 h 186"/>
                    <a:gd name="T40" fmla="*/ 128 w 131"/>
                    <a:gd name="T41" fmla="*/ 72 h 186"/>
                    <a:gd name="T42" fmla="*/ 98 w 131"/>
                    <a:gd name="T43" fmla="*/ 64 h 186"/>
                    <a:gd name="T44" fmla="*/ 81 w 131"/>
                    <a:gd name="T45" fmla="*/ 63 h 186"/>
                    <a:gd name="T46" fmla="*/ 74 w 131"/>
                    <a:gd name="T47" fmla="*/ 61 h 186"/>
                    <a:gd name="T48" fmla="*/ 69 w 131"/>
                    <a:gd name="T49" fmla="*/ 43 h 186"/>
                    <a:gd name="T50" fmla="*/ 63 w 131"/>
                    <a:gd name="T51" fmla="*/ 39 h 186"/>
                    <a:gd name="T52" fmla="*/ 65 w 131"/>
                    <a:gd name="T53" fmla="*/ 24 h 186"/>
                    <a:gd name="T54" fmla="*/ 77 w 131"/>
                    <a:gd name="T55" fmla="*/ 7 h 186"/>
                    <a:gd name="T56" fmla="*/ 86 w 131"/>
                    <a:gd name="T57" fmla="*/ 2 h 186"/>
                    <a:gd name="T58" fmla="*/ 73 w 131"/>
                    <a:gd name="T59" fmla="*/ 7 h 186"/>
                    <a:gd name="T60" fmla="*/ 55 w 131"/>
                    <a:gd name="T61" fmla="*/ 14 h 186"/>
                    <a:gd name="T62" fmla="*/ 41 w 131"/>
                    <a:gd name="T63" fmla="*/ 19 h 186"/>
                    <a:gd name="T64" fmla="*/ 26 w 131"/>
                    <a:gd name="T65" fmla="*/ 45 h 186"/>
                    <a:gd name="T66" fmla="*/ 20 w 131"/>
                    <a:gd name="T67" fmla="*/ 51 h 186"/>
                    <a:gd name="T68" fmla="*/ 18 w 131"/>
                    <a:gd name="T69" fmla="*/ 53 h 186"/>
                    <a:gd name="T70" fmla="*/ 14 w 131"/>
                    <a:gd name="T71" fmla="*/ 56 h 186"/>
                    <a:gd name="T72" fmla="*/ 18 w 131"/>
                    <a:gd name="T73" fmla="*/ 68 h 186"/>
                    <a:gd name="T74" fmla="*/ 19 w 131"/>
                    <a:gd name="T75" fmla="*/ 102 h 186"/>
                    <a:gd name="T76" fmla="*/ 1 w 131"/>
                    <a:gd name="T77" fmla="*/ 121 h 186"/>
                    <a:gd name="T78" fmla="*/ 3 w 131"/>
                    <a:gd name="T79" fmla="*/ 124 h 186"/>
                    <a:gd name="T80" fmla="*/ 6 w 131"/>
                    <a:gd name="T81" fmla="*/ 126 h 186"/>
                    <a:gd name="T82" fmla="*/ 10 w 131"/>
                    <a:gd name="T83" fmla="*/ 128 h 186"/>
                    <a:gd name="T84" fmla="*/ 12 w 131"/>
                    <a:gd name="T85" fmla="*/ 129 h 186"/>
                    <a:gd name="T86" fmla="*/ 25 w 131"/>
                    <a:gd name="T87" fmla="*/ 136 h 186"/>
                    <a:gd name="T88" fmla="*/ 30 w 131"/>
                    <a:gd name="T89" fmla="*/ 134 h 186"/>
                    <a:gd name="T90" fmla="*/ 31 w 131"/>
                    <a:gd name="T91" fmla="*/ 135 h 186"/>
                    <a:gd name="T92" fmla="*/ 34 w 131"/>
                    <a:gd name="T93" fmla="*/ 137 h 186"/>
                    <a:gd name="T94" fmla="*/ 37 w 131"/>
                    <a:gd name="T95" fmla="*/ 14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1" h="186">
                      <a:moveTo>
                        <a:pt x="38" y="141"/>
                      </a:moveTo>
                      <a:cubicBezTo>
                        <a:pt x="39" y="141"/>
                        <a:pt x="40" y="141"/>
                        <a:pt x="40" y="141"/>
                      </a:cubicBezTo>
                      <a:cubicBezTo>
                        <a:pt x="41" y="140"/>
                        <a:pt x="41" y="140"/>
                        <a:pt x="42" y="140"/>
                      </a:cubicBezTo>
                      <a:cubicBezTo>
                        <a:pt x="42" y="140"/>
                        <a:pt x="43" y="140"/>
                        <a:pt x="43" y="140"/>
                      </a:cubicBezTo>
                      <a:cubicBezTo>
                        <a:pt x="44" y="140"/>
                        <a:pt x="44" y="140"/>
                        <a:pt x="45" y="140"/>
                      </a:cubicBezTo>
                      <a:cubicBezTo>
                        <a:pt x="45" y="140"/>
                        <a:pt x="45" y="140"/>
                        <a:pt x="45" y="141"/>
                      </a:cubicBezTo>
                      <a:cubicBezTo>
                        <a:pt x="46" y="141"/>
                        <a:pt x="47" y="141"/>
                        <a:pt x="47" y="141"/>
                      </a:cubicBezTo>
                      <a:cubicBezTo>
                        <a:pt x="49" y="142"/>
                        <a:pt x="50" y="145"/>
                        <a:pt x="51" y="147"/>
                      </a:cubicBezTo>
                      <a:cubicBezTo>
                        <a:pt x="51" y="149"/>
                        <a:pt x="52" y="150"/>
                        <a:pt x="53" y="150"/>
                      </a:cubicBezTo>
                      <a:cubicBezTo>
                        <a:pt x="56" y="151"/>
                        <a:pt x="58" y="152"/>
                        <a:pt x="60" y="154"/>
                      </a:cubicBezTo>
                      <a:cubicBezTo>
                        <a:pt x="61" y="156"/>
                        <a:pt x="62" y="158"/>
                        <a:pt x="62" y="160"/>
                      </a:cubicBezTo>
                      <a:cubicBezTo>
                        <a:pt x="62" y="160"/>
                        <a:pt x="62" y="160"/>
                        <a:pt x="63" y="161"/>
                      </a:cubicBezTo>
                      <a:cubicBezTo>
                        <a:pt x="64" y="162"/>
                        <a:pt x="66" y="164"/>
                        <a:pt x="66" y="166"/>
                      </a:cubicBezTo>
                      <a:cubicBezTo>
                        <a:pt x="67" y="167"/>
                        <a:pt x="68" y="167"/>
                        <a:pt x="71" y="167"/>
                      </a:cubicBezTo>
                      <a:cubicBezTo>
                        <a:pt x="73" y="167"/>
                        <a:pt x="75" y="167"/>
                        <a:pt x="76" y="166"/>
                      </a:cubicBezTo>
                      <a:cubicBezTo>
                        <a:pt x="78" y="165"/>
                        <a:pt x="82" y="164"/>
                        <a:pt x="85" y="166"/>
                      </a:cubicBezTo>
                      <a:cubicBezTo>
                        <a:pt x="86" y="166"/>
                        <a:pt x="86" y="165"/>
                        <a:pt x="87" y="165"/>
                      </a:cubicBezTo>
                      <a:cubicBezTo>
                        <a:pt x="88" y="165"/>
                        <a:pt x="89" y="165"/>
                        <a:pt x="90" y="165"/>
                      </a:cubicBezTo>
                      <a:cubicBezTo>
                        <a:pt x="90" y="165"/>
                        <a:pt x="90" y="165"/>
                        <a:pt x="91" y="165"/>
                      </a:cubicBezTo>
                      <a:cubicBezTo>
                        <a:pt x="91" y="165"/>
                        <a:pt x="91" y="165"/>
                        <a:pt x="92" y="165"/>
                      </a:cubicBezTo>
                      <a:cubicBezTo>
                        <a:pt x="98" y="167"/>
                        <a:pt x="101" y="169"/>
                        <a:pt x="101" y="172"/>
                      </a:cubicBezTo>
                      <a:cubicBezTo>
                        <a:pt x="102" y="173"/>
                        <a:pt x="102" y="174"/>
                        <a:pt x="101" y="175"/>
                      </a:cubicBezTo>
                      <a:cubicBezTo>
                        <a:pt x="100" y="176"/>
                        <a:pt x="99" y="177"/>
                        <a:pt x="98" y="178"/>
                      </a:cubicBezTo>
                      <a:cubicBezTo>
                        <a:pt x="98" y="178"/>
                        <a:pt x="98" y="179"/>
                        <a:pt x="97" y="179"/>
                      </a:cubicBezTo>
                      <a:cubicBezTo>
                        <a:pt x="96" y="180"/>
                        <a:pt x="95" y="182"/>
                        <a:pt x="95" y="182"/>
                      </a:cubicBezTo>
                      <a:cubicBezTo>
                        <a:pt x="95" y="182"/>
                        <a:pt x="97" y="183"/>
                        <a:pt x="98" y="184"/>
                      </a:cubicBezTo>
                      <a:cubicBezTo>
                        <a:pt x="98" y="184"/>
                        <a:pt x="99" y="184"/>
                        <a:pt x="99" y="185"/>
                      </a:cubicBezTo>
                      <a:cubicBezTo>
                        <a:pt x="100" y="185"/>
                        <a:pt x="100" y="185"/>
                        <a:pt x="100" y="185"/>
                      </a:cubicBezTo>
                      <a:cubicBezTo>
                        <a:pt x="100" y="186"/>
                        <a:pt x="100" y="186"/>
                        <a:pt x="101" y="186"/>
                      </a:cubicBezTo>
                      <a:cubicBezTo>
                        <a:pt x="101" y="186"/>
                        <a:pt x="101" y="186"/>
                        <a:pt x="101" y="186"/>
                      </a:cubicBezTo>
                      <a:cubicBezTo>
                        <a:pt x="101" y="186"/>
                        <a:pt x="101" y="185"/>
                        <a:pt x="101" y="185"/>
                      </a:cubicBezTo>
                      <a:cubicBezTo>
                        <a:pt x="101" y="185"/>
                        <a:pt x="101" y="185"/>
                        <a:pt x="101" y="185"/>
                      </a:cubicBezTo>
                      <a:cubicBezTo>
                        <a:pt x="101" y="184"/>
                        <a:pt x="101" y="184"/>
                        <a:pt x="101" y="184"/>
                      </a:cubicBezTo>
                      <a:cubicBezTo>
                        <a:pt x="101" y="184"/>
                        <a:pt x="102" y="183"/>
                        <a:pt x="102" y="183"/>
                      </a:cubicBezTo>
                      <a:cubicBezTo>
                        <a:pt x="102" y="183"/>
                        <a:pt x="102" y="183"/>
                        <a:pt x="102" y="182"/>
                      </a:cubicBezTo>
                      <a:cubicBezTo>
                        <a:pt x="102" y="182"/>
                        <a:pt x="102" y="182"/>
                        <a:pt x="102" y="182"/>
                      </a:cubicBezTo>
                      <a:cubicBezTo>
                        <a:pt x="102" y="181"/>
                        <a:pt x="102" y="181"/>
                        <a:pt x="102" y="180"/>
                      </a:cubicBezTo>
                      <a:cubicBezTo>
                        <a:pt x="102" y="180"/>
                        <a:pt x="102" y="180"/>
                        <a:pt x="102" y="180"/>
                      </a:cubicBezTo>
                      <a:cubicBezTo>
                        <a:pt x="102" y="179"/>
                        <a:pt x="103" y="179"/>
                        <a:pt x="103" y="179"/>
                      </a:cubicBezTo>
                      <a:cubicBezTo>
                        <a:pt x="103" y="178"/>
                        <a:pt x="103" y="178"/>
                        <a:pt x="103" y="177"/>
                      </a:cubicBezTo>
                      <a:cubicBezTo>
                        <a:pt x="103" y="177"/>
                        <a:pt x="103" y="177"/>
                        <a:pt x="103" y="177"/>
                      </a:cubicBezTo>
                      <a:cubicBezTo>
                        <a:pt x="103" y="176"/>
                        <a:pt x="103" y="176"/>
                        <a:pt x="103" y="175"/>
                      </a:cubicBezTo>
                      <a:cubicBezTo>
                        <a:pt x="103" y="175"/>
                        <a:pt x="103" y="175"/>
                        <a:pt x="103" y="175"/>
                      </a:cubicBezTo>
                      <a:cubicBezTo>
                        <a:pt x="103" y="174"/>
                        <a:pt x="103" y="173"/>
                        <a:pt x="103" y="173"/>
                      </a:cubicBezTo>
                      <a:cubicBezTo>
                        <a:pt x="103" y="169"/>
                        <a:pt x="104" y="160"/>
                        <a:pt x="105" y="157"/>
                      </a:cubicBezTo>
                      <a:cubicBezTo>
                        <a:pt x="106" y="154"/>
                        <a:pt x="104" y="152"/>
                        <a:pt x="102" y="149"/>
                      </a:cubicBezTo>
                      <a:cubicBezTo>
                        <a:pt x="100" y="146"/>
                        <a:pt x="98" y="143"/>
                        <a:pt x="98" y="139"/>
                      </a:cubicBezTo>
                      <a:cubicBezTo>
                        <a:pt x="98" y="134"/>
                        <a:pt x="100" y="133"/>
                        <a:pt x="103" y="133"/>
                      </a:cubicBezTo>
                      <a:cubicBezTo>
                        <a:pt x="105" y="132"/>
                        <a:pt x="106" y="132"/>
                        <a:pt x="107" y="132"/>
                      </a:cubicBezTo>
                      <a:cubicBezTo>
                        <a:pt x="107" y="131"/>
                        <a:pt x="107" y="131"/>
                        <a:pt x="107" y="131"/>
                      </a:cubicBezTo>
                      <a:cubicBezTo>
                        <a:pt x="107" y="131"/>
                        <a:pt x="106" y="131"/>
                        <a:pt x="105" y="131"/>
                      </a:cubicBezTo>
                      <a:cubicBezTo>
                        <a:pt x="104" y="130"/>
                        <a:pt x="103" y="129"/>
                        <a:pt x="102" y="128"/>
                      </a:cubicBezTo>
                      <a:cubicBezTo>
                        <a:pt x="101" y="126"/>
                        <a:pt x="100" y="124"/>
                        <a:pt x="101" y="122"/>
                      </a:cubicBezTo>
                      <a:cubicBezTo>
                        <a:pt x="101" y="120"/>
                        <a:pt x="104" y="119"/>
                        <a:pt x="111" y="119"/>
                      </a:cubicBezTo>
                      <a:cubicBezTo>
                        <a:pt x="113" y="119"/>
                        <a:pt x="115" y="119"/>
                        <a:pt x="117" y="119"/>
                      </a:cubicBezTo>
                      <a:cubicBezTo>
                        <a:pt x="118" y="119"/>
                        <a:pt x="119" y="119"/>
                        <a:pt x="120" y="119"/>
                      </a:cubicBezTo>
                      <a:cubicBezTo>
                        <a:pt x="120" y="119"/>
                        <a:pt x="120" y="119"/>
                        <a:pt x="121" y="119"/>
                      </a:cubicBezTo>
                      <a:cubicBezTo>
                        <a:pt x="121" y="119"/>
                        <a:pt x="121" y="119"/>
                        <a:pt x="121" y="119"/>
                      </a:cubicBezTo>
                      <a:cubicBezTo>
                        <a:pt x="122" y="119"/>
                        <a:pt x="122" y="119"/>
                        <a:pt x="122" y="119"/>
                      </a:cubicBezTo>
                      <a:cubicBezTo>
                        <a:pt x="122" y="119"/>
                        <a:pt x="122" y="119"/>
                        <a:pt x="123" y="119"/>
                      </a:cubicBezTo>
                      <a:cubicBezTo>
                        <a:pt x="123" y="119"/>
                        <a:pt x="123" y="118"/>
                        <a:pt x="124" y="118"/>
                      </a:cubicBezTo>
                      <a:cubicBezTo>
                        <a:pt x="124" y="118"/>
                        <a:pt x="124" y="118"/>
                        <a:pt x="124" y="118"/>
                      </a:cubicBezTo>
                      <a:cubicBezTo>
                        <a:pt x="124" y="118"/>
                        <a:pt x="125" y="118"/>
                        <a:pt x="125" y="118"/>
                      </a:cubicBezTo>
                      <a:cubicBezTo>
                        <a:pt x="125" y="118"/>
                        <a:pt x="125" y="118"/>
                        <a:pt x="125" y="118"/>
                      </a:cubicBezTo>
                      <a:cubicBezTo>
                        <a:pt x="126" y="118"/>
                        <a:pt x="126" y="118"/>
                        <a:pt x="127" y="117"/>
                      </a:cubicBezTo>
                      <a:cubicBezTo>
                        <a:pt x="127" y="117"/>
                        <a:pt x="127" y="117"/>
                        <a:pt x="127" y="117"/>
                      </a:cubicBezTo>
                      <a:cubicBezTo>
                        <a:pt x="127" y="117"/>
                        <a:pt x="128" y="117"/>
                        <a:pt x="128" y="117"/>
                      </a:cubicBezTo>
                      <a:cubicBezTo>
                        <a:pt x="128" y="117"/>
                        <a:pt x="128" y="117"/>
                        <a:pt x="129" y="117"/>
                      </a:cubicBezTo>
                      <a:cubicBezTo>
                        <a:pt x="129" y="117"/>
                        <a:pt x="129" y="117"/>
                        <a:pt x="129" y="117"/>
                      </a:cubicBezTo>
                      <a:cubicBezTo>
                        <a:pt x="129" y="116"/>
                        <a:pt x="130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0" y="116"/>
                        <a:pt x="131" y="115"/>
                        <a:pt x="130" y="115"/>
                      </a:cubicBezTo>
                      <a:cubicBezTo>
                        <a:pt x="130" y="115"/>
                        <a:pt x="130" y="115"/>
                        <a:pt x="130" y="115"/>
                      </a:cubicBezTo>
                      <a:cubicBezTo>
                        <a:pt x="130" y="115"/>
                        <a:pt x="130" y="115"/>
                        <a:pt x="130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30" y="113"/>
                        <a:pt x="129" y="113"/>
                        <a:pt x="129" y="113"/>
                      </a:cubicBezTo>
                      <a:cubicBezTo>
                        <a:pt x="128" y="112"/>
                        <a:pt x="127" y="110"/>
                        <a:pt x="126" y="108"/>
                      </a:cubicBezTo>
                      <a:cubicBezTo>
                        <a:pt x="126" y="106"/>
                        <a:pt x="127" y="104"/>
                        <a:pt x="129" y="101"/>
                      </a:cubicBezTo>
                      <a:cubicBezTo>
                        <a:pt x="130" y="101"/>
                        <a:pt x="129" y="100"/>
                        <a:pt x="127" y="97"/>
                      </a:cubicBezTo>
                      <a:cubicBezTo>
                        <a:pt x="126" y="97"/>
                        <a:pt x="125" y="96"/>
                        <a:pt x="125" y="95"/>
                      </a:cubicBezTo>
                      <a:cubicBezTo>
                        <a:pt x="121" y="91"/>
                        <a:pt x="124" y="78"/>
                        <a:pt x="127" y="72"/>
                      </a:cubicBezTo>
                      <a:cubicBezTo>
                        <a:pt x="128" y="72"/>
                        <a:pt x="128" y="72"/>
                        <a:pt x="128" y="72"/>
                      </a:cubicBezTo>
                      <a:cubicBezTo>
                        <a:pt x="128" y="72"/>
                        <a:pt x="127" y="71"/>
                        <a:pt x="124" y="71"/>
                      </a:cubicBezTo>
                      <a:cubicBezTo>
                        <a:pt x="122" y="71"/>
                        <a:pt x="118" y="72"/>
                        <a:pt x="116" y="72"/>
                      </a:cubicBezTo>
                      <a:cubicBezTo>
                        <a:pt x="114" y="72"/>
                        <a:pt x="113" y="72"/>
                        <a:pt x="111" y="72"/>
                      </a:cubicBezTo>
                      <a:cubicBezTo>
                        <a:pt x="106" y="71"/>
                        <a:pt x="102" y="69"/>
                        <a:pt x="98" y="64"/>
                      </a:cubicBezTo>
                      <a:cubicBezTo>
                        <a:pt x="98" y="63"/>
                        <a:pt x="97" y="62"/>
                        <a:pt x="95" y="62"/>
                      </a:cubicBezTo>
                      <a:cubicBezTo>
                        <a:pt x="95" y="62"/>
                        <a:pt x="94" y="62"/>
                        <a:pt x="94" y="62"/>
                      </a:cubicBezTo>
                      <a:cubicBezTo>
                        <a:pt x="92" y="62"/>
                        <a:pt x="91" y="62"/>
                        <a:pt x="89" y="63"/>
                      </a:cubicBezTo>
                      <a:cubicBezTo>
                        <a:pt x="87" y="63"/>
                        <a:pt x="84" y="63"/>
                        <a:pt x="81" y="6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77" y="63"/>
                        <a:pt x="75" y="62"/>
                        <a:pt x="74" y="61"/>
                      </a:cubicBezTo>
                      <a:cubicBezTo>
                        <a:pt x="74" y="61"/>
                        <a:pt x="74" y="61"/>
                        <a:pt x="74" y="61"/>
                      </a:cubicBezTo>
                      <a:cubicBezTo>
                        <a:pt x="71" y="58"/>
                        <a:pt x="71" y="53"/>
                        <a:pt x="71" y="50"/>
                      </a:cubicBezTo>
                      <a:cubicBezTo>
                        <a:pt x="71" y="49"/>
                        <a:pt x="71" y="48"/>
                        <a:pt x="71" y="47"/>
                      </a:cubicBezTo>
                      <a:cubicBezTo>
                        <a:pt x="71" y="46"/>
                        <a:pt x="71" y="46"/>
                        <a:pt x="71" y="46"/>
                      </a:cubicBezTo>
                      <a:cubicBezTo>
                        <a:pt x="72" y="45"/>
                        <a:pt x="71" y="45"/>
                        <a:pt x="69" y="43"/>
                      </a:cubicBezTo>
                      <a:cubicBezTo>
                        <a:pt x="68" y="42"/>
                        <a:pt x="66" y="41"/>
                        <a:pt x="66" y="39"/>
                      </a:cubicBezTo>
                      <a:cubicBezTo>
                        <a:pt x="66" y="39"/>
                        <a:pt x="66" y="38"/>
                        <a:pt x="65" y="38"/>
                      </a:cubicBezTo>
                      <a:cubicBezTo>
                        <a:pt x="64" y="38"/>
                        <a:pt x="64" y="39"/>
                        <a:pt x="63" y="39"/>
                      </a:cubicBezTo>
                      <a:cubicBezTo>
                        <a:pt x="63" y="39"/>
                        <a:pt x="63" y="39"/>
                        <a:pt x="63" y="39"/>
                      </a:cubicBezTo>
                      <a:cubicBezTo>
                        <a:pt x="61" y="39"/>
                        <a:pt x="61" y="38"/>
                        <a:pt x="60" y="37"/>
                      </a:cubicBezTo>
                      <a:cubicBezTo>
                        <a:pt x="60" y="36"/>
                        <a:pt x="60" y="35"/>
                        <a:pt x="61" y="34"/>
                      </a:cubicBezTo>
                      <a:cubicBezTo>
                        <a:pt x="61" y="33"/>
                        <a:pt x="62" y="32"/>
                        <a:pt x="63" y="30"/>
                      </a:cubicBezTo>
                      <a:cubicBezTo>
                        <a:pt x="64" y="29"/>
                        <a:pt x="64" y="28"/>
                        <a:pt x="65" y="24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19"/>
                        <a:pt x="68" y="16"/>
                        <a:pt x="71" y="13"/>
                      </a:cubicBezTo>
                      <a:cubicBezTo>
                        <a:pt x="72" y="12"/>
                        <a:pt x="74" y="11"/>
                        <a:pt x="75" y="9"/>
                      </a:cubicBezTo>
                      <a:cubicBezTo>
                        <a:pt x="75" y="8"/>
                        <a:pt x="76" y="8"/>
                        <a:pt x="77" y="7"/>
                      </a:cubicBezTo>
                      <a:cubicBezTo>
                        <a:pt x="77" y="7"/>
                        <a:pt x="77" y="7"/>
                        <a:pt x="77" y="7"/>
                      </a:cubicBezTo>
                      <a:cubicBezTo>
                        <a:pt x="78" y="7"/>
                        <a:pt x="78" y="7"/>
                        <a:pt x="78" y="6"/>
                      </a:cubicBezTo>
                      <a:cubicBezTo>
                        <a:pt x="79" y="5"/>
                        <a:pt x="81" y="4"/>
                        <a:pt x="82" y="4"/>
                      </a:cubicBezTo>
                      <a:cubicBezTo>
                        <a:pt x="85" y="3"/>
                        <a:pt x="86" y="2"/>
                        <a:pt x="86" y="2"/>
                      </a:cubicBezTo>
                      <a:cubicBezTo>
                        <a:pt x="86" y="2"/>
                        <a:pt x="86" y="1"/>
                        <a:pt x="84" y="1"/>
                      </a:cubicBezTo>
                      <a:cubicBezTo>
                        <a:pt x="84" y="0"/>
                        <a:pt x="84" y="0"/>
                        <a:pt x="83" y="0"/>
                      </a:cubicBezTo>
                      <a:cubicBezTo>
                        <a:pt x="82" y="0"/>
                        <a:pt x="81" y="2"/>
                        <a:pt x="80" y="3"/>
                      </a:cubicBezTo>
                      <a:cubicBezTo>
                        <a:pt x="78" y="5"/>
                        <a:pt x="76" y="6"/>
                        <a:pt x="73" y="7"/>
                      </a:cubicBezTo>
                      <a:cubicBezTo>
                        <a:pt x="70" y="7"/>
                        <a:pt x="69" y="8"/>
                        <a:pt x="67" y="10"/>
                      </a:cubicBezTo>
                      <a:cubicBezTo>
                        <a:pt x="66" y="11"/>
                        <a:pt x="65" y="12"/>
                        <a:pt x="64" y="12"/>
                      </a:cubicBezTo>
                      <a:cubicBezTo>
                        <a:pt x="62" y="13"/>
                        <a:pt x="60" y="14"/>
                        <a:pt x="58" y="14"/>
                      </a:cubicBezTo>
                      <a:cubicBezTo>
                        <a:pt x="57" y="14"/>
                        <a:pt x="55" y="14"/>
                        <a:pt x="55" y="14"/>
                      </a:cubicBezTo>
                      <a:cubicBezTo>
                        <a:pt x="54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49" y="16"/>
                      </a:cubicBezTo>
                      <a:cubicBezTo>
                        <a:pt x="48" y="16"/>
                        <a:pt x="48" y="15"/>
                        <a:pt x="47" y="15"/>
                      </a:cubicBezTo>
                      <a:cubicBezTo>
                        <a:pt x="46" y="15"/>
                        <a:pt x="43" y="16"/>
                        <a:pt x="41" y="19"/>
                      </a:cubicBezTo>
                      <a:cubicBezTo>
                        <a:pt x="40" y="21"/>
                        <a:pt x="39" y="22"/>
                        <a:pt x="39" y="23"/>
                      </a:cubicBezTo>
                      <a:cubicBezTo>
                        <a:pt x="39" y="23"/>
                        <a:pt x="39" y="24"/>
                        <a:pt x="39" y="24"/>
                      </a:cubicBezTo>
                      <a:cubicBezTo>
                        <a:pt x="39" y="28"/>
                        <a:pt x="40" y="32"/>
                        <a:pt x="34" y="35"/>
                      </a:cubicBezTo>
                      <a:cubicBezTo>
                        <a:pt x="30" y="38"/>
                        <a:pt x="28" y="42"/>
                        <a:pt x="26" y="45"/>
                      </a:cubicBezTo>
                      <a:cubicBezTo>
                        <a:pt x="25" y="46"/>
                        <a:pt x="24" y="47"/>
                        <a:pt x="23" y="48"/>
                      </a:cubicBezTo>
                      <a:cubicBezTo>
                        <a:pt x="22" y="49"/>
                        <a:pt x="21" y="49"/>
                        <a:pt x="21" y="49"/>
                      </a:cubicBezTo>
                      <a:cubicBezTo>
                        <a:pt x="21" y="50"/>
                        <a:pt x="21" y="50"/>
                        <a:pt x="21" y="50"/>
                      </a:cubicBezTo>
                      <a:cubicBezTo>
                        <a:pt x="20" y="50"/>
                        <a:pt x="20" y="51"/>
                        <a:pt x="20" y="51"/>
                      </a:cubicBezTo>
                      <a:cubicBezTo>
                        <a:pt x="20" y="51"/>
                        <a:pt x="20" y="51"/>
                        <a:pt x="20" y="51"/>
                      </a:cubicBezTo>
                      <a:cubicBezTo>
                        <a:pt x="20" y="52"/>
                        <a:pt x="19" y="52"/>
                        <a:pt x="19" y="52"/>
                      </a:cubicBezTo>
                      <a:cubicBezTo>
                        <a:pt x="19" y="53"/>
                        <a:pt x="18" y="53"/>
                        <a:pt x="18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7" y="54"/>
                        <a:pt x="17" y="54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5"/>
                        <a:pt x="15" y="56"/>
                        <a:pt x="15" y="56"/>
                      </a:cubicBezTo>
                      <a:cubicBezTo>
                        <a:pt x="15" y="56"/>
                        <a:pt x="15" y="56"/>
                        <a:pt x="14" y="56"/>
                      </a:cubicBezTo>
                      <a:cubicBezTo>
                        <a:pt x="14" y="57"/>
                        <a:pt x="13" y="58"/>
                        <a:pt x="13" y="58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4" y="59"/>
                        <a:pt x="15" y="60"/>
                        <a:pt x="15" y="60"/>
                      </a:cubicBezTo>
                      <a:cubicBezTo>
                        <a:pt x="18" y="63"/>
                        <a:pt x="18" y="66"/>
                        <a:pt x="18" y="68"/>
                      </a:cubicBezTo>
                      <a:cubicBezTo>
                        <a:pt x="18" y="69"/>
                        <a:pt x="18" y="69"/>
                        <a:pt x="18" y="70"/>
                      </a:cubicBezTo>
                      <a:cubicBezTo>
                        <a:pt x="20" y="75"/>
                        <a:pt x="18" y="77"/>
                        <a:pt x="17" y="78"/>
                      </a:cubicBezTo>
                      <a:cubicBezTo>
                        <a:pt x="16" y="81"/>
                        <a:pt x="18" y="91"/>
                        <a:pt x="19" y="93"/>
                      </a:cubicBezTo>
                      <a:cubicBezTo>
                        <a:pt x="22" y="96"/>
                        <a:pt x="20" y="99"/>
                        <a:pt x="19" y="102"/>
                      </a:cubicBezTo>
                      <a:cubicBezTo>
                        <a:pt x="18" y="103"/>
                        <a:pt x="18" y="104"/>
                        <a:pt x="17" y="105"/>
                      </a:cubicBezTo>
                      <a:cubicBezTo>
                        <a:pt x="15" y="110"/>
                        <a:pt x="12" y="113"/>
                        <a:pt x="6" y="113"/>
                      </a:cubicBezTo>
                      <a:cubicBezTo>
                        <a:pt x="5" y="113"/>
                        <a:pt x="4" y="115"/>
                        <a:pt x="4" y="117"/>
                      </a:cubicBezTo>
                      <a:cubicBezTo>
                        <a:pt x="3" y="119"/>
                        <a:pt x="3" y="120"/>
                        <a:pt x="1" y="121"/>
                      </a:cubicBezTo>
                      <a:cubicBezTo>
                        <a:pt x="1" y="121"/>
                        <a:pt x="0" y="122"/>
                        <a:pt x="0" y="123"/>
                      </a:cubicBezTo>
                      <a:cubicBezTo>
                        <a:pt x="0" y="123"/>
                        <a:pt x="1" y="123"/>
                        <a:pt x="1" y="123"/>
                      </a:cubicBezTo>
                      <a:cubicBezTo>
                        <a:pt x="1" y="123"/>
                        <a:pt x="1" y="123"/>
                        <a:pt x="2" y="123"/>
                      </a:cubicBezTo>
                      <a:cubicBezTo>
                        <a:pt x="2" y="124"/>
                        <a:pt x="2" y="124"/>
                        <a:pt x="3" y="124"/>
                      </a:cubicBezTo>
                      <a:cubicBezTo>
                        <a:pt x="3" y="124"/>
                        <a:pt x="3" y="125"/>
                        <a:pt x="3" y="125"/>
                      </a:cubicBezTo>
                      <a:cubicBezTo>
                        <a:pt x="4" y="125"/>
                        <a:pt x="4" y="125"/>
                        <a:pt x="4" y="125"/>
                      </a:cubicBezTo>
                      <a:cubicBezTo>
                        <a:pt x="5" y="126"/>
                        <a:pt x="5" y="126"/>
                        <a:pt x="5" y="126"/>
                      </a:cubicBezTo>
                      <a:cubicBezTo>
                        <a:pt x="6" y="126"/>
                        <a:pt x="6" y="126"/>
                        <a:pt x="6" y="126"/>
                      </a:cubicBezTo>
                      <a:cubicBezTo>
                        <a:pt x="6" y="127"/>
                        <a:pt x="7" y="127"/>
                        <a:pt x="7" y="127"/>
                      </a:cubicBezTo>
                      <a:cubicBezTo>
                        <a:pt x="7" y="127"/>
                        <a:pt x="8" y="127"/>
                        <a:pt x="8" y="127"/>
                      </a:cubicBezTo>
                      <a:cubicBezTo>
                        <a:pt x="8" y="128"/>
                        <a:pt x="8" y="128"/>
                        <a:pt x="9" y="128"/>
                      </a:cubicBezTo>
                      <a:cubicBezTo>
                        <a:pt x="9" y="128"/>
                        <a:pt x="9" y="128"/>
                        <a:pt x="10" y="128"/>
                      </a:cubicBezTo>
                      <a:cubicBezTo>
                        <a:pt x="10" y="128"/>
                        <a:pt x="10" y="128"/>
                        <a:pt x="10" y="129"/>
                      </a:cubicBezTo>
                      <a:cubicBezTo>
                        <a:pt x="10" y="129"/>
                        <a:pt x="11" y="129"/>
                        <a:pt x="11" y="129"/>
                      </a:cubicBezTo>
                      <a:cubicBezTo>
                        <a:pt x="11" y="129"/>
                        <a:pt x="11" y="129"/>
                        <a:pt x="11" y="129"/>
                      </a:cubicBezTo>
                      <a:cubicBezTo>
                        <a:pt x="12" y="129"/>
                        <a:pt x="12" y="129"/>
                        <a:pt x="12" y="129"/>
                      </a:cubicBezTo>
                      <a:cubicBezTo>
                        <a:pt x="14" y="129"/>
                        <a:pt x="16" y="131"/>
                        <a:pt x="17" y="132"/>
                      </a:cubicBezTo>
                      <a:cubicBezTo>
                        <a:pt x="18" y="133"/>
                        <a:pt x="19" y="134"/>
                        <a:pt x="20" y="135"/>
                      </a:cubicBezTo>
                      <a:cubicBezTo>
                        <a:pt x="21" y="135"/>
                        <a:pt x="22" y="136"/>
                        <a:pt x="24" y="136"/>
                      </a:cubicBezTo>
                      <a:cubicBezTo>
                        <a:pt x="24" y="136"/>
                        <a:pt x="24" y="136"/>
                        <a:pt x="25" y="136"/>
                      </a:cubicBezTo>
                      <a:cubicBezTo>
                        <a:pt x="26" y="135"/>
                        <a:pt x="26" y="135"/>
                        <a:pt x="26" y="135"/>
                      </a:cubicBezTo>
                      <a:cubicBezTo>
                        <a:pt x="27" y="134"/>
                        <a:pt x="27" y="134"/>
                        <a:pt x="28" y="134"/>
                      </a:cubicBez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29" y="134"/>
                        <a:pt x="29" y="134"/>
                        <a:pt x="30" y="134"/>
                      </a:cubicBezTo>
                      <a:cubicBezTo>
                        <a:pt x="30" y="134"/>
                        <a:pt x="30" y="134"/>
                        <a:pt x="30" y="134"/>
                      </a:cubicBezTo>
                      <a:cubicBezTo>
                        <a:pt x="30" y="135"/>
                        <a:pt x="30" y="135"/>
                        <a:pt x="30" y="135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3" y="136"/>
                        <a:pt x="33" y="137"/>
                        <a:pt x="33" y="137"/>
                      </a:cubicBezTo>
                      <a:cubicBezTo>
                        <a:pt x="33" y="137"/>
                        <a:pt x="33" y="137"/>
                        <a:pt x="34" y="137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5" y="138"/>
                        <a:pt x="35" y="139"/>
                        <a:pt x="35" y="139"/>
                      </a:cubicBezTo>
                      <a:cubicBezTo>
                        <a:pt x="35" y="139"/>
                        <a:pt x="35" y="139"/>
                        <a:pt x="36" y="139"/>
                      </a:cubicBezTo>
                      <a:cubicBezTo>
                        <a:pt x="36" y="140"/>
                        <a:pt x="36" y="140"/>
                        <a:pt x="37" y="141"/>
                      </a:cubicBezTo>
                      <a:cubicBezTo>
                        <a:pt x="37" y="141"/>
                        <a:pt x="37" y="141"/>
                        <a:pt x="37" y="141"/>
                      </a:cubicBezTo>
                      <a:cubicBezTo>
                        <a:pt x="38" y="141"/>
                        <a:pt x="38" y="141"/>
                        <a:pt x="38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16" name="Freeform 1948">
                  <a:extLst>
                    <a:ext uri="{FF2B5EF4-FFF2-40B4-BE49-F238E27FC236}">
                      <a16:creationId xmlns:a16="http://schemas.microsoft.com/office/drawing/2014/main" id="{D64F6F7D-0CB6-B04D-B730-E502EC342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7" y="183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17" name="Freeform 1949">
                  <a:extLst>
                    <a:ext uri="{FF2B5EF4-FFF2-40B4-BE49-F238E27FC236}">
                      <a16:creationId xmlns:a16="http://schemas.microsoft.com/office/drawing/2014/main" id="{F6F92BE8-3652-4243-BEDE-4659EA8DC0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18" name="Freeform 1950">
                  <a:extLst>
                    <a:ext uri="{FF2B5EF4-FFF2-40B4-BE49-F238E27FC236}">
                      <a16:creationId xmlns:a16="http://schemas.microsoft.com/office/drawing/2014/main" id="{C5515E5F-54D1-8F47-A9C3-63A714202C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19" name="Freeform 1951">
                  <a:extLst>
                    <a:ext uri="{FF2B5EF4-FFF2-40B4-BE49-F238E27FC236}">
                      <a16:creationId xmlns:a16="http://schemas.microsoft.com/office/drawing/2014/main" id="{F5FCAD19-1931-7F49-8C3F-DECD7F27F8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8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20" name="Freeform 1952">
                  <a:extLst>
                    <a:ext uri="{FF2B5EF4-FFF2-40B4-BE49-F238E27FC236}">
                      <a16:creationId xmlns:a16="http://schemas.microsoft.com/office/drawing/2014/main" id="{CECFA1E0-800F-E14A-B319-034CA5963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21" name="Freeform 1953">
                  <a:extLst>
                    <a:ext uri="{FF2B5EF4-FFF2-40B4-BE49-F238E27FC236}">
                      <a16:creationId xmlns:a16="http://schemas.microsoft.com/office/drawing/2014/main" id="{BA933686-6ED6-0A42-8762-743E6A08A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1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22" name="Freeform 1954">
                  <a:extLst>
                    <a:ext uri="{FF2B5EF4-FFF2-40B4-BE49-F238E27FC236}">
                      <a16:creationId xmlns:a16="http://schemas.microsoft.com/office/drawing/2014/main" id="{3164F736-848A-934E-8779-169FEA5AB7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88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23" name="Freeform 1955">
                  <a:extLst>
                    <a:ext uri="{FF2B5EF4-FFF2-40B4-BE49-F238E27FC236}">
                      <a16:creationId xmlns:a16="http://schemas.microsoft.com/office/drawing/2014/main" id="{3EDD6041-4FED-574C-AA9E-C777C137F8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887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24" name="Freeform 1956">
                  <a:extLst>
                    <a:ext uri="{FF2B5EF4-FFF2-40B4-BE49-F238E27FC236}">
                      <a16:creationId xmlns:a16="http://schemas.microsoft.com/office/drawing/2014/main" id="{D29E4C52-B367-6244-A34D-EC5D3F56FC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183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1 h 1"/>
                    <a:gd name="T8" fmla="*/ 0 w 1"/>
                    <a:gd name="T9" fmla="*/ 0 h 1"/>
                    <a:gd name="T10" fmla="*/ 1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25" name="Freeform 1957">
                  <a:extLst>
                    <a:ext uri="{FF2B5EF4-FFF2-40B4-BE49-F238E27FC236}">
                      <a16:creationId xmlns:a16="http://schemas.microsoft.com/office/drawing/2014/main" id="{CE71715D-942C-0C4B-A662-62ACDE38B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1" y="183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26" name="Freeform 1958">
                  <a:extLst>
                    <a:ext uri="{FF2B5EF4-FFF2-40B4-BE49-F238E27FC236}">
                      <a16:creationId xmlns:a16="http://schemas.microsoft.com/office/drawing/2014/main" id="{E56FC6EF-3F40-2C4A-8E97-82D9545BB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27" name="Freeform 1959">
                  <a:extLst>
                    <a:ext uri="{FF2B5EF4-FFF2-40B4-BE49-F238E27FC236}">
                      <a16:creationId xmlns:a16="http://schemas.microsoft.com/office/drawing/2014/main" id="{0E9F60EA-E22D-594F-BCB9-B0ED56E365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890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28" name="Freeform 1960">
                  <a:extLst>
                    <a:ext uri="{FF2B5EF4-FFF2-40B4-BE49-F238E27FC236}">
                      <a16:creationId xmlns:a16="http://schemas.microsoft.com/office/drawing/2014/main" id="{54228F3B-E7A1-574D-9B2F-6308E869A4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8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29" name="Freeform 1961">
                  <a:extLst>
                    <a:ext uri="{FF2B5EF4-FFF2-40B4-BE49-F238E27FC236}">
                      <a16:creationId xmlns:a16="http://schemas.microsoft.com/office/drawing/2014/main" id="{0A2087A6-1301-CB4A-B11D-77AD4BBF3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4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30" name="Freeform 1962">
                  <a:extLst>
                    <a:ext uri="{FF2B5EF4-FFF2-40B4-BE49-F238E27FC236}">
                      <a16:creationId xmlns:a16="http://schemas.microsoft.com/office/drawing/2014/main" id="{BA49228E-7698-294A-8912-D252330BF9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18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31" name="Freeform 1963">
                  <a:extLst>
                    <a:ext uri="{FF2B5EF4-FFF2-40B4-BE49-F238E27FC236}">
                      <a16:creationId xmlns:a16="http://schemas.microsoft.com/office/drawing/2014/main" id="{C92DE37F-73E4-1D4D-88F5-35717C650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177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32" name="Freeform 1964">
                  <a:extLst>
                    <a:ext uri="{FF2B5EF4-FFF2-40B4-BE49-F238E27FC236}">
                      <a16:creationId xmlns:a16="http://schemas.microsoft.com/office/drawing/2014/main" id="{7D0E3D3B-68C8-8244-91D5-6E4B9EB01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177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33" name="Freeform 1965">
                  <a:extLst>
                    <a:ext uri="{FF2B5EF4-FFF2-40B4-BE49-F238E27FC236}">
                      <a16:creationId xmlns:a16="http://schemas.microsoft.com/office/drawing/2014/main" id="{B0400454-5569-7346-84E3-0DF07905A4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177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34" name="Freeform 1966">
                  <a:extLst>
                    <a:ext uri="{FF2B5EF4-FFF2-40B4-BE49-F238E27FC236}">
                      <a16:creationId xmlns:a16="http://schemas.microsoft.com/office/drawing/2014/main" id="{4E723776-7DF6-B741-9F6A-2922F4D14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" y="176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35" name="Freeform 1967">
                  <a:extLst>
                    <a:ext uri="{FF2B5EF4-FFF2-40B4-BE49-F238E27FC236}">
                      <a16:creationId xmlns:a16="http://schemas.microsoft.com/office/drawing/2014/main" id="{448A8756-6601-184C-84E5-FBB7628D5A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177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36" name="Freeform 1968">
                  <a:extLst>
                    <a:ext uri="{FF2B5EF4-FFF2-40B4-BE49-F238E27FC236}">
                      <a16:creationId xmlns:a16="http://schemas.microsoft.com/office/drawing/2014/main" id="{9141418A-0B61-B242-AD0E-28E530989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6" y="17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37" name="Freeform 1969">
                  <a:extLst>
                    <a:ext uri="{FF2B5EF4-FFF2-40B4-BE49-F238E27FC236}">
                      <a16:creationId xmlns:a16="http://schemas.microsoft.com/office/drawing/2014/main" id="{1B168A7F-19D4-1C40-950E-71DD2F0B73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1965"/>
                  <a:ext cx="128" cy="142"/>
                </a:xfrm>
                <a:custGeom>
                  <a:avLst/>
                  <a:gdLst>
                    <a:gd name="T0" fmla="*/ 71 w 133"/>
                    <a:gd name="T1" fmla="*/ 137 h 149"/>
                    <a:gd name="T2" fmla="*/ 77 w 133"/>
                    <a:gd name="T3" fmla="*/ 138 h 149"/>
                    <a:gd name="T4" fmla="*/ 78 w 133"/>
                    <a:gd name="T5" fmla="*/ 137 h 149"/>
                    <a:gd name="T6" fmla="*/ 79 w 133"/>
                    <a:gd name="T7" fmla="*/ 124 h 149"/>
                    <a:gd name="T8" fmla="*/ 89 w 133"/>
                    <a:gd name="T9" fmla="*/ 110 h 149"/>
                    <a:gd name="T10" fmla="*/ 113 w 133"/>
                    <a:gd name="T11" fmla="*/ 106 h 149"/>
                    <a:gd name="T12" fmla="*/ 127 w 133"/>
                    <a:gd name="T13" fmla="*/ 111 h 149"/>
                    <a:gd name="T14" fmla="*/ 130 w 133"/>
                    <a:gd name="T15" fmla="*/ 108 h 149"/>
                    <a:gd name="T16" fmla="*/ 131 w 133"/>
                    <a:gd name="T17" fmla="*/ 106 h 149"/>
                    <a:gd name="T18" fmla="*/ 132 w 133"/>
                    <a:gd name="T19" fmla="*/ 91 h 149"/>
                    <a:gd name="T20" fmla="*/ 121 w 133"/>
                    <a:gd name="T21" fmla="*/ 75 h 149"/>
                    <a:gd name="T22" fmla="*/ 104 w 133"/>
                    <a:gd name="T23" fmla="*/ 68 h 149"/>
                    <a:gd name="T24" fmla="*/ 103 w 133"/>
                    <a:gd name="T25" fmla="*/ 56 h 149"/>
                    <a:gd name="T26" fmla="*/ 97 w 133"/>
                    <a:gd name="T27" fmla="*/ 43 h 149"/>
                    <a:gd name="T28" fmla="*/ 91 w 133"/>
                    <a:gd name="T29" fmla="*/ 43 h 149"/>
                    <a:gd name="T30" fmla="*/ 87 w 133"/>
                    <a:gd name="T31" fmla="*/ 43 h 149"/>
                    <a:gd name="T32" fmla="*/ 85 w 133"/>
                    <a:gd name="T33" fmla="*/ 41 h 149"/>
                    <a:gd name="T34" fmla="*/ 84 w 133"/>
                    <a:gd name="T35" fmla="*/ 39 h 149"/>
                    <a:gd name="T36" fmla="*/ 72 w 133"/>
                    <a:gd name="T37" fmla="*/ 33 h 149"/>
                    <a:gd name="T38" fmla="*/ 71 w 133"/>
                    <a:gd name="T39" fmla="*/ 33 h 149"/>
                    <a:gd name="T40" fmla="*/ 68 w 133"/>
                    <a:gd name="T41" fmla="*/ 32 h 149"/>
                    <a:gd name="T42" fmla="*/ 49 w 133"/>
                    <a:gd name="T43" fmla="*/ 23 h 149"/>
                    <a:gd name="T44" fmla="*/ 36 w 133"/>
                    <a:gd name="T45" fmla="*/ 1 h 149"/>
                    <a:gd name="T46" fmla="*/ 19 w 133"/>
                    <a:gd name="T47" fmla="*/ 9 h 149"/>
                    <a:gd name="T48" fmla="*/ 13 w 133"/>
                    <a:gd name="T49" fmla="*/ 12 h 149"/>
                    <a:gd name="T50" fmla="*/ 11 w 133"/>
                    <a:gd name="T51" fmla="*/ 14 h 149"/>
                    <a:gd name="T52" fmla="*/ 9 w 133"/>
                    <a:gd name="T53" fmla="*/ 14 h 149"/>
                    <a:gd name="T54" fmla="*/ 6 w 133"/>
                    <a:gd name="T55" fmla="*/ 14 h 149"/>
                    <a:gd name="T56" fmla="*/ 4 w 133"/>
                    <a:gd name="T57" fmla="*/ 14 h 149"/>
                    <a:gd name="T58" fmla="*/ 6 w 133"/>
                    <a:gd name="T59" fmla="*/ 19 h 149"/>
                    <a:gd name="T60" fmla="*/ 6 w 133"/>
                    <a:gd name="T61" fmla="*/ 34 h 149"/>
                    <a:gd name="T62" fmla="*/ 8 w 133"/>
                    <a:gd name="T63" fmla="*/ 49 h 149"/>
                    <a:gd name="T64" fmla="*/ 5 w 133"/>
                    <a:gd name="T65" fmla="*/ 57 h 149"/>
                    <a:gd name="T66" fmla="*/ 4 w 133"/>
                    <a:gd name="T67" fmla="*/ 69 h 149"/>
                    <a:gd name="T68" fmla="*/ 0 w 133"/>
                    <a:gd name="T69" fmla="*/ 84 h 149"/>
                    <a:gd name="T70" fmla="*/ 0 w 133"/>
                    <a:gd name="T71" fmla="*/ 86 h 149"/>
                    <a:gd name="T72" fmla="*/ 4 w 133"/>
                    <a:gd name="T73" fmla="*/ 91 h 149"/>
                    <a:gd name="T74" fmla="*/ 10 w 133"/>
                    <a:gd name="T75" fmla="*/ 106 h 149"/>
                    <a:gd name="T76" fmla="*/ 11 w 133"/>
                    <a:gd name="T77" fmla="*/ 114 h 149"/>
                    <a:gd name="T78" fmla="*/ 12 w 133"/>
                    <a:gd name="T79" fmla="*/ 126 h 149"/>
                    <a:gd name="T80" fmla="*/ 20 w 133"/>
                    <a:gd name="T81" fmla="*/ 147 h 149"/>
                    <a:gd name="T82" fmla="*/ 20 w 133"/>
                    <a:gd name="T83" fmla="*/ 149 h 149"/>
                    <a:gd name="T84" fmla="*/ 26 w 133"/>
                    <a:gd name="T85" fmla="*/ 145 h 149"/>
                    <a:gd name="T86" fmla="*/ 28 w 133"/>
                    <a:gd name="T87" fmla="*/ 144 h 149"/>
                    <a:gd name="T88" fmla="*/ 38 w 133"/>
                    <a:gd name="T89" fmla="*/ 137 h 149"/>
                    <a:gd name="T90" fmla="*/ 46 w 133"/>
                    <a:gd name="T91" fmla="*/ 139 h 149"/>
                    <a:gd name="T92" fmla="*/ 62 w 133"/>
                    <a:gd name="T93" fmla="*/ 13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3" h="149">
                      <a:moveTo>
                        <a:pt x="71" y="137"/>
                      </a:moveTo>
                      <a:cubicBezTo>
                        <a:pt x="71" y="137"/>
                        <a:pt x="71" y="137"/>
                        <a:pt x="71" y="137"/>
                      </a:cubicBezTo>
                      <a:cubicBezTo>
                        <a:pt x="71" y="137"/>
                        <a:pt x="71" y="137"/>
                        <a:pt x="71" y="137"/>
                      </a:cubicBezTo>
                      <a:cubicBezTo>
                        <a:pt x="71" y="138"/>
                        <a:pt x="72" y="138"/>
                        <a:pt x="73" y="138"/>
                      </a:cubicBez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5" y="138"/>
                        <a:pt x="76" y="138"/>
                        <a:pt x="77" y="138"/>
                      </a:cubicBezTo>
                      <a:cubicBezTo>
                        <a:pt x="77" y="138"/>
                        <a:pt x="77" y="138"/>
                        <a:pt x="77" y="138"/>
                      </a:cubicBezTo>
                      <a:cubicBezTo>
                        <a:pt x="77" y="138"/>
                        <a:pt x="77" y="137"/>
                        <a:pt x="77" y="137"/>
                      </a:cubicBezTo>
                      <a:cubicBezTo>
                        <a:pt x="78" y="137"/>
                        <a:pt x="78" y="137"/>
                        <a:pt x="78" y="137"/>
                      </a:cubicBezTo>
                      <a:cubicBezTo>
                        <a:pt x="78" y="136"/>
                        <a:pt x="78" y="136"/>
                        <a:pt x="78" y="135"/>
                      </a:cubicBezTo>
                      <a:cubicBezTo>
                        <a:pt x="78" y="135"/>
                        <a:pt x="78" y="135"/>
                        <a:pt x="78" y="135"/>
                      </a:cubicBezTo>
                      <a:cubicBezTo>
                        <a:pt x="79" y="132"/>
                        <a:pt x="79" y="127"/>
                        <a:pt x="79" y="124"/>
                      </a:cubicBezTo>
                      <a:cubicBezTo>
                        <a:pt x="79" y="124"/>
                        <a:pt x="79" y="124"/>
                        <a:pt x="79" y="124"/>
                      </a:cubicBezTo>
                      <a:cubicBezTo>
                        <a:pt x="79" y="124"/>
                        <a:pt x="79" y="123"/>
                        <a:pt x="79" y="123"/>
                      </a:cubicBezTo>
                      <a:cubicBezTo>
                        <a:pt x="79" y="119"/>
                        <a:pt x="85" y="113"/>
                        <a:pt x="89" y="110"/>
                      </a:cubicBezTo>
                      <a:cubicBezTo>
                        <a:pt x="92" y="108"/>
                        <a:pt x="95" y="108"/>
                        <a:pt x="98" y="108"/>
                      </a:cubicBezTo>
                      <a:cubicBezTo>
                        <a:pt x="100" y="108"/>
                        <a:pt x="102" y="108"/>
                        <a:pt x="103" y="108"/>
                      </a:cubicBezTo>
                      <a:cubicBezTo>
                        <a:pt x="105" y="106"/>
                        <a:pt x="109" y="106"/>
                        <a:pt x="113" y="106"/>
                      </a:cubicBezTo>
                      <a:cubicBezTo>
                        <a:pt x="117" y="106"/>
                        <a:pt x="117" y="106"/>
                        <a:pt x="117" y="106"/>
                      </a:cubicBezTo>
                      <a:cubicBezTo>
                        <a:pt x="120" y="106"/>
                        <a:pt x="123" y="108"/>
                        <a:pt x="125" y="109"/>
                      </a:cubicBezTo>
                      <a:cubicBezTo>
                        <a:pt x="126" y="110"/>
                        <a:pt x="127" y="111"/>
                        <a:pt x="127" y="111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9" y="110"/>
                        <a:pt x="130" y="109"/>
                        <a:pt x="130" y="108"/>
                      </a:cubicBezTo>
                      <a:cubicBezTo>
                        <a:pt x="130" y="108"/>
                        <a:pt x="130" y="108"/>
                        <a:pt x="130" y="108"/>
                      </a:cubicBezTo>
                      <a:cubicBezTo>
                        <a:pt x="130" y="108"/>
                        <a:pt x="131" y="107"/>
                        <a:pt x="131" y="107"/>
                      </a:cubicBezTo>
                      <a:cubicBezTo>
                        <a:pt x="131" y="107"/>
                        <a:pt x="131" y="107"/>
                        <a:pt x="131" y="106"/>
                      </a:cubicBezTo>
                      <a:cubicBezTo>
                        <a:pt x="131" y="106"/>
                        <a:pt x="131" y="105"/>
                        <a:pt x="131" y="105"/>
                      </a:cubicBezTo>
                      <a:cubicBezTo>
                        <a:pt x="130" y="103"/>
                        <a:pt x="131" y="101"/>
                        <a:pt x="132" y="98"/>
                      </a:cubicBezTo>
                      <a:cubicBezTo>
                        <a:pt x="132" y="96"/>
                        <a:pt x="133" y="93"/>
                        <a:pt x="132" y="91"/>
                      </a:cubicBezTo>
                      <a:cubicBezTo>
                        <a:pt x="132" y="89"/>
                        <a:pt x="130" y="88"/>
                        <a:pt x="129" y="86"/>
                      </a:cubicBezTo>
                      <a:cubicBezTo>
                        <a:pt x="127" y="85"/>
                        <a:pt x="125" y="83"/>
                        <a:pt x="125" y="79"/>
                      </a:cubicBezTo>
                      <a:cubicBezTo>
                        <a:pt x="125" y="76"/>
                        <a:pt x="125" y="75"/>
                        <a:pt x="121" y="75"/>
                      </a:cubicBezTo>
                      <a:cubicBezTo>
                        <a:pt x="120" y="75"/>
                        <a:pt x="119" y="75"/>
                        <a:pt x="118" y="75"/>
                      </a:cubicBezTo>
                      <a:cubicBezTo>
                        <a:pt x="118" y="75"/>
                        <a:pt x="117" y="75"/>
                        <a:pt x="116" y="75"/>
                      </a:cubicBezTo>
                      <a:cubicBezTo>
                        <a:pt x="106" y="75"/>
                        <a:pt x="104" y="71"/>
                        <a:pt x="104" y="68"/>
                      </a:cubicBezTo>
                      <a:cubicBezTo>
                        <a:pt x="104" y="66"/>
                        <a:pt x="103" y="65"/>
                        <a:pt x="102" y="64"/>
                      </a:cubicBezTo>
                      <a:cubicBezTo>
                        <a:pt x="101" y="62"/>
                        <a:pt x="100" y="58"/>
                        <a:pt x="103" y="57"/>
                      </a:cubicBezTo>
                      <a:cubicBezTo>
                        <a:pt x="103" y="56"/>
                        <a:pt x="103" y="56"/>
                        <a:pt x="103" y="56"/>
                      </a:cubicBezTo>
                      <a:cubicBezTo>
                        <a:pt x="102" y="54"/>
                        <a:pt x="100" y="52"/>
                        <a:pt x="101" y="49"/>
                      </a:cubicBezTo>
                      <a:cubicBezTo>
                        <a:pt x="101" y="47"/>
                        <a:pt x="100" y="46"/>
                        <a:pt x="98" y="44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7" y="43"/>
                        <a:pt x="96" y="43"/>
                        <a:pt x="94" y="43"/>
                      </a:cubicBezTo>
                      <a:cubicBezTo>
                        <a:pt x="94" y="43"/>
                        <a:pt x="93" y="43"/>
                        <a:pt x="93" y="43"/>
                      </a:cubicBezTo>
                      <a:cubicBezTo>
                        <a:pt x="92" y="43"/>
                        <a:pt x="91" y="43"/>
                        <a:pt x="91" y="43"/>
                      </a:cubicBezTo>
                      <a:cubicBezTo>
                        <a:pt x="90" y="43"/>
                        <a:pt x="89" y="43"/>
                        <a:pt x="87" y="43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6" y="43"/>
                        <a:pt x="86" y="42"/>
                        <a:pt x="85" y="42"/>
                      </a:cubicBezTo>
                      <a:cubicBezTo>
                        <a:pt x="85" y="42"/>
                        <a:pt x="85" y="42"/>
                        <a:pt x="85" y="42"/>
                      </a:cubicBezTo>
                      <a:cubicBezTo>
                        <a:pt x="85" y="42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4" y="41"/>
                      </a:cubicBezTo>
                      <a:cubicBezTo>
                        <a:pt x="84" y="41"/>
                        <a:pt x="84" y="40"/>
                        <a:pt x="84" y="40"/>
                      </a:cubicBezTo>
                      <a:cubicBezTo>
                        <a:pt x="84" y="40"/>
                        <a:pt x="84" y="39"/>
                        <a:pt x="84" y="39"/>
                      </a:cubicBezTo>
                      <a:cubicBezTo>
                        <a:pt x="84" y="38"/>
                        <a:pt x="81" y="37"/>
                        <a:pt x="77" y="37"/>
                      </a:cubicBezTo>
                      <a:cubicBezTo>
                        <a:pt x="74" y="37"/>
                        <a:pt x="73" y="34"/>
                        <a:pt x="73" y="33"/>
                      </a:cubicBezTo>
                      <a:cubicBezTo>
                        <a:pt x="73" y="33"/>
                        <a:pt x="72" y="33"/>
                        <a:pt x="72" y="33"/>
                      </a:cubicBezTo>
                      <a:cubicBezTo>
                        <a:pt x="72" y="33"/>
                        <a:pt x="72" y="33"/>
                        <a:pt x="72" y="33"/>
                      </a:cubicBezTo>
                      <a:cubicBezTo>
                        <a:pt x="72" y="33"/>
                        <a:pt x="72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0" y="33"/>
                        <a:pt x="69" y="33"/>
                      </a:cubicBezTo>
                      <a:cubicBezTo>
                        <a:pt x="69" y="32"/>
                        <a:pt x="68" y="32"/>
                        <a:pt x="68" y="32"/>
                      </a:cubicBezTo>
                      <a:cubicBezTo>
                        <a:pt x="67" y="31"/>
                        <a:pt x="67" y="31"/>
                        <a:pt x="66" y="31"/>
                      </a:cubicBezTo>
                      <a:cubicBezTo>
                        <a:pt x="65" y="31"/>
                        <a:pt x="65" y="31"/>
                        <a:pt x="64" y="31"/>
                      </a:cubicBezTo>
                      <a:cubicBezTo>
                        <a:pt x="58" y="32"/>
                        <a:pt x="55" y="29"/>
                        <a:pt x="49" y="23"/>
                      </a:cubicBezTo>
                      <a:cubicBezTo>
                        <a:pt x="44" y="16"/>
                        <a:pt x="44" y="4"/>
                        <a:pt x="45" y="0"/>
                      </a:cubicBezTo>
                      <a:cubicBezTo>
                        <a:pt x="44" y="0"/>
                        <a:pt x="43" y="0"/>
                        <a:pt x="41" y="0"/>
                      </a:cubicBezTo>
                      <a:cubicBezTo>
                        <a:pt x="40" y="0"/>
                        <a:pt x="38" y="1"/>
                        <a:pt x="36" y="1"/>
                      </a:cubicBezTo>
                      <a:cubicBezTo>
                        <a:pt x="34" y="1"/>
                        <a:pt x="30" y="3"/>
                        <a:pt x="27" y="5"/>
                      </a:cubicBezTo>
                      <a:cubicBezTo>
                        <a:pt x="26" y="5"/>
                        <a:pt x="25" y="6"/>
                        <a:pt x="24" y="6"/>
                      </a:cubicBezTo>
                      <a:cubicBezTo>
                        <a:pt x="22" y="8"/>
                        <a:pt x="20" y="8"/>
                        <a:pt x="19" y="9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4" y="11"/>
                        <a:pt x="14" y="12"/>
                        <a:pt x="14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3"/>
                        <a:pt x="13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0" y="14"/>
                        <a:pt x="10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7" y="14"/>
                        <a:pt x="7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3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6"/>
                        <a:pt x="5" y="18"/>
                        <a:pt x="6" y="19"/>
                      </a:cubicBezTo>
                      <a:cubicBezTo>
                        <a:pt x="8" y="22"/>
                        <a:pt x="9" y="25"/>
                        <a:pt x="10" y="26"/>
                      </a:cubicBezTo>
                      <a:cubicBezTo>
                        <a:pt x="11" y="31"/>
                        <a:pt x="8" y="33"/>
                        <a:pt x="7" y="34"/>
                      </a:cubicBezTo>
                      <a:cubicBezTo>
                        <a:pt x="7" y="34"/>
                        <a:pt x="7" y="34"/>
                        <a:pt x="6" y="34"/>
                      </a:cubicBezTo>
                      <a:cubicBezTo>
                        <a:pt x="6" y="35"/>
                        <a:pt x="6" y="40"/>
                        <a:pt x="7" y="47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50"/>
                        <a:pt x="7" y="52"/>
                        <a:pt x="6" y="54"/>
                      </a:cubicBezTo>
                      <a:cubicBezTo>
                        <a:pt x="5" y="55"/>
                        <a:pt x="5" y="56"/>
                        <a:pt x="5" y="57"/>
                      </a:cubicBezTo>
                      <a:cubicBezTo>
                        <a:pt x="7" y="59"/>
                        <a:pt x="5" y="62"/>
                        <a:pt x="4" y="64"/>
                      </a:cubicBezTo>
                      <a:cubicBezTo>
                        <a:pt x="3" y="66"/>
                        <a:pt x="2" y="67"/>
                        <a:pt x="2" y="68"/>
                      </a:cubicBezTo>
                      <a:cubicBezTo>
                        <a:pt x="2" y="68"/>
                        <a:pt x="3" y="69"/>
                        <a:pt x="4" y="69"/>
                      </a:cubicBezTo>
                      <a:cubicBezTo>
                        <a:pt x="5" y="70"/>
                        <a:pt x="7" y="71"/>
                        <a:pt x="7" y="73"/>
                      </a:cubicBezTo>
                      <a:cubicBezTo>
                        <a:pt x="7" y="76"/>
                        <a:pt x="3" y="82"/>
                        <a:pt x="0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84"/>
                        <a:pt x="0" y="85"/>
                        <a:pt x="0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85"/>
                        <a:pt x="0" y="85"/>
                        <a:pt x="0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86"/>
                        <a:pt x="0" y="87"/>
                        <a:pt x="0" y="87"/>
                      </a:cubicBezTo>
                      <a:cubicBezTo>
                        <a:pt x="1" y="88"/>
                        <a:pt x="2" y="89"/>
                        <a:pt x="4" y="91"/>
                      </a:cubicBezTo>
                      <a:cubicBezTo>
                        <a:pt x="7" y="93"/>
                        <a:pt x="6" y="96"/>
                        <a:pt x="6" y="98"/>
                      </a:cubicBezTo>
                      <a:cubicBezTo>
                        <a:pt x="6" y="100"/>
                        <a:pt x="6" y="102"/>
                        <a:pt x="7" y="103"/>
                      </a:cubicBezTo>
                      <a:cubicBezTo>
                        <a:pt x="8" y="104"/>
                        <a:pt x="9" y="105"/>
                        <a:pt x="10" y="106"/>
                      </a:cubicBezTo>
                      <a:cubicBezTo>
                        <a:pt x="11" y="107"/>
                        <a:pt x="12" y="108"/>
                        <a:pt x="12" y="109"/>
                      </a:cubicBezTo>
                      <a:cubicBezTo>
                        <a:pt x="13" y="111"/>
                        <a:pt x="11" y="112"/>
                        <a:pt x="11" y="112"/>
                      </a:cubicBezTo>
                      <a:cubicBezTo>
                        <a:pt x="11" y="112"/>
                        <a:pt x="11" y="113"/>
                        <a:pt x="11" y="114"/>
                      </a:cubicBezTo>
                      <a:cubicBezTo>
                        <a:pt x="11" y="116"/>
                        <a:pt x="11" y="119"/>
                        <a:pt x="9" y="120"/>
                      </a:cubicBezTo>
                      <a:cubicBezTo>
                        <a:pt x="8" y="120"/>
                        <a:pt x="8" y="121"/>
                        <a:pt x="9" y="121"/>
                      </a:cubicBezTo>
                      <a:cubicBezTo>
                        <a:pt x="9" y="123"/>
                        <a:pt x="11" y="125"/>
                        <a:pt x="12" y="126"/>
                      </a:cubicBezTo>
                      <a:cubicBezTo>
                        <a:pt x="15" y="127"/>
                        <a:pt x="15" y="130"/>
                        <a:pt x="15" y="132"/>
                      </a:cubicBezTo>
                      <a:cubicBezTo>
                        <a:pt x="16" y="134"/>
                        <a:pt x="16" y="136"/>
                        <a:pt x="17" y="137"/>
                      </a:cubicBezTo>
                      <a:cubicBezTo>
                        <a:pt x="19" y="139"/>
                        <a:pt x="19" y="143"/>
                        <a:pt x="20" y="147"/>
                      </a:cubicBezTo>
                      <a:cubicBezTo>
                        <a:pt x="20" y="147"/>
                        <a:pt x="20" y="147"/>
                        <a:pt x="20" y="148"/>
                      </a:cubicBezTo>
                      <a:cubicBezTo>
                        <a:pt x="20" y="148"/>
                        <a:pt x="20" y="148"/>
                        <a:pt x="20" y="148"/>
                      </a:cubicBezTo>
                      <a:cubicBezTo>
                        <a:pt x="20" y="148"/>
                        <a:pt x="20" y="149"/>
                        <a:pt x="20" y="149"/>
                      </a:cubicBezTo>
                      <a:cubicBezTo>
                        <a:pt x="21" y="149"/>
                        <a:pt x="22" y="148"/>
                        <a:pt x="24" y="147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25" y="146"/>
                        <a:pt x="25" y="146"/>
                        <a:pt x="26" y="145"/>
                      </a:cubicBezTo>
                      <a:cubicBezTo>
                        <a:pt x="26" y="145"/>
                        <a:pt x="26" y="145"/>
                        <a:pt x="26" y="145"/>
                      </a:cubicBezTo>
                      <a:cubicBezTo>
                        <a:pt x="27" y="145"/>
                        <a:pt x="28" y="144"/>
                        <a:pt x="28" y="144"/>
                      </a:cubicBezTo>
                      <a:cubicBezTo>
                        <a:pt x="28" y="144"/>
                        <a:pt x="28" y="144"/>
                        <a:pt x="28" y="144"/>
                      </a:cubicBezTo>
                      <a:cubicBezTo>
                        <a:pt x="30" y="142"/>
                        <a:pt x="31" y="141"/>
                        <a:pt x="32" y="140"/>
                      </a:cubicBezTo>
                      <a:cubicBezTo>
                        <a:pt x="34" y="138"/>
                        <a:pt x="35" y="137"/>
                        <a:pt x="36" y="137"/>
                      </a:cubicBezTo>
                      <a:cubicBezTo>
                        <a:pt x="37" y="137"/>
                        <a:pt x="37" y="137"/>
                        <a:pt x="38" y="137"/>
                      </a:cubicBezTo>
                      <a:cubicBezTo>
                        <a:pt x="39" y="137"/>
                        <a:pt x="40" y="137"/>
                        <a:pt x="41" y="138"/>
                      </a:cubicBezTo>
                      <a:cubicBezTo>
                        <a:pt x="42" y="139"/>
                        <a:pt x="42" y="139"/>
                        <a:pt x="44" y="139"/>
                      </a:cubicBezTo>
                      <a:cubicBezTo>
                        <a:pt x="46" y="139"/>
                        <a:pt x="46" y="139"/>
                        <a:pt x="46" y="139"/>
                      </a:cubicBezTo>
                      <a:cubicBezTo>
                        <a:pt x="50" y="140"/>
                        <a:pt x="55" y="141"/>
                        <a:pt x="58" y="145"/>
                      </a:cubicBezTo>
                      <a:cubicBezTo>
                        <a:pt x="59" y="144"/>
                        <a:pt x="59" y="143"/>
                        <a:pt x="60" y="142"/>
                      </a:cubicBezTo>
                      <a:cubicBezTo>
                        <a:pt x="60" y="141"/>
                        <a:pt x="61" y="139"/>
                        <a:pt x="62" y="139"/>
                      </a:cubicBezTo>
                      <a:cubicBezTo>
                        <a:pt x="62" y="138"/>
                        <a:pt x="64" y="137"/>
                        <a:pt x="66" y="137"/>
                      </a:cubicBezTo>
                      <a:cubicBezTo>
                        <a:pt x="68" y="137"/>
                        <a:pt x="69" y="137"/>
                        <a:pt x="71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38" name="Freeform 1970">
                  <a:extLst>
                    <a:ext uri="{FF2B5EF4-FFF2-40B4-BE49-F238E27FC236}">
                      <a16:creationId xmlns:a16="http://schemas.microsoft.com/office/drawing/2014/main" id="{65E356CE-2B1B-7642-A70E-94A6011CE5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0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39" name="Freeform 1971">
                  <a:extLst>
                    <a:ext uri="{FF2B5EF4-FFF2-40B4-BE49-F238E27FC236}">
                      <a16:creationId xmlns:a16="http://schemas.microsoft.com/office/drawing/2014/main" id="{97988409-13EF-4B49-83C9-5C82F5C15B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" y="200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40" name="Freeform 1972">
                  <a:extLst>
                    <a:ext uri="{FF2B5EF4-FFF2-40B4-BE49-F238E27FC236}">
                      <a16:creationId xmlns:a16="http://schemas.microsoft.com/office/drawing/2014/main" id="{EAEB9E02-F425-E64B-8328-7CF8F809F0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0" y="2006"/>
                  <a:ext cx="6" cy="0"/>
                </a:xfrm>
                <a:custGeom>
                  <a:avLst/>
                  <a:gdLst>
                    <a:gd name="T0" fmla="*/ 6 w 6"/>
                    <a:gd name="T1" fmla="*/ 0 w 6"/>
                    <a:gd name="T2" fmla="*/ 4 w 6"/>
                    <a:gd name="T3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0"/>
                        <a:pt x="5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41" name="Freeform 1973">
                  <a:extLst>
                    <a:ext uri="{FF2B5EF4-FFF2-40B4-BE49-F238E27FC236}">
                      <a16:creationId xmlns:a16="http://schemas.microsoft.com/office/drawing/2014/main" id="{C431FB77-AB06-3C41-B89A-72CF8ACD4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197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42" name="Freeform 1974">
                  <a:extLst>
                    <a:ext uri="{FF2B5EF4-FFF2-40B4-BE49-F238E27FC236}">
                      <a16:creationId xmlns:a16="http://schemas.microsoft.com/office/drawing/2014/main" id="{7B38FFE1-6F3C-1649-AC9D-2782AE447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3" y="197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43" name="Freeform 1975">
                  <a:extLst>
                    <a:ext uri="{FF2B5EF4-FFF2-40B4-BE49-F238E27FC236}">
                      <a16:creationId xmlns:a16="http://schemas.microsoft.com/office/drawing/2014/main" id="{610CEC10-08C8-3546-B6BF-E35F63164A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3" y="1987"/>
                  <a:ext cx="15" cy="9"/>
                </a:xfrm>
                <a:custGeom>
                  <a:avLst/>
                  <a:gdLst>
                    <a:gd name="T0" fmla="*/ 15 w 15"/>
                    <a:gd name="T1" fmla="*/ 8 h 9"/>
                    <a:gd name="T2" fmla="*/ 0 w 15"/>
                    <a:gd name="T3" fmla="*/ 0 h 9"/>
                    <a:gd name="T4" fmla="*/ 15 w 15"/>
                    <a:gd name="T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9">
                      <a:moveTo>
                        <a:pt x="15" y="8"/>
                      </a:moveTo>
                      <a:cubicBezTo>
                        <a:pt x="9" y="9"/>
                        <a:pt x="6" y="6"/>
                        <a:pt x="0" y="0"/>
                      </a:cubicBezTo>
                      <a:cubicBezTo>
                        <a:pt x="6" y="6"/>
                        <a:pt x="9" y="9"/>
                        <a:pt x="1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44" name="Freeform 1976">
                  <a:extLst>
                    <a:ext uri="{FF2B5EF4-FFF2-40B4-BE49-F238E27FC236}">
                      <a16:creationId xmlns:a16="http://schemas.microsoft.com/office/drawing/2014/main" id="{56A243E6-E0EE-4C48-950A-F1FC0C7995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3" y="1997"/>
                  <a:ext cx="1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45" name="Freeform 1977">
                  <a:extLst>
                    <a:ext uri="{FF2B5EF4-FFF2-40B4-BE49-F238E27FC236}">
                      <a16:creationId xmlns:a16="http://schemas.microsoft.com/office/drawing/2014/main" id="{40ED753B-F366-884A-A795-30D298FF8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" y="206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46" name="Freeform 1978">
                  <a:extLst>
                    <a:ext uri="{FF2B5EF4-FFF2-40B4-BE49-F238E27FC236}">
                      <a16:creationId xmlns:a16="http://schemas.microsoft.com/office/drawing/2014/main" id="{34697467-97F8-5D4B-8538-72ABFFB1C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" y="200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47" name="Freeform 1979">
                  <a:extLst>
                    <a:ext uri="{FF2B5EF4-FFF2-40B4-BE49-F238E27FC236}">
                      <a16:creationId xmlns:a16="http://schemas.microsoft.com/office/drawing/2014/main" id="{4E7F2AFB-0E2E-E545-A382-E4CB5FEA9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068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3 h 3"/>
                    <a:gd name="T4" fmla="*/ 0 w 2"/>
                    <a:gd name="T5" fmla="*/ 3 h 3"/>
                    <a:gd name="T6" fmla="*/ 1 w 2"/>
                    <a:gd name="T7" fmla="*/ 2 h 3"/>
                    <a:gd name="T8" fmla="*/ 2 w 2"/>
                    <a:gd name="T9" fmla="*/ 0 h 3"/>
                    <a:gd name="T10" fmla="*/ 0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48" name="Freeform 1980">
                  <a:extLst>
                    <a:ext uri="{FF2B5EF4-FFF2-40B4-BE49-F238E27FC236}">
                      <a16:creationId xmlns:a16="http://schemas.microsoft.com/office/drawing/2014/main" id="{013C5BB2-578C-F846-A8A3-6B76145D6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49" name="Freeform 1981">
                  <a:extLst>
                    <a:ext uri="{FF2B5EF4-FFF2-40B4-BE49-F238E27FC236}">
                      <a16:creationId xmlns:a16="http://schemas.microsoft.com/office/drawing/2014/main" id="{30D9CB34-FEAC-914F-A8A6-E8DDB0769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19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50" name="Freeform 1982">
                  <a:extLst>
                    <a:ext uri="{FF2B5EF4-FFF2-40B4-BE49-F238E27FC236}">
                      <a16:creationId xmlns:a16="http://schemas.microsoft.com/office/drawing/2014/main" id="{9ED82A6F-ED21-374F-BD9A-DE19BB7DF2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5" y="19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51" name="Freeform 1983">
                  <a:extLst>
                    <a:ext uri="{FF2B5EF4-FFF2-40B4-BE49-F238E27FC236}">
                      <a16:creationId xmlns:a16="http://schemas.microsoft.com/office/drawing/2014/main" id="{19B07443-489E-6B48-9F84-15B5936DE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8" y="1995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52" name="Freeform 1984">
                  <a:extLst>
                    <a:ext uri="{FF2B5EF4-FFF2-40B4-BE49-F238E27FC236}">
                      <a16:creationId xmlns:a16="http://schemas.microsoft.com/office/drawing/2014/main" id="{493E4177-A276-2A47-98F2-08A2E3599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7" y="200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53" name="Freeform 1985">
                  <a:extLst>
                    <a:ext uri="{FF2B5EF4-FFF2-40B4-BE49-F238E27FC236}">
                      <a16:creationId xmlns:a16="http://schemas.microsoft.com/office/drawing/2014/main" id="{F9602BDA-D5A4-084E-A6BA-62493D20B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197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54" name="Freeform 1986">
                  <a:extLst>
                    <a:ext uri="{FF2B5EF4-FFF2-40B4-BE49-F238E27FC236}">
                      <a16:creationId xmlns:a16="http://schemas.microsoft.com/office/drawing/2014/main" id="{83599E0C-349D-8F40-94C4-7C4A7FFDE6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7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55" name="Freeform 1987">
                  <a:extLst>
                    <a:ext uri="{FF2B5EF4-FFF2-40B4-BE49-F238E27FC236}">
                      <a16:creationId xmlns:a16="http://schemas.microsoft.com/office/drawing/2014/main" id="{C57D4BAC-C966-C84A-BD98-2A223ED019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56" name="Freeform 1988">
                  <a:extLst>
                    <a:ext uri="{FF2B5EF4-FFF2-40B4-BE49-F238E27FC236}">
                      <a16:creationId xmlns:a16="http://schemas.microsoft.com/office/drawing/2014/main" id="{1A0102AB-36E8-5648-B81F-D779F34C3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1" y="2103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57" name="Freeform 1989">
                  <a:extLst>
                    <a:ext uri="{FF2B5EF4-FFF2-40B4-BE49-F238E27FC236}">
                      <a16:creationId xmlns:a16="http://schemas.microsoft.com/office/drawing/2014/main" id="{80E6C826-BE24-C149-99FA-BFB57335E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096"/>
                  <a:ext cx="8" cy="2"/>
                </a:xfrm>
                <a:custGeom>
                  <a:avLst/>
                  <a:gdLst>
                    <a:gd name="T0" fmla="*/ 4 w 9"/>
                    <a:gd name="T1" fmla="*/ 0 h 2"/>
                    <a:gd name="T2" fmla="*/ 0 w 9"/>
                    <a:gd name="T3" fmla="*/ 2 h 2"/>
                    <a:gd name="T4" fmla="*/ 4 w 9"/>
                    <a:gd name="T5" fmla="*/ 0 h 2"/>
                    <a:gd name="T6" fmla="*/ 9 w 9"/>
                    <a:gd name="T7" fmla="*/ 0 h 2"/>
                    <a:gd name="T8" fmla="*/ 9 w 9"/>
                    <a:gd name="T9" fmla="*/ 0 h 2"/>
                    <a:gd name="T10" fmla="*/ 4 w 9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2">
                      <a:moveTo>
                        <a:pt x="4" y="0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7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7" y="0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58" name="Freeform 1990">
                  <a:extLst>
                    <a:ext uri="{FF2B5EF4-FFF2-40B4-BE49-F238E27FC236}">
                      <a16:creationId xmlns:a16="http://schemas.microsoft.com/office/drawing/2014/main" id="{FA37A207-E0A0-5B40-AA74-5AF41F26C7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04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  <a:gd name="T8" fmla="*/ 0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59" name="Freeform 1991">
                  <a:extLst>
                    <a:ext uri="{FF2B5EF4-FFF2-40B4-BE49-F238E27FC236}">
                      <a16:creationId xmlns:a16="http://schemas.microsoft.com/office/drawing/2014/main" id="{EC152E61-1207-E843-9396-AD18D43C6D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096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0 w 3"/>
                    <a:gd name="T3" fmla="*/ 0 h 1"/>
                    <a:gd name="T4" fmla="*/ 2 w 3"/>
                    <a:gd name="T5" fmla="*/ 1 h 1"/>
                    <a:gd name="T6" fmla="*/ 3 w 3"/>
                    <a:gd name="T7" fmla="*/ 1 h 1"/>
                    <a:gd name="T8" fmla="*/ 2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60" name="Freeform 1992">
                  <a:extLst>
                    <a:ext uri="{FF2B5EF4-FFF2-40B4-BE49-F238E27FC236}">
                      <a16:creationId xmlns:a16="http://schemas.microsoft.com/office/drawing/2014/main" id="{41F7CA7C-F7AF-484A-A88F-77004C1A1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096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4 w 8"/>
                    <a:gd name="T3" fmla="*/ 3 h 7"/>
                    <a:gd name="T4" fmla="*/ 8 w 8"/>
                    <a:gd name="T5" fmla="*/ 0 h 7"/>
                    <a:gd name="T6" fmla="*/ 4 w 8"/>
                    <a:gd name="T7" fmla="*/ 3 h 7"/>
                    <a:gd name="T8" fmla="*/ 0 w 8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0" y="7"/>
                      </a:moveTo>
                      <a:cubicBezTo>
                        <a:pt x="2" y="6"/>
                        <a:pt x="3" y="4"/>
                        <a:pt x="4" y="3"/>
                      </a:cubicBezTo>
                      <a:cubicBezTo>
                        <a:pt x="6" y="1"/>
                        <a:pt x="7" y="0"/>
                        <a:pt x="8" y="0"/>
                      </a:cubicBezTo>
                      <a:cubicBezTo>
                        <a:pt x="7" y="0"/>
                        <a:pt x="6" y="1"/>
                        <a:pt x="4" y="3"/>
                      </a:cubicBezTo>
                      <a:cubicBezTo>
                        <a:pt x="3" y="4"/>
                        <a:pt x="2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61" name="Freeform 1993">
                  <a:extLst>
                    <a:ext uri="{FF2B5EF4-FFF2-40B4-BE49-F238E27FC236}">
                      <a16:creationId xmlns:a16="http://schemas.microsoft.com/office/drawing/2014/main" id="{76B8788D-0CC5-3F41-9C80-2162C6ED4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21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62" name="Freeform 1994">
                  <a:extLst>
                    <a:ext uri="{FF2B5EF4-FFF2-40B4-BE49-F238E27FC236}">
                      <a16:creationId xmlns:a16="http://schemas.microsoft.com/office/drawing/2014/main" id="{88905C0B-9685-5E4D-B82C-0901003CCC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2106"/>
                  <a:ext cx="3" cy="1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3 w 4"/>
                    <a:gd name="T5" fmla="*/ 0 h 2"/>
                    <a:gd name="T6" fmla="*/ 4 w 4"/>
                    <a:gd name="T7" fmla="*/ 0 h 2"/>
                    <a:gd name="T8" fmla="*/ 0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63" name="Freeform 1995">
                  <a:extLst>
                    <a:ext uri="{FF2B5EF4-FFF2-40B4-BE49-F238E27FC236}">
                      <a16:creationId xmlns:a16="http://schemas.microsoft.com/office/drawing/2014/main" id="{20D83C46-BBF3-BD44-AE48-0366D15A3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2047"/>
                  <a:ext cx="4" cy="5"/>
                </a:xfrm>
                <a:custGeom>
                  <a:avLst/>
                  <a:gdLst>
                    <a:gd name="T0" fmla="*/ 0 w 4"/>
                    <a:gd name="T1" fmla="*/ 1 h 5"/>
                    <a:gd name="T2" fmla="*/ 0 w 4"/>
                    <a:gd name="T3" fmla="*/ 0 h 5"/>
                    <a:gd name="T4" fmla="*/ 0 w 4"/>
                    <a:gd name="T5" fmla="*/ 0 h 5"/>
                    <a:gd name="T6" fmla="*/ 0 w 4"/>
                    <a:gd name="T7" fmla="*/ 1 h 5"/>
                    <a:gd name="T8" fmla="*/ 4 w 4"/>
                    <a:gd name="T9" fmla="*/ 5 h 5"/>
                    <a:gd name="T10" fmla="*/ 0 w 4"/>
                    <a:gd name="T1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2" y="3"/>
                        <a:pt x="4" y="5"/>
                      </a:cubicBezTo>
                      <a:cubicBezTo>
                        <a:pt x="2" y="3"/>
                        <a:pt x="1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64" name="Freeform 1996">
                  <a:extLst>
                    <a:ext uri="{FF2B5EF4-FFF2-40B4-BE49-F238E27FC236}">
                      <a16:creationId xmlns:a16="http://schemas.microsoft.com/office/drawing/2014/main" id="{A8D01D72-A08D-B843-BE21-C8EE33994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" y="2107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65" name="Freeform 1997">
                  <a:extLst>
                    <a:ext uri="{FF2B5EF4-FFF2-40B4-BE49-F238E27FC236}">
                      <a16:creationId xmlns:a16="http://schemas.microsoft.com/office/drawing/2014/main" id="{DE8F089D-994E-9849-8958-185EE411F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0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66" name="Freeform 1998">
                  <a:extLst>
                    <a:ext uri="{FF2B5EF4-FFF2-40B4-BE49-F238E27FC236}">
                      <a16:creationId xmlns:a16="http://schemas.microsoft.com/office/drawing/2014/main" id="{26A8F4A5-3A0E-5B41-BF0C-C0F76780EC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20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67" name="Freeform 1999">
                  <a:extLst>
                    <a:ext uri="{FF2B5EF4-FFF2-40B4-BE49-F238E27FC236}">
                      <a16:creationId xmlns:a16="http://schemas.microsoft.com/office/drawing/2014/main" id="{1564C43D-0DE3-074A-9DAF-5241AFA733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" y="209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68" name="Freeform 2000">
                  <a:extLst>
                    <a:ext uri="{FF2B5EF4-FFF2-40B4-BE49-F238E27FC236}">
                      <a16:creationId xmlns:a16="http://schemas.microsoft.com/office/drawing/2014/main" id="{E150CF8A-673B-574A-88EC-DC525E0D1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" y="20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69" name="Freeform 2001">
                  <a:extLst>
                    <a:ext uri="{FF2B5EF4-FFF2-40B4-BE49-F238E27FC236}">
                      <a16:creationId xmlns:a16="http://schemas.microsoft.com/office/drawing/2014/main" id="{2952FF41-08E9-794C-9C3D-A60409FBE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0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70" name="Freeform 2002">
                  <a:extLst>
                    <a:ext uri="{FF2B5EF4-FFF2-40B4-BE49-F238E27FC236}">
                      <a16:creationId xmlns:a16="http://schemas.microsoft.com/office/drawing/2014/main" id="{1E79AE44-E9A7-2445-B54A-F9B4855FA3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0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71" name="Freeform 2003">
                  <a:extLst>
                    <a:ext uri="{FF2B5EF4-FFF2-40B4-BE49-F238E27FC236}">
                      <a16:creationId xmlns:a16="http://schemas.microsoft.com/office/drawing/2014/main" id="{ADAAFC30-2533-384A-B68B-755B82947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0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72" name="Freeform 2004">
                  <a:extLst>
                    <a:ext uri="{FF2B5EF4-FFF2-40B4-BE49-F238E27FC236}">
                      <a16:creationId xmlns:a16="http://schemas.microsoft.com/office/drawing/2014/main" id="{B8D82F30-0634-5846-8F95-92AF7B2F60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0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73" name="Freeform 2005">
                  <a:extLst>
                    <a:ext uri="{FF2B5EF4-FFF2-40B4-BE49-F238E27FC236}">
                      <a16:creationId xmlns:a16="http://schemas.microsoft.com/office/drawing/2014/main" id="{A27AE4F4-B5A1-6541-91E3-60924CCAE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096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2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74" name="Freeform 2006">
                  <a:extLst>
                    <a:ext uri="{FF2B5EF4-FFF2-40B4-BE49-F238E27FC236}">
                      <a16:creationId xmlns:a16="http://schemas.microsoft.com/office/drawing/2014/main" id="{85D71A5D-852D-D444-AAD6-5AD957CD45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8" y="1859"/>
                  <a:ext cx="134" cy="197"/>
                </a:xfrm>
                <a:custGeom>
                  <a:avLst/>
                  <a:gdLst>
                    <a:gd name="T0" fmla="*/ 130 w 140"/>
                    <a:gd name="T1" fmla="*/ 196 h 206"/>
                    <a:gd name="T2" fmla="*/ 130 w 140"/>
                    <a:gd name="T3" fmla="*/ 193 h 206"/>
                    <a:gd name="T4" fmla="*/ 132 w 140"/>
                    <a:gd name="T5" fmla="*/ 192 h 206"/>
                    <a:gd name="T6" fmla="*/ 136 w 140"/>
                    <a:gd name="T7" fmla="*/ 184 h 206"/>
                    <a:gd name="T8" fmla="*/ 136 w 140"/>
                    <a:gd name="T9" fmla="*/ 171 h 206"/>
                    <a:gd name="T10" fmla="*/ 138 w 140"/>
                    <a:gd name="T11" fmla="*/ 158 h 206"/>
                    <a:gd name="T12" fmla="*/ 137 w 140"/>
                    <a:gd name="T13" fmla="*/ 142 h 206"/>
                    <a:gd name="T14" fmla="*/ 137 w 140"/>
                    <a:gd name="T15" fmla="*/ 132 h 206"/>
                    <a:gd name="T16" fmla="*/ 133 w 140"/>
                    <a:gd name="T17" fmla="*/ 124 h 206"/>
                    <a:gd name="T18" fmla="*/ 126 w 140"/>
                    <a:gd name="T19" fmla="*/ 124 h 206"/>
                    <a:gd name="T20" fmla="*/ 124 w 140"/>
                    <a:gd name="T21" fmla="*/ 124 h 206"/>
                    <a:gd name="T22" fmla="*/ 120 w 140"/>
                    <a:gd name="T23" fmla="*/ 124 h 206"/>
                    <a:gd name="T24" fmla="*/ 117 w 140"/>
                    <a:gd name="T25" fmla="*/ 110 h 206"/>
                    <a:gd name="T26" fmla="*/ 103 w 140"/>
                    <a:gd name="T27" fmla="*/ 113 h 206"/>
                    <a:gd name="T28" fmla="*/ 91 w 140"/>
                    <a:gd name="T29" fmla="*/ 104 h 206"/>
                    <a:gd name="T30" fmla="*/ 85 w 140"/>
                    <a:gd name="T31" fmla="*/ 91 h 206"/>
                    <a:gd name="T32" fmla="*/ 82 w 140"/>
                    <a:gd name="T33" fmla="*/ 81 h 206"/>
                    <a:gd name="T34" fmla="*/ 84 w 140"/>
                    <a:gd name="T35" fmla="*/ 72 h 206"/>
                    <a:gd name="T36" fmla="*/ 89 w 140"/>
                    <a:gd name="T37" fmla="*/ 68 h 206"/>
                    <a:gd name="T38" fmla="*/ 98 w 140"/>
                    <a:gd name="T39" fmla="*/ 51 h 206"/>
                    <a:gd name="T40" fmla="*/ 117 w 140"/>
                    <a:gd name="T41" fmla="*/ 43 h 206"/>
                    <a:gd name="T42" fmla="*/ 120 w 140"/>
                    <a:gd name="T43" fmla="*/ 42 h 206"/>
                    <a:gd name="T44" fmla="*/ 119 w 140"/>
                    <a:gd name="T45" fmla="*/ 41 h 206"/>
                    <a:gd name="T46" fmla="*/ 125 w 140"/>
                    <a:gd name="T47" fmla="*/ 29 h 206"/>
                    <a:gd name="T48" fmla="*/ 110 w 140"/>
                    <a:gd name="T49" fmla="*/ 25 h 206"/>
                    <a:gd name="T50" fmla="*/ 95 w 140"/>
                    <a:gd name="T51" fmla="*/ 27 h 206"/>
                    <a:gd name="T52" fmla="*/ 87 w 140"/>
                    <a:gd name="T53" fmla="*/ 20 h 206"/>
                    <a:gd name="T54" fmla="*/ 79 w 140"/>
                    <a:gd name="T55" fmla="*/ 10 h 206"/>
                    <a:gd name="T56" fmla="*/ 70 w 140"/>
                    <a:gd name="T57" fmla="*/ 0 h 206"/>
                    <a:gd name="T58" fmla="*/ 67 w 140"/>
                    <a:gd name="T59" fmla="*/ 1 h 206"/>
                    <a:gd name="T60" fmla="*/ 68 w 140"/>
                    <a:gd name="T61" fmla="*/ 2 h 206"/>
                    <a:gd name="T62" fmla="*/ 69 w 140"/>
                    <a:gd name="T63" fmla="*/ 5 h 206"/>
                    <a:gd name="T64" fmla="*/ 66 w 140"/>
                    <a:gd name="T65" fmla="*/ 10 h 206"/>
                    <a:gd name="T66" fmla="*/ 61 w 140"/>
                    <a:gd name="T67" fmla="*/ 20 h 206"/>
                    <a:gd name="T68" fmla="*/ 31 w 140"/>
                    <a:gd name="T69" fmla="*/ 44 h 206"/>
                    <a:gd name="T70" fmla="*/ 18 w 140"/>
                    <a:gd name="T71" fmla="*/ 50 h 206"/>
                    <a:gd name="T72" fmla="*/ 13 w 140"/>
                    <a:gd name="T73" fmla="*/ 50 h 206"/>
                    <a:gd name="T74" fmla="*/ 9 w 140"/>
                    <a:gd name="T75" fmla="*/ 40 h 206"/>
                    <a:gd name="T76" fmla="*/ 9 w 140"/>
                    <a:gd name="T77" fmla="*/ 39 h 206"/>
                    <a:gd name="T78" fmla="*/ 8 w 140"/>
                    <a:gd name="T79" fmla="*/ 38 h 206"/>
                    <a:gd name="T80" fmla="*/ 4 w 140"/>
                    <a:gd name="T81" fmla="*/ 56 h 206"/>
                    <a:gd name="T82" fmla="*/ 2 w 140"/>
                    <a:gd name="T83" fmla="*/ 64 h 206"/>
                    <a:gd name="T84" fmla="*/ 13 w 140"/>
                    <a:gd name="T85" fmla="*/ 72 h 206"/>
                    <a:gd name="T86" fmla="*/ 30 w 140"/>
                    <a:gd name="T87" fmla="*/ 98 h 206"/>
                    <a:gd name="T88" fmla="*/ 57 w 140"/>
                    <a:gd name="T89" fmla="*/ 155 h 206"/>
                    <a:gd name="T90" fmla="*/ 79 w 140"/>
                    <a:gd name="T91" fmla="*/ 175 h 206"/>
                    <a:gd name="T92" fmla="*/ 125 w 140"/>
                    <a:gd name="T93" fmla="*/ 205 h 206"/>
                    <a:gd name="T94" fmla="*/ 129 w 140"/>
                    <a:gd name="T95" fmla="*/ 20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0" h="206">
                      <a:moveTo>
                        <a:pt x="130" y="197"/>
                      </a:moveTo>
                      <a:cubicBezTo>
                        <a:pt x="130" y="197"/>
                        <a:pt x="130" y="196"/>
                        <a:pt x="130" y="196"/>
                      </a:cubicBezTo>
                      <a:cubicBezTo>
                        <a:pt x="130" y="196"/>
                        <a:pt x="130" y="196"/>
                        <a:pt x="130" y="196"/>
                      </a:cubicBezTo>
                      <a:cubicBezTo>
                        <a:pt x="130" y="195"/>
                        <a:pt x="130" y="195"/>
                        <a:pt x="130" y="194"/>
                      </a:cubicBezTo>
                      <a:cubicBezTo>
                        <a:pt x="130" y="194"/>
                        <a:pt x="130" y="194"/>
                        <a:pt x="130" y="194"/>
                      </a:cubicBezTo>
                      <a:cubicBezTo>
                        <a:pt x="130" y="194"/>
                        <a:pt x="130" y="193"/>
                        <a:pt x="130" y="193"/>
                      </a:cubicBezTo>
                      <a:cubicBezTo>
                        <a:pt x="130" y="193"/>
                        <a:pt x="131" y="193"/>
                        <a:pt x="131" y="193"/>
                      </a:cubicBezTo>
                      <a:cubicBezTo>
                        <a:pt x="131" y="192"/>
                        <a:pt x="131" y="192"/>
                        <a:pt x="132" y="192"/>
                      </a:cubicBezTo>
                      <a:cubicBezTo>
                        <a:pt x="132" y="192"/>
                        <a:pt x="132" y="192"/>
                        <a:pt x="132" y="192"/>
                      </a:cubicBezTo>
                      <a:cubicBezTo>
                        <a:pt x="133" y="191"/>
                        <a:pt x="135" y="189"/>
                        <a:pt x="136" y="187"/>
                      </a:cubicBezTo>
                      <a:cubicBezTo>
                        <a:pt x="136" y="186"/>
                        <a:pt x="137" y="185"/>
                        <a:pt x="137" y="184"/>
                      </a:cubicBezTo>
                      <a:cubicBezTo>
                        <a:pt x="137" y="184"/>
                        <a:pt x="136" y="184"/>
                        <a:pt x="136" y="184"/>
                      </a:cubicBezTo>
                      <a:cubicBezTo>
                        <a:pt x="134" y="183"/>
                        <a:pt x="132" y="182"/>
                        <a:pt x="132" y="179"/>
                      </a:cubicBezTo>
                      <a:cubicBezTo>
                        <a:pt x="132" y="177"/>
                        <a:pt x="133" y="175"/>
                        <a:pt x="134" y="174"/>
                      </a:cubicBezTo>
                      <a:cubicBezTo>
                        <a:pt x="135" y="173"/>
                        <a:pt x="135" y="171"/>
                        <a:pt x="136" y="171"/>
                      </a:cubicBezTo>
                      <a:cubicBezTo>
                        <a:pt x="134" y="169"/>
                        <a:pt x="135" y="166"/>
                        <a:pt x="136" y="163"/>
                      </a:cubicBezTo>
                      <a:cubicBezTo>
                        <a:pt x="137" y="162"/>
                        <a:pt x="138" y="161"/>
                        <a:pt x="138" y="160"/>
                      </a:cubicBezTo>
                      <a:cubicBezTo>
                        <a:pt x="138" y="158"/>
                        <a:pt x="138" y="158"/>
                        <a:pt x="138" y="158"/>
                      </a:cubicBezTo>
                      <a:cubicBezTo>
                        <a:pt x="137" y="152"/>
                        <a:pt x="136" y="149"/>
                        <a:pt x="136" y="146"/>
                      </a:cubicBezTo>
                      <a:cubicBezTo>
                        <a:pt x="136" y="145"/>
                        <a:pt x="136" y="144"/>
                        <a:pt x="137" y="144"/>
                      </a:cubicBezTo>
                      <a:cubicBezTo>
                        <a:pt x="137" y="143"/>
                        <a:pt x="137" y="143"/>
                        <a:pt x="137" y="142"/>
                      </a:cubicBezTo>
                      <a:cubicBezTo>
                        <a:pt x="138" y="142"/>
                        <a:pt x="138" y="142"/>
                        <a:pt x="139" y="141"/>
                      </a:cubicBezTo>
                      <a:cubicBezTo>
                        <a:pt x="140" y="140"/>
                        <a:pt x="140" y="140"/>
                        <a:pt x="140" y="139"/>
                      </a:cubicBezTo>
                      <a:cubicBezTo>
                        <a:pt x="139" y="137"/>
                        <a:pt x="138" y="135"/>
                        <a:pt x="137" y="132"/>
                      </a:cubicBezTo>
                      <a:cubicBezTo>
                        <a:pt x="136" y="131"/>
                        <a:pt x="135" y="130"/>
                        <a:pt x="135" y="129"/>
                      </a:cubicBezTo>
                      <a:cubicBezTo>
                        <a:pt x="135" y="128"/>
                        <a:pt x="135" y="128"/>
                        <a:pt x="134" y="128"/>
                      </a:cubicBezTo>
                      <a:cubicBezTo>
                        <a:pt x="134" y="127"/>
                        <a:pt x="133" y="125"/>
                        <a:pt x="133" y="124"/>
                      </a:cubicBezTo>
                      <a:cubicBezTo>
                        <a:pt x="133" y="124"/>
                        <a:pt x="133" y="124"/>
                        <a:pt x="133" y="124"/>
                      </a:cubicBezTo>
                      <a:cubicBezTo>
                        <a:pt x="131" y="124"/>
                        <a:pt x="129" y="124"/>
                        <a:pt x="127" y="124"/>
                      </a:cubicBezTo>
                      <a:cubicBezTo>
                        <a:pt x="127" y="124"/>
                        <a:pt x="126" y="124"/>
                        <a:pt x="126" y="124"/>
                      </a:cubicBezTo>
                      <a:cubicBezTo>
                        <a:pt x="126" y="124"/>
                        <a:pt x="126" y="124"/>
                        <a:pt x="125" y="124"/>
                      </a:cubicBezTo>
                      <a:cubicBezTo>
                        <a:pt x="125" y="124"/>
                        <a:pt x="124" y="124"/>
                        <a:pt x="124" y="124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24" y="125"/>
                        <a:pt x="123" y="125"/>
                        <a:pt x="123" y="125"/>
                      </a:cubicBezTo>
                      <a:cubicBezTo>
                        <a:pt x="123" y="125"/>
                        <a:pt x="123" y="125"/>
                        <a:pt x="123" y="125"/>
                      </a:cubicBezTo>
                      <a:cubicBezTo>
                        <a:pt x="122" y="125"/>
                        <a:pt x="121" y="124"/>
                        <a:pt x="120" y="124"/>
                      </a:cubicBezTo>
                      <a:cubicBezTo>
                        <a:pt x="118" y="122"/>
                        <a:pt x="118" y="117"/>
                        <a:pt x="118" y="110"/>
                      </a:cubicBezTo>
                      <a:cubicBezTo>
                        <a:pt x="118" y="109"/>
                        <a:pt x="118" y="109"/>
                        <a:pt x="118" y="108"/>
                      </a:cubicBezTo>
                      <a:cubicBezTo>
                        <a:pt x="118" y="108"/>
                        <a:pt x="118" y="109"/>
                        <a:pt x="117" y="110"/>
                      </a:cubicBezTo>
                      <a:cubicBezTo>
                        <a:pt x="116" y="113"/>
                        <a:pt x="112" y="113"/>
                        <a:pt x="111" y="113"/>
                      </a:cubicBezTo>
                      <a:cubicBezTo>
                        <a:pt x="109" y="113"/>
                        <a:pt x="108" y="113"/>
                        <a:pt x="107" y="113"/>
                      </a:cubicBezTo>
                      <a:cubicBezTo>
                        <a:pt x="106" y="113"/>
                        <a:pt x="105" y="113"/>
                        <a:pt x="103" y="113"/>
                      </a:cubicBezTo>
                      <a:cubicBezTo>
                        <a:pt x="99" y="113"/>
                        <a:pt x="98" y="109"/>
                        <a:pt x="98" y="107"/>
                      </a:cubicBezTo>
                      <a:cubicBezTo>
                        <a:pt x="98" y="107"/>
                        <a:pt x="97" y="107"/>
                        <a:pt x="97" y="106"/>
                      </a:cubicBezTo>
                      <a:cubicBezTo>
                        <a:pt x="95" y="106"/>
                        <a:pt x="92" y="106"/>
                        <a:pt x="91" y="104"/>
                      </a:cubicBezTo>
                      <a:cubicBezTo>
                        <a:pt x="90" y="103"/>
                        <a:pt x="90" y="102"/>
                        <a:pt x="90" y="100"/>
                      </a:cubicBezTo>
                      <a:cubicBezTo>
                        <a:pt x="90" y="98"/>
                        <a:pt x="89" y="96"/>
                        <a:pt x="87" y="94"/>
                      </a:cubicBezTo>
                      <a:cubicBezTo>
                        <a:pt x="87" y="93"/>
                        <a:pt x="86" y="92"/>
                        <a:pt x="85" y="91"/>
                      </a:cubicBezTo>
                      <a:cubicBezTo>
                        <a:pt x="85" y="90"/>
                        <a:pt x="85" y="90"/>
                        <a:pt x="85" y="90"/>
                      </a:cubicBezTo>
                      <a:cubicBezTo>
                        <a:pt x="83" y="88"/>
                        <a:pt x="81" y="85"/>
                        <a:pt x="81" y="82"/>
                      </a:cubicBezTo>
                      <a:cubicBezTo>
                        <a:pt x="81" y="81"/>
                        <a:pt x="82" y="81"/>
                        <a:pt x="82" y="81"/>
                      </a:cubicBezTo>
                      <a:cubicBezTo>
                        <a:pt x="82" y="80"/>
                        <a:pt x="82" y="80"/>
                        <a:pt x="83" y="79"/>
                      </a:cubicBezTo>
                      <a:cubicBezTo>
                        <a:pt x="83" y="79"/>
                        <a:pt x="83" y="79"/>
                        <a:pt x="83" y="78"/>
                      </a:cubicBezTo>
                      <a:cubicBezTo>
                        <a:pt x="82" y="76"/>
                        <a:pt x="82" y="74"/>
                        <a:pt x="84" y="72"/>
                      </a:cubicBezTo>
                      <a:cubicBezTo>
                        <a:pt x="86" y="71"/>
                        <a:pt x="87" y="70"/>
                        <a:pt x="88" y="69"/>
                      </a:cubicBezTo>
                      <a:cubicBezTo>
                        <a:pt x="88" y="69"/>
                        <a:pt x="89" y="69"/>
                        <a:pt x="89" y="69"/>
                      </a:cubicBezTo>
                      <a:cubicBezTo>
                        <a:pt x="89" y="69"/>
                        <a:pt x="89" y="68"/>
                        <a:pt x="89" y="68"/>
                      </a:cubicBezTo>
                      <a:cubicBezTo>
                        <a:pt x="88" y="65"/>
                        <a:pt x="89" y="62"/>
                        <a:pt x="91" y="61"/>
                      </a:cubicBezTo>
                      <a:cubicBezTo>
                        <a:pt x="92" y="59"/>
                        <a:pt x="92" y="58"/>
                        <a:pt x="92" y="56"/>
                      </a:cubicBezTo>
                      <a:cubicBezTo>
                        <a:pt x="93" y="53"/>
                        <a:pt x="96" y="52"/>
                        <a:pt x="98" y="51"/>
                      </a:cubicBezTo>
                      <a:cubicBezTo>
                        <a:pt x="100" y="50"/>
                        <a:pt x="102" y="50"/>
                        <a:pt x="103" y="48"/>
                      </a:cubicBezTo>
                      <a:cubicBezTo>
                        <a:pt x="106" y="46"/>
                        <a:pt x="109" y="46"/>
                        <a:pt x="111" y="45"/>
                      </a:cubicBezTo>
                      <a:cubicBezTo>
                        <a:pt x="113" y="45"/>
                        <a:pt x="115" y="45"/>
                        <a:pt x="117" y="43"/>
                      </a:cubicBezTo>
                      <a:cubicBezTo>
                        <a:pt x="117" y="43"/>
                        <a:pt x="118" y="43"/>
                        <a:pt x="118" y="42"/>
                      </a:cubicBezTo>
                      <a:cubicBezTo>
                        <a:pt x="118" y="42"/>
                        <a:pt x="119" y="42"/>
                        <a:pt x="119" y="42"/>
                      </a:cubicBezTo>
                      <a:cubicBezTo>
                        <a:pt x="119" y="42"/>
                        <a:pt x="119" y="42"/>
                        <a:pt x="120" y="42"/>
                      </a:cubicBezTo>
                      <a:cubicBezTo>
                        <a:pt x="120" y="42"/>
                        <a:pt x="120" y="42"/>
                        <a:pt x="120" y="42"/>
                      </a:cubicBezTo>
                      <a:cubicBezTo>
                        <a:pt x="120" y="41"/>
                        <a:pt x="120" y="41"/>
                        <a:pt x="120" y="41"/>
                      </a:cubicBezTo>
                      <a:cubicBezTo>
                        <a:pt x="120" y="41"/>
                        <a:pt x="119" y="41"/>
                        <a:pt x="119" y="41"/>
                      </a:cubicBezTo>
                      <a:cubicBezTo>
                        <a:pt x="119" y="41"/>
                        <a:pt x="119" y="40"/>
                        <a:pt x="119" y="40"/>
                      </a:cubicBezTo>
                      <a:cubicBezTo>
                        <a:pt x="117" y="37"/>
                        <a:pt x="120" y="34"/>
                        <a:pt x="122" y="31"/>
                      </a:cubicBezTo>
                      <a:cubicBezTo>
                        <a:pt x="123" y="30"/>
                        <a:pt x="124" y="29"/>
                        <a:pt x="125" y="29"/>
                      </a:cubicBezTo>
                      <a:cubicBezTo>
                        <a:pt x="124" y="29"/>
                        <a:pt x="124" y="27"/>
                        <a:pt x="117" y="25"/>
                      </a:cubicBezTo>
                      <a:cubicBezTo>
                        <a:pt x="117" y="25"/>
                        <a:pt x="116" y="25"/>
                        <a:pt x="115" y="25"/>
                      </a:cubicBezTo>
                      <a:cubicBezTo>
                        <a:pt x="113" y="26"/>
                        <a:pt x="111" y="26"/>
                        <a:pt x="110" y="25"/>
                      </a:cubicBezTo>
                      <a:cubicBezTo>
                        <a:pt x="109" y="24"/>
                        <a:pt x="106" y="25"/>
                        <a:pt x="105" y="26"/>
                      </a:cubicBezTo>
                      <a:cubicBezTo>
                        <a:pt x="103" y="27"/>
                        <a:pt x="98" y="27"/>
                        <a:pt x="98" y="27"/>
                      </a:cubicBezTo>
                      <a:cubicBezTo>
                        <a:pt x="97" y="27"/>
                        <a:pt x="96" y="27"/>
                        <a:pt x="95" y="27"/>
                      </a:cubicBezTo>
                      <a:cubicBezTo>
                        <a:pt x="93" y="27"/>
                        <a:pt x="91" y="26"/>
                        <a:pt x="90" y="25"/>
                      </a:cubicBezTo>
                      <a:cubicBezTo>
                        <a:pt x="89" y="24"/>
                        <a:pt x="89" y="23"/>
                        <a:pt x="89" y="22"/>
                      </a:cubicBezTo>
                      <a:cubicBezTo>
                        <a:pt x="89" y="21"/>
                        <a:pt x="89" y="21"/>
                        <a:pt x="87" y="20"/>
                      </a:cubicBezTo>
                      <a:cubicBezTo>
                        <a:pt x="86" y="19"/>
                        <a:pt x="84" y="17"/>
                        <a:pt x="85" y="15"/>
                      </a:cubicBezTo>
                      <a:cubicBezTo>
                        <a:pt x="85" y="15"/>
                        <a:pt x="85" y="14"/>
                        <a:pt x="84" y="13"/>
                      </a:cubicBezTo>
                      <a:cubicBezTo>
                        <a:pt x="83" y="11"/>
                        <a:pt x="81" y="10"/>
                        <a:pt x="79" y="10"/>
                      </a:cubicBezTo>
                      <a:cubicBezTo>
                        <a:pt x="76" y="10"/>
                        <a:pt x="75" y="7"/>
                        <a:pt x="74" y="4"/>
                      </a:cubicBezTo>
                      <a:cubicBezTo>
                        <a:pt x="73" y="3"/>
                        <a:pt x="73" y="1"/>
                        <a:pt x="72" y="1"/>
                      </a:cubicBezTo>
                      <a:cubicBezTo>
                        <a:pt x="72" y="1"/>
                        <a:pt x="71" y="0"/>
                        <a:pt x="70" y="0"/>
                      </a:cubicBezTo>
                      <a:cubicBezTo>
                        <a:pt x="70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8" y="0"/>
                      </a:cubicBezTo>
                      <a:cubicBezTo>
                        <a:pt x="68" y="0"/>
                        <a:pt x="68" y="0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7" y="1"/>
                        <a:pt x="68" y="1"/>
                        <a:pt x="68" y="1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8" y="2"/>
                        <a:pt x="69" y="3"/>
                        <a:pt x="69" y="3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69" y="5"/>
                        <a:pt x="69" y="5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69" y="7"/>
                        <a:pt x="68" y="8"/>
                        <a:pt x="67" y="9"/>
                      </a:cubicBezTo>
                      <a:cubicBezTo>
                        <a:pt x="67" y="9"/>
                        <a:pt x="66" y="9"/>
                        <a:pt x="66" y="10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6" y="10"/>
                        <a:pt x="66" y="11"/>
                        <a:pt x="66" y="11"/>
                      </a:cubicBezTo>
                      <a:cubicBezTo>
                        <a:pt x="66" y="12"/>
                        <a:pt x="65" y="15"/>
                        <a:pt x="61" y="20"/>
                      </a:cubicBezTo>
                      <a:cubicBezTo>
                        <a:pt x="55" y="28"/>
                        <a:pt x="46" y="30"/>
                        <a:pt x="40" y="32"/>
                      </a:cubicBezTo>
                      <a:cubicBezTo>
                        <a:pt x="39" y="32"/>
                        <a:pt x="39" y="32"/>
                        <a:pt x="38" y="33"/>
                      </a:cubicBezTo>
                      <a:cubicBezTo>
                        <a:pt x="35" y="34"/>
                        <a:pt x="33" y="39"/>
                        <a:pt x="31" y="44"/>
                      </a:cubicBezTo>
                      <a:cubicBezTo>
                        <a:pt x="31" y="46"/>
                        <a:pt x="30" y="48"/>
                        <a:pt x="29" y="49"/>
                      </a:cubicBezTo>
                      <a:cubicBezTo>
                        <a:pt x="28" y="52"/>
                        <a:pt x="27" y="55"/>
                        <a:pt x="24" y="55"/>
                      </a:cubicBezTo>
                      <a:cubicBezTo>
                        <a:pt x="21" y="55"/>
                        <a:pt x="19" y="53"/>
                        <a:pt x="18" y="50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6" y="50"/>
                        <a:pt x="16" y="50"/>
                        <a:pt x="15" y="50"/>
                      </a:cubicBezTo>
                      <a:cubicBezTo>
                        <a:pt x="15" y="50"/>
                        <a:pt x="14" y="50"/>
                        <a:pt x="13" y="50"/>
                      </a:cubicBezTo>
                      <a:cubicBezTo>
                        <a:pt x="12" y="50"/>
                        <a:pt x="11" y="49"/>
                        <a:pt x="9" y="48"/>
                      </a:cubicBezTo>
                      <a:cubicBezTo>
                        <a:pt x="6" y="45"/>
                        <a:pt x="6" y="44"/>
                        <a:pt x="8" y="41"/>
                      </a:cubicBezTo>
                      <a:cubicBezTo>
                        <a:pt x="8" y="41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5" y="39"/>
                        <a:pt x="3" y="43"/>
                        <a:pt x="1" y="46"/>
                      </a:cubicBezTo>
                      <a:cubicBezTo>
                        <a:pt x="0" y="48"/>
                        <a:pt x="2" y="53"/>
                        <a:pt x="4" y="56"/>
                      </a:cubicBezTo>
                      <a:cubicBezTo>
                        <a:pt x="4" y="58"/>
                        <a:pt x="5" y="59"/>
                        <a:pt x="5" y="60"/>
                      </a:cubicBezTo>
                      <a:cubicBezTo>
                        <a:pt x="5" y="61"/>
                        <a:pt x="6" y="62"/>
                        <a:pt x="5" y="63"/>
                      </a:cubicBezTo>
                      <a:cubicBezTo>
                        <a:pt x="4" y="64"/>
                        <a:pt x="3" y="64"/>
                        <a:pt x="2" y="64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3" y="65"/>
                        <a:pt x="7" y="68"/>
                        <a:pt x="9" y="69"/>
                      </a:cubicBezTo>
                      <a:cubicBezTo>
                        <a:pt x="10" y="70"/>
                        <a:pt x="12" y="71"/>
                        <a:pt x="13" y="72"/>
                      </a:cubicBezTo>
                      <a:cubicBezTo>
                        <a:pt x="16" y="74"/>
                        <a:pt x="18" y="77"/>
                        <a:pt x="20" y="81"/>
                      </a:cubicBezTo>
                      <a:cubicBezTo>
                        <a:pt x="22" y="83"/>
                        <a:pt x="23" y="86"/>
                        <a:pt x="25" y="88"/>
                      </a:cubicBezTo>
                      <a:cubicBezTo>
                        <a:pt x="28" y="91"/>
                        <a:pt x="29" y="93"/>
                        <a:pt x="30" y="98"/>
                      </a:cubicBezTo>
                      <a:cubicBezTo>
                        <a:pt x="31" y="100"/>
                        <a:pt x="32" y="102"/>
                        <a:pt x="33" y="105"/>
                      </a:cubicBezTo>
                      <a:cubicBezTo>
                        <a:pt x="37" y="115"/>
                        <a:pt x="45" y="131"/>
                        <a:pt x="50" y="138"/>
                      </a:cubicBezTo>
                      <a:cubicBezTo>
                        <a:pt x="55" y="144"/>
                        <a:pt x="60" y="151"/>
                        <a:pt x="57" y="155"/>
                      </a:cubicBezTo>
                      <a:cubicBezTo>
                        <a:pt x="57" y="156"/>
                        <a:pt x="58" y="160"/>
                        <a:pt x="61" y="163"/>
                      </a:cubicBezTo>
                      <a:cubicBezTo>
                        <a:pt x="62" y="163"/>
                        <a:pt x="64" y="164"/>
                        <a:pt x="65" y="166"/>
                      </a:cubicBezTo>
                      <a:cubicBezTo>
                        <a:pt x="68" y="168"/>
                        <a:pt x="71" y="171"/>
                        <a:pt x="79" y="175"/>
                      </a:cubicBezTo>
                      <a:cubicBezTo>
                        <a:pt x="109" y="190"/>
                        <a:pt x="111" y="194"/>
                        <a:pt x="112" y="196"/>
                      </a:cubicBezTo>
                      <a:cubicBezTo>
                        <a:pt x="114" y="199"/>
                        <a:pt x="121" y="203"/>
                        <a:pt x="124" y="205"/>
                      </a:cubicBezTo>
                      <a:cubicBezTo>
                        <a:pt x="125" y="205"/>
                        <a:pt x="125" y="205"/>
                        <a:pt x="125" y="205"/>
                      </a:cubicBezTo>
                      <a:cubicBezTo>
                        <a:pt x="125" y="205"/>
                        <a:pt x="125" y="206"/>
                        <a:pt x="125" y="206"/>
                      </a:cubicBezTo>
                      <a:cubicBezTo>
                        <a:pt x="126" y="206"/>
                        <a:pt x="126" y="206"/>
                        <a:pt x="126" y="205"/>
                      </a:cubicBezTo>
                      <a:cubicBezTo>
                        <a:pt x="127" y="205"/>
                        <a:pt x="128" y="202"/>
                        <a:pt x="129" y="200"/>
                      </a:cubicBezTo>
                      <a:cubicBezTo>
                        <a:pt x="129" y="199"/>
                        <a:pt x="129" y="198"/>
                        <a:pt x="130" y="197"/>
                      </a:cubicBezTo>
                      <a:cubicBezTo>
                        <a:pt x="130" y="197"/>
                        <a:pt x="130" y="197"/>
                        <a:pt x="130" y="1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75" name="Freeform 2007">
                  <a:extLst>
                    <a:ext uri="{FF2B5EF4-FFF2-40B4-BE49-F238E27FC236}">
                      <a16:creationId xmlns:a16="http://schemas.microsoft.com/office/drawing/2014/main" id="{409E3536-8E78-2C4B-94BC-512E3A0CB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189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76" name="Freeform 2008">
                  <a:extLst>
                    <a:ext uri="{FF2B5EF4-FFF2-40B4-BE49-F238E27FC236}">
                      <a16:creationId xmlns:a16="http://schemas.microsoft.com/office/drawing/2014/main" id="{802F4F79-3202-8C4B-9332-CB66478BA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1977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77" name="Freeform 2009">
                  <a:extLst>
                    <a:ext uri="{FF2B5EF4-FFF2-40B4-BE49-F238E27FC236}">
                      <a16:creationId xmlns:a16="http://schemas.microsoft.com/office/drawing/2014/main" id="{18A5AE6E-0699-834D-8547-EAAA9B352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193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78" name="Freeform 2010">
                  <a:extLst>
                    <a:ext uri="{FF2B5EF4-FFF2-40B4-BE49-F238E27FC236}">
                      <a16:creationId xmlns:a16="http://schemas.microsoft.com/office/drawing/2014/main" id="{5F588D94-E8D1-694B-AD0F-D876A2FF9E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0" y="1977"/>
                  <a:ext cx="6" cy="0"/>
                </a:xfrm>
                <a:custGeom>
                  <a:avLst/>
                  <a:gdLst>
                    <a:gd name="T0" fmla="*/ 0 w 6"/>
                    <a:gd name="T1" fmla="*/ 6 w 6"/>
                    <a:gd name="T2" fmla="*/ 6 w 6"/>
                    <a:gd name="T3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79" name="Freeform 2011">
                  <a:extLst>
                    <a:ext uri="{FF2B5EF4-FFF2-40B4-BE49-F238E27FC236}">
                      <a16:creationId xmlns:a16="http://schemas.microsoft.com/office/drawing/2014/main" id="{017FA610-F709-9E4F-BB1F-2EE9155D5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" y="197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80" name="Freeform 2012">
                  <a:extLst>
                    <a:ext uri="{FF2B5EF4-FFF2-40B4-BE49-F238E27FC236}">
                      <a16:creationId xmlns:a16="http://schemas.microsoft.com/office/drawing/2014/main" id="{8B3872EA-1903-7141-B91C-D317FCB29A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189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81" name="Freeform 2013">
                  <a:extLst>
                    <a:ext uri="{FF2B5EF4-FFF2-40B4-BE49-F238E27FC236}">
                      <a16:creationId xmlns:a16="http://schemas.microsoft.com/office/drawing/2014/main" id="{D3BA751B-D5FC-8D4A-AA87-D2A5B80822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1977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82" name="Freeform 2014">
                  <a:extLst>
                    <a:ext uri="{FF2B5EF4-FFF2-40B4-BE49-F238E27FC236}">
                      <a16:creationId xmlns:a16="http://schemas.microsoft.com/office/drawing/2014/main" id="{60774673-B932-2E45-BCB1-C62D36A85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3" y="1880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1 w 6"/>
                    <a:gd name="T3" fmla="*/ 3 h 5"/>
                    <a:gd name="T4" fmla="*/ 6 w 6"/>
                    <a:gd name="T5" fmla="*/ 5 h 5"/>
                    <a:gd name="T6" fmla="*/ 1 w 6"/>
                    <a:gd name="T7" fmla="*/ 3 h 5"/>
                    <a:gd name="T8" fmla="*/ 0 w 6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2" y="4"/>
                        <a:pt x="4" y="5"/>
                        <a:pt x="6" y="5"/>
                      </a:cubicBezTo>
                      <a:cubicBezTo>
                        <a:pt x="4" y="5"/>
                        <a:pt x="2" y="4"/>
                        <a:pt x="1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83" name="Freeform 2015">
                  <a:extLst>
                    <a:ext uri="{FF2B5EF4-FFF2-40B4-BE49-F238E27FC236}">
                      <a16:creationId xmlns:a16="http://schemas.microsoft.com/office/drawing/2014/main" id="{C46E2A56-9285-4E4A-B6F6-75B0F3A24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18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84" name="Freeform 2016">
                  <a:extLst>
                    <a:ext uri="{FF2B5EF4-FFF2-40B4-BE49-F238E27FC236}">
                      <a16:creationId xmlns:a16="http://schemas.microsoft.com/office/drawing/2014/main" id="{5C3016F6-EEBA-2646-AC4C-8AA2D3255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2" y="1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85" name="Freeform 2017">
                  <a:extLst>
                    <a:ext uri="{FF2B5EF4-FFF2-40B4-BE49-F238E27FC236}">
                      <a16:creationId xmlns:a16="http://schemas.microsoft.com/office/drawing/2014/main" id="{EC04EFDA-9882-8D4F-830C-B8C208031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18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86" name="Freeform 2018">
                  <a:extLst>
                    <a:ext uri="{FF2B5EF4-FFF2-40B4-BE49-F238E27FC236}">
                      <a16:creationId xmlns:a16="http://schemas.microsoft.com/office/drawing/2014/main" id="{87768BD7-B57F-264D-A1D3-B6B8F87DA2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20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87" name="Freeform 2019">
                  <a:extLst>
                    <a:ext uri="{FF2B5EF4-FFF2-40B4-BE49-F238E27FC236}">
                      <a16:creationId xmlns:a16="http://schemas.microsoft.com/office/drawing/2014/main" id="{7A1C51F1-AD55-144B-BF5A-395BC688A8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204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88" name="Freeform 2020">
                  <a:extLst>
                    <a:ext uri="{FF2B5EF4-FFF2-40B4-BE49-F238E27FC236}">
                      <a16:creationId xmlns:a16="http://schemas.microsoft.com/office/drawing/2014/main" id="{150B0C4C-47A4-8345-8D91-C425EFDEF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1982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1"/>
                        <a:pt x="1" y="2"/>
                        <a:pt x="2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89" name="Freeform 2021">
                  <a:extLst>
                    <a:ext uri="{FF2B5EF4-FFF2-40B4-BE49-F238E27FC236}">
                      <a16:creationId xmlns:a16="http://schemas.microsoft.com/office/drawing/2014/main" id="{2056044D-F158-0143-ADA4-2F4BE6C0D3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1977"/>
                  <a:ext cx="0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1" y="3"/>
                        <a:pt x="1" y="4"/>
                      </a:cubicBezTo>
                      <a:cubicBezTo>
                        <a:pt x="1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90" name="Freeform 2022">
                  <a:extLst>
                    <a:ext uri="{FF2B5EF4-FFF2-40B4-BE49-F238E27FC236}">
                      <a16:creationId xmlns:a16="http://schemas.microsoft.com/office/drawing/2014/main" id="{CD501C1B-9486-4045-905A-C4AB3A65B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8" y="1997"/>
                  <a:ext cx="1" cy="1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91" name="Freeform 2023">
                  <a:extLst>
                    <a:ext uri="{FF2B5EF4-FFF2-40B4-BE49-F238E27FC236}">
                      <a16:creationId xmlns:a16="http://schemas.microsoft.com/office/drawing/2014/main" id="{ACA458F6-DCB6-CB43-A609-0FBE82964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204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92" name="Freeform 2024">
                  <a:extLst>
                    <a:ext uri="{FF2B5EF4-FFF2-40B4-BE49-F238E27FC236}">
                      <a16:creationId xmlns:a16="http://schemas.microsoft.com/office/drawing/2014/main" id="{A07C0771-638F-5041-9C44-CD80724BC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" y="204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93" name="Freeform 2025">
                  <a:extLst>
                    <a:ext uri="{FF2B5EF4-FFF2-40B4-BE49-F238E27FC236}">
                      <a16:creationId xmlns:a16="http://schemas.microsoft.com/office/drawing/2014/main" id="{905CE854-CE52-0045-9289-281B18175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1725"/>
                  <a:ext cx="143" cy="120"/>
                </a:xfrm>
                <a:custGeom>
                  <a:avLst/>
                  <a:gdLst>
                    <a:gd name="T0" fmla="*/ 71 w 149"/>
                    <a:gd name="T1" fmla="*/ 118 h 126"/>
                    <a:gd name="T2" fmla="*/ 77 w 149"/>
                    <a:gd name="T3" fmla="*/ 125 h 126"/>
                    <a:gd name="T4" fmla="*/ 85 w 149"/>
                    <a:gd name="T5" fmla="*/ 124 h 126"/>
                    <a:gd name="T6" fmla="*/ 94 w 149"/>
                    <a:gd name="T7" fmla="*/ 121 h 126"/>
                    <a:gd name="T8" fmla="*/ 108 w 149"/>
                    <a:gd name="T9" fmla="*/ 111 h 126"/>
                    <a:gd name="T10" fmla="*/ 109 w 149"/>
                    <a:gd name="T11" fmla="*/ 111 h 126"/>
                    <a:gd name="T12" fmla="*/ 103 w 149"/>
                    <a:gd name="T13" fmla="*/ 110 h 126"/>
                    <a:gd name="T14" fmla="*/ 103 w 149"/>
                    <a:gd name="T15" fmla="*/ 109 h 126"/>
                    <a:gd name="T16" fmla="*/ 99 w 149"/>
                    <a:gd name="T17" fmla="*/ 100 h 126"/>
                    <a:gd name="T18" fmla="*/ 100 w 149"/>
                    <a:gd name="T19" fmla="*/ 87 h 126"/>
                    <a:gd name="T20" fmla="*/ 116 w 149"/>
                    <a:gd name="T21" fmla="*/ 92 h 126"/>
                    <a:gd name="T22" fmla="*/ 117 w 149"/>
                    <a:gd name="T23" fmla="*/ 94 h 126"/>
                    <a:gd name="T24" fmla="*/ 135 w 149"/>
                    <a:gd name="T25" fmla="*/ 84 h 126"/>
                    <a:gd name="T26" fmla="*/ 141 w 149"/>
                    <a:gd name="T27" fmla="*/ 79 h 126"/>
                    <a:gd name="T28" fmla="*/ 138 w 149"/>
                    <a:gd name="T29" fmla="*/ 77 h 126"/>
                    <a:gd name="T30" fmla="*/ 137 w 149"/>
                    <a:gd name="T31" fmla="*/ 75 h 126"/>
                    <a:gd name="T32" fmla="*/ 136 w 149"/>
                    <a:gd name="T33" fmla="*/ 74 h 126"/>
                    <a:gd name="T34" fmla="*/ 135 w 149"/>
                    <a:gd name="T35" fmla="*/ 73 h 126"/>
                    <a:gd name="T36" fmla="*/ 134 w 149"/>
                    <a:gd name="T37" fmla="*/ 67 h 126"/>
                    <a:gd name="T38" fmla="*/ 142 w 149"/>
                    <a:gd name="T39" fmla="*/ 58 h 126"/>
                    <a:gd name="T40" fmla="*/ 141 w 149"/>
                    <a:gd name="T41" fmla="*/ 52 h 126"/>
                    <a:gd name="T42" fmla="*/ 148 w 149"/>
                    <a:gd name="T43" fmla="*/ 43 h 126"/>
                    <a:gd name="T44" fmla="*/ 149 w 149"/>
                    <a:gd name="T45" fmla="*/ 42 h 126"/>
                    <a:gd name="T46" fmla="*/ 133 w 149"/>
                    <a:gd name="T47" fmla="*/ 39 h 126"/>
                    <a:gd name="T48" fmla="*/ 125 w 149"/>
                    <a:gd name="T49" fmla="*/ 26 h 126"/>
                    <a:gd name="T50" fmla="*/ 120 w 149"/>
                    <a:gd name="T51" fmla="*/ 16 h 126"/>
                    <a:gd name="T52" fmla="*/ 90 w 149"/>
                    <a:gd name="T53" fmla="*/ 24 h 126"/>
                    <a:gd name="T54" fmla="*/ 63 w 149"/>
                    <a:gd name="T55" fmla="*/ 19 h 126"/>
                    <a:gd name="T56" fmla="*/ 53 w 149"/>
                    <a:gd name="T57" fmla="*/ 8 h 126"/>
                    <a:gd name="T58" fmla="*/ 38 w 149"/>
                    <a:gd name="T59" fmla="*/ 0 h 126"/>
                    <a:gd name="T60" fmla="*/ 36 w 149"/>
                    <a:gd name="T61" fmla="*/ 7 h 126"/>
                    <a:gd name="T62" fmla="*/ 23 w 149"/>
                    <a:gd name="T63" fmla="*/ 21 h 126"/>
                    <a:gd name="T64" fmla="*/ 10 w 149"/>
                    <a:gd name="T65" fmla="*/ 28 h 126"/>
                    <a:gd name="T66" fmla="*/ 13 w 149"/>
                    <a:gd name="T67" fmla="*/ 8 h 126"/>
                    <a:gd name="T68" fmla="*/ 9 w 149"/>
                    <a:gd name="T69" fmla="*/ 12 h 126"/>
                    <a:gd name="T70" fmla="*/ 1 w 149"/>
                    <a:gd name="T71" fmla="*/ 29 h 126"/>
                    <a:gd name="T72" fmla="*/ 7 w 149"/>
                    <a:gd name="T73" fmla="*/ 36 h 126"/>
                    <a:gd name="T74" fmla="*/ 12 w 149"/>
                    <a:gd name="T75" fmla="*/ 54 h 126"/>
                    <a:gd name="T76" fmla="*/ 29 w 149"/>
                    <a:gd name="T77" fmla="*/ 54 h 126"/>
                    <a:gd name="T78" fmla="*/ 51 w 149"/>
                    <a:gd name="T79" fmla="*/ 64 h 126"/>
                    <a:gd name="T80" fmla="*/ 66 w 149"/>
                    <a:gd name="T81" fmla="*/ 70 h 126"/>
                    <a:gd name="T82" fmla="*/ 67 w 149"/>
                    <a:gd name="T83" fmla="*/ 100 h 126"/>
                    <a:gd name="T84" fmla="*/ 69 w 149"/>
                    <a:gd name="T85" fmla="*/ 113 h 126"/>
                    <a:gd name="T86" fmla="*/ 69 w 149"/>
                    <a:gd name="T87" fmla="*/ 11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9" h="126">
                      <a:moveTo>
                        <a:pt x="69" y="114"/>
                      </a:moveTo>
                      <a:cubicBezTo>
                        <a:pt x="70" y="115"/>
                        <a:pt x="70" y="116"/>
                        <a:pt x="71" y="117"/>
                      </a:cubicBezTo>
                      <a:cubicBezTo>
                        <a:pt x="71" y="117"/>
                        <a:pt x="71" y="117"/>
                        <a:pt x="71" y="118"/>
                      </a:cubicBezTo>
                      <a:cubicBezTo>
                        <a:pt x="72" y="118"/>
                        <a:pt x="72" y="119"/>
                        <a:pt x="73" y="120"/>
                      </a:cubicBezTo>
                      <a:cubicBezTo>
                        <a:pt x="74" y="122"/>
                        <a:pt x="75" y="123"/>
                        <a:pt x="76" y="124"/>
                      </a:cubicBezTo>
                      <a:cubicBezTo>
                        <a:pt x="77" y="125"/>
                        <a:pt x="77" y="125"/>
                        <a:pt x="77" y="125"/>
                      </a:cubicBezTo>
                      <a:cubicBezTo>
                        <a:pt x="78" y="126"/>
                        <a:pt x="79" y="126"/>
                        <a:pt x="79" y="126"/>
                      </a:cubicBezTo>
                      <a:cubicBezTo>
                        <a:pt x="80" y="126"/>
                        <a:pt x="80" y="126"/>
                        <a:pt x="80" y="126"/>
                      </a:cubicBezTo>
                      <a:cubicBezTo>
                        <a:pt x="82" y="125"/>
                        <a:pt x="83" y="124"/>
                        <a:pt x="85" y="124"/>
                      </a:cubicBezTo>
                      <a:cubicBezTo>
                        <a:pt x="86" y="124"/>
                        <a:pt x="87" y="125"/>
                        <a:pt x="88" y="125"/>
                      </a:cubicBezTo>
                      <a:cubicBezTo>
                        <a:pt x="89" y="125"/>
                        <a:pt x="91" y="123"/>
                        <a:pt x="93" y="122"/>
                      </a:cubicBezTo>
                      <a:cubicBezTo>
                        <a:pt x="94" y="121"/>
                        <a:pt x="94" y="121"/>
                        <a:pt x="94" y="121"/>
                      </a:cubicBezTo>
                      <a:cubicBezTo>
                        <a:pt x="96" y="120"/>
                        <a:pt x="97" y="120"/>
                        <a:pt x="99" y="119"/>
                      </a:cubicBezTo>
                      <a:cubicBezTo>
                        <a:pt x="100" y="119"/>
                        <a:pt x="100" y="119"/>
                        <a:pt x="100" y="119"/>
                      </a:cubicBezTo>
                      <a:cubicBezTo>
                        <a:pt x="102" y="114"/>
                        <a:pt x="104" y="112"/>
                        <a:pt x="108" y="111"/>
                      </a:cubicBezTo>
                      <a:cubicBezTo>
                        <a:pt x="109" y="111"/>
                        <a:pt x="109" y="111"/>
                        <a:pt x="110" y="110"/>
                      </a:cubicBezTo>
                      <a:cubicBezTo>
                        <a:pt x="110" y="110"/>
                        <a:pt x="110" y="110"/>
                        <a:pt x="110" y="110"/>
                      </a:cubicBezTo>
                      <a:cubicBezTo>
                        <a:pt x="109" y="110"/>
                        <a:pt x="109" y="111"/>
                        <a:pt x="109" y="111"/>
                      </a:cubicBezTo>
                      <a:cubicBezTo>
                        <a:pt x="108" y="111"/>
                        <a:pt x="107" y="111"/>
                        <a:pt x="106" y="111"/>
                      </a:cubicBezTo>
                      <a:cubicBezTo>
                        <a:pt x="105" y="111"/>
                        <a:pt x="104" y="111"/>
                        <a:pt x="103" y="110"/>
                      </a:cubicBezTo>
                      <a:cubicBezTo>
                        <a:pt x="103" y="110"/>
                        <a:pt x="103" y="110"/>
                        <a:pt x="103" y="110"/>
                      </a:cubicBezTo>
                      <a:cubicBezTo>
                        <a:pt x="103" y="110"/>
                        <a:pt x="103" y="110"/>
                        <a:pt x="103" y="110"/>
                      </a:cubicBezTo>
                      <a:cubicBezTo>
                        <a:pt x="103" y="110"/>
                        <a:pt x="103" y="109"/>
                        <a:pt x="103" y="109"/>
                      </a:cubicBezTo>
                      <a:cubicBezTo>
                        <a:pt x="103" y="109"/>
                        <a:pt x="103" y="109"/>
                        <a:pt x="103" y="109"/>
                      </a:cubicBezTo>
                      <a:cubicBezTo>
                        <a:pt x="103" y="108"/>
                        <a:pt x="102" y="108"/>
                        <a:pt x="102" y="107"/>
                      </a:cubicBezTo>
                      <a:cubicBezTo>
                        <a:pt x="102" y="106"/>
                        <a:pt x="102" y="105"/>
                        <a:pt x="101" y="105"/>
                      </a:cubicBezTo>
                      <a:cubicBezTo>
                        <a:pt x="101" y="104"/>
                        <a:pt x="99" y="102"/>
                        <a:pt x="99" y="100"/>
                      </a:cubicBezTo>
                      <a:cubicBezTo>
                        <a:pt x="99" y="96"/>
                        <a:pt x="99" y="95"/>
                        <a:pt x="96" y="93"/>
                      </a:cubicBezTo>
                      <a:cubicBezTo>
                        <a:pt x="94" y="92"/>
                        <a:pt x="94" y="90"/>
                        <a:pt x="94" y="90"/>
                      </a:cubicBezTo>
                      <a:cubicBezTo>
                        <a:pt x="95" y="87"/>
                        <a:pt x="98" y="87"/>
                        <a:pt x="100" y="87"/>
                      </a:cubicBezTo>
                      <a:cubicBezTo>
                        <a:pt x="102" y="87"/>
                        <a:pt x="104" y="87"/>
                        <a:pt x="106" y="89"/>
                      </a:cubicBezTo>
                      <a:cubicBezTo>
                        <a:pt x="106" y="89"/>
                        <a:pt x="108" y="89"/>
                        <a:pt x="109" y="89"/>
                      </a:cubicBezTo>
                      <a:cubicBezTo>
                        <a:pt x="112" y="90"/>
                        <a:pt x="115" y="90"/>
                        <a:pt x="116" y="92"/>
                      </a:cubicBezTo>
                      <a:cubicBezTo>
                        <a:pt x="116" y="92"/>
                        <a:pt x="116" y="93"/>
                        <a:pt x="116" y="93"/>
                      </a:cubicBezTo>
                      <a:cubicBezTo>
                        <a:pt x="116" y="93"/>
                        <a:pt x="116" y="94"/>
                        <a:pt x="117" y="94"/>
                      </a:cubicBezTo>
                      <a:cubicBezTo>
                        <a:pt x="117" y="94"/>
                        <a:pt x="117" y="94"/>
                        <a:pt x="117" y="94"/>
                      </a:cubicBezTo>
                      <a:cubicBezTo>
                        <a:pt x="117" y="90"/>
                        <a:pt x="120" y="87"/>
                        <a:pt x="125" y="87"/>
                      </a:cubicBezTo>
                      <a:cubicBezTo>
                        <a:pt x="125" y="87"/>
                        <a:pt x="126" y="87"/>
                        <a:pt x="127" y="87"/>
                      </a:cubicBezTo>
                      <a:cubicBezTo>
                        <a:pt x="129" y="88"/>
                        <a:pt x="133" y="86"/>
                        <a:pt x="135" y="84"/>
                      </a:cubicBezTo>
                      <a:cubicBezTo>
                        <a:pt x="137" y="83"/>
                        <a:pt x="139" y="82"/>
                        <a:pt x="140" y="82"/>
                      </a:cubicBezTo>
                      <a:cubicBezTo>
                        <a:pt x="140" y="82"/>
                        <a:pt x="141" y="81"/>
                        <a:pt x="141" y="80"/>
                      </a:cubicBezTo>
                      <a:cubicBezTo>
                        <a:pt x="141" y="80"/>
                        <a:pt x="141" y="80"/>
                        <a:pt x="141" y="79"/>
                      </a:cubicBezTo>
                      <a:cubicBezTo>
                        <a:pt x="140" y="79"/>
                        <a:pt x="140" y="79"/>
                        <a:pt x="140" y="78"/>
                      </a:cubicBezTo>
                      <a:cubicBezTo>
                        <a:pt x="140" y="78"/>
                        <a:pt x="139" y="78"/>
                        <a:pt x="139" y="78"/>
                      </a:cubicBezTo>
                      <a:cubicBezTo>
                        <a:pt x="139" y="77"/>
                        <a:pt x="139" y="77"/>
                        <a:pt x="138" y="77"/>
                      </a:cubicBezTo>
                      <a:cubicBezTo>
                        <a:pt x="138" y="76"/>
                        <a:pt x="138" y="76"/>
                        <a:pt x="138" y="76"/>
                      </a:cubicBezTo>
                      <a:cubicBezTo>
                        <a:pt x="138" y="76"/>
                        <a:pt x="138" y="76"/>
                        <a:pt x="137" y="75"/>
                      </a:cubicBezTo>
                      <a:cubicBezTo>
                        <a:pt x="137" y="75"/>
                        <a:pt x="137" y="75"/>
                        <a:pt x="137" y="75"/>
                      </a:cubicBezTo>
                      <a:cubicBezTo>
                        <a:pt x="137" y="75"/>
                        <a:pt x="137" y="74"/>
                        <a:pt x="137" y="74"/>
                      </a:cubicBezTo>
                      <a:cubicBezTo>
                        <a:pt x="136" y="74"/>
                        <a:pt x="136" y="74"/>
                        <a:pt x="136" y="74"/>
                      </a:cubicBezTo>
                      <a:cubicBezTo>
                        <a:pt x="136" y="74"/>
                        <a:pt x="136" y="74"/>
                        <a:pt x="136" y="74"/>
                      </a:cubicBezTo>
                      <a:cubicBezTo>
                        <a:pt x="136" y="73"/>
                        <a:pt x="136" y="73"/>
                        <a:pt x="136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2"/>
                        <a:pt x="135" y="72"/>
                        <a:pt x="135" y="72"/>
                      </a:cubicBezTo>
                      <a:cubicBezTo>
                        <a:pt x="132" y="70"/>
                        <a:pt x="134" y="68"/>
                        <a:pt x="134" y="67"/>
                      </a:cubicBezTo>
                      <a:cubicBezTo>
                        <a:pt x="135" y="66"/>
                        <a:pt x="135" y="65"/>
                        <a:pt x="135" y="65"/>
                      </a:cubicBezTo>
                      <a:cubicBezTo>
                        <a:pt x="135" y="63"/>
                        <a:pt x="135" y="62"/>
                        <a:pt x="136" y="60"/>
                      </a:cubicBezTo>
                      <a:cubicBezTo>
                        <a:pt x="137" y="59"/>
                        <a:pt x="139" y="58"/>
                        <a:pt x="142" y="58"/>
                      </a:cubicBezTo>
                      <a:cubicBezTo>
                        <a:pt x="144" y="57"/>
                        <a:pt x="144" y="57"/>
                        <a:pt x="144" y="57"/>
                      </a:cubicBezTo>
                      <a:cubicBezTo>
                        <a:pt x="144" y="56"/>
                        <a:pt x="144" y="56"/>
                        <a:pt x="143" y="55"/>
                      </a:cubicBezTo>
                      <a:cubicBezTo>
                        <a:pt x="142" y="54"/>
                        <a:pt x="141" y="53"/>
                        <a:pt x="141" y="52"/>
                      </a:cubicBezTo>
                      <a:cubicBezTo>
                        <a:pt x="141" y="49"/>
                        <a:pt x="145" y="45"/>
                        <a:pt x="147" y="44"/>
                      </a:cubicBezTo>
                      <a:cubicBezTo>
                        <a:pt x="147" y="44"/>
                        <a:pt x="147" y="44"/>
                        <a:pt x="148" y="44"/>
                      </a:cubicBezTo>
                      <a:cubicBezTo>
                        <a:pt x="148" y="44"/>
                        <a:pt x="148" y="44"/>
                        <a:pt x="148" y="43"/>
                      </a:cubicBezTo>
                      <a:cubicBezTo>
                        <a:pt x="148" y="43"/>
                        <a:pt x="148" y="43"/>
                        <a:pt x="148" y="43"/>
                      </a:cubicBezTo>
                      <a:cubicBezTo>
                        <a:pt x="148" y="43"/>
                        <a:pt x="148" y="43"/>
                        <a:pt x="148" y="43"/>
                      </a:cubicBezTo>
                      <a:cubicBezTo>
                        <a:pt x="149" y="42"/>
                        <a:pt x="149" y="42"/>
                        <a:pt x="149" y="42"/>
                      </a:cubicBezTo>
                      <a:cubicBezTo>
                        <a:pt x="144" y="40"/>
                        <a:pt x="139" y="41"/>
                        <a:pt x="136" y="41"/>
                      </a:cubicBezTo>
                      <a:cubicBezTo>
                        <a:pt x="136" y="41"/>
                        <a:pt x="136" y="41"/>
                        <a:pt x="136" y="41"/>
                      </a:cubicBezTo>
                      <a:cubicBezTo>
                        <a:pt x="134" y="41"/>
                        <a:pt x="133" y="40"/>
                        <a:pt x="133" y="39"/>
                      </a:cubicBezTo>
                      <a:cubicBezTo>
                        <a:pt x="132" y="38"/>
                        <a:pt x="133" y="36"/>
                        <a:pt x="134" y="34"/>
                      </a:cubicBezTo>
                      <a:cubicBezTo>
                        <a:pt x="135" y="33"/>
                        <a:pt x="137" y="31"/>
                        <a:pt x="137" y="29"/>
                      </a:cubicBezTo>
                      <a:cubicBezTo>
                        <a:pt x="137" y="28"/>
                        <a:pt x="133" y="27"/>
                        <a:pt x="125" y="26"/>
                      </a:cubicBezTo>
                      <a:cubicBezTo>
                        <a:pt x="124" y="26"/>
                        <a:pt x="123" y="25"/>
                        <a:pt x="122" y="25"/>
                      </a:cubicBezTo>
                      <a:cubicBezTo>
                        <a:pt x="118" y="24"/>
                        <a:pt x="117" y="22"/>
                        <a:pt x="117" y="20"/>
                      </a:cubicBezTo>
                      <a:cubicBezTo>
                        <a:pt x="117" y="19"/>
                        <a:pt x="118" y="17"/>
                        <a:pt x="120" y="16"/>
                      </a:cubicBezTo>
                      <a:cubicBezTo>
                        <a:pt x="118" y="16"/>
                        <a:pt x="116" y="16"/>
                        <a:pt x="114" y="16"/>
                      </a:cubicBezTo>
                      <a:cubicBezTo>
                        <a:pt x="108" y="17"/>
                        <a:pt x="99" y="21"/>
                        <a:pt x="93" y="24"/>
                      </a:cubicBezTo>
                      <a:cubicBezTo>
                        <a:pt x="92" y="24"/>
                        <a:pt x="91" y="24"/>
                        <a:pt x="90" y="24"/>
                      </a:cubicBezTo>
                      <a:cubicBezTo>
                        <a:pt x="87" y="24"/>
                        <a:pt x="84" y="23"/>
                        <a:pt x="81" y="21"/>
                      </a:cubicBezTo>
                      <a:cubicBezTo>
                        <a:pt x="78" y="19"/>
                        <a:pt x="74" y="17"/>
                        <a:pt x="72" y="18"/>
                      </a:cubicBezTo>
                      <a:cubicBezTo>
                        <a:pt x="69" y="19"/>
                        <a:pt x="66" y="19"/>
                        <a:pt x="63" y="19"/>
                      </a:cubicBezTo>
                      <a:cubicBezTo>
                        <a:pt x="60" y="19"/>
                        <a:pt x="57" y="19"/>
                        <a:pt x="56" y="17"/>
                      </a:cubicBezTo>
                      <a:cubicBezTo>
                        <a:pt x="55" y="16"/>
                        <a:pt x="54" y="15"/>
                        <a:pt x="54" y="13"/>
                      </a:cubicBezTo>
                      <a:cubicBezTo>
                        <a:pt x="55" y="11"/>
                        <a:pt x="54" y="9"/>
                        <a:pt x="53" y="8"/>
                      </a:cubicBezTo>
                      <a:cubicBezTo>
                        <a:pt x="52" y="7"/>
                        <a:pt x="50" y="6"/>
                        <a:pt x="48" y="6"/>
                      </a:cubicBezTo>
                      <a:cubicBezTo>
                        <a:pt x="43" y="7"/>
                        <a:pt x="41" y="4"/>
                        <a:pt x="40" y="2"/>
                      </a:cubicBezTo>
                      <a:cubicBezTo>
                        <a:pt x="39" y="1"/>
                        <a:pt x="39" y="0"/>
                        <a:pt x="38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0"/>
                        <a:pt x="38" y="1"/>
                        <a:pt x="38" y="1"/>
                      </a:cubicBezTo>
                      <a:cubicBezTo>
                        <a:pt x="38" y="3"/>
                        <a:pt x="39" y="6"/>
                        <a:pt x="36" y="7"/>
                      </a:cubicBezTo>
                      <a:cubicBezTo>
                        <a:pt x="35" y="8"/>
                        <a:pt x="34" y="8"/>
                        <a:pt x="32" y="9"/>
                      </a:cubicBezTo>
                      <a:cubicBezTo>
                        <a:pt x="29" y="10"/>
                        <a:pt x="22" y="12"/>
                        <a:pt x="22" y="14"/>
                      </a:cubicBezTo>
                      <a:cubicBezTo>
                        <a:pt x="21" y="16"/>
                        <a:pt x="22" y="18"/>
                        <a:pt x="23" y="21"/>
                      </a:cubicBezTo>
                      <a:cubicBezTo>
                        <a:pt x="25" y="24"/>
                        <a:pt x="27" y="28"/>
                        <a:pt x="25" y="32"/>
                      </a:cubicBezTo>
                      <a:cubicBezTo>
                        <a:pt x="24" y="34"/>
                        <a:pt x="22" y="35"/>
                        <a:pt x="20" y="35"/>
                      </a:cubicBezTo>
                      <a:cubicBezTo>
                        <a:pt x="16" y="35"/>
                        <a:pt x="11" y="31"/>
                        <a:pt x="10" y="28"/>
                      </a:cubicBezTo>
                      <a:cubicBezTo>
                        <a:pt x="8" y="24"/>
                        <a:pt x="10" y="20"/>
                        <a:pt x="13" y="16"/>
                      </a:cubicBezTo>
                      <a:cubicBezTo>
                        <a:pt x="13" y="15"/>
                        <a:pt x="15" y="13"/>
                        <a:pt x="15" y="13"/>
                      </a:cubicBezTo>
                      <a:cubicBezTo>
                        <a:pt x="14" y="12"/>
                        <a:pt x="13" y="10"/>
                        <a:pt x="13" y="8"/>
                      </a:cubicBezTo>
                      <a:cubicBezTo>
                        <a:pt x="12" y="8"/>
                        <a:pt x="12" y="9"/>
                        <a:pt x="11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0" y="11"/>
                        <a:pt x="9" y="12"/>
                        <a:pt x="9" y="12"/>
                      </a:cubicBezTo>
                      <a:cubicBezTo>
                        <a:pt x="6" y="15"/>
                        <a:pt x="4" y="17"/>
                        <a:pt x="4" y="19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24"/>
                        <a:pt x="3" y="26"/>
                        <a:pt x="1" y="29"/>
                      </a:cubicBezTo>
                      <a:cubicBezTo>
                        <a:pt x="1" y="29"/>
                        <a:pt x="0" y="30"/>
                        <a:pt x="0" y="30"/>
                      </a:cubicBezTo>
                      <a:cubicBezTo>
                        <a:pt x="5" y="31"/>
                        <a:pt x="5" y="34"/>
                        <a:pt x="5" y="35"/>
                      </a:cubicBezTo>
                      <a:cubicBezTo>
                        <a:pt x="6" y="35"/>
                        <a:pt x="6" y="36"/>
                        <a:pt x="7" y="36"/>
                      </a:cubicBezTo>
                      <a:cubicBezTo>
                        <a:pt x="8" y="37"/>
                        <a:pt x="11" y="39"/>
                        <a:pt x="10" y="43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6"/>
                        <a:pt x="9" y="52"/>
                        <a:pt x="12" y="54"/>
                      </a:cubicBezTo>
                      <a:cubicBezTo>
                        <a:pt x="12" y="55"/>
                        <a:pt x="14" y="55"/>
                        <a:pt x="15" y="55"/>
                      </a:cubicBezTo>
                      <a:cubicBezTo>
                        <a:pt x="19" y="55"/>
                        <a:pt x="21" y="55"/>
                        <a:pt x="23" y="55"/>
                      </a:cubicBezTo>
                      <a:cubicBezTo>
                        <a:pt x="25" y="54"/>
                        <a:pt x="27" y="54"/>
                        <a:pt x="29" y="54"/>
                      </a:cubicBezTo>
                      <a:cubicBezTo>
                        <a:pt x="32" y="54"/>
                        <a:pt x="35" y="55"/>
                        <a:pt x="37" y="58"/>
                      </a:cubicBezTo>
                      <a:cubicBezTo>
                        <a:pt x="40" y="62"/>
                        <a:pt x="44" y="64"/>
                        <a:pt x="49" y="64"/>
                      </a:cubicBezTo>
                      <a:cubicBezTo>
                        <a:pt x="49" y="64"/>
                        <a:pt x="50" y="64"/>
                        <a:pt x="51" y="64"/>
                      </a:cubicBezTo>
                      <a:cubicBezTo>
                        <a:pt x="53" y="64"/>
                        <a:pt x="56" y="63"/>
                        <a:pt x="59" y="63"/>
                      </a:cubicBezTo>
                      <a:cubicBezTo>
                        <a:pt x="62" y="63"/>
                        <a:pt x="65" y="64"/>
                        <a:pt x="66" y="66"/>
                      </a:cubicBezTo>
                      <a:cubicBezTo>
                        <a:pt x="67" y="67"/>
                        <a:pt x="67" y="68"/>
                        <a:pt x="66" y="70"/>
                      </a:cubicBezTo>
                      <a:cubicBezTo>
                        <a:pt x="62" y="76"/>
                        <a:pt x="61" y="87"/>
                        <a:pt x="63" y="89"/>
                      </a:cubicBezTo>
                      <a:cubicBezTo>
                        <a:pt x="63" y="89"/>
                        <a:pt x="64" y="90"/>
                        <a:pt x="64" y="90"/>
                      </a:cubicBezTo>
                      <a:cubicBezTo>
                        <a:pt x="67" y="93"/>
                        <a:pt x="70" y="96"/>
                        <a:pt x="67" y="100"/>
                      </a:cubicBezTo>
                      <a:cubicBezTo>
                        <a:pt x="66" y="101"/>
                        <a:pt x="65" y="103"/>
                        <a:pt x="65" y="104"/>
                      </a:cubicBezTo>
                      <a:cubicBezTo>
                        <a:pt x="65" y="104"/>
                        <a:pt x="66" y="105"/>
                        <a:pt x="66" y="106"/>
                      </a:cubicBezTo>
                      <a:cubicBezTo>
                        <a:pt x="68" y="107"/>
                        <a:pt x="70" y="109"/>
                        <a:pt x="69" y="113"/>
                      </a:cubicBezTo>
                      <a:cubicBezTo>
                        <a:pt x="69" y="113"/>
                        <a:pt x="69" y="114"/>
                        <a:pt x="69" y="11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94" name="Freeform 2026">
                  <a:extLst>
                    <a:ext uri="{FF2B5EF4-FFF2-40B4-BE49-F238E27FC236}">
                      <a16:creationId xmlns:a16="http://schemas.microsoft.com/office/drawing/2014/main" id="{5969EE00-277F-D64B-B810-B66874055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1" y="1810"/>
                  <a:ext cx="6" cy="3"/>
                </a:xfrm>
                <a:custGeom>
                  <a:avLst/>
                  <a:gdLst>
                    <a:gd name="T0" fmla="*/ 0 w 7"/>
                    <a:gd name="T1" fmla="*/ 0 h 3"/>
                    <a:gd name="T2" fmla="*/ 7 w 7"/>
                    <a:gd name="T3" fmla="*/ 3 h 3"/>
                    <a:gd name="T4" fmla="*/ 0 w 7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cubicBezTo>
                        <a:pt x="3" y="1"/>
                        <a:pt x="6" y="1"/>
                        <a:pt x="7" y="3"/>
                      </a:cubicBezTo>
                      <a:cubicBezTo>
                        <a:pt x="6" y="1"/>
                        <a:pt x="3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95" name="Freeform 2027">
                  <a:extLst>
                    <a:ext uri="{FF2B5EF4-FFF2-40B4-BE49-F238E27FC236}">
                      <a16:creationId xmlns:a16="http://schemas.microsoft.com/office/drawing/2014/main" id="{A069E79C-656D-6149-8C05-A63985A11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0" y="180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96" name="Freeform 2028">
                  <a:extLst>
                    <a:ext uri="{FF2B5EF4-FFF2-40B4-BE49-F238E27FC236}">
                      <a16:creationId xmlns:a16="http://schemas.microsoft.com/office/drawing/2014/main" id="{9B80E38B-8FA5-B34A-A881-F59EB91D0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6" y="1811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97" name="Freeform 2029">
                  <a:extLst>
                    <a:ext uri="{FF2B5EF4-FFF2-40B4-BE49-F238E27FC236}">
                      <a16:creationId xmlns:a16="http://schemas.microsoft.com/office/drawing/2014/main" id="{5A0A92A4-C976-8144-9CBE-240AA823A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1838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98" name="Freeform 2030">
                  <a:extLst>
                    <a:ext uri="{FF2B5EF4-FFF2-40B4-BE49-F238E27FC236}">
                      <a16:creationId xmlns:a16="http://schemas.microsoft.com/office/drawing/2014/main" id="{5A34A7E1-C57B-9C4E-92AF-19572412B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18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999" name="Freeform 2031">
                  <a:extLst>
                    <a:ext uri="{FF2B5EF4-FFF2-40B4-BE49-F238E27FC236}">
                      <a16:creationId xmlns:a16="http://schemas.microsoft.com/office/drawing/2014/main" id="{893AE891-07E7-0A4D-9760-71BB654D1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5" y="182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00" name="Freeform 2032">
                  <a:extLst>
                    <a:ext uri="{FF2B5EF4-FFF2-40B4-BE49-F238E27FC236}">
                      <a16:creationId xmlns:a16="http://schemas.microsoft.com/office/drawing/2014/main" id="{9882E462-577B-8947-9E12-0AE06E6AA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4" y="182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01" name="Freeform 2033">
                  <a:extLst>
                    <a:ext uri="{FF2B5EF4-FFF2-40B4-BE49-F238E27FC236}">
                      <a16:creationId xmlns:a16="http://schemas.microsoft.com/office/drawing/2014/main" id="{BA6B890C-DB5D-034A-B4CE-C59AED82D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1834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02" name="Freeform 2034">
                  <a:extLst>
                    <a:ext uri="{FF2B5EF4-FFF2-40B4-BE49-F238E27FC236}">
                      <a16:creationId xmlns:a16="http://schemas.microsoft.com/office/drawing/2014/main" id="{25B99C2E-1FC8-2249-BFD8-94C5A9202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5" y="1830"/>
                  <a:ext cx="6" cy="2"/>
                </a:xfrm>
                <a:custGeom>
                  <a:avLst/>
                  <a:gdLst>
                    <a:gd name="T0" fmla="*/ 3 w 6"/>
                    <a:gd name="T1" fmla="*/ 1 h 2"/>
                    <a:gd name="T2" fmla="*/ 6 w 6"/>
                    <a:gd name="T3" fmla="*/ 1 h 2"/>
                    <a:gd name="T4" fmla="*/ 0 w 6"/>
                    <a:gd name="T5" fmla="*/ 0 h 2"/>
                    <a:gd name="T6" fmla="*/ 3 w 6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3" y="1"/>
                      </a:moveTo>
                      <a:cubicBezTo>
                        <a:pt x="4" y="1"/>
                        <a:pt x="5" y="1"/>
                        <a:pt x="6" y="1"/>
                      </a:cubicBezTo>
                      <a:cubicBezTo>
                        <a:pt x="4" y="1"/>
                        <a:pt x="1" y="2"/>
                        <a:pt x="0" y="0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03" name="Freeform 2035">
                  <a:extLst>
                    <a:ext uri="{FF2B5EF4-FFF2-40B4-BE49-F238E27FC236}">
                      <a16:creationId xmlns:a16="http://schemas.microsoft.com/office/drawing/2014/main" id="{D4F4ADB1-3F05-FD4B-BFE9-F714C3277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780"/>
                  <a:ext cx="11" cy="6"/>
                </a:xfrm>
                <a:custGeom>
                  <a:avLst/>
                  <a:gdLst>
                    <a:gd name="T0" fmla="*/ 0 w 12"/>
                    <a:gd name="T1" fmla="*/ 0 h 6"/>
                    <a:gd name="T2" fmla="*/ 12 w 12"/>
                    <a:gd name="T3" fmla="*/ 6 h 6"/>
                    <a:gd name="T4" fmla="*/ 0 w 12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cubicBezTo>
                        <a:pt x="3" y="4"/>
                        <a:pt x="7" y="6"/>
                        <a:pt x="12" y="6"/>
                      </a:cubicBezTo>
                      <a:cubicBezTo>
                        <a:pt x="7" y="6"/>
                        <a:pt x="3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04" name="Freeform 2036">
                  <a:extLst>
                    <a:ext uri="{FF2B5EF4-FFF2-40B4-BE49-F238E27FC236}">
                      <a16:creationId xmlns:a16="http://schemas.microsoft.com/office/drawing/2014/main" id="{33B92DB7-565C-B74B-857E-0832A9620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1734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05" name="Freeform 2037">
                  <a:extLst>
                    <a:ext uri="{FF2B5EF4-FFF2-40B4-BE49-F238E27FC236}">
                      <a16:creationId xmlns:a16="http://schemas.microsoft.com/office/drawing/2014/main" id="{9E1BB185-1155-F844-8DB7-6E24226BC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183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06" name="Freeform 2038">
                  <a:extLst>
                    <a:ext uri="{FF2B5EF4-FFF2-40B4-BE49-F238E27FC236}">
                      <a16:creationId xmlns:a16="http://schemas.microsoft.com/office/drawing/2014/main" id="{0905CF50-8593-3F4F-87B5-CDB872B0D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4" y="1790"/>
                  <a:ext cx="40" cy="44"/>
                </a:xfrm>
                <a:custGeom>
                  <a:avLst/>
                  <a:gdLst>
                    <a:gd name="T0" fmla="*/ 15 w 42"/>
                    <a:gd name="T1" fmla="*/ 45 h 46"/>
                    <a:gd name="T2" fmla="*/ 16 w 42"/>
                    <a:gd name="T3" fmla="*/ 46 h 46"/>
                    <a:gd name="T4" fmla="*/ 18 w 42"/>
                    <a:gd name="T5" fmla="*/ 46 h 46"/>
                    <a:gd name="T6" fmla="*/ 18 w 42"/>
                    <a:gd name="T7" fmla="*/ 46 h 46"/>
                    <a:gd name="T8" fmla="*/ 18 w 42"/>
                    <a:gd name="T9" fmla="*/ 46 h 46"/>
                    <a:gd name="T10" fmla="*/ 18 w 42"/>
                    <a:gd name="T11" fmla="*/ 46 h 46"/>
                    <a:gd name="T12" fmla="*/ 19 w 42"/>
                    <a:gd name="T13" fmla="*/ 43 h 46"/>
                    <a:gd name="T14" fmla="*/ 19 w 42"/>
                    <a:gd name="T15" fmla="*/ 43 h 46"/>
                    <a:gd name="T16" fmla="*/ 24 w 42"/>
                    <a:gd name="T17" fmla="*/ 38 h 46"/>
                    <a:gd name="T18" fmla="*/ 24 w 42"/>
                    <a:gd name="T19" fmla="*/ 38 h 46"/>
                    <a:gd name="T20" fmla="*/ 29 w 42"/>
                    <a:gd name="T21" fmla="*/ 38 h 46"/>
                    <a:gd name="T22" fmla="*/ 34 w 42"/>
                    <a:gd name="T23" fmla="*/ 37 h 46"/>
                    <a:gd name="T24" fmla="*/ 34 w 42"/>
                    <a:gd name="T25" fmla="*/ 37 h 46"/>
                    <a:gd name="T26" fmla="*/ 35 w 42"/>
                    <a:gd name="T27" fmla="*/ 38 h 46"/>
                    <a:gd name="T28" fmla="*/ 36 w 42"/>
                    <a:gd name="T29" fmla="*/ 38 h 46"/>
                    <a:gd name="T30" fmla="*/ 36 w 42"/>
                    <a:gd name="T31" fmla="*/ 38 h 46"/>
                    <a:gd name="T32" fmla="*/ 37 w 42"/>
                    <a:gd name="T33" fmla="*/ 38 h 46"/>
                    <a:gd name="T34" fmla="*/ 37 w 42"/>
                    <a:gd name="T35" fmla="*/ 39 h 46"/>
                    <a:gd name="T36" fmla="*/ 38 w 42"/>
                    <a:gd name="T37" fmla="*/ 39 h 46"/>
                    <a:gd name="T38" fmla="*/ 38 w 42"/>
                    <a:gd name="T39" fmla="*/ 39 h 46"/>
                    <a:gd name="T40" fmla="*/ 38 w 42"/>
                    <a:gd name="T41" fmla="*/ 38 h 46"/>
                    <a:gd name="T42" fmla="*/ 39 w 42"/>
                    <a:gd name="T43" fmla="*/ 37 h 46"/>
                    <a:gd name="T44" fmla="*/ 39 w 42"/>
                    <a:gd name="T45" fmla="*/ 36 h 46"/>
                    <a:gd name="T46" fmla="*/ 39 w 42"/>
                    <a:gd name="T47" fmla="*/ 36 h 46"/>
                    <a:gd name="T48" fmla="*/ 39 w 42"/>
                    <a:gd name="T49" fmla="*/ 36 h 46"/>
                    <a:gd name="T50" fmla="*/ 38 w 42"/>
                    <a:gd name="T51" fmla="*/ 23 h 46"/>
                    <a:gd name="T52" fmla="*/ 41 w 42"/>
                    <a:gd name="T53" fmla="*/ 7 h 46"/>
                    <a:gd name="T54" fmla="*/ 41 w 42"/>
                    <a:gd name="T55" fmla="*/ 5 h 46"/>
                    <a:gd name="T56" fmla="*/ 42 w 42"/>
                    <a:gd name="T57" fmla="*/ 4 h 46"/>
                    <a:gd name="T58" fmla="*/ 42 w 42"/>
                    <a:gd name="T59" fmla="*/ 4 h 46"/>
                    <a:gd name="T60" fmla="*/ 33 w 42"/>
                    <a:gd name="T61" fmla="*/ 2 h 46"/>
                    <a:gd name="T62" fmla="*/ 28 w 42"/>
                    <a:gd name="T63" fmla="*/ 3 h 46"/>
                    <a:gd name="T64" fmla="*/ 22 w 42"/>
                    <a:gd name="T65" fmla="*/ 4 h 46"/>
                    <a:gd name="T66" fmla="*/ 17 w 42"/>
                    <a:gd name="T67" fmla="*/ 2 h 46"/>
                    <a:gd name="T68" fmla="*/ 15 w 42"/>
                    <a:gd name="T69" fmla="*/ 0 h 46"/>
                    <a:gd name="T70" fmla="*/ 11 w 42"/>
                    <a:gd name="T71" fmla="*/ 2 h 46"/>
                    <a:gd name="T72" fmla="*/ 10 w 42"/>
                    <a:gd name="T73" fmla="*/ 2 h 46"/>
                    <a:gd name="T74" fmla="*/ 10 w 42"/>
                    <a:gd name="T75" fmla="*/ 3 h 46"/>
                    <a:gd name="T76" fmla="*/ 10 w 42"/>
                    <a:gd name="T77" fmla="*/ 3 h 46"/>
                    <a:gd name="T78" fmla="*/ 10 w 42"/>
                    <a:gd name="T79" fmla="*/ 4 h 46"/>
                    <a:gd name="T80" fmla="*/ 10 w 42"/>
                    <a:gd name="T81" fmla="*/ 5 h 46"/>
                    <a:gd name="T82" fmla="*/ 9 w 42"/>
                    <a:gd name="T83" fmla="*/ 6 h 46"/>
                    <a:gd name="T84" fmla="*/ 9 w 42"/>
                    <a:gd name="T85" fmla="*/ 6 h 46"/>
                    <a:gd name="T86" fmla="*/ 9 w 42"/>
                    <a:gd name="T87" fmla="*/ 7 h 46"/>
                    <a:gd name="T88" fmla="*/ 9 w 42"/>
                    <a:gd name="T89" fmla="*/ 11 h 46"/>
                    <a:gd name="T90" fmla="*/ 3 w 42"/>
                    <a:gd name="T91" fmla="*/ 15 h 46"/>
                    <a:gd name="T92" fmla="*/ 1 w 42"/>
                    <a:gd name="T93" fmla="*/ 19 h 46"/>
                    <a:gd name="T94" fmla="*/ 0 w 42"/>
                    <a:gd name="T95" fmla="*/ 23 h 46"/>
                    <a:gd name="T96" fmla="*/ 3 w 42"/>
                    <a:gd name="T97" fmla="*/ 27 h 46"/>
                    <a:gd name="T98" fmla="*/ 9 w 42"/>
                    <a:gd name="T99" fmla="*/ 34 h 46"/>
                    <a:gd name="T100" fmla="*/ 10 w 42"/>
                    <a:gd name="T101" fmla="*/ 36 h 46"/>
                    <a:gd name="T102" fmla="*/ 10 w 42"/>
                    <a:gd name="T103" fmla="*/ 36 h 46"/>
                    <a:gd name="T104" fmla="*/ 11 w 42"/>
                    <a:gd name="T105" fmla="*/ 38 h 46"/>
                    <a:gd name="T106" fmla="*/ 12 w 42"/>
                    <a:gd name="T107" fmla="*/ 39 h 46"/>
                    <a:gd name="T108" fmla="*/ 13 w 42"/>
                    <a:gd name="T109" fmla="*/ 42 h 46"/>
                    <a:gd name="T110" fmla="*/ 14 w 42"/>
                    <a:gd name="T111" fmla="*/ 43 h 46"/>
                    <a:gd name="T112" fmla="*/ 15 w 42"/>
                    <a:gd name="T113" fmla="*/ 45 h 46"/>
                    <a:gd name="T114" fmla="*/ 15 w 42"/>
                    <a:gd name="T115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2" h="46">
                      <a:moveTo>
                        <a:pt x="15" y="45"/>
                      </a:moveTo>
                      <a:cubicBezTo>
                        <a:pt x="16" y="45"/>
                        <a:pt x="16" y="46"/>
                        <a:pt x="16" y="46"/>
                      </a:cubicBezTo>
                      <a:cubicBezTo>
                        <a:pt x="17" y="46"/>
                        <a:pt x="17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9" y="45"/>
                        <a:pt x="19" y="45"/>
                        <a:pt x="19" y="43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20" y="41"/>
                        <a:pt x="20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6" y="38"/>
                        <a:pt x="28" y="38"/>
                        <a:pt x="29" y="38"/>
                      </a:cubicBezTo>
                      <a:cubicBezTo>
                        <a:pt x="31" y="38"/>
                        <a:pt x="32" y="37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5" y="38"/>
                        <a:pt x="35" y="38"/>
                        <a:pt x="36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6" y="38"/>
                        <a:pt x="37" y="38"/>
                        <a:pt x="37" y="38"/>
                      </a:cubicBezTo>
                      <a:cubicBezTo>
                        <a:pt x="37" y="38"/>
                        <a:pt x="37" y="38"/>
                        <a:pt x="37" y="39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38"/>
                        <a:pt x="38" y="37"/>
                        <a:pt x="39" y="37"/>
                      </a:cubicBezTo>
                      <a:cubicBezTo>
                        <a:pt x="39" y="37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40" y="35"/>
                        <a:pt x="40" y="27"/>
                        <a:pt x="38" y="23"/>
                      </a:cubicBezTo>
                      <a:cubicBezTo>
                        <a:pt x="36" y="17"/>
                        <a:pt x="38" y="10"/>
                        <a:pt x="41" y="7"/>
                      </a:cubicBezTo>
                      <a:cubicBezTo>
                        <a:pt x="41" y="7"/>
                        <a:pt x="41" y="7"/>
                        <a:pt x="41" y="5"/>
                      </a:cubicBezTo>
                      <a:cubicBezTo>
                        <a:pt x="42" y="5"/>
                        <a:pt x="42" y="4"/>
                        <a:pt x="42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39" y="3"/>
                        <a:pt x="36" y="2"/>
                        <a:pt x="33" y="2"/>
                      </a:cubicBezTo>
                      <a:cubicBezTo>
                        <a:pt x="32" y="2"/>
                        <a:pt x="30" y="3"/>
                        <a:pt x="28" y="3"/>
                      </a:cubicBezTo>
                      <a:cubicBezTo>
                        <a:pt x="26" y="4"/>
                        <a:pt x="24" y="4"/>
                        <a:pt x="22" y="4"/>
                      </a:cubicBezTo>
                      <a:cubicBezTo>
                        <a:pt x="20" y="4"/>
                        <a:pt x="18" y="3"/>
                        <a:pt x="17" y="2"/>
                      </a:cubicBezTo>
                      <a:cubicBezTo>
                        <a:pt x="16" y="0"/>
                        <a:pt x="15" y="0"/>
                        <a:pt x="15" y="0"/>
                      </a:cubicBezTo>
                      <a:cubicBezTo>
                        <a:pt x="14" y="0"/>
                        <a:pt x="12" y="1"/>
                        <a:pt x="11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2"/>
                        <a:pt x="10" y="2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5"/>
                        <a:pt x="10" y="5"/>
                      </a:cubicBezTo>
                      <a:cubicBezTo>
                        <a:pt x="9" y="5"/>
                        <a:pt x="9" y="5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10" y="9"/>
                        <a:pt x="10" y="10"/>
                        <a:pt x="9" y="11"/>
                      </a:cubicBezTo>
                      <a:cubicBezTo>
                        <a:pt x="8" y="14"/>
                        <a:pt x="4" y="15"/>
                        <a:pt x="3" y="15"/>
                      </a:cubicBezTo>
                      <a:cubicBezTo>
                        <a:pt x="2" y="15"/>
                        <a:pt x="2" y="18"/>
                        <a:pt x="1" y="19"/>
                      </a:cubicBezTo>
                      <a:cubicBezTo>
                        <a:pt x="1" y="20"/>
                        <a:pt x="1" y="22"/>
                        <a:pt x="0" y="23"/>
                      </a:cubicBezTo>
                      <a:cubicBezTo>
                        <a:pt x="0" y="24"/>
                        <a:pt x="2" y="26"/>
                        <a:pt x="3" y="27"/>
                      </a:cubicBezTo>
                      <a:cubicBezTo>
                        <a:pt x="5" y="29"/>
                        <a:pt x="8" y="31"/>
                        <a:pt x="9" y="34"/>
                      </a:cubicBezTo>
                      <a:cubicBezTo>
                        <a:pt x="9" y="34"/>
                        <a:pt x="9" y="35"/>
                        <a:pt x="10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1" y="37"/>
                        <a:pt x="11" y="38"/>
                        <a:pt x="11" y="38"/>
                      </a:cubicBezTo>
                      <a:cubicBezTo>
                        <a:pt x="11" y="39"/>
                        <a:pt x="12" y="39"/>
                        <a:pt x="12" y="39"/>
                      </a:cubicBezTo>
                      <a:cubicBezTo>
                        <a:pt x="12" y="40"/>
                        <a:pt x="13" y="41"/>
                        <a:pt x="13" y="42"/>
                      </a:cubicBezTo>
                      <a:cubicBezTo>
                        <a:pt x="13" y="42"/>
                        <a:pt x="13" y="42"/>
                        <a:pt x="14" y="43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07" name="Freeform 2039">
                  <a:extLst>
                    <a:ext uri="{FF2B5EF4-FFF2-40B4-BE49-F238E27FC236}">
                      <a16:creationId xmlns:a16="http://schemas.microsoft.com/office/drawing/2014/main" id="{CF728095-D46E-D644-A62B-B1C2FC3226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9" y="182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08" name="Freeform 2040">
                  <a:extLst>
                    <a:ext uri="{FF2B5EF4-FFF2-40B4-BE49-F238E27FC236}">
                      <a16:creationId xmlns:a16="http://schemas.microsoft.com/office/drawing/2014/main" id="{80A4FA2F-D7A9-494D-9DA3-C695BB0F4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8" y="1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09" name="Freeform 2041">
                  <a:extLst>
                    <a:ext uri="{FF2B5EF4-FFF2-40B4-BE49-F238E27FC236}">
                      <a16:creationId xmlns:a16="http://schemas.microsoft.com/office/drawing/2014/main" id="{A7C01FBF-3406-3C49-8F12-C8F4CB0AE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10" name="Freeform 2042">
                  <a:extLst>
                    <a:ext uri="{FF2B5EF4-FFF2-40B4-BE49-F238E27FC236}">
                      <a16:creationId xmlns:a16="http://schemas.microsoft.com/office/drawing/2014/main" id="{58ED8EAC-FE65-534D-A589-79B537FE5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2" y="1826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5 h 5"/>
                    <a:gd name="T4" fmla="*/ 5 w 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cubicBezTo>
                        <a:pt x="1" y="0"/>
                        <a:pt x="1" y="3"/>
                        <a:pt x="0" y="5"/>
                      </a:cubicBezTo>
                      <a:cubicBezTo>
                        <a:pt x="1" y="3"/>
                        <a:pt x="1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11" name="Freeform 2043">
                  <a:extLst>
                    <a:ext uri="{FF2B5EF4-FFF2-40B4-BE49-F238E27FC236}">
                      <a16:creationId xmlns:a16="http://schemas.microsoft.com/office/drawing/2014/main" id="{49921294-B91D-614B-B397-1D759A4DB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182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12" name="Freeform 2044">
                  <a:extLst>
                    <a:ext uri="{FF2B5EF4-FFF2-40B4-BE49-F238E27FC236}">
                      <a16:creationId xmlns:a16="http://schemas.microsoft.com/office/drawing/2014/main" id="{03911917-5365-6E4B-A640-7C3095C90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8" y="18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13" name="Freeform 2045">
                  <a:extLst>
                    <a:ext uri="{FF2B5EF4-FFF2-40B4-BE49-F238E27FC236}">
                      <a16:creationId xmlns:a16="http://schemas.microsoft.com/office/drawing/2014/main" id="{30D7E1AA-FD50-7B45-8CA4-D769B3A473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83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14" name="Freeform 2046">
                  <a:extLst>
                    <a:ext uri="{FF2B5EF4-FFF2-40B4-BE49-F238E27FC236}">
                      <a16:creationId xmlns:a16="http://schemas.microsoft.com/office/drawing/2014/main" id="{2DB4F1EA-E084-EF4F-AA67-90EA8E263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7" y="1766"/>
                  <a:ext cx="46" cy="74"/>
                </a:xfrm>
                <a:custGeom>
                  <a:avLst/>
                  <a:gdLst>
                    <a:gd name="T0" fmla="*/ 8 w 48"/>
                    <a:gd name="T1" fmla="*/ 33 h 77"/>
                    <a:gd name="T2" fmla="*/ 10 w 48"/>
                    <a:gd name="T3" fmla="*/ 33 h 77"/>
                    <a:gd name="T4" fmla="*/ 11 w 48"/>
                    <a:gd name="T5" fmla="*/ 33 h 77"/>
                    <a:gd name="T6" fmla="*/ 16 w 48"/>
                    <a:gd name="T7" fmla="*/ 42 h 77"/>
                    <a:gd name="T8" fmla="*/ 17 w 48"/>
                    <a:gd name="T9" fmla="*/ 55 h 77"/>
                    <a:gd name="T10" fmla="*/ 20 w 48"/>
                    <a:gd name="T11" fmla="*/ 72 h 77"/>
                    <a:gd name="T12" fmla="*/ 28 w 48"/>
                    <a:gd name="T13" fmla="*/ 77 h 77"/>
                    <a:gd name="T14" fmla="*/ 34 w 48"/>
                    <a:gd name="T15" fmla="*/ 75 h 77"/>
                    <a:gd name="T16" fmla="*/ 40 w 48"/>
                    <a:gd name="T17" fmla="*/ 72 h 77"/>
                    <a:gd name="T18" fmla="*/ 42 w 48"/>
                    <a:gd name="T19" fmla="*/ 71 h 77"/>
                    <a:gd name="T20" fmla="*/ 48 w 48"/>
                    <a:gd name="T21" fmla="*/ 69 h 77"/>
                    <a:gd name="T22" fmla="*/ 47 w 48"/>
                    <a:gd name="T23" fmla="*/ 67 h 77"/>
                    <a:gd name="T24" fmla="*/ 45 w 48"/>
                    <a:gd name="T25" fmla="*/ 64 h 77"/>
                    <a:gd name="T26" fmla="*/ 44 w 48"/>
                    <a:gd name="T27" fmla="*/ 62 h 77"/>
                    <a:gd name="T28" fmla="*/ 43 w 48"/>
                    <a:gd name="T29" fmla="*/ 60 h 77"/>
                    <a:gd name="T30" fmla="*/ 34 w 48"/>
                    <a:gd name="T31" fmla="*/ 48 h 77"/>
                    <a:gd name="T32" fmla="*/ 35 w 48"/>
                    <a:gd name="T33" fmla="*/ 43 h 77"/>
                    <a:gd name="T34" fmla="*/ 44 w 48"/>
                    <a:gd name="T35" fmla="*/ 34 h 77"/>
                    <a:gd name="T36" fmla="*/ 43 w 48"/>
                    <a:gd name="T37" fmla="*/ 32 h 77"/>
                    <a:gd name="T38" fmla="*/ 43 w 48"/>
                    <a:gd name="T39" fmla="*/ 30 h 77"/>
                    <a:gd name="T40" fmla="*/ 44 w 48"/>
                    <a:gd name="T41" fmla="*/ 28 h 77"/>
                    <a:gd name="T42" fmla="*/ 44 w 48"/>
                    <a:gd name="T43" fmla="*/ 27 h 77"/>
                    <a:gd name="T44" fmla="*/ 36 w 48"/>
                    <a:gd name="T45" fmla="*/ 18 h 77"/>
                    <a:gd name="T46" fmla="*/ 29 w 48"/>
                    <a:gd name="T47" fmla="*/ 9 h 77"/>
                    <a:gd name="T48" fmla="*/ 18 w 48"/>
                    <a:gd name="T49" fmla="*/ 1 h 77"/>
                    <a:gd name="T50" fmla="*/ 15 w 48"/>
                    <a:gd name="T51" fmla="*/ 1 h 77"/>
                    <a:gd name="T52" fmla="*/ 14 w 48"/>
                    <a:gd name="T53" fmla="*/ 3 h 77"/>
                    <a:gd name="T54" fmla="*/ 12 w 48"/>
                    <a:gd name="T55" fmla="*/ 4 h 77"/>
                    <a:gd name="T56" fmla="*/ 11 w 48"/>
                    <a:gd name="T57" fmla="*/ 15 h 77"/>
                    <a:gd name="T58" fmla="*/ 2 w 48"/>
                    <a:gd name="T59" fmla="*/ 19 h 77"/>
                    <a:gd name="T60" fmla="*/ 1 w 48"/>
                    <a:gd name="T61" fmla="*/ 26 h 77"/>
                    <a:gd name="T62" fmla="*/ 2 w 48"/>
                    <a:gd name="T63" fmla="*/ 28 h 77"/>
                    <a:gd name="T64" fmla="*/ 3 w 48"/>
                    <a:gd name="T65" fmla="*/ 30 h 77"/>
                    <a:gd name="T66" fmla="*/ 5 w 48"/>
                    <a:gd name="T67" fmla="*/ 32 h 77"/>
                    <a:gd name="T68" fmla="*/ 6 w 48"/>
                    <a:gd name="T69" fmla="*/ 3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" h="77">
                      <a:moveTo>
                        <a:pt x="6" y="34"/>
                      </a:moveTo>
                      <a:cubicBezTo>
                        <a:pt x="7" y="33"/>
                        <a:pt x="7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9" y="33"/>
                        <a:pt x="10" y="33"/>
                      </a:cubicBezTo>
                      <a:cubicBezTo>
                        <a:pt x="10" y="33"/>
                        <a:pt x="10" y="32"/>
                        <a:pt x="10" y="32"/>
                      </a:cubicBezTo>
                      <a:cubicBezTo>
                        <a:pt x="10" y="32"/>
                        <a:pt x="10" y="33"/>
                        <a:pt x="11" y="33"/>
                      </a:cubicBezTo>
                      <a:cubicBezTo>
                        <a:pt x="15" y="33"/>
                        <a:pt x="15" y="37"/>
                        <a:pt x="15" y="39"/>
                      </a:cubicBezTo>
                      <a:cubicBezTo>
                        <a:pt x="15" y="41"/>
                        <a:pt x="15" y="42"/>
                        <a:pt x="16" y="42"/>
                      </a:cubicBezTo>
                      <a:cubicBezTo>
                        <a:pt x="18" y="43"/>
                        <a:pt x="20" y="45"/>
                        <a:pt x="20" y="48"/>
                      </a:cubicBezTo>
                      <a:cubicBezTo>
                        <a:pt x="20" y="51"/>
                        <a:pt x="19" y="54"/>
                        <a:pt x="17" y="55"/>
                      </a:cubicBezTo>
                      <a:cubicBezTo>
                        <a:pt x="17" y="55"/>
                        <a:pt x="16" y="57"/>
                        <a:pt x="16" y="59"/>
                      </a:cubicBezTo>
                      <a:cubicBezTo>
                        <a:pt x="16" y="63"/>
                        <a:pt x="17" y="68"/>
                        <a:pt x="20" y="72"/>
                      </a:cubicBezTo>
                      <a:cubicBezTo>
                        <a:pt x="23" y="76"/>
                        <a:pt x="26" y="77"/>
                        <a:pt x="27" y="77"/>
                      </a:cubicBezTo>
                      <a:cubicBezTo>
                        <a:pt x="27" y="77"/>
                        <a:pt x="27" y="77"/>
                        <a:pt x="28" y="77"/>
                      </a:cubicBezTo>
                      <a:cubicBezTo>
                        <a:pt x="29" y="77"/>
                        <a:pt x="29" y="76"/>
                        <a:pt x="29" y="76"/>
                      </a:cubicBezTo>
                      <a:cubicBezTo>
                        <a:pt x="30" y="75"/>
                        <a:pt x="32" y="75"/>
                        <a:pt x="34" y="75"/>
                      </a:cubicBezTo>
                      <a:cubicBezTo>
                        <a:pt x="35" y="75"/>
                        <a:pt x="36" y="74"/>
                        <a:pt x="36" y="74"/>
                      </a:cubicBezTo>
                      <a:cubicBezTo>
                        <a:pt x="37" y="72"/>
                        <a:pt x="38" y="72"/>
                        <a:pt x="40" y="72"/>
                      </a:cubicBezTo>
                      <a:cubicBezTo>
                        <a:pt x="41" y="72"/>
                        <a:pt x="41" y="72"/>
                        <a:pt x="41" y="72"/>
                      </a:cubicBezTo>
                      <a:cubicBezTo>
                        <a:pt x="41" y="72"/>
                        <a:pt x="42" y="72"/>
                        <a:pt x="42" y="71"/>
                      </a:cubicBezTo>
                      <a:cubicBezTo>
                        <a:pt x="43" y="71"/>
                        <a:pt x="43" y="70"/>
                        <a:pt x="43" y="70"/>
                      </a:cubicBezTo>
                      <a:cubicBezTo>
                        <a:pt x="44" y="69"/>
                        <a:pt x="46" y="69"/>
                        <a:pt x="48" y="69"/>
                      </a:cubicBezTo>
                      <a:cubicBezTo>
                        <a:pt x="48" y="69"/>
                        <a:pt x="48" y="69"/>
                        <a:pt x="48" y="69"/>
                      </a:cubicBezTo>
                      <a:cubicBezTo>
                        <a:pt x="47" y="68"/>
                        <a:pt x="47" y="68"/>
                        <a:pt x="47" y="67"/>
                      </a:cubicBezTo>
                      <a:cubicBezTo>
                        <a:pt x="47" y="67"/>
                        <a:pt x="46" y="67"/>
                        <a:pt x="46" y="66"/>
                      </a:cubicBezTo>
                      <a:cubicBezTo>
                        <a:pt x="46" y="66"/>
                        <a:pt x="46" y="65"/>
                        <a:pt x="45" y="64"/>
                      </a:cubicBezTo>
                      <a:cubicBezTo>
                        <a:pt x="45" y="64"/>
                        <a:pt x="45" y="64"/>
                        <a:pt x="45" y="64"/>
                      </a:cubicBezTo>
                      <a:cubicBezTo>
                        <a:pt x="45" y="63"/>
                        <a:pt x="44" y="63"/>
                        <a:pt x="44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4" y="61"/>
                        <a:pt x="43" y="61"/>
                        <a:pt x="43" y="60"/>
                      </a:cubicBezTo>
                      <a:cubicBezTo>
                        <a:pt x="43" y="58"/>
                        <a:pt x="40" y="56"/>
                        <a:pt x="38" y="55"/>
                      </a:cubicBezTo>
                      <a:cubicBezTo>
                        <a:pt x="36" y="52"/>
                        <a:pt x="34" y="50"/>
                        <a:pt x="34" y="48"/>
                      </a:cubicBezTo>
                      <a:cubicBezTo>
                        <a:pt x="34" y="48"/>
                        <a:pt x="34" y="47"/>
                        <a:pt x="34" y="46"/>
                      </a:cubicBezTo>
                      <a:cubicBezTo>
                        <a:pt x="35" y="46"/>
                        <a:pt x="35" y="44"/>
                        <a:pt x="35" y="43"/>
                      </a:cubicBezTo>
                      <a:cubicBezTo>
                        <a:pt x="36" y="40"/>
                        <a:pt x="37" y="36"/>
                        <a:pt x="40" y="36"/>
                      </a:cubicBezTo>
                      <a:cubicBezTo>
                        <a:pt x="42" y="36"/>
                        <a:pt x="44" y="35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3" y="33"/>
                        <a:pt x="43" y="32"/>
                        <a:pt x="43" y="32"/>
                      </a:cubicBezTo>
                      <a:cubicBezTo>
                        <a:pt x="43" y="32"/>
                        <a:pt x="43" y="31"/>
                        <a:pt x="43" y="31"/>
                      </a:cubicBezTo>
                      <a:cubicBezTo>
                        <a:pt x="43" y="31"/>
                        <a:pt x="43" y="30"/>
                        <a:pt x="43" y="30"/>
                      </a:cubicBezTo>
                      <a:cubicBezTo>
                        <a:pt x="43" y="30"/>
                        <a:pt x="43" y="29"/>
                        <a:pt x="44" y="29"/>
                      </a:cubicBezTo>
                      <a:cubicBezTo>
                        <a:pt x="44" y="29"/>
                        <a:pt x="44" y="28"/>
                        <a:pt x="44" y="28"/>
                      </a:cubicBezTo>
                      <a:cubicBezTo>
                        <a:pt x="44" y="28"/>
                        <a:pt x="44" y="27"/>
                        <a:pt x="44" y="27"/>
                      </a:cubicBezTo>
                      <a:cubicBezTo>
                        <a:pt x="44" y="27"/>
                        <a:pt x="44" y="27"/>
                        <a:pt x="44" y="27"/>
                      </a:cubicBezTo>
                      <a:cubicBezTo>
                        <a:pt x="43" y="26"/>
                        <a:pt x="41" y="24"/>
                        <a:pt x="40" y="22"/>
                      </a:cubicBezTo>
                      <a:cubicBezTo>
                        <a:pt x="39" y="21"/>
                        <a:pt x="37" y="18"/>
                        <a:pt x="36" y="18"/>
                      </a:cubicBezTo>
                      <a:cubicBezTo>
                        <a:pt x="34" y="18"/>
                        <a:pt x="32" y="17"/>
                        <a:pt x="30" y="15"/>
                      </a:cubicBezTo>
                      <a:cubicBezTo>
                        <a:pt x="29" y="14"/>
                        <a:pt x="28" y="11"/>
                        <a:pt x="29" y="9"/>
                      </a:cubicBezTo>
                      <a:cubicBezTo>
                        <a:pt x="29" y="8"/>
                        <a:pt x="28" y="7"/>
                        <a:pt x="25" y="6"/>
                      </a:cubicBezTo>
                      <a:cubicBezTo>
                        <a:pt x="23" y="5"/>
                        <a:pt x="20" y="4"/>
                        <a:pt x="18" y="1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6" y="0"/>
                        <a:pt x="15" y="1"/>
                        <a:pt x="15" y="1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4"/>
                        <a:pt x="13" y="4"/>
                        <a:pt x="12" y="4"/>
                      </a:cubicBezTo>
                      <a:cubicBezTo>
                        <a:pt x="10" y="6"/>
                        <a:pt x="8" y="8"/>
                        <a:pt x="8" y="9"/>
                      </a:cubicBezTo>
                      <a:cubicBezTo>
                        <a:pt x="10" y="10"/>
                        <a:pt x="12" y="12"/>
                        <a:pt x="11" y="15"/>
                      </a:cubicBezTo>
                      <a:cubicBezTo>
                        <a:pt x="11" y="16"/>
                        <a:pt x="10" y="18"/>
                        <a:pt x="6" y="18"/>
                      </a:cubicBezTo>
                      <a:cubicBezTo>
                        <a:pt x="3" y="19"/>
                        <a:pt x="2" y="19"/>
                        <a:pt x="2" y="19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4"/>
                        <a:pt x="1" y="25"/>
                        <a:pt x="1" y="26"/>
                      </a:cubicBezTo>
                      <a:cubicBezTo>
                        <a:pt x="1" y="26"/>
                        <a:pt x="0" y="26"/>
                        <a:pt x="0" y="26"/>
                      </a:cubicBezTo>
                      <a:cubicBezTo>
                        <a:pt x="1" y="27"/>
                        <a:pt x="1" y="27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9"/>
                        <a:pt x="3" y="29"/>
                        <a:pt x="3" y="30"/>
                      </a:cubicBezTo>
                      <a:cubicBezTo>
                        <a:pt x="3" y="30"/>
                        <a:pt x="4" y="30"/>
                        <a:pt x="4" y="30"/>
                      </a:cubicBezTo>
                      <a:cubicBezTo>
                        <a:pt x="4" y="31"/>
                        <a:pt x="5" y="31"/>
                        <a:pt x="5" y="32"/>
                      </a:cubicBezTo>
                      <a:cubicBezTo>
                        <a:pt x="5" y="32"/>
                        <a:pt x="6" y="33"/>
                        <a:pt x="6" y="33"/>
                      </a:cubicBezTo>
                      <a:cubicBezTo>
                        <a:pt x="6" y="33"/>
                        <a:pt x="6" y="33"/>
                        <a:pt x="6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15" name="Freeform 2047">
                  <a:extLst>
                    <a:ext uri="{FF2B5EF4-FFF2-40B4-BE49-F238E27FC236}">
                      <a16:creationId xmlns:a16="http://schemas.microsoft.com/office/drawing/2014/main" id="{65A00DD7-5C68-4646-B8CC-6692E102CA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7" y="1835"/>
                  <a:ext cx="6" cy="5"/>
                </a:xfrm>
                <a:custGeom>
                  <a:avLst/>
                  <a:gdLst>
                    <a:gd name="T0" fmla="*/ 0 w 7"/>
                    <a:gd name="T1" fmla="*/ 0 h 5"/>
                    <a:gd name="T2" fmla="*/ 7 w 7"/>
                    <a:gd name="T3" fmla="*/ 5 h 5"/>
                    <a:gd name="T4" fmla="*/ 0 w 7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cubicBezTo>
                        <a:pt x="3" y="4"/>
                        <a:pt x="6" y="5"/>
                        <a:pt x="7" y="5"/>
                      </a:cubicBezTo>
                      <a:cubicBezTo>
                        <a:pt x="6" y="5"/>
                        <a:pt x="3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16" name="Freeform 2048">
                  <a:extLst>
                    <a:ext uri="{FF2B5EF4-FFF2-40B4-BE49-F238E27FC236}">
                      <a16:creationId xmlns:a16="http://schemas.microsoft.com/office/drawing/2014/main" id="{9D78B7F6-1297-344E-B783-9B2F57412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3" y="179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17" name="Freeform 2049">
                  <a:extLst>
                    <a:ext uri="{FF2B5EF4-FFF2-40B4-BE49-F238E27FC236}">
                      <a16:creationId xmlns:a16="http://schemas.microsoft.com/office/drawing/2014/main" id="{74C44787-A34D-4A40-A053-13980A857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5" y="1798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18" name="Freeform 2050">
                  <a:extLst>
                    <a:ext uri="{FF2B5EF4-FFF2-40B4-BE49-F238E27FC236}">
                      <a16:creationId xmlns:a16="http://schemas.microsoft.com/office/drawing/2014/main" id="{70D80D3A-8E45-C843-9206-D8975111E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8" y="1833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19" name="Freeform 2051">
                  <a:extLst>
                    <a:ext uri="{FF2B5EF4-FFF2-40B4-BE49-F238E27FC236}">
                      <a16:creationId xmlns:a16="http://schemas.microsoft.com/office/drawing/2014/main" id="{A989A8BD-F6EE-2940-827B-A6E162F14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17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20" name="Freeform 2052">
                  <a:extLst>
                    <a:ext uri="{FF2B5EF4-FFF2-40B4-BE49-F238E27FC236}">
                      <a16:creationId xmlns:a16="http://schemas.microsoft.com/office/drawing/2014/main" id="{678D6B37-A60F-B845-AE4F-BE8AEFC46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0" y="179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21" name="Freeform 2053">
                  <a:extLst>
                    <a:ext uri="{FF2B5EF4-FFF2-40B4-BE49-F238E27FC236}">
                      <a16:creationId xmlns:a16="http://schemas.microsoft.com/office/drawing/2014/main" id="{B5EE0458-F809-0D4C-ACAD-965B5B1B7D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" y="1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22" name="Freeform 2054">
                  <a:extLst>
                    <a:ext uri="{FF2B5EF4-FFF2-40B4-BE49-F238E27FC236}">
                      <a16:creationId xmlns:a16="http://schemas.microsoft.com/office/drawing/2014/main" id="{9E323A2E-A817-7446-B5A1-65B2E85416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2" y="179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23" name="Freeform 2055">
                  <a:extLst>
                    <a:ext uri="{FF2B5EF4-FFF2-40B4-BE49-F238E27FC236}">
                      <a16:creationId xmlns:a16="http://schemas.microsoft.com/office/drawing/2014/main" id="{F56A0499-9FE5-C843-9066-8D0B6110C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2" y="176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  <p:sp>
              <p:nvSpPr>
                <p:cNvPr id="1024" name="Freeform 2056">
                  <a:extLst>
                    <a:ext uri="{FF2B5EF4-FFF2-40B4-BE49-F238E27FC236}">
                      <a16:creationId xmlns:a16="http://schemas.microsoft.com/office/drawing/2014/main" id="{35C5D37D-E0B2-224B-AE56-838FCE949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1830"/>
                  <a:ext cx="0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latin typeface="+mj-lt"/>
                  </a:endParaRPr>
                </a:p>
              </p:txBody>
            </p:sp>
          </p:grpSp>
          <p:sp>
            <p:nvSpPr>
              <p:cNvPr id="777" name="Freeform 2058">
                <a:extLst>
                  <a:ext uri="{FF2B5EF4-FFF2-40B4-BE49-F238E27FC236}">
                    <a16:creationId xmlns:a16="http://schemas.microsoft.com/office/drawing/2014/main" id="{56F24C18-8B8A-F44D-8A7B-B63ADBDDC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17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78" name="Freeform 2059">
                <a:extLst>
                  <a:ext uri="{FF2B5EF4-FFF2-40B4-BE49-F238E27FC236}">
                    <a16:creationId xmlns:a16="http://schemas.microsoft.com/office/drawing/2014/main" id="{3BC2E4FF-FFC9-B94F-922C-B431613B4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79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79" name="Freeform 2060">
                <a:extLst>
                  <a:ext uri="{FF2B5EF4-FFF2-40B4-BE49-F238E27FC236}">
                    <a16:creationId xmlns:a16="http://schemas.microsoft.com/office/drawing/2014/main" id="{3A9DE4CF-54E6-1442-8EA1-CE86B83D5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82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80" name="Freeform 2061">
                <a:extLst>
                  <a:ext uri="{FF2B5EF4-FFF2-40B4-BE49-F238E27FC236}">
                    <a16:creationId xmlns:a16="http://schemas.microsoft.com/office/drawing/2014/main" id="{C92F60F6-B3E8-774E-9E20-31F0FECED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182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81" name="Freeform 2062">
                <a:extLst>
                  <a:ext uri="{FF2B5EF4-FFF2-40B4-BE49-F238E27FC236}">
                    <a16:creationId xmlns:a16="http://schemas.microsoft.com/office/drawing/2014/main" id="{4378BBE4-1458-8942-B7D4-9833A8511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79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82" name="Freeform 2063">
                <a:extLst>
                  <a:ext uri="{FF2B5EF4-FFF2-40B4-BE49-F238E27FC236}">
                    <a16:creationId xmlns:a16="http://schemas.microsoft.com/office/drawing/2014/main" id="{0D6978BB-0EA4-BC4C-B8B7-02FA94AEE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82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83" name="Freeform 2064">
                <a:extLst>
                  <a:ext uri="{FF2B5EF4-FFF2-40B4-BE49-F238E27FC236}">
                    <a16:creationId xmlns:a16="http://schemas.microsoft.com/office/drawing/2014/main" id="{C458A3F1-79B9-CD45-9B6C-9F3A1E48A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1795"/>
                <a:ext cx="29" cy="36"/>
              </a:xfrm>
              <a:custGeom>
                <a:avLst/>
                <a:gdLst>
                  <a:gd name="T0" fmla="*/ 1 w 30"/>
                  <a:gd name="T1" fmla="*/ 37 h 38"/>
                  <a:gd name="T2" fmla="*/ 4 w 30"/>
                  <a:gd name="T3" fmla="*/ 38 h 38"/>
                  <a:gd name="T4" fmla="*/ 4 w 30"/>
                  <a:gd name="T5" fmla="*/ 38 h 38"/>
                  <a:gd name="T6" fmla="*/ 5 w 30"/>
                  <a:gd name="T7" fmla="*/ 38 h 38"/>
                  <a:gd name="T8" fmla="*/ 6 w 30"/>
                  <a:gd name="T9" fmla="*/ 38 h 38"/>
                  <a:gd name="T10" fmla="*/ 7 w 30"/>
                  <a:gd name="T11" fmla="*/ 37 h 38"/>
                  <a:gd name="T12" fmla="*/ 12 w 30"/>
                  <a:gd name="T13" fmla="*/ 36 h 38"/>
                  <a:gd name="T14" fmla="*/ 15 w 30"/>
                  <a:gd name="T15" fmla="*/ 36 h 38"/>
                  <a:gd name="T16" fmla="*/ 18 w 30"/>
                  <a:gd name="T17" fmla="*/ 33 h 38"/>
                  <a:gd name="T18" fmla="*/ 19 w 30"/>
                  <a:gd name="T19" fmla="*/ 31 h 38"/>
                  <a:gd name="T20" fmla="*/ 19 w 30"/>
                  <a:gd name="T21" fmla="*/ 30 h 38"/>
                  <a:gd name="T22" fmla="*/ 20 w 30"/>
                  <a:gd name="T23" fmla="*/ 28 h 38"/>
                  <a:gd name="T24" fmla="*/ 21 w 30"/>
                  <a:gd name="T25" fmla="*/ 27 h 38"/>
                  <a:gd name="T26" fmla="*/ 22 w 30"/>
                  <a:gd name="T27" fmla="*/ 25 h 38"/>
                  <a:gd name="T28" fmla="*/ 23 w 30"/>
                  <a:gd name="T29" fmla="*/ 25 h 38"/>
                  <a:gd name="T30" fmla="*/ 24 w 30"/>
                  <a:gd name="T31" fmla="*/ 23 h 38"/>
                  <a:gd name="T32" fmla="*/ 25 w 30"/>
                  <a:gd name="T33" fmla="*/ 22 h 38"/>
                  <a:gd name="T34" fmla="*/ 29 w 30"/>
                  <a:gd name="T35" fmla="*/ 18 h 38"/>
                  <a:gd name="T36" fmla="*/ 29 w 30"/>
                  <a:gd name="T37" fmla="*/ 17 h 38"/>
                  <a:gd name="T38" fmla="*/ 30 w 30"/>
                  <a:gd name="T39" fmla="*/ 16 h 38"/>
                  <a:gd name="T40" fmla="*/ 25 w 30"/>
                  <a:gd name="T41" fmla="*/ 11 h 38"/>
                  <a:gd name="T42" fmla="*/ 13 w 30"/>
                  <a:gd name="T43" fmla="*/ 3 h 38"/>
                  <a:gd name="T44" fmla="*/ 5 w 30"/>
                  <a:gd name="T45" fmla="*/ 0 h 38"/>
                  <a:gd name="T46" fmla="*/ 5 w 30"/>
                  <a:gd name="T47" fmla="*/ 3 h 38"/>
                  <a:gd name="T48" fmla="*/ 5 w 30"/>
                  <a:gd name="T49" fmla="*/ 3 h 38"/>
                  <a:gd name="T50" fmla="*/ 4 w 30"/>
                  <a:gd name="T51" fmla="*/ 3 h 38"/>
                  <a:gd name="T52" fmla="*/ 4 w 30"/>
                  <a:gd name="T53" fmla="*/ 4 h 38"/>
                  <a:gd name="T54" fmla="*/ 4 w 30"/>
                  <a:gd name="T55" fmla="*/ 4 h 38"/>
                  <a:gd name="T56" fmla="*/ 4 w 30"/>
                  <a:gd name="T57" fmla="*/ 4 h 38"/>
                  <a:gd name="T58" fmla="*/ 4 w 30"/>
                  <a:gd name="T59" fmla="*/ 4 h 38"/>
                  <a:gd name="T60" fmla="*/ 4 w 30"/>
                  <a:gd name="T61" fmla="*/ 5 h 38"/>
                  <a:gd name="T62" fmla="*/ 4 w 30"/>
                  <a:gd name="T63" fmla="*/ 5 h 38"/>
                  <a:gd name="T64" fmla="*/ 3 w 30"/>
                  <a:gd name="T65" fmla="*/ 5 h 38"/>
                  <a:gd name="T66" fmla="*/ 3 w 30"/>
                  <a:gd name="T67" fmla="*/ 5 h 38"/>
                  <a:gd name="T68" fmla="*/ 2 w 30"/>
                  <a:gd name="T69" fmla="*/ 16 h 38"/>
                  <a:gd name="T70" fmla="*/ 3 w 30"/>
                  <a:gd name="T71" fmla="*/ 33 h 38"/>
                  <a:gd name="T72" fmla="*/ 3 w 30"/>
                  <a:gd name="T73" fmla="*/ 33 h 38"/>
                  <a:gd name="T74" fmla="*/ 3 w 30"/>
                  <a:gd name="T75" fmla="*/ 33 h 38"/>
                  <a:gd name="T76" fmla="*/ 3 w 30"/>
                  <a:gd name="T77" fmla="*/ 33 h 38"/>
                  <a:gd name="T78" fmla="*/ 3 w 30"/>
                  <a:gd name="T79" fmla="*/ 33 h 38"/>
                  <a:gd name="T80" fmla="*/ 3 w 30"/>
                  <a:gd name="T81" fmla="*/ 33 h 38"/>
                  <a:gd name="T82" fmla="*/ 3 w 30"/>
                  <a:gd name="T83" fmla="*/ 34 h 38"/>
                  <a:gd name="T84" fmla="*/ 2 w 30"/>
                  <a:gd name="T85" fmla="*/ 34 h 38"/>
                  <a:gd name="T86" fmla="*/ 2 w 30"/>
                  <a:gd name="T87" fmla="*/ 34 h 38"/>
                  <a:gd name="T88" fmla="*/ 2 w 30"/>
                  <a:gd name="T89" fmla="*/ 35 h 38"/>
                  <a:gd name="T90" fmla="*/ 2 w 30"/>
                  <a:gd name="T91" fmla="*/ 35 h 38"/>
                  <a:gd name="T92" fmla="*/ 0 w 30"/>
                  <a:gd name="T93" fmla="*/ 37 h 38"/>
                  <a:gd name="T94" fmla="*/ 1 w 30"/>
                  <a:gd name="T9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38">
                    <a:moveTo>
                      <a:pt x="1" y="37"/>
                    </a:moveTo>
                    <a:cubicBezTo>
                      <a:pt x="1" y="37"/>
                      <a:pt x="2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6" y="38"/>
                    </a:cubicBezTo>
                    <a:cubicBezTo>
                      <a:pt x="6" y="37"/>
                      <a:pt x="7" y="37"/>
                      <a:pt x="7" y="37"/>
                    </a:cubicBezTo>
                    <a:cubicBezTo>
                      <a:pt x="9" y="36"/>
                      <a:pt x="11" y="36"/>
                      <a:pt x="12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7" y="36"/>
                      <a:pt x="18" y="33"/>
                    </a:cubicBezTo>
                    <a:cubicBezTo>
                      <a:pt x="18" y="33"/>
                      <a:pt x="18" y="32"/>
                      <a:pt x="19" y="31"/>
                    </a:cubicBezTo>
                    <a:cubicBezTo>
                      <a:pt x="19" y="31"/>
                      <a:pt x="19" y="30"/>
                      <a:pt x="19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2" y="26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3" y="24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6" y="20"/>
                      <a:pt x="27" y="19"/>
                      <a:pt x="29" y="18"/>
                    </a:cubicBezTo>
                    <a:cubicBezTo>
                      <a:pt x="29" y="18"/>
                      <a:pt x="29" y="18"/>
                      <a:pt x="29" y="17"/>
                    </a:cubicBezTo>
                    <a:cubicBezTo>
                      <a:pt x="29" y="17"/>
                      <a:pt x="30" y="17"/>
                      <a:pt x="30" y="16"/>
                    </a:cubicBezTo>
                    <a:cubicBezTo>
                      <a:pt x="28" y="15"/>
                      <a:pt x="26" y="13"/>
                      <a:pt x="25" y="11"/>
                    </a:cubicBezTo>
                    <a:cubicBezTo>
                      <a:pt x="21" y="8"/>
                      <a:pt x="17" y="4"/>
                      <a:pt x="13" y="3"/>
                    </a:cubicBezTo>
                    <a:cubicBezTo>
                      <a:pt x="11" y="2"/>
                      <a:pt x="8" y="1"/>
                      <a:pt x="5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0" y="12"/>
                      <a:pt x="2" y="16"/>
                    </a:cubicBezTo>
                    <a:cubicBezTo>
                      <a:pt x="4" y="21"/>
                      <a:pt x="4" y="30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6"/>
                      <a:pt x="0" y="37"/>
                    </a:cubicBezTo>
                    <a:cubicBezTo>
                      <a:pt x="0" y="37"/>
                      <a:pt x="0" y="37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84" name="Freeform 2065">
                <a:extLst>
                  <a:ext uri="{FF2B5EF4-FFF2-40B4-BE49-F238E27FC236}">
                    <a16:creationId xmlns:a16="http://schemas.microsoft.com/office/drawing/2014/main" id="{C5E9949F-7DA9-824F-A4BE-7651D3FA4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" y="181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85" name="Freeform 2066">
                <a:extLst>
                  <a:ext uri="{FF2B5EF4-FFF2-40B4-BE49-F238E27FC236}">
                    <a16:creationId xmlns:a16="http://schemas.microsoft.com/office/drawing/2014/main" id="{10E4D43B-ED58-5E47-B786-8A470EFDD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82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86" name="Freeform 2067">
                <a:extLst>
                  <a:ext uri="{FF2B5EF4-FFF2-40B4-BE49-F238E27FC236}">
                    <a16:creationId xmlns:a16="http://schemas.microsoft.com/office/drawing/2014/main" id="{2F254915-C619-3748-812C-CF77D1570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183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87" name="Freeform 2068">
                <a:extLst>
                  <a:ext uri="{FF2B5EF4-FFF2-40B4-BE49-F238E27FC236}">
                    <a16:creationId xmlns:a16="http://schemas.microsoft.com/office/drawing/2014/main" id="{4F255587-43E4-094E-A232-83F29C18A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" y="181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88" name="Freeform 2069">
                <a:extLst>
                  <a:ext uri="{FF2B5EF4-FFF2-40B4-BE49-F238E27FC236}">
                    <a16:creationId xmlns:a16="http://schemas.microsoft.com/office/drawing/2014/main" id="{68D91BDE-C8BF-9E48-86E0-47B2B4E3F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83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89" name="Freeform 2070">
                <a:extLst>
                  <a:ext uri="{FF2B5EF4-FFF2-40B4-BE49-F238E27FC236}">
                    <a16:creationId xmlns:a16="http://schemas.microsoft.com/office/drawing/2014/main" id="{02213DD0-A7B2-924F-B48A-00312052C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181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90" name="Freeform 2071">
                <a:extLst>
                  <a:ext uri="{FF2B5EF4-FFF2-40B4-BE49-F238E27FC236}">
                    <a16:creationId xmlns:a16="http://schemas.microsoft.com/office/drawing/2014/main" id="{EFE0E9AA-6A27-244C-9F96-66922F71C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183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91" name="Freeform 2072">
                <a:extLst>
                  <a:ext uri="{FF2B5EF4-FFF2-40B4-BE49-F238E27FC236}">
                    <a16:creationId xmlns:a16="http://schemas.microsoft.com/office/drawing/2014/main" id="{9B0EE1C0-1B9A-E34E-A218-C1ACF0892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182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92" name="Freeform 2073">
                <a:extLst>
                  <a:ext uri="{FF2B5EF4-FFF2-40B4-BE49-F238E27FC236}">
                    <a16:creationId xmlns:a16="http://schemas.microsoft.com/office/drawing/2014/main" id="{198FB313-22C2-854A-8F04-F8FA43003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7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93" name="Freeform 2074">
                <a:extLst>
                  <a:ext uri="{FF2B5EF4-FFF2-40B4-BE49-F238E27FC236}">
                    <a16:creationId xmlns:a16="http://schemas.microsoft.com/office/drawing/2014/main" id="{E776A372-8738-C047-A33E-F0FB0BD8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94" name="Freeform 2075">
                <a:extLst>
                  <a:ext uri="{FF2B5EF4-FFF2-40B4-BE49-F238E27FC236}">
                    <a16:creationId xmlns:a16="http://schemas.microsoft.com/office/drawing/2014/main" id="{EAD4A426-3461-AA43-BAB2-57EA4DFFB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8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95" name="Freeform 2076">
                <a:extLst>
                  <a:ext uri="{FF2B5EF4-FFF2-40B4-BE49-F238E27FC236}">
                    <a16:creationId xmlns:a16="http://schemas.microsoft.com/office/drawing/2014/main" id="{AA93B24B-00BA-BD47-9A3C-22F452B21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17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96" name="Freeform 2077">
                <a:extLst>
                  <a:ext uri="{FF2B5EF4-FFF2-40B4-BE49-F238E27FC236}">
                    <a16:creationId xmlns:a16="http://schemas.microsoft.com/office/drawing/2014/main" id="{4296844F-0C79-4E45-801F-90375F9DE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7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97" name="Freeform 2078">
                <a:extLst>
                  <a:ext uri="{FF2B5EF4-FFF2-40B4-BE49-F238E27FC236}">
                    <a16:creationId xmlns:a16="http://schemas.microsoft.com/office/drawing/2014/main" id="{9B43AE68-521F-8B42-B6B7-CA8E2A85B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0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98" name="Freeform 2079">
                <a:extLst>
                  <a:ext uri="{FF2B5EF4-FFF2-40B4-BE49-F238E27FC236}">
                    <a16:creationId xmlns:a16="http://schemas.microsoft.com/office/drawing/2014/main" id="{8C3CAC9C-1EBD-F94E-BCB4-7DE59A3C7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79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99" name="Freeform 2080">
                <a:extLst>
                  <a:ext uri="{FF2B5EF4-FFF2-40B4-BE49-F238E27FC236}">
                    <a16:creationId xmlns:a16="http://schemas.microsoft.com/office/drawing/2014/main" id="{CF14B973-E617-664B-BA5C-CB353DB97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0" name="Freeform 2081">
                <a:extLst>
                  <a:ext uri="{FF2B5EF4-FFF2-40B4-BE49-F238E27FC236}">
                    <a16:creationId xmlns:a16="http://schemas.microsoft.com/office/drawing/2014/main" id="{4DA29483-48F6-1041-802D-06551A972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1" name="Freeform 2082">
                <a:extLst>
                  <a:ext uri="{FF2B5EF4-FFF2-40B4-BE49-F238E27FC236}">
                    <a16:creationId xmlns:a16="http://schemas.microsoft.com/office/drawing/2014/main" id="{088772D5-AA37-9147-8DF0-089E0575B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2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2" name="Freeform 2083">
                <a:extLst>
                  <a:ext uri="{FF2B5EF4-FFF2-40B4-BE49-F238E27FC236}">
                    <a16:creationId xmlns:a16="http://schemas.microsoft.com/office/drawing/2014/main" id="{598532A1-FDFB-D340-B82B-1E21DE3B0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1843"/>
                <a:ext cx="58" cy="65"/>
              </a:xfrm>
              <a:custGeom>
                <a:avLst/>
                <a:gdLst>
                  <a:gd name="T0" fmla="*/ 47 w 61"/>
                  <a:gd name="T1" fmla="*/ 13 h 68"/>
                  <a:gd name="T2" fmla="*/ 45 w 61"/>
                  <a:gd name="T3" fmla="*/ 12 h 68"/>
                  <a:gd name="T4" fmla="*/ 41 w 61"/>
                  <a:gd name="T5" fmla="*/ 11 h 68"/>
                  <a:gd name="T6" fmla="*/ 35 w 61"/>
                  <a:gd name="T7" fmla="*/ 6 h 68"/>
                  <a:gd name="T8" fmla="*/ 33 w 61"/>
                  <a:gd name="T9" fmla="*/ 6 h 68"/>
                  <a:gd name="T10" fmla="*/ 32 w 61"/>
                  <a:gd name="T11" fmla="*/ 5 h 68"/>
                  <a:gd name="T12" fmla="*/ 30 w 61"/>
                  <a:gd name="T13" fmla="*/ 4 h 68"/>
                  <a:gd name="T14" fmla="*/ 28 w 61"/>
                  <a:gd name="T15" fmla="*/ 3 h 68"/>
                  <a:gd name="T16" fmla="*/ 25 w 61"/>
                  <a:gd name="T17" fmla="*/ 2 h 68"/>
                  <a:gd name="T18" fmla="*/ 23 w 61"/>
                  <a:gd name="T19" fmla="*/ 0 h 68"/>
                  <a:gd name="T20" fmla="*/ 22 w 61"/>
                  <a:gd name="T21" fmla="*/ 1 h 68"/>
                  <a:gd name="T22" fmla="*/ 12 w 61"/>
                  <a:gd name="T23" fmla="*/ 9 h 68"/>
                  <a:gd name="T24" fmla="*/ 9 w 61"/>
                  <a:gd name="T25" fmla="*/ 15 h 68"/>
                  <a:gd name="T26" fmla="*/ 6 w 61"/>
                  <a:gd name="T27" fmla="*/ 20 h 68"/>
                  <a:gd name="T28" fmla="*/ 0 w 61"/>
                  <a:gd name="T29" fmla="*/ 27 h 68"/>
                  <a:gd name="T30" fmla="*/ 1 w 61"/>
                  <a:gd name="T31" fmla="*/ 38 h 68"/>
                  <a:gd name="T32" fmla="*/ 2 w 61"/>
                  <a:gd name="T33" fmla="*/ 39 h 68"/>
                  <a:gd name="T34" fmla="*/ 7 w 61"/>
                  <a:gd name="T35" fmla="*/ 43 h 68"/>
                  <a:gd name="T36" fmla="*/ 9 w 61"/>
                  <a:gd name="T37" fmla="*/ 42 h 68"/>
                  <a:gd name="T38" fmla="*/ 12 w 61"/>
                  <a:gd name="T39" fmla="*/ 50 h 68"/>
                  <a:gd name="T40" fmla="*/ 8 w 61"/>
                  <a:gd name="T41" fmla="*/ 54 h 68"/>
                  <a:gd name="T42" fmla="*/ 9 w 61"/>
                  <a:gd name="T43" fmla="*/ 56 h 68"/>
                  <a:gd name="T44" fmla="*/ 9 w 61"/>
                  <a:gd name="T45" fmla="*/ 57 h 68"/>
                  <a:gd name="T46" fmla="*/ 9 w 61"/>
                  <a:gd name="T47" fmla="*/ 58 h 68"/>
                  <a:gd name="T48" fmla="*/ 7 w 61"/>
                  <a:gd name="T49" fmla="*/ 61 h 68"/>
                  <a:gd name="T50" fmla="*/ 8 w 61"/>
                  <a:gd name="T51" fmla="*/ 62 h 68"/>
                  <a:gd name="T52" fmla="*/ 13 w 61"/>
                  <a:gd name="T53" fmla="*/ 63 h 68"/>
                  <a:gd name="T54" fmla="*/ 18 w 61"/>
                  <a:gd name="T55" fmla="*/ 66 h 68"/>
                  <a:gd name="T56" fmla="*/ 19 w 61"/>
                  <a:gd name="T57" fmla="*/ 67 h 68"/>
                  <a:gd name="T58" fmla="*/ 19 w 61"/>
                  <a:gd name="T59" fmla="*/ 68 h 68"/>
                  <a:gd name="T60" fmla="*/ 20 w 61"/>
                  <a:gd name="T61" fmla="*/ 68 h 68"/>
                  <a:gd name="T62" fmla="*/ 20 w 61"/>
                  <a:gd name="T63" fmla="*/ 67 h 68"/>
                  <a:gd name="T64" fmla="*/ 22 w 61"/>
                  <a:gd name="T65" fmla="*/ 65 h 68"/>
                  <a:gd name="T66" fmla="*/ 33 w 61"/>
                  <a:gd name="T67" fmla="*/ 46 h 68"/>
                  <a:gd name="T68" fmla="*/ 54 w 61"/>
                  <a:gd name="T69" fmla="*/ 35 h 68"/>
                  <a:gd name="T70" fmla="*/ 61 w 61"/>
                  <a:gd name="T71" fmla="*/ 23 h 68"/>
                  <a:gd name="T72" fmla="*/ 60 w 61"/>
                  <a:gd name="T73" fmla="*/ 20 h 68"/>
                  <a:gd name="T74" fmla="*/ 59 w 61"/>
                  <a:gd name="T75" fmla="*/ 19 h 68"/>
                  <a:gd name="T76" fmla="*/ 58 w 61"/>
                  <a:gd name="T77" fmla="*/ 18 h 68"/>
                  <a:gd name="T78" fmla="*/ 52 w 61"/>
                  <a:gd name="T79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" h="68">
                    <a:moveTo>
                      <a:pt x="52" y="11"/>
                    </a:moveTo>
                    <a:cubicBezTo>
                      <a:pt x="51" y="12"/>
                      <a:pt x="49" y="13"/>
                      <a:pt x="47" y="13"/>
                    </a:cubicBezTo>
                    <a:cubicBezTo>
                      <a:pt x="46" y="13"/>
                      <a:pt x="46" y="12"/>
                      <a:pt x="46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2"/>
                      <a:pt x="44" y="12"/>
                      <a:pt x="43" y="12"/>
                    </a:cubicBezTo>
                    <a:cubicBezTo>
                      <a:pt x="43" y="12"/>
                      <a:pt x="42" y="12"/>
                      <a:pt x="41" y="11"/>
                    </a:cubicBezTo>
                    <a:cubicBezTo>
                      <a:pt x="40" y="10"/>
                      <a:pt x="38" y="9"/>
                      <a:pt x="37" y="8"/>
                    </a:cubicBezTo>
                    <a:cubicBezTo>
                      <a:pt x="37" y="7"/>
                      <a:pt x="36" y="6"/>
                      <a:pt x="35" y="6"/>
                    </a:cubicBezTo>
                    <a:cubicBezTo>
                      <a:pt x="35" y="6"/>
                      <a:pt x="34" y="6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30" y="5"/>
                      <a:pt x="30" y="4"/>
                      <a:pt x="30" y="4"/>
                    </a:cubicBezTo>
                    <a:cubicBezTo>
                      <a:pt x="29" y="4"/>
                      <a:pt x="28" y="4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4" y="1"/>
                      <a:pt x="23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0" y="3"/>
                      <a:pt x="15" y="4"/>
                      <a:pt x="14" y="4"/>
                    </a:cubicBezTo>
                    <a:cubicBezTo>
                      <a:pt x="12" y="4"/>
                      <a:pt x="12" y="5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3"/>
                      <a:pt x="10" y="14"/>
                      <a:pt x="9" y="15"/>
                    </a:cubicBezTo>
                    <a:cubicBezTo>
                      <a:pt x="8" y="16"/>
                      <a:pt x="7" y="17"/>
                      <a:pt x="6" y="18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6" y="22"/>
                      <a:pt x="5" y="23"/>
                      <a:pt x="3" y="25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0" y="29"/>
                      <a:pt x="1" y="30"/>
                    </a:cubicBezTo>
                    <a:cubicBezTo>
                      <a:pt x="3" y="33"/>
                      <a:pt x="2" y="36"/>
                      <a:pt x="1" y="38"/>
                    </a:cubicBezTo>
                    <a:cubicBezTo>
                      <a:pt x="1" y="38"/>
                      <a:pt x="1" y="38"/>
                      <a:pt x="0" y="38"/>
                    </a:cubicBezTo>
                    <a:cubicBezTo>
                      <a:pt x="1" y="39"/>
                      <a:pt x="1" y="39"/>
                      <a:pt x="2" y="39"/>
                    </a:cubicBezTo>
                    <a:cubicBezTo>
                      <a:pt x="3" y="40"/>
                      <a:pt x="5" y="41"/>
                      <a:pt x="6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8" y="43"/>
                      <a:pt x="8" y="43"/>
                    </a:cubicBezTo>
                    <a:cubicBezTo>
                      <a:pt x="8" y="43"/>
                      <a:pt x="9" y="42"/>
                      <a:pt x="9" y="42"/>
                    </a:cubicBezTo>
                    <a:cubicBezTo>
                      <a:pt x="11" y="42"/>
                      <a:pt x="11" y="43"/>
                      <a:pt x="12" y="44"/>
                    </a:cubicBezTo>
                    <a:cubicBezTo>
                      <a:pt x="13" y="46"/>
                      <a:pt x="13" y="48"/>
                      <a:pt x="12" y="50"/>
                    </a:cubicBezTo>
                    <a:cubicBezTo>
                      <a:pt x="11" y="52"/>
                      <a:pt x="10" y="53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9" y="56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9"/>
                      <a:pt x="8" y="59"/>
                      <a:pt x="8" y="59"/>
                    </a:cubicBezTo>
                    <a:cubicBezTo>
                      <a:pt x="8" y="60"/>
                      <a:pt x="7" y="60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1"/>
                      <a:pt x="7" y="62"/>
                      <a:pt x="8" y="62"/>
                    </a:cubicBezTo>
                    <a:cubicBezTo>
                      <a:pt x="9" y="63"/>
                      <a:pt x="10" y="63"/>
                      <a:pt x="11" y="63"/>
                    </a:cubicBezTo>
                    <a:cubicBezTo>
                      <a:pt x="11" y="63"/>
                      <a:pt x="12" y="63"/>
                      <a:pt x="13" y="63"/>
                    </a:cubicBezTo>
                    <a:cubicBezTo>
                      <a:pt x="14" y="63"/>
                      <a:pt x="16" y="63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7"/>
                      <a:pt x="19" y="67"/>
                      <a:pt x="19" y="67"/>
                    </a:cubicBezTo>
                    <a:cubicBezTo>
                      <a:pt x="19" y="67"/>
                      <a:pt x="19" y="67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21" y="66"/>
                      <a:pt x="21" y="66"/>
                      <a:pt x="22" y="65"/>
                    </a:cubicBezTo>
                    <a:cubicBezTo>
                      <a:pt x="22" y="63"/>
                      <a:pt x="23" y="62"/>
                      <a:pt x="23" y="60"/>
                    </a:cubicBezTo>
                    <a:cubicBezTo>
                      <a:pt x="26" y="54"/>
                      <a:pt x="28" y="47"/>
                      <a:pt x="33" y="46"/>
                    </a:cubicBezTo>
                    <a:cubicBezTo>
                      <a:pt x="34" y="46"/>
                      <a:pt x="34" y="45"/>
                      <a:pt x="35" y="45"/>
                    </a:cubicBezTo>
                    <a:cubicBezTo>
                      <a:pt x="41" y="44"/>
                      <a:pt x="49" y="41"/>
                      <a:pt x="54" y="35"/>
                    </a:cubicBezTo>
                    <a:cubicBezTo>
                      <a:pt x="57" y="30"/>
                      <a:pt x="58" y="28"/>
                      <a:pt x="58" y="27"/>
                    </a:cubicBezTo>
                    <a:cubicBezTo>
                      <a:pt x="58" y="25"/>
                      <a:pt x="59" y="24"/>
                      <a:pt x="61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1" y="22"/>
                      <a:pt x="61" y="21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5" y="15"/>
                      <a:pt x="53" y="12"/>
                      <a:pt x="5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3" name="Freeform 2084">
                <a:extLst>
                  <a:ext uri="{FF2B5EF4-FFF2-40B4-BE49-F238E27FC236}">
                    <a16:creationId xmlns:a16="http://schemas.microsoft.com/office/drawing/2014/main" id="{76AC8CE6-05F3-9044-AB85-53C18B8B7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185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4" name="Freeform 2085">
                <a:extLst>
                  <a:ext uri="{FF2B5EF4-FFF2-40B4-BE49-F238E27FC236}">
                    <a16:creationId xmlns:a16="http://schemas.microsoft.com/office/drawing/2014/main" id="{95BA55E8-9EEC-544B-8CAF-F6C0ADEF7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1853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1 h 2"/>
                  <a:gd name="T4" fmla="*/ 1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4" y="1"/>
                      <a:pt x="2" y="2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" y="2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5" name="Freeform 2086">
                <a:extLst>
                  <a:ext uri="{FF2B5EF4-FFF2-40B4-BE49-F238E27FC236}">
                    <a16:creationId xmlns:a16="http://schemas.microsoft.com/office/drawing/2014/main" id="{5977A884-4F28-0C4D-A5E6-E8413DC86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" y="1848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6" name="Freeform 2087">
                <a:extLst>
                  <a:ext uri="{FF2B5EF4-FFF2-40B4-BE49-F238E27FC236}">
                    <a16:creationId xmlns:a16="http://schemas.microsoft.com/office/drawing/2014/main" id="{A837CAEE-6F3E-CC47-BA5E-542535A7E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184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7" name="Freeform 2088">
                <a:extLst>
                  <a:ext uri="{FF2B5EF4-FFF2-40B4-BE49-F238E27FC236}">
                    <a16:creationId xmlns:a16="http://schemas.microsoft.com/office/drawing/2014/main" id="{A20CF5B6-D7B3-5347-ABEB-C695F3E95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3" y="18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8" name="Freeform 2089">
                <a:extLst>
                  <a:ext uri="{FF2B5EF4-FFF2-40B4-BE49-F238E27FC236}">
                    <a16:creationId xmlns:a16="http://schemas.microsoft.com/office/drawing/2014/main" id="{1D54BB82-7B94-3F47-8EDD-9520D79DE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18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9" name="Freeform 2090">
                <a:extLst>
                  <a:ext uri="{FF2B5EF4-FFF2-40B4-BE49-F238E27FC236}">
                    <a16:creationId xmlns:a16="http://schemas.microsoft.com/office/drawing/2014/main" id="{7740C1B1-555D-2649-954D-B66CE3BE7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" y="184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0" name="Freeform 2091">
                <a:extLst>
                  <a:ext uri="{FF2B5EF4-FFF2-40B4-BE49-F238E27FC236}">
                    <a16:creationId xmlns:a16="http://schemas.microsoft.com/office/drawing/2014/main" id="{C1C9FA9E-A87B-904E-9DA2-2733BADDC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1" name="Freeform 2092">
                <a:extLst>
                  <a:ext uri="{FF2B5EF4-FFF2-40B4-BE49-F238E27FC236}">
                    <a16:creationId xmlns:a16="http://schemas.microsoft.com/office/drawing/2014/main" id="{5C7A50C2-9D88-3E4F-BF37-C8A75E62C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89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2" name="Freeform 2093">
                <a:extLst>
                  <a:ext uri="{FF2B5EF4-FFF2-40B4-BE49-F238E27FC236}">
                    <a16:creationId xmlns:a16="http://schemas.microsoft.com/office/drawing/2014/main" id="{27E801ED-A986-F649-AF79-B41679908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" y="1862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1 w 1"/>
                  <a:gd name="T7" fmla="*/ 2 h 3"/>
                  <a:gd name="T8" fmla="*/ 1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3" name="Freeform 2094">
                <a:extLst>
                  <a:ext uri="{FF2B5EF4-FFF2-40B4-BE49-F238E27FC236}">
                    <a16:creationId xmlns:a16="http://schemas.microsoft.com/office/drawing/2014/main" id="{2A2704F8-F8F7-0B46-BD9A-D73AEE836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89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4" name="Freeform 2095">
                <a:extLst>
                  <a:ext uri="{FF2B5EF4-FFF2-40B4-BE49-F238E27FC236}">
                    <a16:creationId xmlns:a16="http://schemas.microsoft.com/office/drawing/2014/main" id="{7696C544-8F33-FF46-801F-BA54436FA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90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5" name="Freeform 2096">
                <a:extLst>
                  <a:ext uri="{FF2B5EF4-FFF2-40B4-BE49-F238E27FC236}">
                    <a16:creationId xmlns:a16="http://schemas.microsoft.com/office/drawing/2014/main" id="{6BFE10B5-80C1-8742-AA0A-32B252A7A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19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6" name="Freeform 2097">
                <a:extLst>
                  <a:ext uri="{FF2B5EF4-FFF2-40B4-BE49-F238E27FC236}">
                    <a16:creationId xmlns:a16="http://schemas.microsoft.com/office/drawing/2014/main" id="{1E224A57-065C-9E47-BC7D-E013039B8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89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7" name="Freeform 2098">
                <a:extLst>
                  <a:ext uri="{FF2B5EF4-FFF2-40B4-BE49-F238E27FC236}">
                    <a16:creationId xmlns:a16="http://schemas.microsoft.com/office/drawing/2014/main" id="{0723DFC3-596A-0040-B489-D6586FDDC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8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8" name="Freeform 2099">
                <a:extLst>
                  <a:ext uri="{FF2B5EF4-FFF2-40B4-BE49-F238E27FC236}">
                    <a16:creationId xmlns:a16="http://schemas.microsoft.com/office/drawing/2014/main" id="{6C4D7B30-B160-0442-9711-031E6B945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18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9" name="Freeform 2100">
                <a:extLst>
                  <a:ext uri="{FF2B5EF4-FFF2-40B4-BE49-F238E27FC236}">
                    <a16:creationId xmlns:a16="http://schemas.microsoft.com/office/drawing/2014/main" id="{1500E2B0-426A-3D4B-8E16-9A76165F5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9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20" name="Freeform 2101">
                <a:extLst>
                  <a:ext uri="{FF2B5EF4-FFF2-40B4-BE49-F238E27FC236}">
                    <a16:creationId xmlns:a16="http://schemas.microsoft.com/office/drawing/2014/main" id="{2A8AF960-D3AB-6C43-AD06-F101FB85B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190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21" name="Freeform 2102">
                <a:extLst>
                  <a:ext uri="{FF2B5EF4-FFF2-40B4-BE49-F238E27FC236}">
                    <a16:creationId xmlns:a16="http://schemas.microsoft.com/office/drawing/2014/main" id="{AE99AB35-397E-FD44-BE0C-0EEB34F05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858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1 h 3"/>
                  <a:gd name="T4" fmla="*/ 0 w 2"/>
                  <a:gd name="T5" fmla="*/ 0 h 3"/>
                  <a:gd name="T6" fmla="*/ 1 w 2"/>
                  <a:gd name="T7" fmla="*/ 2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22" name="Freeform 2103">
                <a:extLst>
                  <a:ext uri="{FF2B5EF4-FFF2-40B4-BE49-F238E27FC236}">
                    <a16:creationId xmlns:a16="http://schemas.microsoft.com/office/drawing/2014/main" id="{6C074B43-F2F3-B744-8E01-AB721CEC0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19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23" name="Freeform 2104">
                <a:extLst>
                  <a:ext uri="{FF2B5EF4-FFF2-40B4-BE49-F238E27FC236}">
                    <a16:creationId xmlns:a16="http://schemas.microsoft.com/office/drawing/2014/main" id="{B5DB9543-809D-524D-96CE-504000078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190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24" name="Freeform 2105">
                <a:extLst>
                  <a:ext uri="{FF2B5EF4-FFF2-40B4-BE49-F238E27FC236}">
                    <a16:creationId xmlns:a16="http://schemas.microsoft.com/office/drawing/2014/main" id="{13BB0760-F6C0-4843-B683-CBA37E83B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1740"/>
                <a:ext cx="6" cy="4"/>
              </a:xfrm>
              <a:custGeom>
                <a:avLst/>
                <a:gdLst>
                  <a:gd name="T0" fmla="*/ 7 w 7"/>
                  <a:gd name="T1" fmla="*/ 3 h 4"/>
                  <a:gd name="T2" fmla="*/ 5 w 7"/>
                  <a:gd name="T3" fmla="*/ 0 h 4"/>
                  <a:gd name="T4" fmla="*/ 4 w 7"/>
                  <a:gd name="T5" fmla="*/ 0 h 4"/>
                  <a:gd name="T6" fmla="*/ 1 w 7"/>
                  <a:gd name="T7" fmla="*/ 0 h 4"/>
                  <a:gd name="T8" fmla="*/ 1 w 7"/>
                  <a:gd name="T9" fmla="*/ 4 h 4"/>
                  <a:gd name="T10" fmla="*/ 0 w 7"/>
                  <a:gd name="T11" fmla="*/ 4 h 4"/>
                  <a:gd name="T12" fmla="*/ 6 w 7"/>
                  <a:gd name="T13" fmla="*/ 3 h 4"/>
                  <a:gd name="T14" fmla="*/ 7 w 7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2" y="4"/>
                      <a:pt x="5" y="4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</p:grpSp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ADCF8473-9F23-C444-AF16-5CFD3DC38CFA}"/>
                </a:ext>
              </a:extLst>
            </p:cNvPr>
            <p:cNvGrpSpPr/>
            <p:nvPr/>
          </p:nvGrpSpPr>
          <p:grpSpPr>
            <a:xfrm>
              <a:off x="459927" y="1307765"/>
              <a:ext cx="1739458" cy="1549846"/>
              <a:chOff x="949845" y="1882014"/>
              <a:chExt cx="2319277" cy="2066461"/>
            </a:xfrm>
            <a:grpFill/>
          </p:grpSpPr>
          <p:sp>
            <p:nvSpPr>
              <p:cNvPr id="1026" name="Freeform 2109">
                <a:extLst>
                  <a:ext uri="{FF2B5EF4-FFF2-40B4-BE49-F238E27FC236}">
                    <a16:creationId xmlns:a16="http://schemas.microsoft.com/office/drawing/2014/main" id="{D820F81B-FE87-CC46-8759-E824B3F4B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9992"/>
                <a:ext cx="35310" cy="17985"/>
              </a:xfrm>
              <a:custGeom>
                <a:avLst/>
                <a:gdLst>
                  <a:gd name="T0" fmla="*/ 4 w 20"/>
                  <a:gd name="T1" fmla="*/ 1 h 11"/>
                  <a:gd name="T2" fmla="*/ 4 w 20"/>
                  <a:gd name="T3" fmla="*/ 1 h 11"/>
                  <a:gd name="T4" fmla="*/ 2 w 20"/>
                  <a:gd name="T5" fmla="*/ 2 h 11"/>
                  <a:gd name="T6" fmla="*/ 2 w 20"/>
                  <a:gd name="T7" fmla="*/ 2 h 11"/>
                  <a:gd name="T8" fmla="*/ 1 w 20"/>
                  <a:gd name="T9" fmla="*/ 3 h 11"/>
                  <a:gd name="T10" fmla="*/ 1 w 20"/>
                  <a:gd name="T11" fmla="*/ 3 h 11"/>
                  <a:gd name="T12" fmla="*/ 0 w 20"/>
                  <a:gd name="T13" fmla="*/ 5 h 11"/>
                  <a:gd name="T14" fmla="*/ 0 w 20"/>
                  <a:gd name="T15" fmla="*/ 5 h 11"/>
                  <a:gd name="T16" fmla="*/ 18 w 20"/>
                  <a:gd name="T17" fmla="*/ 11 h 11"/>
                  <a:gd name="T18" fmla="*/ 20 w 20"/>
                  <a:gd name="T19" fmla="*/ 10 h 11"/>
                  <a:gd name="T20" fmla="*/ 20 w 20"/>
                  <a:gd name="T21" fmla="*/ 10 h 11"/>
                  <a:gd name="T22" fmla="*/ 20 w 20"/>
                  <a:gd name="T23" fmla="*/ 9 h 11"/>
                  <a:gd name="T24" fmla="*/ 20 w 20"/>
                  <a:gd name="T25" fmla="*/ 8 h 11"/>
                  <a:gd name="T26" fmla="*/ 20 w 20"/>
                  <a:gd name="T27" fmla="*/ 8 h 11"/>
                  <a:gd name="T28" fmla="*/ 20 w 20"/>
                  <a:gd name="T29" fmla="*/ 7 h 11"/>
                  <a:gd name="T30" fmla="*/ 20 w 20"/>
                  <a:gd name="T31" fmla="*/ 7 h 11"/>
                  <a:gd name="T32" fmla="*/ 20 w 20"/>
                  <a:gd name="T33" fmla="*/ 6 h 11"/>
                  <a:gd name="T34" fmla="*/ 20 w 20"/>
                  <a:gd name="T35" fmla="*/ 6 h 11"/>
                  <a:gd name="T36" fmla="*/ 20 w 20"/>
                  <a:gd name="T37" fmla="*/ 6 h 11"/>
                  <a:gd name="T38" fmla="*/ 20 w 20"/>
                  <a:gd name="T39" fmla="*/ 5 h 11"/>
                  <a:gd name="T40" fmla="*/ 20 w 20"/>
                  <a:gd name="T41" fmla="*/ 5 h 11"/>
                  <a:gd name="T42" fmla="*/ 20 w 20"/>
                  <a:gd name="T43" fmla="*/ 5 h 11"/>
                  <a:gd name="T44" fmla="*/ 20 w 20"/>
                  <a:gd name="T45" fmla="*/ 5 h 11"/>
                  <a:gd name="T46" fmla="*/ 20 w 20"/>
                  <a:gd name="T47" fmla="*/ 5 h 11"/>
                  <a:gd name="T48" fmla="*/ 20 w 20"/>
                  <a:gd name="T49" fmla="*/ 5 h 11"/>
                  <a:gd name="T50" fmla="*/ 18 w 20"/>
                  <a:gd name="T51" fmla="*/ 5 h 11"/>
                  <a:gd name="T52" fmla="*/ 17 w 20"/>
                  <a:gd name="T53" fmla="*/ 5 h 11"/>
                  <a:gd name="T54" fmla="*/ 8 w 20"/>
                  <a:gd name="T55" fmla="*/ 2 h 11"/>
                  <a:gd name="T56" fmla="*/ 7 w 20"/>
                  <a:gd name="T57" fmla="*/ 1 h 11"/>
                  <a:gd name="T58" fmla="*/ 6 w 20"/>
                  <a:gd name="T59" fmla="*/ 1 h 11"/>
                  <a:gd name="T60" fmla="*/ 5 w 20"/>
                  <a:gd name="T61" fmla="*/ 0 h 11"/>
                  <a:gd name="T62" fmla="*/ 4 w 20"/>
                  <a:gd name="T63" fmla="*/ 1 h 11"/>
                  <a:gd name="T64" fmla="*/ 4 w 20"/>
                  <a:gd name="T6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1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8"/>
                      <a:pt x="15" y="11"/>
                      <a:pt x="18" y="11"/>
                    </a:cubicBezTo>
                    <a:cubicBezTo>
                      <a:pt x="19" y="11"/>
                      <a:pt x="19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5"/>
                      <a:pt x="12" y="5"/>
                      <a:pt x="8" y="2"/>
                    </a:cubicBezTo>
                    <a:cubicBezTo>
                      <a:pt x="8" y="2"/>
                      <a:pt x="7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27" name="Freeform 2110">
                <a:extLst>
                  <a:ext uri="{FF2B5EF4-FFF2-40B4-BE49-F238E27FC236}">
                    <a16:creationId xmlns:a16="http://schemas.microsoft.com/office/drawing/2014/main" id="{E805AF17-8BC9-6E47-8E6A-87F9EF1FC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77619"/>
                <a:ext cx="111504" cy="53955"/>
              </a:xfrm>
              <a:custGeom>
                <a:avLst/>
                <a:gdLst>
                  <a:gd name="T0" fmla="*/ 60 w 63"/>
                  <a:gd name="T1" fmla="*/ 7 h 32"/>
                  <a:gd name="T2" fmla="*/ 52 w 63"/>
                  <a:gd name="T3" fmla="*/ 3 h 32"/>
                  <a:gd name="T4" fmla="*/ 43 w 63"/>
                  <a:gd name="T5" fmla="*/ 0 h 32"/>
                  <a:gd name="T6" fmla="*/ 30 w 63"/>
                  <a:gd name="T7" fmla="*/ 3 h 32"/>
                  <a:gd name="T8" fmla="*/ 20 w 63"/>
                  <a:gd name="T9" fmla="*/ 3 h 32"/>
                  <a:gd name="T10" fmla="*/ 9 w 63"/>
                  <a:gd name="T11" fmla="*/ 4 h 32"/>
                  <a:gd name="T12" fmla="*/ 7 w 63"/>
                  <a:gd name="T13" fmla="*/ 6 h 32"/>
                  <a:gd name="T14" fmla="*/ 6 w 63"/>
                  <a:gd name="T15" fmla="*/ 7 h 32"/>
                  <a:gd name="T16" fmla="*/ 3 w 63"/>
                  <a:gd name="T17" fmla="*/ 10 h 32"/>
                  <a:gd name="T18" fmla="*/ 0 w 63"/>
                  <a:gd name="T19" fmla="*/ 15 h 32"/>
                  <a:gd name="T20" fmla="*/ 0 w 63"/>
                  <a:gd name="T21" fmla="*/ 16 h 32"/>
                  <a:gd name="T22" fmla="*/ 0 w 63"/>
                  <a:gd name="T23" fmla="*/ 17 h 32"/>
                  <a:gd name="T24" fmla="*/ 1 w 63"/>
                  <a:gd name="T25" fmla="*/ 17 h 32"/>
                  <a:gd name="T26" fmla="*/ 3 w 63"/>
                  <a:gd name="T27" fmla="*/ 18 h 32"/>
                  <a:gd name="T28" fmla="*/ 9 w 63"/>
                  <a:gd name="T29" fmla="*/ 20 h 32"/>
                  <a:gd name="T30" fmla="*/ 10 w 63"/>
                  <a:gd name="T31" fmla="*/ 20 h 32"/>
                  <a:gd name="T32" fmla="*/ 16 w 63"/>
                  <a:gd name="T33" fmla="*/ 22 h 32"/>
                  <a:gd name="T34" fmla="*/ 16 w 63"/>
                  <a:gd name="T35" fmla="*/ 22 h 32"/>
                  <a:gd name="T36" fmla="*/ 16 w 63"/>
                  <a:gd name="T37" fmla="*/ 23 h 32"/>
                  <a:gd name="T38" fmla="*/ 16 w 63"/>
                  <a:gd name="T39" fmla="*/ 23 h 32"/>
                  <a:gd name="T40" fmla="*/ 16 w 63"/>
                  <a:gd name="T41" fmla="*/ 24 h 32"/>
                  <a:gd name="T42" fmla="*/ 16 w 63"/>
                  <a:gd name="T43" fmla="*/ 25 h 32"/>
                  <a:gd name="T44" fmla="*/ 16 w 63"/>
                  <a:gd name="T45" fmla="*/ 25 h 32"/>
                  <a:gd name="T46" fmla="*/ 16 w 63"/>
                  <a:gd name="T47" fmla="*/ 27 h 32"/>
                  <a:gd name="T48" fmla="*/ 16 w 63"/>
                  <a:gd name="T49" fmla="*/ 27 h 32"/>
                  <a:gd name="T50" fmla="*/ 18 w 63"/>
                  <a:gd name="T51" fmla="*/ 29 h 32"/>
                  <a:gd name="T52" fmla="*/ 20 w 63"/>
                  <a:gd name="T53" fmla="*/ 32 h 32"/>
                  <a:gd name="T54" fmla="*/ 21 w 63"/>
                  <a:gd name="T55" fmla="*/ 32 h 32"/>
                  <a:gd name="T56" fmla="*/ 24 w 63"/>
                  <a:gd name="T57" fmla="*/ 30 h 32"/>
                  <a:gd name="T58" fmla="*/ 24 w 63"/>
                  <a:gd name="T59" fmla="*/ 29 h 32"/>
                  <a:gd name="T60" fmla="*/ 24 w 63"/>
                  <a:gd name="T61" fmla="*/ 24 h 32"/>
                  <a:gd name="T62" fmla="*/ 29 w 63"/>
                  <a:gd name="T63" fmla="*/ 21 h 32"/>
                  <a:gd name="T64" fmla="*/ 40 w 63"/>
                  <a:gd name="T65" fmla="*/ 18 h 32"/>
                  <a:gd name="T66" fmla="*/ 47 w 63"/>
                  <a:gd name="T67" fmla="*/ 13 h 32"/>
                  <a:gd name="T68" fmla="*/ 50 w 63"/>
                  <a:gd name="T69" fmla="*/ 13 h 32"/>
                  <a:gd name="T70" fmla="*/ 52 w 63"/>
                  <a:gd name="T71" fmla="*/ 14 h 32"/>
                  <a:gd name="T72" fmla="*/ 54 w 63"/>
                  <a:gd name="T73" fmla="*/ 12 h 32"/>
                  <a:gd name="T74" fmla="*/ 56 w 63"/>
                  <a:gd name="T75" fmla="*/ 11 h 32"/>
                  <a:gd name="T76" fmla="*/ 56 w 63"/>
                  <a:gd name="T77" fmla="*/ 11 h 32"/>
                  <a:gd name="T78" fmla="*/ 58 w 63"/>
                  <a:gd name="T79" fmla="*/ 10 h 32"/>
                  <a:gd name="T80" fmla="*/ 58 w 63"/>
                  <a:gd name="T81" fmla="*/ 10 h 32"/>
                  <a:gd name="T82" fmla="*/ 60 w 63"/>
                  <a:gd name="T83" fmla="*/ 9 h 32"/>
                  <a:gd name="T84" fmla="*/ 61 w 63"/>
                  <a:gd name="T85" fmla="*/ 9 h 32"/>
                  <a:gd name="T86" fmla="*/ 63 w 63"/>
                  <a:gd name="T87" fmla="*/ 9 h 32"/>
                  <a:gd name="T88" fmla="*/ 63 w 63"/>
                  <a:gd name="T89" fmla="*/ 9 h 32"/>
                  <a:gd name="T90" fmla="*/ 60 w 63"/>
                  <a:gd name="T91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3" h="32">
                    <a:moveTo>
                      <a:pt x="60" y="7"/>
                    </a:moveTo>
                    <a:cubicBezTo>
                      <a:pt x="57" y="6"/>
                      <a:pt x="54" y="5"/>
                      <a:pt x="52" y="3"/>
                    </a:cubicBezTo>
                    <a:cubicBezTo>
                      <a:pt x="50" y="1"/>
                      <a:pt x="47" y="0"/>
                      <a:pt x="43" y="0"/>
                    </a:cubicBezTo>
                    <a:cubicBezTo>
                      <a:pt x="37" y="0"/>
                      <a:pt x="31" y="2"/>
                      <a:pt x="30" y="3"/>
                    </a:cubicBezTo>
                    <a:cubicBezTo>
                      <a:pt x="27" y="4"/>
                      <a:pt x="23" y="4"/>
                      <a:pt x="20" y="3"/>
                    </a:cubicBezTo>
                    <a:cubicBezTo>
                      <a:pt x="16" y="3"/>
                      <a:pt x="12" y="2"/>
                      <a:pt x="9" y="4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5" y="8"/>
                      <a:pt x="4" y="9"/>
                      <a:pt x="3" y="10"/>
                    </a:cubicBezTo>
                    <a:cubicBezTo>
                      <a:pt x="1" y="12"/>
                      <a:pt x="0" y="14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8"/>
                      <a:pt x="3" y="18"/>
                    </a:cubicBezTo>
                    <a:cubicBezTo>
                      <a:pt x="5" y="19"/>
                      <a:pt x="7" y="20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20"/>
                      <a:pt x="14" y="20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7" y="28"/>
                      <a:pt x="18" y="28"/>
                      <a:pt x="18" y="29"/>
                    </a:cubicBezTo>
                    <a:cubicBezTo>
                      <a:pt x="20" y="30"/>
                      <a:pt x="20" y="31"/>
                      <a:pt x="20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1"/>
                      <a:pt x="23" y="30"/>
                      <a:pt x="24" y="30"/>
                    </a:cubicBezTo>
                    <a:cubicBezTo>
                      <a:pt x="24" y="30"/>
                      <a:pt x="24" y="29"/>
                      <a:pt x="24" y="29"/>
                    </a:cubicBezTo>
                    <a:cubicBezTo>
                      <a:pt x="23" y="28"/>
                      <a:pt x="23" y="26"/>
                      <a:pt x="24" y="24"/>
                    </a:cubicBezTo>
                    <a:cubicBezTo>
                      <a:pt x="25" y="22"/>
                      <a:pt x="27" y="21"/>
                      <a:pt x="29" y="21"/>
                    </a:cubicBezTo>
                    <a:cubicBezTo>
                      <a:pt x="36" y="21"/>
                      <a:pt x="39" y="20"/>
                      <a:pt x="40" y="18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8" y="13"/>
                      <a:pt x="49" y="13"/>
                      <a:pt x="50" y="13"/>
                    </a:cubicBezTo>
                    <a:cubicBezTo>
                      <a:pt x="51" y="14"/>
                      <a:pt x="52" y="14"/>
                      <a:pt x="52" y="14"/>
                    </a:cubicBezTo>
                    <a:cubicBezTo>
                      <a:pt x="53" y="14"/>
                      <a:pt x="54" y="13"/>
                      <a:pt x="54" y="12"/>
                    </a:cubicBezTo>
                    <a:cubicBezTo>
                      <a:pt x="55" y="12"/>
                      <a:pt x="55" y="12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11"/>
                      <a:pt x="57" y="11"/>
                      <a:pt x="58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9"/>
                      <a:pt x="61" y="9"/>
                    </a:cubicBezTo>
                    <a:cubicBezTo>
                      <a:pt x="61" y="9"/>
                      <a:pt x="62" y="9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2" y="8"/>
                      <a:pt x="61" y="8"/>
                      <a:pt x="6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28" name="Freeform 2111">
                <a:extLst>
                  <a:ext uri="{FF2B5EF4-FFF2-40B4-BE49-F238E27FC236}">
                    <a16:creationId xmlns:a16="http://schemas.microsoft.com/office/drawing/2014/main" id="{8B9C5755-2B2C-9346-8D08-9C610C8D6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53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29" name="Freeform 2112">
                <a:extLst>
                  <a:ext uri="{FF2B5EF4-FFF2-40B4-BE49-F238E27FC236}">
                    <a16:creationId xmlns:a16="http://schemas.microsoft.com/office/drawing/2014/main" id="{4F5F0831-49A8-E348-9BCA-65553C96B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8984"/>
                <a:ext cx="0" cy="3597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30" name="Freeform 2113">
                <a:extLst>
                  <a:ext uri="{FF2B5EF4-FFF2-40B4-BE49-F238E27FC236}">
                    <a16:creationId xmlns:a16="http://schemas.microsoft.com/office/drawing/2014/main" id="{E6DA8CB1-F9DE-8A43-BB15-CC5A55447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53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31" name="Freeform 2114">
                <a:extLst>
                  <a:ext uri="{FF2B5EF4-FFF2-40B4-BE49-F238E27FC236}">
                    <a16:creationId xmlns:a16="http://schemas.microsoft.com/office/drawing/2014/main" id="{C5A9EF7C-B115-AE46-9A53-C3070E004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7185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32" name="Freeform 2115">
                <a:extLst>
                  <a:ext uri="{FF2B5EF4-FFF2-40B4-BE49-F238E27FC236}">
                    <a16:creationId xmlns:a16="http://schemas.microsoft.com/office/drawing/2014/main" id="{8283CCDA-1FE6-E94C-9455-E767B09CF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806395"/>
                <a:ext cx="185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33" name="Freeform 2116">
                <a:extLst>
                  <a:ext uri="{FF2B5EF4-FFF2-40B4-BE49-F238E27FC236}">
                    <a16:creationId xmlns:a16="http://schemas.microsoft.com/office/drawing/2014/main" id="{0F086285-8003-CC4E-96FA-76FDF0218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679" y="3430511"/>
                <a:ext cx="600262" cy="359697"/>
              </a:xfrm>
              <a:custGeom>
                <a:avLst/>
                <a:gdLst>
                  <a:gd name="T0" fmla="*/ 321 w 338"/>
                  <a:gd name="T1" fmla="*/ 169 h 209"/>
                  <a:gd name="T2" fmla="*/ 322 w 338"/>
                  <a:gd name="T3" fmla="*/ 170 h 209"/>
                  <a:gd name="T4" fmla="*/ 325 w 338"/>
                  <a:gd name="T5" fmla="*/ 171 h 209"/>
                  <a:gd name="T6" fmla="*/ 329 w 338"/>
                  <a:gd name="T7" fmla="*/ 154 h 209"/>
                  <a:gd name="T8" fmla="*/ 337 w 338"/>
                  <a:gd name="T9" fmla="*/ 137 h 209"/>
                  <a:gd name="T10" fmla="*/ 312 w 338"/>
                  <a:gd name="T11" fmla="*/ 138 h 209"/>
                  <a:gd name="T12" fmla="*/ 291 w 338"/>
                  <a:gd name="T13" fmla="*/ 167 h 209"/>
                  <a:gd name="T14" fmla="*/ 277 w 338"/>
                  <a:gd name="T15" fmla="*/ 170 h 209"/>
                  <a:gd name="T16" fmla="*/ 245 w 338"/>
                  <a:gd name="T17" fmla="*/ 173 h 209"/>
                  <a:gd name="T18" fmla="*/ 231 w 338"/>
                  <a:gd name="T19" fmla="*/ 156 h 209"/>
                  <a:gd name="T20" fmla="*/ 214 w 338"/>
                  <a:gd name="T21" fmla="*/ 118 h 209"/>
                  <a:gd name="T22" fmla="*/ 218 w 338"/>
                  <a:gd name="T23" fmla="*/ 84 h 209"/>
                  <a:gd name="T24" fmla="*/ 217 w 338"/>
                  <a:gd name="T25" fmla="*/ 83 h 209"/>
                  <a:gd name="T26" fmla="*/ 201 w 338"/>
                  <a:gd name="T27" fmla="*/ 78 h 209"/>
                  <a:gd name="T28" fmla="*/ 195 w 338"/>
                  <a:gd name="T29" fmla="*/ 66 h 209"/>
                  <a:gd name="T30" fmla="*/ 182 w 338"/>
                  <a:gd name="T31" fmla="*/ 46 h 209"/>
                  <a:gd name="T32" fmla="*/ 157 w 338"/>
                  <a:gd name="T33" fmla="*/ 45 h 209"/>
                  <a:gd name="T34" fmla="*/ 145 w 338"/>
                  <a:gd name="T35" fmla="*/ 41 h 209"/>
                  <a:gd name="T36" fmla="*/ 130 w 338"/>
                  <a:gd name="T37" fmla="*/ 23 h 209"/>
                  <a:gd name="T38" fmla="*/ 64 w 338"/>
                  <a:gd name="T39" fmla="*/ 17 h 209"/>
                  <a:gd name="T40" fmla="*/ 0 w 338"/>
                  <a:gd name="T41" fmla="*/ 3 h 209"/>
                  <a:gd name="T42" fmla="*/ 28 w 338"/>
                  <a:gd name="T43" fmla="*/ 42 h 209"/>
                  <a:gd name="T44" fmla="*/ 26 w 338"/>
                  <a:gd name="T45" fmla="*/ 61 h 209"/>
                  <a:gd name="T46" fmla="*/ 51 w 338"/>
                  <a:gd name="T47" fmla="*/ 76 h 209"/>
                  <a:gd name="T48" fmla="*/ 67 w 338"/>
                  <a:gd name="T49" fmla="*/ 102 h 209"/>
                  <a:gd name="T50" fmla="*/ 79 w 338"/>
                  <a:gd name="T51" fmla="*/ 105 h 209"/>
                  <a:gd name="T52" fmla="*/ 67 w 338"/>
                  <a:gd name="T53" fmla="*/ 93 h 209"/>
                  <a:gd name="T54" fmla="*/ 39 w 338"/>
                  <a:gd name="T55" fmla="*/ 48 h 209"/>
                  <a:gd name="T56" fmla="*/ 36 w 338"/>
                  <a:gd name="T57" fmla="*/ 40 h 209"/>
                  <a:gd name="T58" fmla="*/ 20 w 338"/>
                  <a:gd name="T59" fmla="*/ 8 h 209"/>
                  <a:gd name="T60" fmla="*/ 32 w 338"/>
                  <a:gd name="T61" fmla="*/ 9 h 209"/>
                  <a:gd name="T62" fmla="*/ 45 w 338"/>
                  <a:gd name="T63" fmla="*/ 18 h 209"/>
                  <a:gd name="T64" fmla="*/ 50 w 338"/>
                  <a:gd name="T65" fmla="*/ 45 h 209"/>
                  <a:gd name="T66" fmla="*/ 68 w 338"/>
                  <a:gd name="T67" fmla="*/ 54 h 209"/>
                  <a:gd name="T68" fmla="*/ 84 w 338"/>
                  <a:gd name="T69" fmla="*/ 70 h 209"/>
                  <a:gd name="T70" fmla="*/ 93 w 338"/>
                  <a:gd name="T71" fmla="*/ 86 h 209"/>
                  <a:gd name="T72" fmla="*/ 133 w 338"/>
                  <a:gd name="T73" fmla="*/ 133 h 209"/>
                  <a:gd name="T74" fmla="*/ 133 w 338"/>
                  <a:gd name="T75" fmla="*/ 146 h 209"/>
                  <a:gd name="T76" fmla="*/ 151 w 338"/>
                  <a:gd name="T77" fmla="*/ 169 h 209"/>
                  <a:gd name="T78" fmla="*/ 180 w 338"/>
                  <a:gd name="T79" fmla="*/ 181 h 209"/>
                  <a:gd name="T80" fmla="*/ 248 w 338"/>
                  <a:gd name="T81" fmla="*/ 196 h 209"/>
                  <a:gd name="T82" fmla="*/ 276 w 338"/>
                  <a:gd name="T83" fmla="*/ 205 h 209"/>
                  <a:gd name="T84" fmla="*/ 278 w 338"/>
                  <a:gd name="T85" fmla="*/ 203 h 209"/>
                  <a:gd name="T86" fmla="*/ 279 w 338"/>
                  <a:gd name="T87" fmla="*/ 201 h 209"/>
                  <a:gd name="T88" fmla="*/ 280 w 338"/>
                  <a:gd name="T89" fmla="*/ 199 h 209"/>
                  <a:gd name="T90" fmla="*/ 281 w 338"/>
                  <a:gd name="T91" fmla="*/ 198 h 209"/>
                  <a:gd name="T92" fmla="*/ 282 w 338"/>
                  <a:gd name="T93" fmla="*/ 198 h 209"/>
                  <a:gd name="T94" fmla="*/ 282 w 338"/>
                  <a:gd name="T95" fmla="*/ 198 h 209"/>
                  <a:gd name="T96" fmla="*/ 286 w 338"/>
                  <a:gd name="T97" fmla="*/ 197 h 209"/>
                  <a:gd name="T98" fmla="*/ 292 w 338"/>
                  <a:gd name="T99" fmla="*/ 193 h 209"/>
                  <a:gd name="T100" fmla="*/ 288 w 338"/>
                  <a:gd name="T101" fmla="*/ 185 h 209"/>
                  <a:gd name="T102" fmla="*/ 296 w 338"/>
                  <a:gd name="T103" fmla="*/ 176 h 209"/>
                  <a:gd name="T104" fmla="*/ 308 w 338"/>
                  <a:gd name="T105" fmla="*/ 17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8" h="209">
                    <a:moveTo>
                      <a:pt x="312" y="177"/>
                    </a:moveTo>
                    <a:cubicBezTo>
                      <a:pt x="313" y="177"/>
                      <a:pt x="313" y="177"/>
                      <a:pt x="313" y="177"/>
                    </a:cubicBezTo>
                    <a:cubicBezTo>
                      <a:pt x="313" y="176"/>
                      <a:pt x="314" y="176"/>
                      <a:pt x="314" y="175"/>
                    </a:cubicBezTo>
                    <a:cubicBezTo>
                      <a:pt x="316" y="173"/>
                      <a:pt x="318" y="170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2" y="170"/>
                      <a:pt x="322" y="170"/>
                    </a:cubicBezTo>
                    <a:cubicBezTo>
                      <a:pt x="323" y="170"/>
                      <a:pt x="323" y="170"/>
                      <a:pt x="323" y="170"/>
                    </a:cubicBezTo>
                    <a:cubicBezTo>
                      <a:pt x="323" y="170"/>
                      <a:pt x="323" y="170"/>
                      <a:pt x="324" y="170"/>
                    </a:cubicBezTo>
                    <a:cubicBezTo>
                      <a:pt x="324" y="170"/>
                      <a:pt x="324" y="170"/>
                      <a:pt x="324" y="171"/>
                    </a:cubicBezTo>
                    <a:cubicBezTo>
                      <a:pt x="325" y="171"/>
                      <a:pt x="325" y="171"/>
                      <a:pt x="325" y="171"/>
                    </a:cubicBezTo>
                    <a:cubicBezTo>
                      <a:pt x="326" y="171"/>
                      <a:pt x="326" y="172"/>
                      <a:pt x="326" y="172"/>
                    </a:cubicBezTo>
                    <a:cubicBezTo>
                      <a:pt x="326" y="172"/>
                      <a:pt x="326" y="172"/>
                      <a:pt x="326" y="172"/>
                    </a:cubicBezTo>
                    <a:cubicBezTo>
                      <a:pt x="328" y="169"/>
                      <a:pt x="329" y="163"/>
                      <a:pt x="329" y="159"/>
                    </a:cubicBezTo>
                    <a:cubicBezTo>
                      <a:pt x="330" y="157"/>
                      <a:pt x="330" y="155"/>
                      <a:pt x="329" y="154"/>
                    </a:cubicBezTo>
                    <a:cubicBezTo>
                      <a:pt x="329" y="151"/>
                      <a:pt x="329" y="148"/>
                      <a:pt x="332" y="145"/>
                    </a:cubicBezTo>
                    <a:cubicBezTo>
                      <a:pt x="333" y="144"/>
                      <a:pt x="334" y="143"/>
                      <a:pt x="335" y="142"/>
                    </a:cubicBezTo>
                    <a:cubicBezTo>
                      <a:pt x="337" y="141"/>
                      <a:pt x="338" y="140"/>
                      <a:pt x="338" y="138"/>
                    </a:cubicBezTo>
                    <a:cubicBezTo>
                      <a:pt x="338" y="137"/>
                      <a:pt x="337" y="137"/>
                      <a:pt x="337" y="137"/>
                    </a:cubicBezTo>
                    <a:cubicBezTo>
                      <a:pt x="337" y="137"/>
                      <a:pt x="336" y="137"/>
                      <a:pt x="336" y="137"/>
                    </a:cubicBezTo>
                    <a:cubicBezTo>
                      <a:pt x="334" y="138"/>
                      <a:pt x="331" y="138"/>
                      <a:pt x="329" y="137"/>
                    </a:cubicBezTo>
                    <a:cubicBezTo>
                      <a:pt x="327" y="135"/>
                      <a:pt x="324" y="136"/>
                      <a:pt x="319" y="137"/>
                    </a:cubicBezTo>
                    <a:cubicBezTo>
                      <a:pt x="317" y="137"/>
                      <a:pt x="315" y="137"/>
                      <a:pt x="312" y="138"/>
                    </a:cubicBezTo>
                    <a:cubicBezTo>
                      <a:pt x="300" y="139"/>
                      <a:pt x="299" y="145"/>
                      <a:pt x="300" y="149"/>
                    </a:cubicBezTo>
                    <a:cubicBezTo>
                      <a:pt x="300" y="153"/>
                      <a:pt x="299" y="154"/>
                      <a:pt x="297" y="156"/>
                    </a:cubicBezTo>
                    <a:cubicBezTo>
                      <a:pt x="297" y="156"/>
                      <a:pt x="296" y="157"/>
                      <a:pt x="296" y="159"/>
                    </a:cubicBezTo>
                    <a:cubicBezTo>
                      <a:pt x="297" y="163"/>
                      <a:pt x="293" y="166"/>
                      <a:pt x="291" y="167"/>
                    </a:cubicBezTo>
                    <a:cubicBezTo>
                      <a:pt x="290" y="168"/>
                      <a:pt x="289" y="168"/>
                      <a:pt x="289" y="169"/>
                    </a:cubicBezTo>
                    <a:cubicBezTo>
                      <a:pt x="289" y="170"/>
                      <a:pt x="289" y="171"/>
                      <a:pt x="288" y="172"/>
                    </a:cubicBezTo>
                    <a:cubicBezTo>
                      <a:pt x="288" y="172"/>
                      <a:pt x="287" y="173"/>
                      <a:pt x="286" y="173"/>
                    </a:cubicBezTo>
                    <a:cubicBezTo>
                      <a:pt x="283" y="173"/>
                      <a:pt x="278" y="170"/>
                      <a:pt x="277" y="170"/>
                    </a:cubicBezTo>
                    <a:cubicBezTo>
                      <a:pt x="275" y="170"/>
                      <a:pt x="265" y="172"/>
                      <a:pt x="259" y="174"/>
                    </a:cubicBezTo>
                    <a:cubicBezTo>
                      <a:pt x="255" y="175"/>
                      <a:pt x="253" y="175"/>
                      <a:pt x="252" y="176"/>
                    </a:cubicBezTo>
                    <a:cubicBezTo>
                      <a:pt x="252" y="176"/>
                      <a:pt x="252" y="176"/>
                      <a:pt x="252" y="176"/>
                    </a:cubicBezTo>
                    <a:cubicBezTo>
                      <a:pt x="250" y="176"/>
                      <a:pt x="248" y="174"/>
                      <a:pt x="245" y="173"/>
                    </a:cubicBezTo>
                    <a:cubicBezTo>
                      <a:pt x="243" y="171"/>
                      <a:pt x="241" y="170"/>
                      <a:pt x="239" y="170"/>
                    </a:cubicBezTo>
                    <a:cubicBezTo>
                      <a:pt x="239" y="168"/>
                      <a:pt x="239" y="168"/>
                      <a:pt x="239" y="168"/>
                    </a:cubicBezTo>
                    <a:cubicBezTo>
                      <a:pt x="239" y="170"/>
                      <a:pt x="239" y="170"/>
                      <a:pt x="239" y="170"/>
                    </a:cubicBezTo>
                    <a:cubicBezTo>
                      <a:pt x="234" y="170"/>
                      <a:pt x="231" y="165"/>
                      <a:pt x="231" y="156"/>
                    </a:cubicBezTo>
                    <a:cubicBezTo>
                      <a:pt x="230" y="154"/>
                      <a:pt x="227" y="151"/>
                      <a:pt x="224" y="148"/>
                    </a:cubicBezTo>
                    <a:cubicBezTo>
                      <a:pt x="222" y="146"/>
                      <a:pt x="220" y="144"/>
                      <a:pt x="219" y="143"/>
                    </a:cubicBezTo>
                    <a:cubicBezTo>
                      <a:pt x="215" y="137"/>
                      <a:pt x="215" y="126"/>
                      <a:pt x="214" y="119"/>
                    </a:cubicBezTo>
                    <a:cubicBezTo>
                      <a:pt x="214" y="118"/>
                      <a:pt x="214" y="118"/>
                      <a:pt x="214" y="118"/>
                    </a:cubicBezTo>
                    <a:cubicBezTo>
                      <a:pt x="214" y="112"/>
                      <a:pt x="214" y="100"/>
                      <a:pt x="218" y="87"/>
                    </a:cubicBezTo>
                    <a:cubicBezTo>
                      <a:pt x="219" y="86"/>
                      <a:pt x="219" y="85"/>
                      <a:pt x="219" y="84"/>
                    </a:cubicBezTo>
                    <a:cubicBezTo>
                      <a:pt x="219" y="84"/>
                      <a:pt x="219" y="84"/>
                      <a:pt x="219" y="84"/>
                    </a:cubicBezTo>
                    <a:cubicBezTo>
                      <a:pt x="219" y="84"/>
                      <a:pt x="219" y="84"/>
                      <a:pt x="218" y="84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17" y="84"/>
                      <a:pt x="217" y="84"/>
                      <a:pt x="217" y="84"/>
                    </a:cubicBezTo>
                    <a:cubicBezTo>
                      <a:pt x="217" y="84"/>
                      <a:pt x="217" y="84"/>
                      <a:pt x="217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6" y="83"/>
                      <a:pt x="216" y="83"/>
                      <a:pt x="216" y="83"/>
                    </a:cubicBezTo>
                    <a:cubicBezTo>
                      <a:pt x="213" y="83"/>
                      <a:pt x="208" y="81"/>
                      <a:pt x="205" y="80"/>
                    </a:cubicBezTo>
                    <a:cubicBezTo>
                      <a:pt x="203" y="79"/>
                      <a:pt x="201" y="78"/>
                      <a:pt x="201" y="78"/>
                    </a:cubicBezTo>
                    <a:cubicBezTo>
                      <a:pt x="201" y="78"/>
                      <a:pt x="201" y="78"/>
                      <a:pt x="201" y="78"/>
                    </a:cubicBezTo>
                    <a:cubicBezTo>
                      <a:pt x="198" y="78"/>
                      <a:pt x="197" y="75"/>
                      <a:pt x="197" y="73"/>
                    </a:cubicBezTo>
                    <a:cubicBezTo>
                      <a:pt x="197" y="72"/>
                      <a:pt x="196" y="71"/>
                      <a:pt x="196" y="70"/>
                    </a:cubicBezTo>
                    <a:cubicBezTo>
                      <a:pt x="195" y="69"/>
                      <a:pt x="195" y="68"/>
                      <a:pt x="195" y="66"/>
                    </a:cubicBezTo>
                    <a:cubicBezTo>
                      <a:pt x="195" y="66"/>
                      <a:pt x="194" y="65"/>
                      <a:pt x="194" y="65"/>
                    </a:cubicBezTo>
                    <a:cubicBezTo>
                      <a:pt x="194" y="64"/>
                      <a:pt x="194" y="62"/>
                      <a:pt x="194" y="62"/>
                    </a:cubicBezTo>
                    <a:cubicBezTo>
                      <a:pt x="193" y="62"/>
                      <a:pt x="193" y="61"/>
                      <a:pt x="193" y="61"/>
                    </a:cubicBezTo>
                    <a:cubicBezTo>
                      <a:pt x="190" y="59"/>
                      <a:pt x="184" y="53"/>
                      <a:pt x="182" y="46"/>
                    </a:cubicBezTo>
                    <a:cubicBezTo>
                      <a:pt x="180" y="39"/>
                      <a:pt x="168" y="36"/>
                      <a:pt x="164" y="36"/>
                    </a:cubicBezTo>
                    <a:cubicBezTo>
                      <a:pt x="163" y="36"/>
                      <a:pt x="163" y="36"/>
                      <a:pt x="162" y="37"/>
                    </a:cubicBezTo>
                    <a:cubicBezTo>
                      <a:pt x="161" y="39"/>
                      <a:pt x="160" y="41"/>
                      <a:pt x="159" y="42"/>
                    </a:cubicBezTo>
                    <a:cubicBezTo>
                      <a:pt x="158" y="44"/>
                      <a:pt x="158" y="45"/>
                      <a:pt x="157" y="45"/>
                    </a:cubicBezTo>
                    <a:cubicBezTo>
                      <a:pt x="157" y="46"/>
                      <a:pt x="156" y="46"/>
                      <a:pt x="156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6"/>
                      <a:pt x="154" y="46"/>
                      <a:pt x="153" y="45"/>
                    </a:cubicBezTo>
                    <a:cubicBezTo>
                      <a:pt x="151" y="45"/>
                      <a:pt x="149" y="43"/>
                      <a:pt x="145" y="41"/>
                    </a:cubicBezTo>
                    <a:cubicBezTo>
                      <a:pt x="144" y="41"/>
                      <a:pt x="144" y="41"/>
                      <a:pt x="144" y="40"/>
                    </a:cubicBezTo>
                    <a:cubicBezTo>
                      <a:pt x="143" y="40"/>
                      <a:pt x="142" y="39"/>
                      <a:pt x="141" y="39"/>
                    </a:cubicBezTo>
                    <a:cubicBezTo>
                      <a:pt x="138" y="38"/>
                      <a:pt x="136" y="34"/>
                      <a:pt x="136" y="30"/>
                    </a:cubicBezTo>
                    <a:cubicBezTo>
                      <a:pt x="136" y="28"/>
                      <a:pt x="132" y="24"/>
                      <a:pt x="130" y="23"/>
                    </a:cubicBezTo>
                    <a:cubicBezTo>
                      <a:pt x="129" y="23"/>
                      <a:pt x="125" y="19"/>
                      <a:pt x="117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56" y="14"/>
                      <a:pt x="39" y="8"/>
                      <a:pt x="35" y="7"/>
                    </a:cubicBezTo>
                    <a:cubicBezTo>
                      <a:pt x="31" y="6"/>
                      <a:pt x="25" y="2"/>
                      <a:pt x="2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7"/>
                      <a:pt x="5" y="10"/>
                    </a:cubicBezTo>
                    <a:cubicBezTo>
                      <a:pt x="10" y="16"/>
                      <a:pt x="14" y="28"/>
                      <a:pt x="15" y="33"/>
                    </a:cubicBezTo>
                    <a:cubicBezTo>
                      <a:pt x="15" y="35"/>
                      <a:pt x="19" y="38"/>
                      <a:pt x="23" y="40"/>
                    </a:cubicBezTo>
                    <a:cubicBezTo>
                      <a:pt x="25" y="41"/>
                      <a:pt x="26" y="42"/>
                      <a:pt x="28" y="42"/>
                    </a:cubicBezTo>
                    <a:cubicBezTo>
                      <a:pt x="35" y="47"/>
                      <a:pt x="35" y="57"/>
                      <a:pt x="34" y="60"/>
                    </a:cubicBezTo>
                    <a:cubicBezTo>
                      <a:pt x="34" y="61"/>
                      <a:pt x="33" y="62"/>
                      <a:pt x="31" y="62"/>
                    </a:cubicBezTo>
                    <a:cubicBezTo>
                      <a:pt x="29" y="62"/>
                      <a:pt x="28" y="62"/>
                      <a:pt x="27" y="62"/>
                    </a:cubicBezTo>
                    <a:cubicBezTo>
                      <a:pt x="27" y="61"/>
                      <a:pt x="26" y="61"/>
                      <a:pt x="26" y="61"/>
                    </a:cubicBezTo>
                    <a:cubicBezTo>
                      <a:pt x="28" y="64"/>
                      <a:pt x="34" y="68"/>
                      <a:pt x="37" y="68"/>
                    </a:cubicBezTo>
                    <a:cubicBezTo>
                      <a:pt x="37" y="68"/>
                      <a:pt x="38" y="68"/>
                      <a:pt x="38" y="68"/>
                    </a:cubicBezTo>
                    <a:cubicBezTo>
                      <a:pt x="42" y="68"/>
                      <a:pt x="44" y="70"/>
                      <a:pt x="48" y="74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4" y="80"/>
                      <a:pt x="56" y="84"/>
                      <a:pt x="56" y="88"/>
                    </a:cubicBezTo>
                    <a:cubicBezTo>
                      <a:pt x="56" y="90"/>
                      <a:pt x="56" y="92"/>
                      <a:pt x="54" y="93"/>
                    </a:cubicBezTo>
                    <a:cubicBezTo>
                      <a:pt x="56" y="95"/>
                      <a:pt x="60" y="97"/>
                      <a:pt x="63" y="100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76" y="108"/>
                      <a:pt x="79" y="115"/>
                      <a:pt x="79" y="117"/>
                    </a:cubicBezTo>
                    <a:cubicBezTo>
                      <a:pt x="80" y="116"/>
                      <a:pt x="81" y="115"/>
                      <a:pt x="81" y="114"/>
                    </a:cubicBezTo>
                    <a:cubicBezTo>
                      <a:pt x="82" y="113"/>
                      <a:pt x="81" y="112"/>
                      <a:pt x="81" y="111"/>
                    </a:cubicBezTo>
                    <a:cubicBezTo>
                      <a:pt x="80" y="110"/>
                      <a:pt x="79" y="108"/>
                      <a:pt x="79" y="105"/>
                    </a:cubicBezTo>
                    <a:cubicBezTo>
                      <a:pt x="79" y="104"/>
                      <a:pt x="77" y="104"/>
                      <a:pt x="73" y="104"/>
                    </a:cubicBezTo>
                    <a:cubicBezTo>
                      <a:pt x="72" y="104"/>
                      <a:pt x="72" y="104"/>
                      <a:pt x="71" y="103"/>
                    </a:cubicBezTo>
                    <a:cubicBezTo>
                      <a:pt x="68" y="103"/>
                      <a:pt x="68" y="100"/>
                      <a:pt x="68" y="97"/>
                    </a:cubicBezTo>
                    <a:cubicBezTo>
                      <a:pt x="68" y="96"/>
                      <a:pt x="68" y="94"/>
                      <a:pt x="67" y="93"/>
                    </a:cubicBezTo>
                    <a:cubicBezTo>
                      <a:pt x="63" y="89"/>
                      <a:pt x="60" y="79"/>
                      <a:pt x="59" y="76"/>
                    </a:cubicBezTo>
                    <a:cubicBezTo>
                      <a:pt x="59" y="73"/>
                      <a:pt x="56" y="70"/>
                      <a:pt x="53" y="67"/>
                    </a:cubicBezTo>
                    <a:cubicBezTo>
                      <a:pt x="51" y="65"/>
                      <a:pt x="48" y="62"/>
                      <a:pt x="47" y="59"/>
                    </a:cubicBezTo>
                    <a:cubicBezTo>
                      <a:pt x="43" y="53"/>
                      <a:pt x="40" y="49"/>
                      <a:pt x="39" y="48"/>
                    </a:cubicBezTo>
                    <a:cubicBezTo>
                      <a:pt x="38" y="47"/>
                      <a:pt x="37" y="46"/>
                      <a:pt x="37" y="46"/>
                    </a:cubicBezTo>
                    <a:cubicBezTo>
                      <a:pt x="37" y="44"/>
                      <a:pt x="38" y="43"/>
                      <a:pt x="39" y="42"/>
                    </a:cubicBezTo>
                    <a:cubicBezTo>
                      <a:pt x="39" y="42"/>
                      <a:pt x="39" y="41"/>
                      <a:pt x="39" y="41"/>
                    </a:cubicBezTo>
                    <a:cubicBezTo>
                      <a:pt x="39" y="41"/>
                      <a:pt x="38" y="40"/>
                      <a:pt x="36" y="40"/>
                    </a:cubicBezTo>
                    <a:cubicBezTo>
                      <a:pt x="34" y="39"/>
                      <a:pt x="33" y="39"/>
                      <a:pt x="31" y="38"/>
                    </a:cubicBezTo>
                    <a:cubicBezTo>
                      <a:pt x="27" y="36"/>
                      <a:pt x="24" y="32"/>
                      <a:pt x="24" y="28"/>
                    </a:cubicBezTo>
                    <a:cubicBezTo>
                      <a:pt x="24" y="24"/>
                      <a:pt x="22" y="15"/>
                      <a:pt x="20" y="12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2" y="6"/>
                      <a:pt x="26" y="6"/>
                      <a:pt x="28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10"/>
                      <a:pt x="29" y="10"/>
                    </a:cubicBezTo>
                    <a:cubicBezTo>
                      <a:pt x="30" y="9"/>
                      <a:pt x="31" y="9"/>
                      <a:pt x="32" y="9"/>
                    </a:cubicBezTo>
                    <a:cubicBezTo>
                      <a:pt x="34" y="9"/>
                      <a:pt x="37" y="11"/>
                      <a:pt x="38" y="13"/>
                    </a:cubicBezTo>
                    <a:cubicBezTo>
                      <a:pt x="38" y="14"/>
                      <a:pt x="39" y="14"/>
                      <a:pt x="40" y="13"/>
                    </a:cubicBezTo>
                    <a:cubicBezTo>
                      <a:pt x="42" y="13"/>
                      <a:pt x="44" y="13"/>
                      <a:pt x="45" y="14"/>
                    </a:cubicBezTo>
                    <a:cubicBezTo>
                      <a:pt x="46" y="15"/>
                      <a:pt x="46" y="16"/>
                      <a:pt x="45" y="18"/>
                    </a:cubicBezTo>
                    <a:cubicBezTo>
                      <a:pt x="45" y="19"/>
                      <a:pt x="43" y="22"/>
                      <a:pt x="47" y="29"/>
                    </a:cubicBezTo>
                    <a:cubicBezTo>
                      <a:pt x="51" y="36"/>
                      <a:pt x="52" y="37"/>
                      <a:pt x="50" y="39"/>
                    </a:cubicBezTo>
                    <a:cubicBezTo>
                      <a:pt x="50" y="40"/>
                      <a:pt x="50" y="40"/>
                      <a:pt x="50" y="43"/>
                    </a:cubicBezTo>
                    <a:cubicBezTo>
                      <a:pt x="50" y="44"/>
                      <a:pt x="50" y="45"/>
                      <a:pt x="50" y="45"/>
                    </a:cubicBezTo>
                    <a:cubicBezTo>
                      <a:pt x="50" y="45"/>
                      <a:pt x="51" y="45"/>
                      <a:pt x="51" y="44"/>
                    </a:cubicBezTo>
                    <a:cubicBezTo>
                      <a:pt x="52" y="44"/>
                      <a:pt x="53" y="43"/>
                      <a:pt x="54" y="43"/>
                    </a:cubicBezTo>
                    <a:cubicBezTo>
                      <a:pt x="55" y="43"/>
                      <a:pt x="57" y="45"/>
                      <a:pt x="62" y="51"/>
                    </a:cubicBezTo>
                    <a:cubicBezTo>
                      <a:pt x="64" y="53"/>
                      <a:pt x="66" y="54"/>
                      <a:pt x="68" y="54"/>
                    </a:cubicBezTo>
                    <a:cubicBezTo>
                      <a:pt x="70" y="55"/>
                      <a:pt x="72" y="56"/>
                      <a:pt x="72" y="59"/>
                    </a:cubicBezTo>
                    <a:cubicBezTo>
                      <a:pt x="72" y="60"/>
                      <a:pt x="73" y="64"/>
                      <a:pt x="76" y="64"/>
                    </a:cubicBezTo>
                    <a:cubicBezTo>
                      <a:pt x="79" y="65"/>
                      <a:pt x="81" y="67"/>
                      <a:pt x="82" y="68"/>
                    </a:cubicBezTo>
                    <a:cubicBezTo>
                      <a:pt x="83" y="69"/>
                      <a:pt x="84" y="70"/>
                      <a:pt x="84" y="70"/>
                    </a:cubicBezTo>
                    <a:cubicBezTo>
                      <a:pt x="86" y="70"/>
                      <a:pt x="87" y="71"/>
                      <a:pt x="88" y="73"/>
                    </a:cubicBezTo>
                    <a:cubicBezTo>
                      <a:pt x="89" y="75"/>
                      <a:pt x="88" y="77"/>
                      <a:pt x="87" y="80"/>
                    </a:cubicBezTo>
                    <a:cubicBezTo>
                      <a:pt x="87" y="81"/>
                      <a:pt x="87" y="81"/>
                      <a:pt x="87" y="82"/>
                    </a:cubicBezTo>
                    <a:cubicBezTo>
                      <a:pt x="87" y="83"/>
                      <a:pt x="89" y="84"/>
                      <a:pt x="93" y="86"/>
                    </a:cubicBezTo>
                    <a:cubicBezTo>
                      <a:pt x="98" y="88"/>
                      <a:pt x="98" y="89"/>
                      <a:pt x="100" y="91"/>
                    </a:cubicBezTo>
                    <a:cubicBezTo>
                      <a:pt x="100" y="92"/>
                      <a:pt x="101" y="93"/>
                      <a:pt x="103" y="95"/>
                    </a:cubicBezTo>
                    <a:cubicBezTo>
                      <a:pt x="108" y="100"/>
                      <a:pt x="124" y="117"/>
                      <a:pt x="128" y="122"/>
                    </a:cubicBezTo>
                    <a:cubicBezTo>
                      <a:pt x="130" y="126"/>
                      <a:pt x="132" y="130"/>
                      <a:pt x="133" y="133"/>
                    </a:cubicBezTo>
                    <a:cubicBezTo>
                      <a:pt x="133" y="135"/>
                      <a:pt x="133" y="135"/>
                      <a:pt x="133" y="135"/>
                    </a:cubicBezTo>
                    <a:cubicBezTo>
                      <a:pt x="134" y="137"/>
                      <a:pt x="133" y="139"/>
                      <a:pt x="133" y="140"/>
                    </a:cubicBezTo>
                    <a:cubicBezTo>
                      <a:pt x="132" y="142"/>
                      <a:pt x="132" y="142"/>
                      <a:pt x="133" y="143"/>
                    </a:cubicBezTo>
                    <a:cubicBezTo>
                      <a:pt x="133" y="144"/>
                      <a:pt x="134" y="145"/>
                      <a:pt x="133" y="146"/>
                    </a:cubicBezTo>
                    <a:cubicBezTo>
                      <a:pt x="133" y="147"/>
                      <a:pt x="131" y="148"/>
                      <a:pt x="130" y="148"/>
                    </a:cubicBezTo>
                    <a:cubicBezTo>
                      <a:pt x="130" y="148"/>
                      <a:pt x="130" y="148"/>
                      <a:pt x="130" y="148"/>
                    </a:cubicBezTo>
                    <a:cubicBezTo>
                      <a:pt x="130" y="151"/>
                      <a:pt x="133" y="159"/>
                      <a:pt x="137" y="160"/>
                    </a:cubicBezTo>
                    <a:cubicBezTo>
                      <a:pt x="142" y="160"/>
                      <a:pt x="147" y="165"/>
                      <a:pt x="151" y="169"/>
                    </a:cubicBezTo>
                    <a:cubicBezTo>
                      <a:pt x="152" y="170"/>
                      <a:pt x="153" y="170"/>
                      <a:pt x="154" y="171"/>
                    </a:cubicBezTo>
                    <a:cubicBezTo>
                      <a:pt x="156" y="173"/>
                      <a:pt x="159" y="174"/>
                      <a:pt x="163" y="174"/>
                    </a:cubicBezTo>
                    <a:cubicBezTo>
                      <a:pt x="166" y="175"/>
                      <a:pt x="168" y="175"/>
                      <a:pt x="171" y="176"/>
                    </a:cubicBezTo>
                    <a:cubicBezTo>
                      <a:pt x="174" y="177"/>
                      <a:pt x="177" y="179"/>
                      <a:pt x="180" y="181"/>
                    </a:cubicBezTo>
                    <a:cubicBezTo>
                      <a:pt x="184" y="183"/>
                      <a:pt x="188" y="186"/>
                      <a:pt x="193" y="187"/>
                    </a:cubicBezTo>
                    <a:cubicBezTo>
                      <a:pt x="203" y="190"/>
                      <a:pt x="213" y="194"/>
                      <a:pt x="219" y="199"/>
                    </a:cubicBezTo>
                    <a:cubicBezTo>
                      <a:pt x="224" y="202"/>
                      <a:pt x="230" y="201"/>
                      <a:pt x="240" y="197"/>
                    </a:cubicBezTo>
                    <a:cubicBezTo>
                      <a:pt x="243" y="196"/>
                      <a:pt x="245" y="196"/>
                      <a:pt x="248" y="196"/>
                    </a:cubicBezTo>
                    <a:cubicBezTo>
                      <a:pt x="253" y="196"/>
                      <a:pt x="257" y="198"/>
                      <a:pt x="260" y="199"/>
                    </a:cubicBezTo>
                    <a:cubicBezTo>
                      <a:pt x="261" y="200"/>
                      <a:pt x="262" y="200"/>
                      <a:pt x="262" y="200"/>
                    </a:cubicBezTo>
                    <a:cubicBezTo>
                      <a:pt x="265" y="201"/>
                      <a:pt x="269" y="204"/>
                      <a:pt x="273" y="209"/>
                    </a:cubicBezTo>
                    <a:cubicBezTo>
                      <a:pt x="274" y="207"/>
                      <a:pt x="275" y="206"/>
                      <a:pt x="276" y="205"/>
                    </a:cubicBezTo>
                    <a:cubicBezTo>
                      <a:pt x="276" y="205"/>
                      <a:pt x="276" y="205"/>
                      <a:pt x="276" y="205"/>
                    </a:cubicBezTo>
                    <a:cubicBezTo>
                      <a:pt x="276" y="205"/>
                      <a:pt x="277" y="204"/>
                      <a:pt x="277" y="204"/>
                    </a:cubicBezTo>
                    <a:cubicBezTo>
                      <a:pt x="277" y="204"/>
                      <a:pt x="277" y="204"/>
                      <a:pt x="277" y="204"/>
                    </a:cubicBezTo>
                    <a:cubicBezTo>
                      <a:pt x="277" y="203"/>
                      <a:pt x="278" y="203"/>
                      <a:pt x="278" y="203"/>
                    </a:cubicBezTo>
                    <a:cubicBezTo>
                      <a:pt x="278" y="202"/>
                      <a:pt x="278" y="202"/>
                      <a:pt x="278" y="202"/>
                    </a:cubicBezTo>
                    <a:cubicBezTo>
                      <a:pt x="278" y="202"/>
                      <a:pt x="278" y="202"/>
                      <a:pt x="279" y="201"/>
                    </a:cubicBezTo>
                    <a:cubicBezTo>
                      <a:pt x="279" y="201"/>
                      <a:pt x="279" y="201"/>
                      <a:pt x="279" y="201"/>
                    </a:cubicBezTo>
                    <a:cubicBezTo>
                      <a:pt x="279" y="201"/>
                      <a:pt x="279" y="201"/>
                      <a:pt x="279" y="201"/>
                    </a:cubicBezTo>
                    <a:cubicBezTo>
                      <a:pt x="279" y="200"/>
                      <a:pt x="279" y="200"/>
                      <a:pt x="280" y="200"/>
                    </a:cubicBezTo>
                    <a:cubicBezTo>
                      <a:pt x="280" y="200"/>
                      <a:pt x="280" y="200"/>
                      <a:pt x="280" y="200"/>
                    </a:cubicBezTo>
                    <a:cubicBezTo>
                      <a:pt x="280" y="200"/>
                      <a:pt x="280" y="200"/>
                      <a:pt x="280" y="200"/>
                    </a:cubicBezTo>
                    <a:cubicBezTo>
                      <a:pt x="280" y="199"/>
                      <a:pt x="280" y="199"/>
                      <a:pt x="280" y="199"/>
                    </a:cubicBezTo>
                    <a:cubicBezTo>
                      <a:pt x="281" y="199"/>
                      <a:pt x="281" y="199"/>
                      <a:pt x="281" y="199"/>
                    </a:cubicBezTo>
                    <a:cubicBezTo>
                      <a:pt x="281" y="199"/>
                      <a:pt x="281" y="199"/>
                      <a:pt x="281" y="199"/>
                    </a:cubicBezTo>
                    <a:cubicBezTo>
                      <a:pt x="281" y="199"/>
                      <a:pt x="281" y="199"/>
                      <a:pt x="281" y="198"/>
                    </a:cubicBezTo>
                    <a:cubicBezTo>
                      <a:pt x="281" y="198"/>
                      <a:pt x="281" y="198"/>
                      <a:pt x="281" y="198"/>
                    </a:cubicBezTo>
                    <a:cubicBezTo>
                      <a:pt x="281" y="198"/>
                      <a:pt x="281" y="198"/>
                      <a:pt x="281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7"/>
                      <a:pt x="283" y="197"/>
                      <a:pt x="283" y="197"/>
                    </a:cubicBezTo>
                    <a:cubicBezTo>
                      <a:pt x="283" y="197"/>
                      <a:pt x="284" y="197"/>
                      <a:pt x="286" y="197"/>
                    </a:cubicBezTo>
                    <a:cubicBezTo>
                      <a:pt x="287" y="198"/>
                      <a:pt x="289" y="198"/>
                      <a:pt x="291" y="198"/>
                    </a:cubicBezTo>
                    <a:cubicBezTo>
                      <a:pt x="294" y="198"/>
                      <a:pt x="295" y="197"/>
                      <a:pt x="296" y="197"/>
                    </a:cubicBezTo>
                    <a:cubicBezTo>
                      <a:pt x="296" y="197"/>
                      <a:pt x="296" y="197"/>
                      <a:pt x="296" y="197"/>
                    </a:cubicBezTo>
                    <a:cubicBezTo>
                      <a:pt x="296" y="196"/>
                      <a:pt x="294" y="194"/>
                      <a:pt x="292" y="193"/>
                    </a:cubicBezTo>
                    <a:cubicBezTo>
                      <a:pt x="292" y="192"/>
                      <a:pt x="291" y="192"/>
                      <a:pt x="291" y="192"/>
                    </a:cubicBezTo>
                    <a:cubicBezTo>
                      <a:pt x="289" y="189"/>
                      <a:pt x="288" y="188"/>
                      <a:pt x="288" y="187"/>
                    </a:cubicBezTo>
                    <a:cubicBezTo>
                      <a:pt x="288" y="186"/>
                      <a:pt x="288" y="186"/>
                      <a:pt x="288" y="186"/>
                    </a:cubicBezTo>
                    <a:cubicBezTo>
                      <a:pt x="288" y="185"/>
                      <a:pt x="288" y="185"/>
                      <a:pt x="288" y="185"/>
                    </a:cubicBezTo>
                    <a:cubicBezTo>
                      <a:pt x="289" y="185"/>
                      <a:pt x="289" y="184"/>
                      <a:pt x="289" y="183"/>
                    </a:cubicBezTo>
                    <a:cubicBezTo>
                      <a:pt x="290" y="180"/>
                      <a:pt x="291" y="176"/>
                      <a:pt x="293" y="176"/>
                    </a:cubicBezTo>
                    <a:cubicBezTo>
                      <a:pt x="294" y="176"/>
                      <a:pt x="294" y="176"/>
                      <a:pt x="294" y="176"/>
                    </a:cubicBezTo>
                    <a:cubicBezTo>
                      <a:pt x="295" y="176"/>
                      <a:pt x="295" y="176"/>
                      <a:pt x="296" y="176"/>
                    </a:cubicBezTo>
                    <a:cubicBezTo>
                      <a:pt x="298" y="177"/>
                      <a:pt x="300" y="177"/>
                      <a:pt x="302" y="177"/>
                    </a:cubicBezTo>
                    <a:cubicBezTo>
                      <a:pt x="303" y="177"/>
                      <a:pt x="304" y="177"/>
                      <a:pt x="306" y="177"/>
                    </a:cubicBezTo>
                    <a:cubicBezTo>
                      <a:pt x="306" y="177"/>
                      <a:pt x="306" y="177"/>
                      <a:pt x="306" y="177"/>
                    </a:cubicBezTo>
                    <a:cubicBezTo>
                      <a:pt x="307" y="177"/>
                      <a:pt x="307" y="177"/>
                      <a:pt x="308" y="177"/>
                    </a:cubicBezTo>
                    <a:cubicBezTo>
                      <a:pt x="308" y="177"/>
                      <a:pt x="309" y="177"/>
                      <a:pt x="309" y="177"/>
                    </a:cubicBezTo>
                    <a:cubicBezTo>
                      <a:pt x="309" y="177"/>
                      <a:pt x="309" y="177"/>
                      <a:pt x="309" y="177"/>
                    </a:cubicBezTo>
                    <a:cubicBezTo>
                      <a:pt x="310" y="177"/>
                      <a:pt x="311" y="177"/>
                      <a:pt x="312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34" name="Freeform 2117">
                <a:extLst>
                  <a:ext uri="{FF2B5EF4-FFF2-40B4-BE49-F238E27FC236}">
                    <a16:creationId xmlns:a16="http://schemas.microsoft.com/office/drawing/2014/main" id="{907D0B87-57F7-6948-A6D2-A5F27EB6D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437" y="3739851"/>
                <a:ext cx="72477" cy="75536"/>
              </a:xfrm>
              <a:custGeom>
                <a:avLst/>
                <a:gdLst>
                  <a:gd name="T0" fmla="*/ 30 w 41"/>
                  <a:gd name="T1" fmla="*/ 39 h 43"/>
                  <a:gd name="T2" fmla="*/ 31 w 41"/>
                  <a:gd name="T3" fmla="*/ 38 h 43"/>
                  <a:gd name="T4" fmla="*/ 31 w 41"/>
                  <a:gd name="T5" fmla="*/ 38 h 43"/>
                  <a:gd name="T6" fmla="*/ 32 w 41"/>
                  <a:gd name="T7" fmla="*/ 38 h 43"/>
                  <a:gd name="T8" fmla="*/ 32 w 41"/>
                  <a:gd name="T9" fmla="*/ 37 h 43"/>
                  <a:gd name="T10" fmla="*/ 33 w 41"/>
                  <a:gd name="T11" fmla="*/ 37 h 43"/>
                  <a:gd name="T12" fmla="*/ 33 w 41"/>
                  <a:gd name="T13" fmla="*/ 37 h 43"/>
                  <a:gd name="T14" fmla="*/ 33 w 41"/>
                  <a:gd name="T15" fmla="*/ 37 h 43"/>
                  <a:gd name="T16" fmla="*/ 33 w 41"/>
                  <a:gd name="T17" fmla="*/ 37 h 43"/>
                  <a:gd name="T18" fmla="*/ 33 w 41"/>
                  <a:gd name="T19" fmla="*/ 37 h 43"/>
                  <a:gd name="T20" fmla="*/ 34 w 41"/>
                  <a:gd name="T21" fmla="*/ 37 h 43"/>
                  <a:gd name="T22" fmla="*/ 34 w 41"/>
                  <a:gd name="T23" fmla="*/ 35 h 43"/>
                  <a:gd name="T24" fmla="*/ 39 w 41"/>
                  <a:gd name="T25" fmla="*/ 28 h 43"/>
                  <a:gd name="T26" fmla="*/ 41 w 41"/>
                  <a:gd name="T27" fmla="*/ 26 h 43"/>
                  <a:gd name="T28" fmla="*/ 40 w 41"/>
                  <a:gd name="T29" fmla="*/ 25 h 43"/>
                  <a:gd name="T30" fmla="*/ 39 w 41"/>
                  <a:gd name="T31" fmla="*/ 23 h 43"/>
                  <a:gd name="T32" fmla="*/ 34 w 41"/>
                  <a:gd name="T33" fmla="*/ 24 h 43"/>
                  <a:gd name="T34" fmla="*/ 34 w 41"/>
                  <a:gd name="T35" fmla="*/ 1 h 43"/>
                  <a:gd name="T36" fmla="*/ 33 w 41"/>
                  <a:gd name="T37" fmla="*/ 1 h 43"/>
                  <a:gd name="T38" fmla="*/ 32 w 41"/>
                  <a:gd name="T39" fmla="*/ 1 h 43"/>
                  <a:gd name="T40" fmla="*/ 20 w 41"/>
                  <a:gd name="T41" fmla="*/ 0 h 43"/>
                  <a:gd name="T42" fmla="*/ 18 w 41"/>
                  <a:gd name="T43" fmla="*/ 0 h 43"/>
                  <a:gd name="T44" fmla="*/ 17 w 41"/>
                  <a:gd name="T45" fmla="*/ 4 h 43"/>
                  <a:gd name="T46" fmla="*/ 16 w 41"/>
                  <a:gd name="T47" fmla="*/ 7 h 43"/>
                  <a:gd name="T48" fmla="*/ 18 w 41"/>
                  <a:gd name="T49" fmla="*/ 9 h 43"/>
                  <a:gd name="T50" fmla="*/ 24 w 41"/>
                  <a:gd name="T51" fmla="*/ 18 h 43"/>
                  <a:gd name="T52" fmla="*/ 14 w 41"/>
                  <a:gd name="T53" fmla="*/ 22 h 43"/>
                  <a:gd name="T54" fmla="*/ 9 w 41"/>
                  <a:gd name="T55" fmla="*/ 21 h 43"/>
                  <a:gd name="T56" fmla="*/ 8 w 41"/>
                  <a:gd name="T57" fmla="*/ 21 h 43"/>
                  <a:gd name="T58" fmla="*/ 7 w 41"/>
                  <a:gd name="T59" fmla="*/ 23 h 43"/>
                  <a:gd name="T60" fmla="*/ 7 w 41"/>
                  <a:gd name="T61" fmla="*/ 23 h 43"/>
                  <a:gd name="T62" fmla="*/ 5 w 41"/>
                  <a:gd name="T63" fmla="*/ 24 h 43"/>
                  <a:gd name="T64" fmla="*/ 5 w 41"/>
                  <a:gd name="T65" fmla="*/ 25 h 43"/>
                  <a:gd name="T66" fmla="*/ 3 w 41"/>
                  <a:gd name="T67" fmla="*/ 27 h 43"/>
                  <a:gd name="T68" fmla="*/ 3 w 41"/>
                  <a:gd name="T69" fmla="*/ 28 h 43"/>
                  <a:gd name="T70" fmla="*/ 1 w 41"/>
                  <a:gd name="T71" fmla="*/ 31 h 43"/>
                  <a:gd name="T72" fmla="*/ 0 w 41"/>
                  <a:gd name="T73" fmla="*/ 31 h 43"/>
                  <a:gd name="T74" fmla="*/ 2 w 41"/>
                  <a:gd name="T75" fmla="*/ 33 h 43"/>
                  <a:gd name="T76" fmla="*/ 11 w 41"/>
                  <a:gd name="T77" fmla="*/ 40 h 43"/>
                  <a:gd name="T78" fmla="*/ 17 w 41"/>
                  <a:gd name="T79" fmla="*/ 42 h 43"/>
                  <a:gd name="T80" fmla="*/ 20 w 41"/>
                  <a:gd name="T81" fmla="*/ 42 h 43"/>
                  <a:gd name="T82" fmla="*/ 26 w 41"/>
                  <a:gd name="T83" fmla="*/ 43 h 43"/>
                  <a:gd name="T84" fmla="*/ 27 w 41"/>
                  <a:gd name="T85" fmla="*/ 42 h 43"/>
                  <a:gd name="T86" fmla="*/ 27 w 41"/>
                  <a:gd name="T87" fmla="*/ 41 h 43"/>
                  <a:gd name="T88" fmla="*/ 28 w 41"/>
                  <a:gd name="T89" fmla="*/ 40 h 43"/>
                  <a:gd name="T90" fmla="*/ 29 w 41"/>
                  <a:gd name="T91" fmla="*/ 40 h 43"/>
                  <a:gd name="T92" fmla="*/ 30 w 41"/>
                  <a:gd name="T93" fmla="*/ 39 h 43"/>
                  <a:gd name="T94" fmla="*/ 30 w 41"/>
                  <a:gd name="T95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" h="43">
                    <a:moveTo>
                      <a:pt x="30" y="39"/>
                    </a:move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6"/>
                      <a:pt x="34" y="36"/>
                      <a:pt x="34" y="35"/>
                    </a:cubicBezTo>
                    <a:cubicBezTo>
                      <a:pt x="34" y="34"/>
                      <a:pt x="35" y="31"/>
                      <a:pt x="39" y="28"/>
                    </a:cubicBezTo>
                    <a:cubicBezTo>
                      <a:pt x="39" y="27"/>
                      <a:pt x="40" y="27"/>
                      <a:pt x="41" y="26"/>
                    </a:cubicBezTo>
                    <a:cubicBezTo>
                      <a:pt x="41" y="25"/>
                      <a:pt x="40" y="25"/>
                      <a:pt x="40" y="25"/>
                    </a:cubicBezTo>
                    <a:cubicBezTo>
                      <a:pt x="40" y="24"/>
                      <a:pt x="39" y="24"/>
                      <a:pt x="39" y="2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3" y="1"/>
                      <a:pt x="33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8" y="1"/>
                      <a:pt x="24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1"/>
                      <a:pt x="17" y="3"/>
                      <a:pt x="17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7" y="7"/>
                      <a:pt x="17" y="8"/>
                      <a:pt x="18" y="9"/>
                    </a:cubicBezTo>
                    <a:cubicBezTo>
                      <a:pt x="21" y="12"/>
                      <a:pt x="25" y="15"/>
                      <a:pt x="24" y="18"/>
                    </a:cubicBezTo>
                    <a:cubicBezTo>
                      <a:pt x="23" y="21"/>
                      <a:pt x="18" y="22"/>
                      <a:pt x="14" y="22"/>
                    </a:cubicBezTo>
                    <a:cubicBezTo>
                      <a:pt x="13" y="22"/>
                      <a:pt x="11" y="22"/>
                      <a:pt x="9" y="21"/>
                    </a:cubicBezTo>
                    <a:cubicBezTo>
                      <a:pt x="9" y="21"/>
                      <a:pt x="8" y="21"/>
                      <a:pt x="8" y="21"/>
                    </a:cubicBezTo>
                    <a:cubicBezTo>
                      <a:pt x="8" y="22"/>
                      <a:pt x="7" y="22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4" y="26"/>
                      <a:pt x="4" y="26"/>
                      <a:pt x="3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2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0" y="31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6" y="36"/>
                      <a:pt x="9" y="39"/>
                      <a:pt x="11" y="40"/>
                    </a:cubicBezTo>
                    <a:cubicBezTo>
                      <a:pt x="13" y="41"/>
                      <a:pt x="15" y="42"/>
                      <a:pt x="17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2" y="42"/>
                      <a:pt x="24" y="42"/>
                      <a:pt x="26" y="43"/>
                    </a:cubicBezTo>
                    <a:cubicBezTo>
                      <a:pt x="26" y="42"/>
                      <a:pt x="26" y="42"/>
                      <a:pt x="27" y="42"/>
                    </a:cubicBezTo>
                    <a:cubicBezTo>
                      <a:pt x="27" y="42"/>
                      <a:pt x="27" y="42"/>
                      <a:pt x="27" y="41"/>
                    </a:cubicBezTo>
                    <a:cubicBezTo>
                      <a:pt x="28" y="41"/>
                      <a:pt x="28" y="41"/>
                      <a:pt x="28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35" name="Freeform 2118">
                <a:extLst>
                  <a:ext uri="{FF2B5EF4-FFF2-40B4-BE49-F238E27FC236}">
                    <a16:creationId xmlns:a16="http://schemas.microsoft.com/office/drawing/2014/main" id="{7074B1AC-805E-A54B-B1BB-5AD72AF3F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906" y="3804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36" name="Freeform 2119">
                <a:extLst>
                  <a:ext uri="{FF2B5EF4-FFF2-40B4-BE49-F238E27FC236}">
                    <a16:creationId xmlns:a16="http://schemas.microsoft.com/office/drawing/2014/main" id="{3B998762-DE0E-DD40-ABB4-4F89AACB8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614" y="3809992"/>
                <a:ext cx="185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37" name="Freeform 2120">
                <a:extLst>
                  <a:ext uri="{FF2B5EF4-FFF2-40B4-BE49-F238E27FC236}">
                    <a16:creationId xmlns:a16="http://schemas.microsoft.com/office/drawing/2014/main" id="{52ED558A-5942-924F-BA80-2E526E0B2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8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38" name="Freeform 2121">
                <a:extLst>
                  <a:ext uri="{FF2B5EF4-FFF2-40B4-BE49-F238E27FC236}">
                    <a16:creationId xmlns:a16="http://schemas.microsoft.com/office/drawing/2014/main" id="{0DB7E80D-54A1-9042-80A7-8B62E74D0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906" y="3804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39" name="Freeform 2122">
                <a:extLst>
                  <a:ext uri="{FF2B5EF4-FFF2-40B4-BE49-F238E27FC236}">
                    <a16:creationId xmlns:a16="http://schemas.microsoft.com/office/drawing/2014/main" id="{BAE1DAFA-F98E-1E46-9AC7-4CDDF956E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048" y="380459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40" name="Freeform 2123">
                <a:extLst>
                  <a:ext uri="{FF2B5EF4-FFF2-40B4-BE49-F238E27FC236}">
                    <a16:creationId xmlns:a16="http://schemas.microsoft.com/office/drawing/2014/main" id="{0868B586-510B-4142-900B-0C2B2E7A9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189" y="38063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41" name="Freeform 2124">
                <a:extLst>
                  <a:ext uri="{FF2B5EF4-FFF2-40B4-BE49-F238E27FC236}">
                    <a16:creationId xmlns:a16="http://schemas.microsoft.com/office/drawing/2014/main" id="{E0784FE5-4FB2-D847-AC16-57FF32924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756" y="3811790"/>
                <a:ext cx="0" cy="179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42" name="Freeform 2125">
                <a:extLst>
                  <a:ext uri="{FF2B5EF4-FFF2-40B4-BE49-F238E27FC236}">
                    <a16:creationId xmlns:a16="http://schemas.microsoft.com/office/drawing/2014/main" id="{53A6C8E5-6BC5-BE40-A7F5-21D7A788A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906" y="3784813"/>
                <a:ext cx="13009" cy="19783"/>
              </a:xfrm>
              <a:custGeom>
                <a:avLst/>
                <a:gdLst>
                  <a:gd name="T0" fmla="*/ 1 w 8"/>
                  <a:gd name="T1" fmla="*/ 9 h 11"/>
                  <a:gd name="T2" fmla="*/ 1 w 8"/>
                  <a:gd name="T3" fmla="*/ 11 h 11"/>
                  <a:gd name="T4" fmla="*/ 0 w 8"/>
                  <a:gd name="T5" fmla="*/ 11 h 11"/>
                  <a:gd name="T6" fmla="*/ 1 w 8"/>
                  <a:gd name="T7" fmla="*/ 11 h 11"/>
                  <a:gd name="T8" fmla="*/ 1 w 8"/>
                  <a:gd name="T9" fmla="*/ 9 h 11"/>
                  <a:gd name="T10" fmla="*/ 6 w 8"/>
                  <a:gd name="T11" fmla="*/ 2 h 11"/>
                  <a:gd name="T12" fmla="*/ 8 w 8"/>
                  <a:gd name="T13" fmla="*/ 0 h 11"/>
                  <a:gd name="T14" fmla="*/ 8 w 8"/>
                  <a:gd name="T15" fmla="*/ 0 h 11"/>
                  <a:gd name="T16" fmla="*/ 6 w 8"/>
                  <a:gd name="T17" fmla="*/ 2 h 11"/>
                  <a:gd name="T18" fmla="*/ 1 w 8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1">
                    <a:moveTo>
                      <a:pt x="1" y="9"/>
                    </a:moveTo>
                    <a:cubicBezTo>
                      <a:pt x="1" y="10"/>
                      <a:pt x="1" y="10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9"/>
                    </a:cubicBezTo>
                    <a:cubicBezTo>
                      <a:pt x="1" y="8"/>
                      <a:pt x="2" y="5"/>
                      <a:pt x="6" y="2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5"/>
                      <a:pt x="1" y="8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43" name="Freeform 2126">
                <a:extLst>
                  <a:ext uri="{FF2B5EF4-FFF2-40B4-BE49-F238E27FC236}">
                    <a16:creationId xmlns:a16="http://schemas.microsoft.com/office/drawing/2014/main" id="{6F985AE4-7FC8-F64F-9F2F-B1257EA41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6395"/>
                <a:ext cx="1858" cy="179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44" name="Freeform 2127">
                <a:extLst>
                  <a:ext uri="{FF2B5EF4-FFF2-40B4-BE49-F238E27FC236}">
                    <a16:creationId xmlns:a16="http://schemas.microsoft.com/office/drawing/2014/main" id="{050AA304-86D9-924D-9619-2757A9313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189" y="38063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45" name="Freeform 2128">
                <a:extLst>
                  <a:ext uri="{FF2B5EF4-FFF2-40B4-BE49-F238E27FC236}">
                    <a16:creationId xmlns:a16="http://schemas.microsoft.com/office/drawing/2014/main" id="{0EB386FA-4276-7743-8B4F-CCFF2CB90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8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46" name="Freeform 2129">
                <a:extLst>
                  <a:ext uri="{FF2B5EF4-FFF2-40B4-BE49-F238E27FC236}">
                    <a16:creationId xmlns:a16="http://schemas.microsoft.com/office/drawing/2014/main" id="{F8A67E52-FFBA-3149-AE9F-58BFF6815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729" y="378121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47" name="Freeform 2130">
                <a:extLst>
                  <a:ext uri="{FF2B5EF4-FFF2-40B4-BE49-F238E27FC236}">
                    <a16:creationId xmlns:a16="http://schemas.microsoft.com/office/drawing/2014/main" id="{3B9F478D-A154-FD4D-8A89-3F8480B58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048" y="3741649"/>
                <a:ext cx="3717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48" name="Freeform 2131">
                <a:extLst>
                  <a:ext uri="{FF2B5EF4-FFF2-40B4-BE49-F238E27FC236}">
                    <a16:creationId xmlns:a16="http://schemas.microsoft.com/office/drawing/2014/main" id="{5E096B05-98CA-6A4A-9E24-B931761DD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437" y="3793805"/>
                <a:ext cx="185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49" name="Freeform 2132">
                <a:extLst>
                  <a:ext uri="{FF2B5EF4-FFF2-40B4-BE49-F238E27FC236}">
                    <a16:creationId xmlns:a16="http://schemas.microsoft.com/office/drawing/2014/main" id="{98C7FC85-C0F0-AE4F-B7B6-BD9F1D573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455" y="3772223"/>
                <a:ext cx="16726" cy="5395"/>
              </a:xfrm>
              <a:custGeom>
                <a:avLst/>
                <a:gdLst>
                  <a:gd name="T0" fmla="*/ 10 w 10"/>
                  <a:gd name="T1" fmla="*/ 0 h 4"/>
                  <a:gd name="T2" fmla="*/ 0 w 10"/>
                  <a:gd name="T3" fmla="*/ 4 h 4"/>
                  <a:gd name="T4" fmla="*/ 10 w 1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cubicBezTo>
                      <a:pt x="9" y="3"/>
                      <a:pt x="4" y="4"/>
                      <a:pt x="0" y="4"/>
                    </a:cubicBezTo>
                    <a:cubicBezTo>
                      <a:pt x="4" y="4"/>
                      <a:pt x="9" y="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50" name="Freeform 2133">
                <a:extLst>
                  <a:ext uri="{FF2B5EF4-FFF2-40B4-BE49-F238E27FC236}">
                    <a16:creationId xmlns:a16="http://schemas.microsoft.com/office/drawing/2014/main" id="{1285E43B-A92E-FA40-9214-3B4F2A671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0013" y="3786611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51" name="Freeform 2134">
                <a:extLst>
                  <a:ext uri="{FF2B5EF4-FFF2-40B4-BE49-F238E27FC236}">
                    <a16:creationId xmlns:a16="http://schemas.microsoft.com/office/drawing/2014/main" id="{060FBEB3-4B96-DE43-8831-A69299214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446" y="37794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52" name="Freeform 2135">
                <a:extLst>
                  <a:ext uri="{FF2B5EF4-FFF2-40B4-BE49-F238E27FC236}">
                    <a16:creationId xmlns:a16="http://schemas.microsoft.com/office/drawing/2014/main" id="{E32E06F7-84DE-0C4C-B181-FB9894171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29060"/>
                <a:ext cx="14867" cy="44962"/>
              </a:xfrm>
              <a:custGeom>
                <a:avLst/>
                <a:gdLst>
                  <a:gd name="T0" fmla="*/ 2 w 9"/>
                  <a:gd name="T1" fmla="*/ 26 h 26"/>
                  <a:gd name="T2" fmla="*/ 6 w 9"/>
                  <a:gd name="T3" fmla="*/ 20 h 26"/>
                  <a:gd name="T4" fmla="*/ 6 w 9"/>
                  <a:gd name="T5" fmla="*/ 12 h 26"/>
                  <a:gd name="T6" fmla="*/ 9 w 9"/>
                  <a:gd name="T7" fmla="*/ 1 h 26"/>
                  <a:gd name="T8" fmla="*/ 9 w 9"/>
                  <a:gd name="T9" fmla="*/ 1 h 26"/>
                  <a:gd name="T10" fmla="*/ 8 w 9"/>
                  <a:gd name="T11" fmla="*/ 1 h 26"/>
                  <a:gd name="T12" fmla="*/ 8 w 9"/>
                  <a:gd name="T13" fmla="*/ 1 h 26"/>
                  <a:gd name="T14" fmla="*/ 8 w 9"/>
                  <a:gd name="T15" fmla="*/ 1 h 26"/>
                  <a:gd name="T16" fmla="*/ 8 w 9"/>
                  <a:gd name="T17" fmla="*/ 1 h 26"/>
                  <a:gd name="T18" fmla="*/ 7 w 9"/>
                  <a:gd name="T19" fmla="*/ 0 h 26"/>
                  <a:gd name="T20" fmla="*/ 7 w 9"/>
                  <a:gd name="T21" fmla="*/ 0 h 26"/>
                  <a:gd name="T22" fmla="*/ 7 w 9"/>
                  <a:gd name="T23" fmla="*/ 0 h 26"/>
                  <a:gd name="T24" fmla="*/ 7 w 9"/>
                  <a:gd name="T25" fmla="*/ 0 h 26"/>
                  <a:gd name="T26" fmla="*/ 4 w 9"/>
                  <a:gd name="T27" fmla="*/ 4 h 26"/>
                  <a:gd name="T28" fmla="*/ 3 w 9"/>
                  <a:gd name="T29" fmla="*/ 5 h 26"/>
                  <a:gd name="T30" fmla="*/ 1 w 9"/>
                  <a:gd name="T31" fmla="*/ 7 h 26"/>
                  <a:gd name="T32" fmla="*/ 0 w 9"/>
                  <a:gd name="T33" fmla="*/ 7 h 26"/>
                  <a:gd name="T34" fmla="*/ 0 w 9"/>
                  <a:gd name="T35" fmla="*/ 26 h 26"/>
                  <a:gd name="T36" fmla="*/ 2 w 9"/>
                  <a:gd name="T3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26">
                    <a:moveTo>
                      <a:pt x="2" y="26"/>
                    </a:moveTo>
                    <a:cubicBezTo>
                      <a:pt x="3" y="24"/>
                      <a:pt x="4" y="22"/>
                      <a:pt x="6" y="20"/>
                    </a:cubicBezTo>
                    <a:cubicBezTo>
                      <a:pt x="7" y="19"/>
                      <a:pt x="7" y="15"/>
                      <a:pt x="6" y="12"/>
                    </a:cubicBezTo>
                    <a:cubicBezTo>
                      <a:pt x="6" y="8"/>
                      <a:pt x="5" y="3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5" y="2"/>
                      <a:pt x="4" y="4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53" name="Freeform 2136">
                <a:extLst>
                  <a:ext uri="{FF2B5EF4-FFF2-40B4-BE49-F238E27FC236}">
                    <a16:creationId xmlns:a16="http://schemas.microsoft.com/office/drawing/2014/main" id="{9B18FBDA-225C-6040-93A3-298A67675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207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54" name="Freeform 2137">
                <a:extLst>
                  <a:ext uri="{FF2B5EF4-FFF2-40B4-BE49-F238E27FC236}">
                    <a16:creationId xmlns:a16="http://schemas.microsoft.com/office/drawing/2014/main" id="{AE604523-1A7C-9A4D-9656-65A9FE7B3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348" y="3729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55" name="Freeform 2138">
                <a:extLst>
                  <a:ext uri="{FF2B5EF4-FFF2-40B4-BE49-F238E27FC236}">
                    <a16:creationId xmlns:a16="http://schemas.microsoft.com/office/drawing/2014/main" id="{855A9794-6095-1D4A-BD32-E6224054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207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56" name="Freeform 2139">
                <a:extLst>
                  <a:ext uri="{FF2B5EF4-FFF2-40B4-BE49-F238E27FC236}">
                    <a16:creationId xmlns:a16="http://schemas.microsoft.com/office/drawing/2014/main" id="{5010C946-CC49-A64E-B3B2-97CC64CDB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39851"/>
                <a:ext cx="185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57" name="Freeform 2140">
                <a:extLst>
                  <a:ext uri="{FF2B5EF4-FFF2-40B4-BE49-F238E27FC236}">
                    <a16:creationId xmlns:a16="http://schemas.microsoft.com/office/drawing/2014/main" id="{08187025-1634-EF43-B3B3-5F2D8424E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8065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58" name="Rectangle 2141">
                <a:extLst>
                  <a:ext uri="{FF2B5EF4-FFF2-40B4-BE49-F238E27FC236}">
                    <a16:creationId xmlns:a16="http://schemas.microsoft.com/office/drawing/2014/main" id="{7F7A17CB-AD69-2A43-88C4-0E55C4263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348" y="3729060"/>
                <a:ext cx="1858" cy="17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59" name="Freeform 2142">
                <a:extLst>
                  <a:ext uri="{FF2B5EF4-FFF2-40B4-BE49-F238E27FC236}">
                    <a16:creationId xmlns:a16="http://schemas.microsoft.com/office/drawing/2014/main" id="{AE3AF3CC-63F8-EE45-8D06-35232FEB8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74022"/>
                <a:ext cx="3717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60" name="Freeform 2143">
                <a:extLst>
                  <a:ext uri="{FF2B5EF4-FFF2-40B4-BE49-F238E27FC236}">
                    <a16:creationId xmlns:a16="http://schemas.microsoft.com/office/drawing/2014/main" id="{DC4355A8-4919-1646-930B-31A4088DD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683" y="3694888"/>
                <a:ext cx="50177" cy="35970"/>
              </a:xfrm>
              <a:custGeom>
                <a:avLst/>
                <a:gdLst>
                  <a:gd name="T0" fmla="*/ 24 w 28"/>
                  <a:gd name="T1" fmla="*/ 3 h 21"/>
                  <a:gd name="T2" fmla="*/ 13 w 28"/>
                  <a:gd name="T3" fmla="*/ 1 h 21"/>
                  <a:gd name="T4" fmla="*/ 13 w 28"/>
                  <a:gd name="T5" fmla="*/ 1 h 21"/>
                  <a:gd name="T6" fmla="*/ 17 w 28"/>
                  <a:gd name="T7" fmla="*/ 7 h 21"/>
                  <a:gd name="T8" fmla="*/ 21 w 28"/>
                  <a:gd name="T9" fmla="*/ 15 h 21"/>
                  <a:gd name="T10" fmla="*/ 13 w 28"/>
                  <a:gd name="T11" fmla="*/ 19 h 21"/>
                  <a:gd name="T12" fmla="*/ 9 w 28"/>
                  <a:gd name="T13" fmla="*/ 19 h 21"/>
                  <a:gd name="T14" fmla="*/ 5 w 28"/>
                  <a:gd name="T15" fmla="*/ 19 h 21"/>
                  <a:gd name="T16" fmla="*/ 0 w 28"/>
                  <a:gd name="T17" fmla="*/ 19 h 21"/>
                  <a:gd name="T18" fmla="*/ 6 w 28"/>
                  <a:gd name="T19" fmla="*/ 21 h 21"/>
                  <a:gd name="T20" fmla="*/ 11 w 28"/>
                  <a:gd name="T21" fmla="*/ 21 h 21"/>
                  <a:gd name="T22" fmla="*/ 17 w 28"/>
                  <a:gd name="T23" fmla="*/ 19 h 21"/>
                  <a:gd name="T24" fmla="*/ 26 w 28"/>
                  <a:gd name="T25" fmla="*/ 21 h 21"/>
                  <a:gd name="T26" fmla="*/ 26 w 28"/>
                  <a:gd name="T27" fmla="*/ 21 h 21"/>
                  <a:gd name="T28" fmla="*/ 26 w 28"/>
                  <a:gd name="T29" fmla="*/ 18 h 21"/>
                  <a:gd name="T30" fmla="*/ 26 w 28"/>
                  <a:gd name="T31" fmla="*/ 16 h 21"/>
                  <a:gd name="T32" fmla="*/ 27 w 28"/>
                  <a:gd name="T33" fmla="*/ 13 h 21"/>
                  <a:gd name="T34" fmla="*/ 27 w 28"/>
                  <a:gd name="T35" fmla="*/ 12 h 21"/>
                  <a:gd name="T36" fmla="*/ 27 w 28"/>
                  <a:gd name="T37" fmla="*/ 8 h 21"/>
                  <a:gd name="T38" fmla="*/ 27 w 28"/>
                  <a:gd name="T39" fmla="*/ 8 h 21"/>
                  <a:gd name="T40" fmla="*/ 28 w 28"/>
                  <a:gd name="T41" fmla="*/ 4 h 21"/>
                  <a:gd name="T42" fmla="*/ 28 w 28"/>
                  <a:gd name="T43" fmla="*/ 4 h 21"/>
                  <a:gd name="T44" fmla="*/ 24 w 28"/>
                  <a:gd name="T45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21">
                    <a:moveTo>
                      <a:pt x="24" y="3"/>
                    </a:moveTo>
                    <a:cubicBezTo>
                      <a:pt x="19" y="1"/>
                      <a:pt x="15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3"/>
                      <a:pt x="15" y="5"/>
                      <a:pt x="17" y="7"/>
                    </a:cubicBezTo>
                    <a:cubicBezTo>
                      <a:pt x="19" y="10"/>
                      <a:pt x="21" y="12"/>
                      <a:pt x="21" y="15"/>
                    </a:cubicBezTo>
                    <a:cubicBezTo>
                      <a:pt x="21" y="19"/>
                      <a:pt x="16" y="19"/>
                      <a:pt x="13" y="19"/>
                    </a:cubicBezTo>
                    <a:cubicBezTo>
                      <a:pt x="12" y="19"/>
                      <a:pt x="11" y="19"/>
                      <a:pt x="9" y="19"/>
                    </a:cubicBezTo>
                    <a:cubicBezTo>
                      <a:pt x="8" y="19"/>
                      <a:pt x="7" y="19"/>
                      <a:pt x="5" y="19"/>
                    </a:cubicBezTo>
                    <a:cubicBezTo>
                      <a:pt x="2" y="19"/>
                      <a:pt x="0" y="19"/>
                      <a:pt x="0" y="19"/>
                    </a:cubicBezTo>
                    <a:cubicBezTo>
                      <a:pt x="0" y="20"/>
                      <a:pt x="3" y="21"/>
                      <a:pt x="6" y="21"/>
                    </a:cubicBezTo>
                    <a:cubicBezTo>
                      <a:pt x="8" y="21"/>
                      <a:pt x="10" y="21"/>
                      <a:pt x="11" y="21"/>
                    </a:cubicBezTo>
                    <a:cubicBezTo>
                      <a:pt x="13" y="20"/>
                      <a:pt x="15" y="19"/>
                      <a:pt x="17" y="19"/>
                    </a:cubicBezTo>
                    <a:cubicBezTo>
                      <a:pt x="21" y="19"/>
                      <a:pt x="23" y="20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6" y="17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1"/>
                      <a:pt x="27" y="10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6"/>
                      <a:pt x="27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5" y="3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61" name="Freeform 2144">
                <a:extLst>
                  <a:ext uri="{FF2B5EF4-FFF2-40B4-BE49-F238E27FC236}">
                    <a16:creationId xmlns:a16="http://schemas.microsoft.com/office/drawing/2014/main" id="{7B400EEB-D830-974A-ABE5-0392E7DF6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02082"/>
                <a:ext cx="59469" cy="34171"/>
              </a:xfrm>
              <a:custGeom>
                <a:avLst/>
                <a:gdLst>
                  <a:gd name="T0" fmla="*/ 3 w 34"/>
                  <a:gd name="T1" fmla="*/ 17 h 19"/>
                  <a:gd name="T2" fmla="*/ 12 w 34"/>
                  <a:gd name="T3" fmla="*/ 13 h 19"/>
                  <a:gd name="T4" fmla="*/ 20 w 34"/>
                  <a:gd name="T5" fmla="*/ 12 h 19"/>
                  <a:gd name="T6" fmla="*/ 25 w 34"/>
                  <a:gd name="T7" fmla="*/ 12 h 19"/>
                  <a:gd name="T8" fmla="*/ 29 w 34"/>
                  <a:gd name="T9" fmla="*/ 12 h 19"/>
                  <a:gd name="T10" fmla="*/ 34 w 34"/>
                  <a:gd name="T11" fmla="*/ 10 h 19"/>
                  <a:gd name="T12" fmla="*/ 9 w 34"/>
                  <a:gd name="T13" fmla="*/ 0 h 19"/>
                  <a:gd name="T14" fmla="*/ 7 w 34"/>
                  <a:gd name="T15" fmla="*/ 0 h 19"/>
                  <a:gd name="T16" fmla="*/ 1 w 34"/>
                  <a:gd name="T17" fmla="*/ 0 h 19"/>
                  <a:gd name="T18" fmla="*/ 1 w 34"/>
                  <a:gd name="T19" fmla="*/ 0 h 19"/>
                  <a:gd name="T20" fmla="*/ 1 w 34"/>
                  <a:gd name="T21" fmla="*/ 4 h 19"/>
                  <a:gd name="T22" fmla="*/ 1 w 34"/>
                  <a:gd name="T23" fmla="*/ 5 h 19"/>
                  <a:gd name="T24" fmla="*/ 1 w 34"/>
                  <a:gd name="T25" fmla="*/ 9 h 19"/>
                  <a:gd name="T26" fmla="*/ 0 w 34"/>
                  <a:gd name="T27" fmla="*/ 9 h 19"/>
                  <a:gd name="T28" fmla="*/ 0 w 34"/>
                  <a:gd name="T29" fmla="*/ 13 h 19"/>
                  <a:gd name="T30" fmla="*/ 0 w 34"/>
                  <a:gd name="T31" fmla="*/ 14 h 19"/>
                  <a:gd name="T32" fmla="*/ 0 w 34"/>
                  <a:gd name="T33" fmla="*/ 18 h 19"/>
                  <a:gd name="T34" fmla="*/ 0 w 34"/>
                  <a:gd name="T35" fmla="*/ 18 h 19"/>
                  <a:gd name="T36" fmla="*/ 3 w 34"/>
                  <a:gd name="T3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19">
                    <a:moveTo>
                      <a:pt x="3" y="17"/>
                    </a:moveTo>
                    <a:cubicBezTo>
                      <a:pt x="5" y="16"/>
                      <a:pt x="8" y="14"/>
                      <a:pt x="12" y="13"/>
                    </a:cubicBezTo>
                    <a:cubicBezTo>
                      <a:pt x="14" y="12"/>
                      <a:pt x="17" y="12"/>
                      <a:pt x="20" y="12"/>
                    </a:cubicBezTo>
                    <a:cubicBezTo>
                      <a:pt x="22" y="12"/>
                      <a:pt x="23" y="12"/>
                      <a:pt x="25" y="12"/>
                    </a:cubicBezTo>
                    <a:cubicBezTo>
                      <a:pt x="26" y="12"/>
                      <a:pt x="28" y="12"/>
                      <a:pt x="29" y="12"/>
                    </a:cubicBezTo>
                    <a:cubicBezTo>
                      <a:pt x="34" y="12"/>
                      <a:pt x="34" y="11"/>
                      <a:pt x="34" y="10"/>
                    </a:cubicBezTo>
                    <a:cubicBezTo>
                      <a:pt x="34" y="6"/>
                      <a:pt x="18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2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2" y="18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62" name="Freeform 2145">
                <a:extLst>
                  <a:ext uri="{FF2B5EF4-FFF2-40B4-BE49-F238E27FC236}">
                    <a16:creationId xmlns:a16="http://schemas.microsoft.com/office/drawing/2014/main" id="{B61E6CF8-309D-BA4A-8509-29D8900E7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435" y="370927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63" name="Freeform 2146">
                <a:extLst>
                  <a:ext uri="{FF2B5EF4-FFF2-40B4-BE49-F238E27FC236}">
                    <a16:creationId xmlns:a16="http://schemas.microsoft.com/office/drawing/2014/main" id="{5455C15F-76BE-7447-9EE1-21FC08F33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18269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64" name="Freeform 2147">
                <a:extLst>
                  <a:ext uri="{FF2B5EF4-FFF2-40B4-BE49-F238E27FC236}">
                    <a16:creationId xmlns:a16="http://schemas.microsoft.com/office/drawing/2014/main" id="{201E257B-19C1-0449-B6C1-6F8C6180D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435" y="370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65" name="Freeform 2148">
                <a:extLst>
                  <a:ext uri="{FF2B5EF4-FFF2-40B4-BE49-F238E27FC236}">
                    <a16:creationId xmlns:a16="http://schemas.microsoft.com/office/drawing/2014/main" id="{1410BA8D-5CCB-4048-9518-2ED3C6730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34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66" name="Freeform 2149">
                <a:extLst>
                  <a:ext uri="{FF2B5EF4-FFF2-40B4-BE49-F238E27FC236}">
                    <a16:creationId xmlns:a16="http://schemas.microsoft.com/office/drawing/2014/main" id="{07759AD0-B45B-FF45-BF64-B7BCBF500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25463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67" name="Freeform 2150">
                <a:extLst>
                  <a:ext uri="{FF2B5EF4-FFF2-40B4-BE49-F238E27FC236}">
                    <a16:creationId xmlns:a16="http://schemas.microsoft.com/office/drawing/2014/main" id="{6EEBBB0B-AA76-914E-A868-55EED10E6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508" y="3799201"/>
                <a:ext cx="76194" cy="75536"/>
              </a:xfrm>
              <a:custGeom>
                <a:avLst/>
                <a:gdLst>
                  <a:gd name="T0" fmla="*/ 39 w 43"/>
                  <a:gd name="T1" fmla="*/ 32 h 44"/>
                  <a:gd name="T2" fmla="*/ 40 w 43"/>
                  <a:gd name="T3" fmla="*/ 29 h 44"/>
                  <a:gd name="T4" fmla="*/ 40 w 43"/>
                  <a:gd name="T5" fmla="*/ 21 h 44"/>
                  <a:gd name="T6" fmla="*/ 42 w 43"/>
                  <a:gd name="T7" fmla="*/ 9 h 44"/>
                  <a:gd name="T8" fmla="*/ 43 w 43"/>
                  <a:gd name="T9" fmla="*/ 4 h 44"/>
                  <a:gd name="T10" fmla="*/ 43 w 43"/>
                  <a:gd name="T11" fmla="*/ 0 h 44"/>
                  <a:gd name="T12" fmla="*/ 43 w 43"/>
                  <a:gd name="T13" fmla="*/ 0 h 44"/>
                  <a:gd name="T14" fmla="*/ 43 w 43"/>
                  <a:gd name="T15" fmla="*/ 0 h 44"/>
                  <a:gd name="T16" fmla="*/ 41 w 43"/>
                  <a:gd name="T17" fmla="*/ 0 h 44"/>
                  <a:gd name="T18" fmla="*/ 40 w 43"/>
                  <a:gd name="T19" fmla="*/ 1 h 44"/>
                  <a:gd name="T20" fmla="*/ 39 w 43"/>
                  <a:gd name="T21" fmla="*/ 1 h 44"/>
                  <a:gd name="T22" fmla="*/ 38 w 43"/>
                  <a:gd name="T23" fmla="*/ 2 h 44"/>
                  <a:gd name="T24" fmla="*/ 36 w 43"/>
                  <a:gd name="T25" fmla="*/ 3 h 44"/>
                  <a:gd name="T26" fmla="*/ 33 w 43"/>
                  <a:gd name="T27" fmla="*/ 5 h 44"/>
                  <a:gd name="T28" fmla="*/ 30 w 43"/>
                  <a:gd name="T29" fmla="*/ 4 h 44"/>
                  <a:gd name="T30" fmla="*/ 27 w 43"/>
                  <a:gd name="T31" fmla="*/ 4 h 44"/>
                  <a:gd name="T32" fmla="*/ 24 w 43"/>
                  <a:gd name="T33" fmla="*/ 5 h 44"/>
                  <a:gd name="T34" fmla="*/ 9 w 43"/>
                  <a:gd name="T35" fmla="*/ 12 h 44"/>
                  <a:gd name="T36" fmla="*/ 7 w 43"/>
                  <a:gd name="T37" fmla="*/ 13 h 44"/>
                  <a:gd name="T38" fmla="*/ 8 w 43"/>
                  <a:gd name="T39" fmla="*/ 15 h 44"/>
                  <a:gd name="T40" fmla="*/ 8 w 43"/>
                  <a:gd name="T41" fmla="*/ 18 h 44"/>
                  <a:gd name="T42" fmla="*/ 4 w 43"/>
                  <a:gd name="T43" fmla="*/ 22 h 44"/>
                  <a:gd name="T44" fmla="*/ 3 w 43"/>
                  <a:gd name="T45" fmla="*/ 22 h 44"/>
                  <a:gd name="T46" fmla="*/ 0 w 43"/>
                  <a:gd name="T47" fmla="*/ 23 h 44"/>
                  <a:gd name="T48" fmla="*/ 1 w 43"/>
                  <a:gd name="T49" fmla="*/ 24 h 44"/>
                  <a:gd name="T50" fmla="*/ 8 w 43"/>
                  <a:gd name="T51" fmla="*/ 31 h 44"/>
                  <a:gd name="T52" fmla="*/ 15 w 43"/>
                  <a:gd name="T53" fmla="*/ 37 h 44"/>
                  <a:gd name="T54" fmla="*/ 19 w 43"/>
                  <a:gd name="T55" fmla="*/ 41 h 44"/>
                  <a:gd name="T56" fmla="*/ 20 w 43"/>
                  <a:gd name="T57" fmla="*/ 41 h 44"/>
                  <a:gd name="T58" fmla="*/ 21 w 43"/>
                  <a:gd name="T59" fmla="*/ 41 h 44"/>
                  <a:gd name="T60" fmla="*/ 22 w 43"/>
                  <a:gd name="T61" fmla="*/ 41 h 44"/>
                  <a:gd name="T62" fmla="*/ 23 w 43"/>
                  <a:gd name="T63" fmla="*/ 42 h 44"/>
                  <a:gd name="T64" fmla="*/ 25 w 43"/>
                  <a:gd name="T65" fmla="*/ 42 h 44"/>
                  <a:gd name="T66" fmla="*/ 29 w 43"/>
                  <a:gd name="T67" fmla="*/ 43 h 44"/>
                  <a:gd name="T68" fmla="*/ 36 w 43"/>
                  <a:gd name="T69" fmla="*/ 44 h 44"/>
                  <a:gd name="T70" fmla="*/ 36 w 43"/>
                  <a:gd name="T71" fmla="*/ 44 h 44"/>
                  <a:gd name="T72" fmla="*/ 36 w 43"/>
                  <a:gd name="T73" fmla="*/ 44 h 44"/>
                  <a:gd name="T74" fmla="*/ 37 w 43"/>
                  <a:gd name="T75" fmla="*/ 44 h 44"/>
                  <a:gd name="T76" fmla="*/ 37 w 43"/>
                  <a:gd name="T77" fmla="*/ 44 h 44"/>
                  <a:gd name="T78" fmla="*/ 39 w 43"/>
                  <a:gd name="T7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44">
                    <a:moveTo>
                      <a:pt x="39" y="32"/>
                    </a:moveTo>
                    <a:cubicBezTo>
                      <a:pt x="39" y="31"/>
                      <a:pt x="39" y="30"/>
                      <a:pt x="40" y="29"/>
                    </a:cubicBezTo>
                    <a:cubicBezTo>
                      <a:pt x="40" y="27"/>
                      <a:pt x="40" y="24"/>
                      <a:pt x="40" y="21"/>
                    </a:cubicBezTo>
                    <a:cubicBezTo>
                      <a:pt x="40" y="16"/>
                      <a:pt x="40" y="11"/>
                      <a:pt x="42" y="9"/>
                    </a:cubicBezTo>
                    <a:cubicBezTo>
                      <a:pt x="43" y="7"/>
                      <a:pt x="43" y="7"/>
                      <a:pt x="43" y="4"/>
                    </a:cubicBezTo>
                    <a:cubicBezTo>
                      <a:pt x="43" y="3"/>
                      <a:pt x="43" y="2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1" y="0"/>
                    </a:cubicBezTo>
                    <a:cubicBezTo>
                      <a:pt x="41" y="0"/>
                      <a:pt x="41" y="1"/>
                      <a:pt x="40" y="1"/>
                    </a:cubicBezTo>
                    <a:cubicBezTo>
                      <a:pt x="40" y="1"/>
                      <a:pt x="39" y="1"/>
                      <a:pt x="39" y="1"/>
                    </a:cubicBezTo>
                    <a:cubicBezTo>
                      <a:pt x="39" y="2"/>
                      <a:pt x="38" y="2"/>
                      <a:pt x="38" y="2"/>
                    </a:cubicBezTo>
                    <a:cubicBezTo>
                      <a:pt x="38" y="2"/>
                      <a:pt x="37" y="2"/>
                      <a:pt x="36" y="3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2" y="5"/>
                      <a:pt x="31" y="5"/>
                      <a:pt x="30" y="4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22" y="11"/>
                      <a:pt x="15" y="12"/>
                      <a:pt x="9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7" y="15"/>
                      <a:pt x="8" y="15"/>
                    </a:cubicBezTo>
                    <a:cubicBezTo>
                      <a:pt x="8" y="16"/>
                      <a:pt x="8" y="17"/>
                      <a:pt x="8" y="18"/>
                    </a:cubicBezTo>
                    <a:cubicBezTo>
                      <a:pt x="7" y="19"/>
                      <a:pt x="5" y="21"/>
                      <a:pt x="4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3" y="25"/>
                      <a:pt x="5" y="28"/>
                      <a:pt x="8" y="31"/>
                    </a:cubicBezTo>
                    <a:cubicBezTo>
                      <a:pt x="10" y="33"/>
                      <a:pt x="13" y="36"/>
                      <a:pt x="15" y="37"/>
                    </a:cubicBezTo>
                    <a:cubicBezTo>
                      <a:pt x="16" y="38"/>
                      <a:pt x="18" y="40"/>
                      <a:pt x="19" y="41"/>
                    </a:cubicBezTo>
                    <a:cubicBezTo>
                      <a:pt x="19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2" y="41"/>
                      <a:pt x="22" y="41"/>
                    </a:cubicBezTo>
                    <a:cubicBezTo>
                      <a:pt x="22" y="41"/>
                      <a:pt x="23" y="42"/>
                      <a:pt x="23" y="42"/>
                    </a:cubicBezTo>
                    <a:cubicBezTo>
                      <a:pt x="24" y="42"/>
                      <a:pt x="24" y="42"/>
                      <a:pt x="25" y="42"/>
                    </a:cubicBezTo>
                    <a:cubicBezTo>
                      <a:pt x="25" y="42"/>
                      <a:pt x="27" y="42"/>
                      <a:pt x="29" y="43"/>
                    </a:cubicBezTo>
                    <a:cubicBezTo>
                      <a:pt x="31" y="43"/>
                      <a:pt x="34" y="43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41"/>
                      <a:pt x="37" y="36"/>
                      <a:pt x="3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68" name="Freeform 2151">
                <a:extLst>
                  <a:ext uri="{FF2B5EF4-FFF2-40B4-BE49-F238E27FC236}">
                    <a16:creationId xmlns:a16="http://schemas.microsoft.com/office/drawing/2014/main" id="{66483391-8760-284B-881C-68F33D478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268" y="3800999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69" name="Freeform 2152">
                <a:extLst>
                  <a:ext uri="{FF2B5EF4-FFF2-40B4-BE49-F238E27FC236}">
                    <a16:creationId xmlns:a16="http://schemas.microsoft.com/office/drawing/2014/main" id="{EB224E97-3F0A-6843-86EB-7BC6BC852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693" y="3802798"/>
                <a:ext cx="3717" cy="179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70" name="Freeform 2153">
                <a:extLst>
                  <a:ext uri="{FF2B5EF4-FFF2-40B4-BE49-F238E27FC236}">
                    <a16:creationId xmlns:a16="http://schemas.microsoft.com/office/drawing/2014/main" id="{780AB7F2-5671-6742-83DB-E4B2D3899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508" y="3836969"/>
                <a:ext cx="5575" cy="1798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3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71" name="Freeform 2154">
                <a:extLst>
                  <a:ext uri="{FF2B5EF4-FFF2-40B4-BE49-F238E27FC236}">
                    <a16:creationId xmlns:a16="http://schemas.microsoft.com/office/drawing/2014/main" id="{E83A291B-6403-A146-94C4-96D8F6226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702" y="37992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72" name="Freeform 2155">
                <a:extLst>
                  <a:ext uri="{FF2B5EF4-FFF2-40B4-BE49-F238E27FC236}">
                    <a16:creationId xmlns:a16="http://schemas.microsoft.com/office/drawing/2014/main" id="{9FD8F99C-2463-6C44-B6A1-8815EC61C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985" y="3799201"/>
                <a:ext cx="3717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73" name="Freeform 2156">
                <a:extLst>
                  <a:ext uri="{FF2B5EF4-FFF2-40B4-BE49-F238E27FC236}">
                    <a16:creationId xmlns:a16="http://schemas.microsoft.com/office/drawing/2014/main" id="{4B4308E3-FD00-8847-B39D-C33A66EAC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242" y="3876536"/>
                <a:ext cx="55752" cy="44962"/>
              </a:xfrm>
              <a:custGeom>
                <a:avLst/>
                <a:gdLst>
                  <a:gd name="T0" fmla="*/ 23 w 32"/>
                  <a:gd name="T1" fmla="*/ 3 h 26"/>
                  <a:gd name="T2" fmla="*/ 22 w 32"/>
                  <a:gd name="T3" fmla="*/ 3 h 26"/>
                  <a:gd name="T4" fmla="*/ 21 w 32"/>
                  <a:gd name="T5" fmla="*/ 4 h 26"/>
                  <a:gd name="T6" fmla="*/ 21 w 32"/>
                  <a:gd name="T7" fmla="*/ 3 h 26"/>
                  <a:gd name="T8" fmla="*/ 19 w 32"/>
                  <a:gd name="T9" fmla="*/ 3 h 26"/>
                  <a:gd name="T10" fmla="*/ 18 w 32"/>
                  <a:gd name="T11" fmla="*/ 3 h 26"/>
                  <a:gd name="T12" fmla="*/ 17 w 32"/>
                  <a:gd name="T13" fmla="*/ 2 h 26"/>
                  <a:gd name="T14" fmla="*/ 12 w 32"/>
                  <a:gd name="T15" fmla="*/ 2 h 26"/>
                  <a:gd name="T16" fmla="*/ 6 w 32"/>
                  <a:gd name="T17" fmla="*/ 1 h 26"/>
                  <a:gd name="T18" fmla="*/ 4 w 32"/>
                  <a:gd name="T19" fmla="*/ 0 h 26"/>
                  <a:gd name="T20" fmla="*/ 4 w 32"/>
                  <a:gd name="T21" fmla="*/ 0 h 26"/>
                  <a:gd name="T22" fmla="*/ 3 w 32"/>
                  <a:gd name="T23" fmla="*/ 0 h 26"/>
                  <a:gd name="T24" fmla="*/ 3 w 32"/>
                  <a:gd name="T25" fmla="*/ 0 h 26"/>
                  <a:gd name="T26" fmla="*/ 1 w 32"/>
                  <a:gd name="T27" fmla="*/ 5 h 26"/>
                  <a:gd name="T28" fmla="*/ 0 w 32"/>
                  <a:gd name="T29" fmla="*/ 7 h 26"/>
                  <a:gd name="T30" fmla="*/ 3 w 32"/>
                  <a:gd name="T31" fmla="*/ 11 h 26"/>
                  <a:gd name="T32" fmla="*/ 6 w 32"/>
                  <a:gd name="T33" fmla="*/ 11 h 26"/>
                  <a:gd name="T34" fmla="*/ 9 w 32"/>
                  <a:gd name="T35" fmla="*/ 9 h 26"/>
                  <a:gd name="T36" fmla="*/ 14 w 32"/>
                  <a:gd name="T37" fmla="*/ 13 h 26"/>
                  <a:gd name="T38" fmla="*/ 14 w 32"/>
                  <a:gd name="T39" fmla="*/ 14 h 26"/>
                  <a:gd name="T40" fmla="*/ 14 w 32"/>
                  <a:gd name="T41" fmla="*/ 14 h 26"/>
                  <a:gd name="T42" fmla="*/ 22 w 32"/>
                  <a:gd name="T43" fmla="*/ 17 h 26"/>
                  <a:gd name="T44" fmla="*/ 24 w 32"/>
                  <a:gd name="T45" fmla="*/ 23 h 26"/>
                  <a:gd name="T46" fmla="*/ 25 w 32"/>
                  <a:gd name="T47" fmla="*/ 25 h 26"/>
                  <a:gd name="T48" fmla="*/ 30 w 32"/>
                  <a:gd name="T49" fmla="*/ 26 h 26"/>
                  <a:gd name="T50" fmla="*/ 30 w 32"/>
                  <a:gd name="T51" fmla="*/ 26 h 26"/>
                  <a:gd name="T52" fmla="*/ 31 w 32"/>
                  <a:gd name="T53" fmla="*/ 23 h 26"/>
                  <a:gd name="T54" fmla="*/ 31 w 32"/>
                  <a:gd name="T55" fmla="*/ 21 h 26"/>
                  <a:gd name="T56" fmla="*/ 31 w 32"/>
                  <a:gd name="T57" fmla="*/ 21 h 26"/>
                  <a:gd name="T58" fmla="*/ 31 w 32"/>
                  <a:gd name="T59" fmla="*/ 19 h 26"/>
                  <a:gd name="T60" fmla="*/ 31 w 32"/>
                  <a:gd name="T61" fmla="*/ 18 h 26"/>
                  <a:gd name="T62" fmla="*/ 32 w 32"/>
                  <a:gd name="T63" fmla="*/ 17 h 26"/>
                  <a:gd name="T64" fmla="*/ 32 w 32"/>
                  <a:gd name="T65" fmla="*/ 16 h 26"/>
                  <a:gd name="T66" fmla="*/ 32 w 32"/>
                  <a:gd name="T67" fmla="*/ 15 h 26"/>
                  <a:gd name="T68" fmla="*/ 23 w 32"/>
                  <a:gd name="T69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26">
                    <a:moveTo>
                      <a:pt x="23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4"/>
                      <a:pt x="21" y="4"/>
                    </a:cubicBezTo>
                    <a:cubicBezTo>
                      <a:pt x="21" y="4"/>
                      <a:pt x="21" y="3"/>
                      <a:pt x="21" y="3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8" y="3"/>
                      <a:pt x="17" y="3"/>
                      <a:pt x="17" y="2"/>
                    </a:cubicBezTo>
                    <a:cubicBezTo>
                      <a:pt x="16" y="2"/>
                      <a:pt x="13" y="2"/>
                      <a:pt x="12" y="2"/>
                    </a:cubicBezTo>
                    <a:cubicBezTo>
                      <a:pt x="9" y="1"/>
                      <a:pt x="7" y="1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1" y="10"/>
                      <a:pt x="3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7" y="9"/>
                      <a:pt x="9" y="9"/>
                    </a:cubicBezTo>
                    <a:cubicBezTo>
                      <a:pt x="12" y="9"/>
                      <a:pt x="13" y="11"/>
                      <a:pt x="14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6" y="14"/>
                      <a:pt x="20" y="15"/>
                      <a:pt x="22" y="17"/>
                    </a:cubicBezTo>
                    <a:cubicBezTo>
                      <a:pt x="24" y="19"/>
                      <a:pt x="24" y="21"/>
                      <a:pt x="24" y="23"/>
                    </a:cubicBezTo>
                    <a:cubicBezTo>
                      <a:pt x="24" y="24"/>
                      <a:pt x="24" y="25"/>
                      <a:pt x="25" y="25"/>
                    </a:cubicBezTo>
                    <a:cubicBezTo>
                      <a:pt x="26" y="26"/>
                      <a:pt x="27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5"/>
                      <a:pt x="31" y="23"/>
                      <a:pt x="31" y="23"/>
                    </a:cubicBezTo>
                    <a:cubicBezTo>
                      <a:pt x="31" y="23"/>
                      <a:pt x="31" y="22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0"/>
                      <a:pt x="31" y="20"/>
                      <a:pt x="31" y="19"/>
                    </a:cubicBezTo>
                    <a:cubicBezTo>
                      <a:pt x="31" y="19"/>
                      <a:pt x="31" y="19"/>
                      <a:pt x="31" y="18"/>
                    </a:cubicBezTo>
                    <a:cubicBezTo>
                      <a:pt x="31" y="18"/>
                      <a:pt x="31" y="17"/>
                      <a:pt x="32" y="17"/>
                    </a:cubicBezTo>
                    <a:cubicBezTo>
                      <a:pt x="32" y="17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29" y="12"/>
                      <a:pt x="25" y="7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74" name="Freeform 2157">
                <a:extLst>
                  <a:ext uri="{FF2B5EF4-FFF2-40B4-BE49-F238E27FC236}">
                    <a16:creationId xmlns:a16="http://schemas.microsoft.com/office/drawing/2014/main" id="{69184417-6FF7-854D-B9A5-8D03B4A32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835" y="3881931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75" name="Freeform 2158">
                <a:extLst>
                  <a:ext uri="{FF2B5EF4-FFF2-40B4-BE49-F238E27FC236}">
                    <a16:creationId xmlns:a16="http://schemas.microsoft.com/office/drawing/2014/main" id="{F58BEA31-1552-5544-B9B1-99775769F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817" y="38765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76" name="Freeform 2159">
                <a:extLst>
                  <a:ext uri="{FF2B5EF4-FFF2-40B4-BE49-F238E27FC236}">
                    <a16:creationId xmlns:a16="http://schemas.microsoft.com/office/drawing/2014/main" id="{61AC742F-7996-284E-ADD3-A6DFB5812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675" y="38765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77" name="Freeform 2160">
                <a:extLst>
                  <a:ext uri="{FF2B5EF4-FFF2-40B4-BE49-F238E27FC236}">
                    <a16:creationId xmlns:a16="http://schemas.microsoft.com/office/drawing/2014/main" id="{7D929227-7EF5-AB4A-9D14-B7910AADC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410" y="3881931"/>
                <a:ext cx="1858" cy="179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78" name="Freeform 2161">
                <a:extLst>
                  <a:ext uri="{FF2B5EF4-FFF2-40B4-BE49-F238E27FC236}">
                    <a16:creationId xmlns:a16="http://schemas.microsoft.com/office/drawing/2014/main" id="{5336055B-98FB-0148-833C-CF71281FC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711" y="3901714"/>
                <a:ext cx="109645" cy="43164"/>
              </a:xfrm>
              <a:custGeom>
                <a:avLst/>
                <a:gdLst>
                  <a:gd name="T0" fmla="*/ 54 w 61"/>
                  <a:gd name="T1" fmla="*/ 9 h 25"/>
                  <a:gd name="T2" fmla="*/ 45 w 61"/>
                  <a:gd name="T3" fmla="*/ 3 h 25"/>
                  <a:gd name="T4" fmla="*/ 40 w 61"/>
                  <a:gd name="T5" fmla="*/ 2 h 25"/>
                  <a:gd name="T6" fmla="*/ 26 w 61"/>
                  <a:gd name="T7" fmla="*/ 7 h 25"/>
                  <a:gd name="T8" fmla="*/ 17 w 61"/>
                  <a:gd name="T9" fmla="*/ 11 h 25"/>
                  <a:gd name="T10" fmla="*/ 5 w 61"/>
                  <a:gd name="T11" fmla="*/ 7 h 25"/>
                  <a:gd name="T12" fmla="*/ 1 w 61"/>
                  <a:gd name="T13" fmla="*/ 4 h 25"/>
                  <a:gd name="T14" fmla="*/ 1 w 61"/>
                  <a:gd name="T15" fmla="*/ 5 h 25"/>
                  <a:gd name="T16" fmla="*/ 1 w 61"/>
                  <a:gd name="T17" fmla="*/ 5 h 25"/>
                  <a:gd name="T18" fmla="*/ 1 w 61"/>
                  <a:gd name="T19" fmla="*/ 6 h 25"/>
                  <a:gd name="T20" fmla="*/ 1 w 61"/>
                  <a:gd name="T21" fmla="*/ 6 h 25"/>
                  <a:gd name="T22" fmla="*/ 1 w 61"/>
                  <a:gd name="T23" fmla="*/ 7 h 25"/>
                  <a:gd name="T24" fmla="*/ 0 w 61"/>
                  <a:gd name="T25" fmla="*/ 12 h 25"/>
                  <a:gd name="T26" fmla="*/ 0 w 61"/>
                  <a:gd name="T27" fmla="*/ 12 h 25"/>
                  <a:gd name="T28" fmla="*/ 13 w 61"/>
                  <a:gd name="T29" fmla="*/ 19 h 25"/>
                  <a:gd name="T30" fmla="*/ 17 w 61"/>
                  <a:gd name="T31" fmla="*/ 21 h 25"/>
                  <a:gd name="T32" fmla="*/ 22 w 61"/>
                  <a:gd name="T33" fmla="*/ 25 h 25"/>
                  <a:gd name="T34" fmla="*/ 23 w 61"/>
                  <a:gd name="T35" fmla="*/ 25 h 25"/>
                  <a:gd name="T36" fmla="*/ 27 w 61"/>
                  <a:gd name="T37" fmla="*/ 23 h 25"/>
                  <a:gd name="T38" fmla="*/ 26 w 61"/>
                  <a:gd name="T39" fmla="*/ 21 h 25"/>
                  <a:gd name="T40" fmla="*/ 24 w 61"/>
                  <a:gd name="T41" fmla="*/ 18 h 25"/>
                  <a:gd name="T42" fmla="*/ 27 w 61"/>
                  <a:gd name="T43" fmla="*/ 13 h 25"/>
                  <a:gd name="T44" fmla="*/ 30 w 61"/>
                  <a:gd name="T45" fmla="*/ 11 h 25"/>
                  <a:gd name="T46" fmla="*/ 45 w 61"/>
                  <a:gd name="T47" fmla="*/ 6 h 25"/>
                  <a:gd name="T48" fmla="*/ 51 w 61"/>
                  <a:gd name="T49" fmla="*/ 11 h 25"/>
                  <a:gd name="T50" fmla="*/ 49 w 61"/>
                  <a:gd name="T51" fmla="*/ 17 h 25"/>
                  <a:gd name="T52" fmla="*/ 54 w 61"/>
                  <a:gd name="T53" fmla="*/ 24 h 25"/>
                  <a:gd name="T54" fmla="*/ 55 w 61"/>
                  <a:gd name="T55" fmla="*/ 24 h 25"/>
                  <a:gd name="T56" fmla="*/ 56 w 61"/>
                  <a:gd name="T57" fmla="*/ 23 h 25"/>
                  <a:gd name="T58" fmla="*/ 57 w 61"/>
                  <a:gd name="T59" fmla="*/ 21 h 25"/>
                  <a:gd name="T60" fmla="*/ 58 w 61"/>
                  <a:gd name="T61" fmla="*/ 21 h 25"/>
                  <a:gd name="T62" fmla="*/ 59 w 61"/>
                  <a:gd name="T63" fmla="*/ 20 h 25"/>
                  <a:gd name="T64" fmla="*/ 59 w 61"/>
                  <a:gd name="T65" fmla="*/ 19 h 25"/>
                  <a:gd name="T66" fmla="*/ 60 w 61"/>
                  <a:gd name="T67" fmla="*/ 18 h 25"/>
                  <a:gd name="T68" fmla="*/ 61 w 61"/>
                  <a:gd name="T69" fmla="*/ 18 h 25"/>
                  <a:gd name="T70" fmla="*/ 61 w 61"/>
                  <a:gd name="T71" fmla="*/ 18 h 25"/>
                  <a:gd name="T72" fmla="*/ 61 w 61"/>
                  <a:gd name="T73" fmla="*/ 18 h 25"/>
                  <a:gd name="T74" fmla="*/ 61 w 61"/>
                  <a:gd name="T75" fmla="*/ 18 h 25"/>
                  <a:gd name="T76" fmla="*/ 61 w 61"/>
                  <a:gd name="T77" fmla="*/ 17 h 25"/>
                  <a:gd name="T78" fmla="*/ 55 w 61"/>
                  <a:gd name="T79" fmla="*/ 10 h 25"/>
                  <a:gd name="T80" fmla="*/ 54 w 61"/>
                  <a:gd name="T81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1" h="25">
                    <a:moveTo>
                      <a:pt x="54" y="9"/>
                    </a:moveTo>
                    <a:cubicBezTo>
                      <a:pt x="52" y="5"/>
                      <a:pt x="48" y="4"/>
                      <a:pt x="45" y="3"/>
                    </a:cubicBezTo>
                    <a:cubicBezTo>
                      <a:pt x="43" y="3"/>
                      <a:pt x="41" y="2"/>
                      <a:pt x="40" y="2"/>
                    </a:cubicBezTo>
                    <a:cubicBezTo>
                      <a:pt x="36" y="0"/>
                      <a:pt x="31" y="2"/>
                      <a:pt x="26" y="7"/>
                    </a:cubicBezTo>
                    <a:cubicBezTo>
                      <a:pt x="23" y="10"/>
                      <a:pt x="20" y="11"/>
                      <a:pt x="17" y="11"/>
                    </a:cubicBezTo>
                    <a:cubicBezTo>
                      <a:pt x="13" y="11"/>
                      <a:pt x="8" y="9"/>
                      <a:pt x="5" y="7"/>
                    </a:cubicBezTo>
                    <a:cubicBezTo>
                      <a:pt x="4" y="7"/>
                      <a:pt x="3" y="5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10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3"/>
                      <a:pt x="10" y="15"/>
                      <a:pt x="13" y="19"/>
                    </a:cubicBezTo>
                    <a:cubicBezTo>
                      <a:pt x="15" y="21"/>
                      <a:pt x="16" y="21"/>
                      <a:pt x="17" y="21"/>
                    </a:cubicBezTo>
                    <a:cubicBezTo>
                      <a:pt x="19" y="22"/>
                      <a:pt x="20" y="22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4" y="25"/>
                      <a:pt x="27" y="24"/>
                      <a:pt x="27" y="23"/>
                    </a:cubicBezTo>
                    <a:cubicBezTo>
                      <a:pt x="27" y="22"/>
                      <a:pt x="27" y="22"/>
                      <a:pt x="26" y="21"/>
                    </a:cubicBezTo>
                    <a:cubicBezTo>
                      <a:pt x="25" y="21"/>
                      <a:pt x="24" y="19"/>
                      <a:pt x="24" y="18"/>
                    </a:cubicBezTo>
                    <a:cubicBezTo>
                      <a:pt x="23" y="15"/>
                      <a:pt x="26" y="14"/>
                      <a:pt x="27" y="13"/>
                    </a:cubicBezTo>
                    <a:cubicBezTo>
                      <a:pt x="29" y="12"/>
                      <a:pt x="29" y="12"/>
                      <a:pt x="30" y="11"/>
                    </a:cubicBezTo>
                    <a:cubicBezTo>
                      <a:pt x="31" y="6"/>
                      <a:pt x="41" y="4"/>
                      <a:pt x="45" y="6"/>
                    </a:cubicBezTo>
                    <a:cubicBezTo>
                      <a:pt x="48" y="7"/>
                      <a:pt x="50" y="9"/>
                      <a:pt x="51" y="11"/>
                    </a:cubicBezTo>
                    <a:cubicBezTo>
                      <a:pt x="51" y="13"/>
                      <a:pt x="51" y="15"/>
                      <a:pt x="49" y="17"/>
                    </a:cubicBezTo>
                    <a:cubicBezTo>
                      <a:pt x="48" y="17"/>
                      <a:pt x="49" y="19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3"/>
                      <a:pt x="55" y="23"/>
                      <a:pt x="56" y="23"/>
                    </a:cubicBezTo>
                    <a:cubicBezTo>
                      <a:pt x="56" y="22"/>
                      <a:pt x="57" y="22"/>
                      <a:pt x="57" y="21"/>
                    </a:cubicBezTo>
                    <a:cubicBezTo>
                      <a:pt x="57" y="21"/>
                      <a:pt x="57" y="21"/>
                      <a:pt x="58" y="21"/>
                    </a:cubicBezTo>
                    <a:cubicBezTo>
                      <a:pt x="58" y="20"/>
                      <a:pt x="58" y="20"/>
                      <a:pt x="59" y="20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19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7"/>
                      <a:pt x="61" y="17"/>
                    </a:cubicBezTo>
                    <a:cubicBezTo>
                      <a:pt x="59" y="16"/>
                      <a:pt x="57" y="13"/>
                      <a:pt x="55" y="10"/>
                    </a:cubicBezTo>
                    <a:lnTo>
                      <a:pt x="54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79" name="Freeform 2162">
                <a:extLst>
                  <a:ext uri="{FF2B5EF4-FFF2-40B4-BE49-F238E27FC236}">
                    <a16:creationId xmlns:a16="http://schemas.microsoft.com/office/drawing/2014/main" id="{25F501A6-972C-4442-8560-97C986166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569" y="3908908"/>
                <a:ext cx="0" cy="179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80" name="Freeform 2163">
                <a:extLst>
                  <a:ext uri="{FF2B5EF4-FFF2-40B4-BE49-F238E27FC236}">
                    <a16:creationId xmlns:a16="http://schemas.microsoft.com/office/drawing/2014/main" id="{AD95C050-96CA-D249-A23B-A17D7191F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569" y="3912505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81" name="Freeform 2164">
                <a:extLst>
                  <a:ext uri="{FF2B5EF4-FFF2-40B4-BE49-F238E27FC236}">
                    <a16:creationId xmlns:a16="http://schemas.microsoft.com/office/drawing/2014/main" id="{C8C1C04F-8408-4547-9A91-340360E59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569" y="3910707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82" name="Freeform 2165">
                <a:extLst>
                  <a:ext uri="{FF2B5EF4-FFF2-40B4-BE49-F238E27FC236}">
                    <a16:creationId xmlns:a16="http://schemas.microsoft.com/office/drawing/2014/main" id="{CF6774FC-AF08-DB4E-9CF4-8A9B34ECE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711" y="39232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83" name="Freeform 2166">
                <a:extLst>
                  <a:ext uri="{FF2B5EF4-FFF2-40B4-BE49-F238E27FC236}">
                    <a16:creationId xmlns:a16="http://schemas.microsoft.com/office/drawing/2014/main" id="{5654E7B2-D795-6D49-81E2-130FCC2CE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781" y="3944878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84" name="Freeform 2167">
                <a:extLst>
                  <a:ext uri="{FF2B5EF4-FFF2-40B4-BE49-F238E27FC236}">
                    <a16:creationId xmlns:a16="http://schemas.microsoft.com/office/drawing/2014/main" id="{97F1F578-3100-F146-A457-A18E51AAD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214" y="39394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85" name="Freeform 2168">
                <a:extLst>
                  <a:ext uri="{FF2B5EF4-FFF2-40B4-BE49-F238E27FC236}">
                    <a16:creationId xmlns:a16="http://schemas.microsoft.com/office/drawing/2014/main" id="{E465DEBB-5D65-B740-B24E-70CDF750F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498" y="3943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86" name="Freeform 2169">
                <a:extLst>
                  <a:ext uri="{FF2B5EF4-FFF2-40B4-BE49-F238E27FC236}">
                    <a16:creationId xmlns:a16="http://schemas.microsoft.com/office/drawing/2014/main" id="{67531254-ED77-FA4F-8CE7-C948DB8E9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931" y="3934087"/>
                <a:ext cx="0" cy="179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87" name="Freeform 2170">
                <a:extLst>
                  <a:ext uri="{FF2B5EF4-FFF2-40B4-BE49-F238E27FC236}">
                    <a16:creationId xmlns:a16="http://schemas.microsoft.com/office/drawing/2014/main" id="{12E4B8B3-DC44-FE43-B0FB-FF410F83E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073" y="3935886"/>
                <a:ext cx="1858" cy="179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88" name="Freeform 2171">
                <a:extLst>
                  <a:ext uri="{FF2B5EF4-FFF2-40B4-BE49-F238E27FC236}">
                    <a16:creationId xmlns:a16="http://schemas.microsoft.com/office/drawing/2014/main" id="{FD54A8D2-F8F1-7A40-BEC0-62B1596C1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922" y="3948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89" name="Freeform 2172">
                <a:extLst>
                  <a:ext uri="{FF2B5EF4-FFF2-40B4-BE49-F238E27FC236}">
                    <a16:creationId xmlns:a16="http://schemas.microsoft.com/office/drawing/2014/main" id="{B0AC041B-D84D-7D4E-9C04-2EB6B6C8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144" y="3631941"/>
                <a:ext cx="157964" cy="59350"/>
              </a:xfrm>
              <a:custGeom>
                <a:avLst/>
                <a:gdLst>
                  <a:gd name="T0" fmla="*/ 70 w 89"/>
                  <a:gd name="T1" fmla="*/ 23 h 34"/>
                  <a:gd name="T2" fmla="*/ 52 w 89"/>
                  <a:gd name="T3" fmla="*/ 16 h 34"/>
                  <a:gd name="T4" fmla="*/ 15 w 89"/>
                  <a:gd name="T5" fmla="*/ 1 h 34"/>
                  <a:gd name="T6" fmla="*/ 0 w 89"/>
                  <a:gd name="T7" fmla="*/ 1 h 34"/>
                  <a:gd name="T8" fmla="*/ 8 w 89"/>
                  <a:gd name="T9" fmla="*/ 9 h 34"/>
                  <a:gd name="T10" fmla="*/ 25 w 89"/>
                  <a:gd name="T11" fmla="*/ 11 h 34"/>
                  <a:gd name="T12" fmla="*/ 40 w 89"/>
                  <a:gd name="T13" fmla="*/ 18 h 34"/>
                  <a:gd name="T14" fmla="*/ 50 w 89"/>
                  <a:gd name="T15" fmla="*/ 24 h 34"/>
                  <a:gd name="T16" fmla="*/ 56 w 89"/>
                  <a:gd name="T17" fmla="*/ 28 h 34"/>
                  <a:gd name="T18" fmla="*/ 56 w 89"/>
                  <a:gd name="T19" fmla="*/ 32 h 34"/>
                  <a:gd name="T20" fmla="*/ 55 w 89"/>
                  <a:gd name="T21" fmla="*/ 33 h 34"/>
                  <a:gd name="T22" fmla="*/ 56 w 89"/>
                  <a:gd name="T23" fmla="*/ 33 h 34"/>
                  <a:gd name="T24" fmla="*/ 70 w 89"/>
                  <a:gd name="T25" fmla="*/ 34 h 34"/>
                  <a:gd name="T26" fmla="*/ 89 w 89"/>
                  <a:gd name="T27" fmla="*/ 33 h 34"/>
                  <a:gd name="T28" fmla="*/ 70 w 89"/>
                  <a:gd name="T29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34">
                    <a:moveTo>
                      <a:pt x="70" y="23"/>
                    </a:moveTo>
                    <a:cubicBezTo>
                      <a:pt x="67" y="23"/>
                      <a:pt x="60" y="20"/>
                      <a:pt x="52" y="16"/>
                    </a:cubicBezTo>
                    <a:cubicBezTo>
                      <a:pt x="41" y="11"/>
                      <a:pt x="28" y="4"/>
                      <a:pt x="15" y="1"/>
                    </a:cubicBezTo>
                    <a:cubicBezTo>
                      <a:pt x="10" y="0"/>
                      <a:pt x="5" y="0"/>
                      <a:pt x="0" y="1"/>
                    </a:cubicBezTo>
                    <a:cubicBezTo>
                      <a:pt x="5" y="2"/>
                      <a:pt x="8" y="6"/>
                      <a:pt x="8" y="9"/>
                    </a:cubicBezTo>
                    <a:cubicBezTo>
                      <a:pt x="8" y="9"/>
                      <a:pt x="10" y="11"/>
                      <a:pt x="25" y="11"/>
                    </a:cubicBezTo>
                    <a:cubicBezTo>
                      <a:pt x="32" y="12"/>
                      <a:pt x="36" y="15"/>
                      <a:pt x="40" y="18"/>
                    </a:cubicBezTo>
                    <a:cubicBezTo>
                      <a:pt x="43" y="21"/>
                      <a:pt x="45" y="23"/>
                      <a:pt x="50" y="24"/>
                    </a:cubicBezTo>
                    <a:cubicBezTo>
                      <a:pt x="53" y="25"/>
                      <a:pt x="55" y="26"/>
                      <a:pt x="56" y="28"/>
                    </a:cubicBezTo>
                    <a:cubicBezTo>
                      <a:pt x="57" y="29"/>
                      <a:pt x="56" y="31"/>
                      <a:pt x="56" y="32"/>
                    </a:cubicBezTo>
                    <a:cubicBezTo>
                      <a:pt x="56" y="32"/>
                      <a:pt x="55" y="33"/>
                      <a:pt x="55" y="33"/>
                    </a:cubicBezTo>
                    <a:cubicBezTo>
                      <a:pt x="55" y="33"/>
                      <a:pt x="55" y="33"/>
                      <a:pt x="56" y="33"/>
                    </a:cubicBezTo>
                    <a:cubicBezTo>
                      <a:pt x="57" y="34"/>
                      <a:pt x="63" y="34"/>
                      <a:pt x="70" y="34"/>
                    </a:cubicBezTo>
                    <a:cubicBezTo>
                      <a:pt x="80" y="34"/>
                      <a:pt x="87" y="33"/>
                      <a:pt x="89" y="33"/>
                    </a:cubicBezTo>
                    <a:cubicBezTo>
                      <a:pt x="87" y="30"/>
                      <a:pt x="76" y="23"/>
                      <a:pt x="7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90" name="Freeform 2173">
                <a:extLst>
                  <a:ext uri="{FF2B5EF4-FFF2-40B4-BE49-F238E27FC236}">
                    <a16:creationId xmlns:a16="http://schemas.microsoft.com/office/drawing/2014/main" id="{15AAB296-5376-534D-84B5-CB31E3B21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118" y="3635538"/>
                <a:ext cx="29734" cy="17985"/>
              </a:xfrm>
              <a:custGeom>
                <a:avLst/>
                <a:gdLst>
                  <a:gd name="T0" fmla="*/ 0 w 17"/>
                  <a:gd name="T1" fmla="*/ 10 h 10"/>
                  <a:gd name="T2" fmla="*/ 0 w 17"/>
                  <a:gd name="T3" fmla="*/ 10 h 10"/>
                  <a:gd name="T4" fmla="*/ 14 w 17"/>
                  <a:gd name="T5" fmla="*/ 2 h 10"/>
                  <a:gd name="T6" fmla="*/ 16 w 17"/>
                  <a:gd name="T7" fmla="*/ 1 h 10"/>
                  <a:gd name="T8" fmla="*/ 17 w 17"/>
                  <a:gd name="T9" fmla="*/ 0 h 10"/>
                  <a:gd name="T10" fmla="*/ 0 w 17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0"/>
                      <a:pt x="10" y="5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0"/>
                      <a:pt x="17" y="0"/>
                    </a:cubicBezTo>
                    <a:cubicBezTo>
                      <a:pt x="8" y="3"/>
                      <a:pt x="1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91" name="Freeform 2174">
                <a:extLst>
                  <a:ext uri="{FF2B5EF4-FFF2-40B4-BE49-F238E27FC236}">
                    <a16:creationId xmlns:a16="http://schemas.microsoft.com/office/drawing/2014/main" id="{D74C23DB-2AC0-AA47-8729-D5D88C93A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630" y="3729060"/>
                <a:ext cx="31593" cy="7194"/>
              </a:xfrm>
              <a:custGeom>
                <a:avLst/>
                <a:gdLst>
                  <a:gd name="T0" fmla="*/ 18 w 18"/>
                  <a:gd name="T1" fmla="*/ 3 h 4"/>
                  <a:gd name="T2" fmla="*/ 1 w 18"/>
                  <a:gd name="T3" fmla="*/ 0 h 4"/>
                  <a:gd name="T4" fmla="*/ 0 w 18"/>
                  <a:gd name="T5" fmla="*/ 0 h 4"/>
                  <a:gd name="T6" fmla="*/ 15 w 18"/>
                  <a:gd name="T7" fmla="*/ 4 h 4"/>
                  <a:gd name="T8" fmla="*/ 18 w 1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8" y="3"/>
                    </a:moveTo>
                    <a:cubicBezTo>
                      <a:pt x="15" y="2"/>
                      <a:pt x="8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3" y="2"/>
                      <a:pt x="10" y="4"/>
                      <a:pt x="15" y="4"/>
                    </a:cubicBezTo>
                    <a:cubicBezTo>
                      <a:pt x="16" y="4"/>
                      <a:pt x="17" y="4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92" name="Freeform 2175">
                <a:extLst>
                  <a:ext uri="{FF2B5EF4-FFF2-40B4-BE49-F238E27FC236}">
                    <a16:creationId xmlns:a16="http://schemas.microsoft.com/office/drawing/2014/main" id="{1B45DA0B-E5B6-2340-BDD0-0A40B74B8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496" y="3725463"/>
                <a:ext cx="27876" cy="8992"/>
              </a:xfrm>
              <a:custGeom>
                <a:avLst/>
                <a:gdLst>
                  <a:gd name="T0" fmla="*/ 0 w 15"/>
                  <a:gd name="T1" fmla="*/ 1 h 5"/>
                  <a:gd name="T2" fmla="*/ 0 w 15"/>
                  <a:gd name="T3" fmla="*/ 2 h 5"/>
                  <a:gd name="T4" fmla="*/ 7 w 15"/>
                  <a:gd name="T5" fmla="*/ 5 h 5"/>
                  <a:gd name="T6" fmla="*/ 15 w 15"/>
                  <a:gd name="T7" fmla="*/ 2 h 5"/>
                  <a:gd name="T8" fmla="*/ 5 w 15"/>
                  <a:gd name="T9" fmla="*/ 0 h 5"/>
                  <a:gd name="T10" fmla="*/ 0 w 1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5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4"/>
                      <a:pt x="5" y="5"/>
                      <a:pt x="7" y="5"/>
                    </a:cubicBezTo>
                    <a:cubicBezTo>
                      <a:pt x="10" y="5"/>
                      <a:pt x="14" y="3"/>
                      <a:pt x="15" y="2"/>
                    </a:cubicBezTo>
                    <a:cubicBezTo>
                      <a:pt x="14" y="2"/>
                      <a:pt x="10" y="0"/>
                      <a:pt x="5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93" name="Freeform 2178">
                <a:extLst>
                  <a:ext uri="{FF2B5EF4-FFF2-40B4-BE49-F238E27FC236}">
                    <a16:creationId xmlns:a16="http://schemas.microsoft.com/office/drawing/2014/main" id="{4F4DD502-C22D-F247-832B-EB547730F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805" y="3000673"/>
                <a:ext cx="115221" cy="61149"/>
              </a:xfrm>
              <a:custGeom>
                <a:avLst/>
                <a:gdLst>
                  <a:gd name="T0" fmla="*/ 62 w 65"/>
                  <a:gd name="T1" fmla="*/ 35 h 36"/>
                  <a:gd name="T2" fmla="*/ 63 w 65"/>
                  <a:gd name="T3" fmla="*/ 35 h 36"/>
                  <a:gd name="T4" fmla="*/ 63 w 65"/>
                  <a:gd name="T5" fmla="*/ 32 h 36"/>
                  <a:gd name="T6" fmla="*/ 56 w 65"/>
                  <a:gd name="T7" fmla="*/ 28 h 36"/>
                  <a:gd name="T8" fmla="*/ 43 w 65"/>
                  <a:gd name="T9" fmla="*/ 22 h 36"/>
                  <a:gd name="T10" fmla="*/ 30 w 65"/>
                  <a:gd name="T11" fmla="*/ 7 h 36"/>
                  <a:gd name="T12" fmla="*/ 15 w 65"/>
                  <a:gd name="T13" fmla="*/ 4 h 36"/>
                  <a:gd name="T14" fmla="*/ 4 w 65"/>
                  <a:gd name="T15" fmla="*/ 2 h 36"/>
                  <a:gd name="T16" fmla="*/ 7 w 65"/>
                  <a:gd name="T17" fmla="*/ 7 h 36"/>
                  <a:gd name="T18" fmla="*/ 12 w 65"/>
                  <a:gd name="T19" fmla="*/ 11 h 36"/>
                  <a:gd name="T20" fmla="*/ 20 w 65"/>
                  <a:gd name="T21" fmla="*/ 17 h 36"/>
                  <a:gd name="T22" fmla="*/ 28 w 65"/>
                  <a:gd name="T23" fmla="*/ 22 h 36"/>
                  <a:gd name="T24" fmla="*/ 34 w 65"/>
                  <a:gd name="T25" fmla="*/ 28 h 36"/>
                  <a:gd name="T26" fmla="*/ 39 w 65"/>
                  <a:gd name="T27" fmla="*/ 30 h 36"/>
                  <a:gd name="T28" fmla="*/ 43 w 65"/>
                  <a:gd name="T29" fmla="*/ 35 h 36"/>
                  <a:gd name="T30" fmla="*/ 45 w 65"/>
                  <a:gd name="T31" fmla="*/ 35 h 36"/>
                  <a:gd name="T32" fmla="*/ 62 w 65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6">
                    <a:moveTo>
                      <a:pt x="62" y="35"/>
                    </a:move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34"/>
                      <a:pt x="63" y="33"/>
                      <a:pt x="63" y="32"/>
                    </a:cubicBezTo>
                    <a:cubicBezTo>
                      <a:pt x="65" y="29"/>
                      <a:pt x="60" y="31"/>
                      <a:pt x="56" y="28"/>
                    </a:cubicBezTo>
                    <a:cubicBezTo>
                      <a:pt x="53" y="24"/>
                      <a:pt x="45" y="25"/>
                      <a:pt x="43" y="22"/>
                    </a:cubicBezTo>
                    <a:cubicBezTo>
                      <a:pt x="42" y="18"/>
                      <a:pt x="34" y="7"/>
                      <a:pt x="30" y="7"/>
                    </a:cubicBezTo>
                    <a:cubicBezTo>
                      <a:pt x="26" y="7"/>
                      <a:pt x="20" y="7"/>
                      <a:pt x="15" y="4"/>
                    </a:cubicBezTo>
                    <a:cubicBezTo>
                      <a:pt x="10" y="0"/>
                      <a:pt x="7" y="0"/>
                      <a:pt x="4" y="2"/>
                    </a:cubicBezTo>
                    <a:cubicBezTo>
                      <a:pt x="0" y="4"/>
                      <a:pt x="7" y="5"/>
                      <a:pt x="7" y="7"/>
                    </a:cubicBezTo>
                    <a:cubicBezTo>
                      <a:pt x="7" y="10"/>
                      <a:pt x="9" y="11"/>
                      <a:pt x="12" y="11"/>
                    </a:cubicBezTo>
                    <a:cubicBezTo>
                      <a:pt x="15" y="10"/>
                      <a:pt x="17" y="16"/>
                      <a:pt x="20" y="17"/>
                    </a:cubicBezTo>
                    <a:cubicBezTo>
                      <a:pt x="23" y="17"/>
                      <a:pt x="24" y="22"/>
                      <a:pt x="28" y="22"/>
                    </a:cubicBezTo>
                    <a:cubicBezTo>
                      <a:pt x="31" y="22"/>
                      <a:pt x="32" y="26"/>
                      <a:pt x="34" y="28"/>
                    </a:cubicBezTo>
                    <a:cubicBezTo>
                      <a:pt x="35" y="30"/>
                      <a:pt x="39" y="28"/>
                      <a:pt x="39" y="30"/>
                    </a:cubicBezTo>
                    <a:cubicBezTo>
                      <a:pt x="39" y="32"/>
                      <a:pt x="41" y="33"/>
                      <a:pt x="43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52" y="36"/>
                      <a:pt x="58" y="36"/>
                      <a:pt x="62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94" name="Freeform 2179">
                <a:extLst>
                  <a:ext uri="{FF2B5EF4-FFF2-40B4-BE49-F238E27FC236}">
                    <a16:creationId xmlns:a16="http://schemas.microsoft.com/office/drawing/2014/main" id="{6D6409BF-91ED-7D40-AB1C-FAD8FA3E8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271" y="2166175"/>
                <a:ext cx="156105" cy="86327"/>
              </a:xfrm>
              <a:custGeom>
                <a:avLst/>
                <a:gdLst>
                  <a:gd name="T0" fmla="*/ 69 w 88"/>
                  <a:gd name="T1" fmla="*/ 8 h 50"/>
                  <a:gd name="T2" fmla="*/ 48 w 88"/>
                  <a:gd name="T3" fmla="*/ 4 h 50"/>
                  <a:gd name="T4" fmla="*/ 52 w 88"/>
                  <a:gd name="T5" fmla="*/ 17 h 50"/>
                  <a:gd name="T6" fmla="*/ 39 w 88"/>
                  <a:gd name="T7" fmla="*/ 13 h 50"/>
                  <a:gd name="T8" fmla="*/ 35 w 88"/>
                  <a:gd name="T9" fmla="*/ 21 h 50"/>
                  <a:gd name="T10" fmla="*/ 28 w 88"/>
                  <a:gd name="T11" fmla="*/ 22 h 50"/>
                  <a:gd name="T12" fmla="*/ 9 w 88"/>
                  <a:gd name="T13" fmla="*/ 5 h 50"/>
                  <a:gd name="T14" fmla="*/ 8 w 88"/>
                  <a:gd name="T15" fmla="*/ 19 h 50"/>
                  <a:gd name="T16" fmla="*/ 26 w 88"/>
                  <a:gd name="T17" fmla="*/ 31 h 50"/>
                  <a:gd name="T18" fmla="*/ 53 w 88"/>
                  <a:gd name="T19" fmla="*/ 31 h 50"/>
                  <a:gd name="T20" fmla="*/ 50 w 88"/>
                  <a:gd name="T21" fmla="*/ 45 h 50"/>
                  <a:gd name="T22" fmla="*/ 74 w 88"/>
                  <a:gd name="T23" fmla="*/ 46 h 50"/>
                  <a:gd name="T24" fmla="*/ 83 w 88"/>
                  <a:gd name="T25" fmla="*/ 37 h 50"/>
                  <a:gd name="T26" fmla="*/ 82 w 88"/>
                  <a:gd name="T27" fmla="*/ 25 h 50"/>
                  <a:gd name="T28" fmla="*/ 69 w 88"/>
                  <a:gd name="T29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50">
                    <a:moveTo>
                      <a:pt x="69" y="8"/>
                    </a:moveTo>
                    <a:cubicBezTo>
                      <a:pt x="69" y="13"/>
                      <a:pt x="57" y="7"/>
                      <a:pt x="48" y="4"/>
                    </a:cubicBezTo>
                    <a:cubicBezTo>
                      <a:pt x="39" y="0"/>
                      <a:pt x="45" y="11"/>
                      <a:pt x="52" y="17"/>
                    </a:cubicBezTo>
                    <a:cubicBezTo>
                      <a:pt x="59" y="23"/>
                      <a:pt x="48" y="20"/>
                      <a:pt x="39" y="13"/>
                    </a:cubicBezTo>
                    <a:cubicBezTo>
                      <a:pt x="29" y="7"/>
                      <a:pt x="30" y="18"/>
                      <a:pt x="35" y="21"/>
                    </a:cubicBezTo>
                    <a:cubicBezTo>
                      <a:pt x="39" y="25"/>
                      <a:pt x="34" y="30"/>
                      <a:pt x="28" y="22"/>
                    </a:cubicBezTo>
                    <a:cubicBezTo>
                      <a:pt x="22" y="14"/>
                      <a:pt x="19" y="5"/>
                      <a:pt x="9" y="5"/>
                    </a:cubicBezTo>
                    <a:cubicBezTo>
                      <a:pt x="0" y="4"/>
                      <a:pt x="4" y="14"/>
                      <a:pt x="8" y="19"/>
                    </a:cubicBezTo>
                    <a:cubicBezTo>
                      <a:pt x="13" y="25"/>
                      <a:pt x="18" y="27"/>
                      <a:pt x="26" y="31"/>
                    </a:cubicBezTo>
                    <a:cubicBezTo>
                      <a:pt x="34" y="36"/>
                      <a:pt x="47" y="29"/>
                      <a:pt x="53" y="31"/>
                    </a:cubicBezTo>
                    <a:cubicBezTo>
                      <a:pt x="59" y="32"/>
                      <a:pt x="46" y="40"/>
                      <a:pt x="50" y="45"/>
                    </a:cubicBezTo>
                    <a:cubicBezTo>
                      <a:pt x="54" y="50"/>
                      <a:pt x="65" y="46"/>
                      <a:pt x="74" y="46"/>
                    </a:cubicBezTo>
                    <a:cubicBezTo>
                      <a:pt x="82" y="45"/>
                      <a:pt x="78" y="40"/>
                      <a:pt x="83" y="37"/>
                    </a:cubicBezTo>
                    <a:cubicBezTo>
                      <a:pt x="88" y="33"/>
                      <a:pt x="78" y="34"/>
                      <a:pt x="82" y="25"/>
                    </a:cubicBezTo>
                    <a:cubicBezTo>
                      <a:pt x="86" y="17"/>
                      <a:pt x="70" y="3"/>
                      <a:pt x="6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95" name="Freeform 2180">
                <a:extLst>
                  <a:ext uri="{FF2B5EF4-FFF2-40B4-BE49-F238E27FC236}">
                    <a16:creationId xmlns:a16="http://schemas.microsoft.com/office/drawing/2014/main" id="{3D9F374E-AA99-3E4F-A38A-73F08EC70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757" y="2027691"/>
                <a:ext cx="42743" cy="28776"/>
              </a:xfrm>
              <a:custGeom>
                <a:avLst/>
                <a:gdLst>
                  <a:gd name="T0" fmla="*/ 21 w 25"/>
                  <a:gd name="T1" fmla="*/ 11 h 17"/>
                  <a:gd name="T2" fmla="*/ 6 w 25"/>
                  <a:gd name="T3" fmla="*/ 5 h 17"/>
                  <a:gd name="T4" fmla="*/ 21 w 25"/>
                  <a:gd name="T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7">
                    <a:moveTo>
                      <a:pt x="21" y="11"/>
                    </a:moveTo>
                    <a:cubicBezTo>
                      <a:pt x="25" y="5"/>
                      <a:pt x="0" y="0"/>
                      <a:pt x="6" y="5"/>
                    </a:cubicBezTo>
                    <a:cubicBezTo>
                      <a:pt x="10" y="8"/>
                      <a:pt x="18" y="17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96" name="Freeform 2181">
                <a:extLst>
                  <a:ext uri="{FF2B5EF4-FFF2-40B4-BE49-F238E27FC236}">
                    <a16:creationId xmlns:a16="http://schemas.microsoft.com/office/drawing/2014/main" id="{94D44B8E-448F-4A42-8E97-F8D833AF9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649" y="2563640"/>
                <a:ext cx="139380" cy="91723"/>
              </a:xfrm>
              <a:custGeom>
                <a:avLst/>
                <a:gdLst>
                  <a:gd name="T0" fmla="*/ 78 w 79"/>
                  <a:gd name="T1" fmla="*/ 42 h 53"/>
                  <a:gd name="T2" fmla="*/ 62 w 79"/>
                  <a:gd name="T3" fmla="*/ 29 h 53"/>
                  <a:gd name="T4" fmla="*/ 40 w 79"/>
                  <a:gd name="T5" fmla="*/ 16 h 53"/>
                  <a:gd name="T6" fmla="*/ 26 w 79"/>
                  <a:gd name="T7" fmla="*/ 6 h 53"/>
                  <a:gd name="T8" fmla="*/ 14 w 79"/>
                  <a:gd name="T9" fmla="*/ 13 h 53"/>
                  <a:gd name="T10" fmla="*/ 11 w 79"/>
                  <a:gd name="T11" fmla="*/ 29 h 53"/>
                  <a:gd name="T12" fmla="*/ 1 w 79"/>
                  <a:gd name="T13" fmla="*/ 44 h 53"/>
                  <a:gd name="T14" fmla="*/ 15 w 79"/>
                  <a:gd name="T15" fmla="*/ 43 h 53"/>
                  <a:gd name="T16" fmla="*/ 21 w 79"/>
                  <a:gd name="T17" fmla="*/ 52 h 53"/>
                  <a:gd name="T18" fmla="*/ 40 w 79"/>
                  <a:gd name="T19" fmla="*/ 42 h 53"/>
                  <a:gd name="T20" fmla="*/ 55 w 79"/>
                  <a:gd name="T21" fmla="*/ 41 h 53"/>
                  <a:gd name="T22" fmla="*/ 78 w 79"/>
                  <a:gd name="T2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53">
                    <a:moveTo>
                      <a:pt x="78" y="42"/>
                    </a:moveTo>
                    <a:cubicBezTo>
                      <a:pt x="79" y="37"/>
                      <a:pt x="61" y="35"/>
                      <a:pt x="62" y="29"/>
                    </a:cubicBezTo>
                    <a:cubicBezTo>
                      <a:pt x="63" y="24"/>
                      <a:pt x="46" y="19"/>
                      <a:pt x="40" y="16"/>
                    </a:cubicBezTo>
                    <a:cubicBezTo>
                      <a:pt x="35" y="13"/>
                      <a:pt x="26" y="12"/>
                      <a:pt x="26" y="6"/>
                    </a:cubicBezTo>
                    <a:cubicBezTo>
                      <a:pt x="26" y="0"/>
                      <a:pt x="14" y="4"/>
                      <a:pt x="14" y="13"/>
                    </a:cubicBezTo>
                    <a:cubicBezTo>
                      <a:pt x="13" y="22"/>
                      <a:pt x="8" y="20"/>
                      <a:pt x="11" y="29"/>
                    </a:cubicBezTo>
                    <a:cubicBezTo>
                      <a:pt x="13" y="37"/>
                      <a:pt x="0" y="39"/>
                      <a:pt x="1" y="44"/>
                    </a:cubicBezTo>
                    <a:cubicBezTo>
                      <a:pt x="3" y="48"/>
                      <a:pt x="9" y="43"/>
                      <a:pt x="15" y="43"/>
                    </a:cubicBezTo>
                    <a:cubicBezTo>
                      <a:pt x="21" y="43"/>
                      <a:pt x="14" y="52"/>
                      <a:pt x="21" y="52"/>
                    </a:cubicBezTo>
                    <a:cubicBezTo>
                      <a:pt x="27" y="53"/>
                      <a:pt x="38" y="46"/>
                      <a:pt x="40" y="42"/>
                    </a:cubicBezTo>
                    <a:cubicBezTo>
                      <a:pt x="43" y="38"/>
                      <a:pt x="48" y="36"/>
                      <a:pt x="55" y="41"/>
                    </a:cubicBezTo>
                    <a:cubicBezTo>
                      <a:pt x="62" y="46"/>
                      <a:pt x="77" y="47"/>
                      <a:pt x="7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97" name="Freeform 2182">
                <a:extLst>
                  <a:ext uri="{FF2B5EF4-FFF2-40B4-BE49-F238E27FC236}">
                    <a16:creationId xmlns:a16="http://schemas.microsoft.com/office/drawing/2014/main" id="{D9CC7742-DEFB-0E40-AA2B-8382A290E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401" y="2655363"/>
                <a:ext cx="53893" cy="35970"/>
              </a:xfrm>
              <a:custGeom>
                <a:avLst/>
                <a:gdLst>
                  <a:gd name="T0" fmla="*/ 10 w 30"/>
                  <a:gd name="T1" fmla="*/ 16 h 21"/>
                  <a:gd name="T2" fmla="*/ 29 w 30"/>
                  <a:gd name="T3" fmla="*/ 4 h 21"/>
                  <a:gd name="T4" fmla="*/ 10 w 30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1">
                    <a:moveTo>
                      <a:pt x="10" y="16"/>
                    </a:moveTo>
                    <a:cubicBezTo>
                      <a:pt x="18" y="21"/>
                      <a:pt x="30" y="8"/>
                      <a:pt x="29" y="4"/>
                    </a:cubicBezTo>
                    <a:cubicBezTo>
                      <a:pt x="28" y="0"/>
                      <a:pt x="0" y="10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98" name="Freeform 2183">
                <a:extLst>
                  <a:ext uri="{FF2B5EF4-FFF2-40B4-BE49-F238E27FC236}">
                    <a16:creationId xmlns:a16="http://schemas.microsoft.com/office/drawing/2014/main" id="{A8E76232-EE48-4C47-941E-8AD2F4BEA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518" y="2214734"/>
                <a:ext cx="83628" cy="46761"/>
              </a:xfrm>
              <a:custGeom>
                <a:avLst/>
                <a:gdLst>
                  <a:gd name="T0" fmla="*/ 38 w 47"/>
                  <a:gd name="T1" fmla="*/ 26 h 27"/>
                  <a:gd name="T2" fmla="*/ 33 w 47"/>
                  <a:gd name="T3" fmla="*/ 7 h 27"/>
                  <a:gd name="T4" fmla="*/ 4 w 47"/>
                  <a:gd name="T5" fmla="*/ 18 h 27"/>
                  <a:gd name="T6" fmla="*/ 38 w 47"/>
                  <a:gd name="T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27">
                    <a:moveTo>
                      <a:pt x="38" y="26"/>
                    </a:moveTo>
                    <a:cubicBezTo>
                      <a:pt x="47" y="26"/>
                      <a:pt x="43" y="15"/>
                      <a:pt x="33" y="7"/>
                    </a:cubicBezTo>
                    <a:cubicBezTo>
                      <a:pt x="23" y="0"/>
                      <a:pt x="0" y="15"/>
                      <a:pt x="4" y="18"/>
                    </a:cubicBezTo>
                    <a:cubicBezTo>
                      <a:pt x="9" y="22"/>
                      <a:pt x="29" y="27"/>
                      <a:pt x="38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099" name="Freeform 2184">
                <a:extLst>
                  <a:ext uri="{FF2B5EF4-FFF2-40B4-BE49-F238E27FC236}">
                    <a16:creationId xmlns:a16="http://schemas.microsoft.com/office/drawing/2014/main" id="{A2CE38E0-3B30-B649-8104-017CBE300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518" y="2162578"/>
                <a:ext cx="351237" cy="104312"/>
              </a:xfrm>
              <a:custGeom>
                <a:avLst/>
                <a:gdLst>
                  <a:gd name="T0" fmla="*/ 56 w 198"/>
                  <a:gd name="T1" fmla="*/ 47 h 61"/>
                  <a:gd name="T2" fmla="*/ 69 w 198"/>
                  <a:gd name="T3" fmla="*/ 54 h 61"/>
                  <a:gd name="T4" fmla="*/ 87 w 198"/>
                  <a:gd name="T5" fmla="*/ 57 h 61"/>
                  <a:gd name="T6" fmla="*/ 95 w 198"/>
                  <a:gd name="T7" fmla="*/ 53 h 61"/>
                  <a:gd name="T8" fmla="*/ 133 w 198"/>
                  <a:gd name="T9" fmla="*/ 60 h 61"/>
                  <a:gd name="T10" fmla="*/ 158 w 198"/>
                  <a:gd name="T11" fmla="*/ 54 h 61"/>
                  <a:gd name="T12" fmla="*/ 188 w 198"/>
                  <a:gd name="T13" fmla="*/ 57 h 61"/>
                  <a:gd name="T14" fmla="*/ 198 w 198"/>
                  <a:gd name="T15" fmla="*/ 39 h 61"/>
                  <a:gd name="T16" fmla="*/ 134 w 198"/>
                  <a:gd name="T17" fmla="*/ 34 h 61"/>
                  <a:gd name="T18" fmla="*/ 102 w 198"/>
                  <a:gd name="T19" fmla="*/ 36 h 61"/>
                  <a:gd name="T20" fmla="*/ 84 w 198"/>
                  <a:gd name="T21" fmla="*/ 30 h 61"/>
                  <a:gd name="T22" fmla="*/ 87 w 198"/>
                  <a:gd name="T23" fmla="*/ 20 h 61"/>
                  <a:gd name="T24" fmla="*/ 57 w 198"/>
                  <a:gd name="T25" fmla="*/ 11 h 61"/>
                  <a:gd name="T26" fmla="*/ 33 w 198"/>
                  <a:gd name="T27" fmla="*/ 4 h 61"/>
                  <a:gd name="T28" fmla="*/ 5 w 198"/>
                  <a:gd name="T29" fmla="*/ 8 h 61"/>
                  <a:gd name="T30" fmla="*/ 40 w 198"/>
                  <a:gd name="T31" fmla="*/ 18 h 61"/>
                  <a:gd name="T32" fmla="*/ 55 w 198"/>
                  <a:gd name="T33" fmla="*/ 30 h 61"/>
                  <a:gd name="T34" fmla="*/ 56 w 198"/>
                  <a:gd name="T35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8" h="61">
                    <a:moveTo>
                      <a:pt x="56" y="47"/>
                    </a:moveTo>
                    <a:cubicBezTo>
                      <a:pt x="59" y="57"/>
                      <a:pt x="63" y="50"/>
                      <a:pt x="69" y="54"/>
                    </a:cubicBezTo>
                    <a:cubicBezTo>
                      <a:pt x="74" y="58"/>
                      <a:pt x="83" y="61"/>
                      <a:pt x="87" y="57"/>
                    </a:cubicBezTo>
                    <a:cubicBezTo>
                      <a:pt x="92" y="53"/>
                      <a:pt x="94" y="50"/>
                      <a:pt x="95" y="53"/>
                    </a:cubicBezTo>
                    <a:cubicBezTo>
                      <a:pt x="98" y="59"/>
                      <a:pt x="109" y="60"/>
                      <a:pt x="133" y="60"/>
                    </a:cubicBezTo>
                    <a:cubicBezTo>
                      <a:pt x="157" y="61"/>
                      <a:pt x="151" y="50"/>
                      <a:pt x="158" y="54"/>
                    </a:cubicBezTo>
                    <a:cubicBezTo>
                      <a:pt x="165" y="58"/>
                      <a:pt x="181" y="58"/>
                      <a:pt x="188" y="57"/>
                    </a:cubicBezTo>
                    <a:cubicBezTo>
                      <a:pt x="195" y="55"/>
                      <a:pt x="198" y="44"/>
                      <a:pt x="198" y="39"/>
                    </a:cubicBezTo>
                    <a:cubicBezTo>
                      <a:pt x="197" y="33"/>
                      <a:pt x="144" y="29"/>
                      <a:pt x="134" y="34"/>
                    </a:cubicBezTo>
                    <a:cubicBezTo>
                      <a:pt x="125" y="40"/>
                      <a:pt x="110" y="32"/>
                      <a:pt x="102" y="36"/>
                    </a:cubicBezTo>
                    <a:cubicBezTo>
                      <a:pt x="95" y="40"/>
                      <a:pt x="97" y="31"/>
                      <a:pt x="84" y="30"/>
                    </a:cubicBezTo>
                    <a:cubicBezTo>
                      <a:pt x="70" y="30"/>
                      <a:pt x="85" y="23"/>
                      <a:pt x="87" y="20"/>
                    </a:cubicBezTo>
                    <a:cubicBezTo>
                      <a:pt x="90" y="17"/>
                      <a:pt x="67" y="9"/>
                      <a:pt x="57" y="11"/>
                    </a:cubicBezTo>
                    <a:cubicBezTo>
                      <a:pt x="48" y="13"/>
                      <a:pt x="42" y="8"/>
                      <a:pt x="33" y="4"/>
                    </a:cubicBezTo>
                    <a:cubicBezTo>
                      <a:pt x="24" y="0"/>
                      <a:pt x="0" y="1"/>
                      <a:pt x="5" y="8"/>
                    </a:cubicBezTo>
                    <a:cubicBezTo>
                      <a:pt x="8" y="13"/>
                      <a:pt x="37" y="23"/>
                      <a:pt x="40" y="18"/>
                    </a:cubicBezTo>
                    <a:cubicBezTo>
                      <a:pt x="43" y="13"/>
                      <a:pt x="51" y="24"/>
                      <a:pt x="55" y="30"/>
                    </a:cubicBezTo>
                    <a:cubicBezTo>
                      <a:pt x="60" y="35"/>
                      <a:pt x="52" y="37"/>
                      <a:pt x="5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00" name="Freeform 2185">
                <a:extLst>
                  <a:ext uri="{FF2B5EF4-FFF2-40B4-BE49-F238E27FC236}">
                    <a16:creationId xmlns:a16="http://schemas.microsoft.com/office/drawing/2014/main" id="{3B658F14-CF41-AE4E-9747-11AF59A30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644" y="2288472"/>
                <a:ext cx="371679" cy="192438"/>
              </a:xfrm>
              <a:custGeom>
                <a:avLst/>
                <a:gdLst>
                  <a:gd name="T0" fmla="*/ 193 w 209"/>
                  <a:gd name="T1" fmla="*/ 85 h 112"/>
                  <a:gd name="T2" fmla="*/ 209 w 209"/>
                  <a:gd name="T3" fmla="*/ 85 h 112"/>
                  <a:gd name="T4" fmla="*/ 189 w 209"/>
                  <a:gd name="T5" fmla="*/ 70 h 112"/>
                  <a:gd name="T6" fmla="*/ 171 w 209"/>
                  <a:gd name="T7" fmla="*/ 61 h 112"/>
                  <a:gd name="T8" fmla="*/ 166 w 209"/>
                  <a:gd name="T9" fmla="*/ 45 h 112"/>
                  <a:gd name="T10" fmla="*/ 162 w 209"/>
                  <a:gd name="T11" fmla="*/ 19 h 112"/>
                  <a:gd name="T12" fmla="*/ 163 w 209"/>
                  <a:gd name="T13" fmla="*/ 3 h 112"/>
                  <a:gd name="T14" fmla="*/ 141 w 209"/>
                  <a:gd name="T15" fmla="*/ 8 h 112"/>
                  <a:gd name="T16" fmla="*/ 155 w 209"/>
                  <a:gd name="T17" fmla="*/ 20 h 112"/>
                  <a:gd name="T18" fmla="*/ 140 w 209"/>
                  <a:gd name="T19" fmla="*/ 14 h 112"/>
                  <a:gd name="T20" fmla="*/ 128 w 209"/>
                  <a:gd name="T21" fmla="*/ 14 h 112"/>
                  <a:gd name="T22" fmla="*/ 135 w 209"/>
                  <a:gd name="T23" fmla="*/ 42 h 112"/>
                  <a:gd name="T24" fmla="*/ 128 w 209"/>
                  <a:gd name="T25" fmla="*/ 48 h 112"/>
                  <a:gd name="T26" fmla="*/ 120 w 209"/>
                  <a:gd name="T27" fmla="*/ 28 h 112"/>
                  <a:gd name="T28" fmla="*/ 99 w 209"/>
                  <a:gd name="T29" fmla="*/ 20 h 112"/>
                  <a:gd name="T30" fmla="*/ 107 w 209"/>
                  <a:gd name="T31" fmla="*/ 30 h 112"/>
                  <a:gd name="T32" fmla="*/ 94 w 209"/>
                  <a:gd name="T33" fmla="*/ 31 h 112"/>
                  <a:gd name="T34" fmla="*/ 91 w 209"/>
                  <a:gd name="T35" fmla="*/ 28 h 112"/>
                  <a:gd name="T36" fmla="*/ 73 w 209"/>
                  <a:gd name="T37" fmla="*/ 19 h 112"/>
                  <a:gd name="T38" fmla="*/ 65 w 209"/>
                  <a:gd name="T39" fmla="*/ 30 h 112"/>
                  <a:gd name="T40" fmla="*/ 57 w 209"/>
                  <a:gd name="T41" fmla="*/ 26 h 112"/>
                  <a:gd name="T42" fmla="*/ 59 w 209"/>
                  <a:gd name="T43" fmla="*/ 13 h 112"/>
                  <a:gd name="T44" fmla="*/ 30 w 209"/>
                  <a:gd name="T45" fmla="*/ 20 h 112"/>
                  <a:gd name="T46" fmla="*/ 10 w 209"/>
                  <a:gd name="T47" fmla="*/ 32 h 112"/>
                  <a:gd name="T48" fmla="*/ 6 w 209"/>
                  <a:gd name="T49" fmla="*/ 40 h 112"/>
                  <a:gd name="T50" fmla="*/ 12 w 209"/>
                  <a:gd name="T51" fmla="*/ 49 h 112"/>
                  <a:gd name="T52" fmla="*/ 16 w 209"/>
                  <a:gd name="T53" fmla="*/ 55 h 112"/>
                  <a:gd name="T54" fmla="*/ 43 w 209"/>
                  <a:gd name="T55" fmla="*/ 51 h 112"/>
                  <a:gd name="T56" fmla="*/ 13 w 209"/>
                  <a:gd name="T57" fmla="*/ 63 h 112"/>
                  <a:gd name="T58" fmla="*/ 46 w 209"/>
                  <a:gd name="T59" fmla="*/ 70 h 112"/>
                  <a:gd name="T60" fmla="*/ 85 w 209"/>
                  <a:gd name="T61" fmla="*/ 75 h 112"/>
                  <a:gd name="T62" fmla="*/ 56 w 209"/>
                  <a:gd name="T63" fmla="*/ 77 h 112"/>
                  <a:gd name="T64" fmla="*/ 23 w 209"/>
                  <a:gd name="T65" fmla="*/ 85 h 112"/>
                  <a:gd name="T66" fmla="*/ 38 w 209"/>
                  <a:gd name="T67" fmla="*/ 95 h 112"/>
                  <a:gd name="T68" fmla="*/ 64 w 209"/>
                  <a:gd name="T69" fmla="*/ 101 h 112"/>
                  <a:gd name="T70" fmla="*/ 89 w 209"/>
                  <a:gd name="T71" fmla="*/ 112 h 112"/>
                  <a:gd name="T72" fmla="*/ 123 w 209"/>
                  <a:gd name="T73" fmla="*/ 104 h 112"/>
                  <a:gd name="T74" fmla="*/ 139 w 209"/>
                  <a:gd name="T75" fmla="*/ 97 h 112"/>
                  <a:gd name="T76" fmla="*/ 148 w 209"/>
                  <a:gd name="T77" fmla="*/ 98 h 112"/>
                  <a:gd name="T78" fmla="*/ 162 w 209"/>
                  <a:gd name="T79" fmla="*/ 103 h 112"/>
                  <a:gd name="T80" fmla="*/ 198 w 209"/>
                  <a:gd name="T81" fmla="*/ 103 h 112"/>
                  <a:gd name="T82" fmla="*/ 190 w 209"/>
                  <a:gd name="T83" fmla="*/ 93 h 112"/>
                  <a:gd name="T84" fmla="*/ 182 w 209"/>
                  <a:gd name="T85" fmla="*/ 93 h 112"/>
                  <a:gd name="T86" fmla="*/ 193 w 209"/>
                  <a:gd name="T87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9" h="112">
                    <a:moveTo>
                      <a:pt x="193" y="85"/>
                    </a:moveTo>
                    <a:cubicBezTo>
                      <a:pt x="196" y="82"/>
                      <a:pt x="208" y="92"/>
                      <a:pt x="209" y="85"/>
                    </a:cubicBezTo>
                    <a:cubicBezTo>
                      <a:pt x="209" y="77"/>
                      <a:pt x="195" y="74"/>
                      <a:pt x="189" y="70"/>
                    </a:cubicBezTo>
                    <a:cubicBezTo>
                      <a:pt x="183" y="66"/>
                      <a:pt x="180" y="68"/>
                      <a:pt x="171" y="61"/>
                    </a:cubicBezTo>
                    <a:cubicBezTo>
                      <a:pt x="161" y="54"/>
                      <a:pt x="173" y="50"/>
                      <a:pt x="166" y="45"/>
                    </a:cubicBezTo>
                    <a:cubicBezTo>
                      <a:pt x="159" y="39"/>
                      <a:pt x="157" y="24"/>
                      <a:pt x="162" y="19"/>
                    </a:cubicBezTo>
                    <a:cubicBezTo>
                      <a:pt x="167" y="14"/>
                      <a:pt x="172" y="7"/>
                      <a:pt x="163" y="3"/>
                    </a:cubicBezTo>
                    <a:cubicBezTo>
                      <a:pt x="154" y="0"/>
                      <a:pt x="140" y="6"/>
                      <a:pt x="141" y="8"/>
                    </a:cubicBezTo>
                    <a:cubicBezTo>
                      <a:pt x="143" y="10"/>
                      <a:pt x="155" y="17"/>
                      <a:pt x="155" y="20"/>
                    </a:cubicBezTo>
                    <a:cubicBezTo>
                      <a:pt x="155" y="23"/>
                      <a:pt x="144" y="12"/>
                      <a:pt x="140" y="14"/>
                    </a:cubicBezTo>
                    <a:cubicBezTo>
                      <a:pt x="136" y="17"/>
                      <a:pt x="131" y="9"/>
                      <a:pt x="128" y="14"/>
                    </a:cubicBezTo>
                    <a:cubicBezTo>
                      <a:pt x="124" y="19"/>
                      <a:pt x="132" y="37"/>
                      <a:pt x="135" y="42"/>
                    </a:cubicBezTo>
                    <a:cubicBezTo>
                      <a:pt x="138" y="47"/>
                      <a:pt x="132" y="47"/>
                      <a:pt x="128" y="48"/>
                    </a:cubicBezTo>
                    <a:cubicBezTo>
                      <a:pt x="124" y="49"/>
                      <a:pt x="124" y="34"/>
                      <a:pt x="120" y="28"/>
                    </a:cubicBezTo>
                    <a:cubicBezTo>
                      <a:pt x="116" y="23"/>
                      <a:pt x="100" y="16"/>
                      <a:pt x="99" y="20"/>
                    </a:cubicBezTo>
                    <a:cubicBezTo>
                      <a:pt x="98" y="24"/>
                      <a:pt x="109" y="24"/>
                      <a:pt x="107" y="30"/>
                    </a:cubicBezTo>
                    <a:cubicBezTo>
                      <a:pt x="106" y="35"/>
                      <a:pt x="100" y="26"/>
                      <a:pt x="94" y="31"/>
                    </a:cubicBezTo>
                    <a:cubicBezTo>
                      <a:pt x="89" y="35"/>
                      <a:pt x="90" y="32"/>
                      <a:pt x="91" y="28"/>
                    </a:cubicBezTo>
                    <a:cubicBezTo>
                      <a:pt x="92" y="23"/>
                      <a:pt x="83" y="18"/>
                      <a:pt x="73" y="19"/>
                    </a:cubicBezTo>
                    <a:cubicBezTo>
                      <a:pt x="63" y="20"/>
                      <a:pt x="68" y="27"/>
                      <a:pt x="65" y="30"/>
                    </a:cubicBezTo>
                    <a:cubicBezTo>
                      <a:pt x="62" y="32"/>
                      <a:pt x="47" y="28"/>
                      <a:pt x="57" y="26"/>
                    </a:cubicBezTo>
                    <a:cubicBezTo>
                      <a:pt x="66" y="24"/>
                      <a:pt x="62" y="19"/>
                      <a:pt x="59" y="13"/>
                    </a:cubicBezTo>
                    <a:cubicBezTo>
                      <a:pt x="55" y="8"/>
                      <a:pt x="46" y="14"/>
                      <a:pt x="30" y="20"/>
                    </a:cubicBezTo>
                    <a:cubicBezTo>
                      <a:pt x="15" y="25"/>
                      <a:pt x="8" y="31"/>
                      <a:pt x="10" y="32"/>
                    </a:cubicBezTo>
                    <a:cubicBezTo>
                      <a:pt x="12" y="32"/>
                      <a:pt x="12" y="35"/>
                      <a:pt x="6" y="40"/>
                    </a:cubicBezTo>
                    <a:cubicBezTo>
                      <a:pt x="0" y="45"/>
                      <a:pt x="6" y="49"/>
                      <a:pt x="12" y="49"/>
                    </a:cubicBezTo>
                    <a:cubicBezTo>
                      <a:pt x="17" y="49"/>
                      <a:pt x="13" y="54"/>
                      <a:pt x="16" y="55"/>
                    </a:cubicBezTo>
                    <a:cubicBezTo>
                      <a:pt x="20" y="56"/>
                      <a:pt x="38" y="48"/>
                      <a:pt x="43" y="51"/>
                    </a:cubicBezTo>
                    <a:cubicBezTo>
                      <a:pt x="48" y="55"/>
                      <a:pt x="13" y="57"/>
                      <a:pt x="13" y="63"/>
                    </a:cubicBezTo>
                    <a:cubicBezTo>
                      <a:pt x="13" y="69"/>
                      <a:pt x="32" y="72"/>
                      <a:pt x="46" y="70"/>
                    </a:cubicBezTo>
                    <a:cubicBezTo>
                      <a:pt x="60" y="67"/>
                      <a:pt x="85" y="72"/>
                      <a:pt x="85" y="75"/>
                    </a:cubicBezTo>
                    <a:cubicBezTo>
                      <a:pt x="85" y="79"/>
                      <a:pt x="68" y="78"/>
                      <a:pt x="56" y="77"/>
                    </a:cubicBezTo>
                    <a:cubicBezTo>
                      <a:pt x="43" y="77"/>
                      <a:pt x="22" y="81"/>
                      <a:pt x="23" y="85"/>
                    </a:cubicBezTo>
                    <a:cubicBezTo>
                      <a:pt x="24" y="89"/>
                      <a:pt x="25" y="89"/>
                      <a:pt x="38" y="95"/>
                    </a:cubicBezTo>
                    <a:cubicBezTo>
                      <a:pt x="51" y="101"/>
                      <a:pt x="65" y="92"/>
                      <a:pt x="64" y="101"/>
                    </a:cubicBezTo>
                    <a:cubicBezTo>
                      <a:pt x="64" y="109"/>
                      <a:pt x="71" y="111"/>
                      <a:pt x="89" y="112"/>
                    </a:cubicBezTo>
                    <a:cubicBezTo>
                      <a:pt x="106" y="112"/>
                      <a:pt x="114" y="104"/>
                      <a:pt x="123" y="104"/>
                    </a:cubicBezTo>
                    <a:cubicBezTo>
                      <a:pt x="131" y="105"/>
                      <a:pt x="135" y="103"/>
                      <a:pt x="139" y="97"/>
                    </a:cubicBezTo>
                    <a:cubicBezTo>
                      <a:pt x="143" y="91"/>
                      <a:pt x="147" y="95"/>
                      <a:pt x="148" y="98"/>
                    </a:cubicBezTo>
                    <a:cubicBezTo>
                      <a:pt x="149" y="101"/>
                      <a:pt x="160" y="100"/>
                      <a:pt x="162" y="103"/>
                    </a:cubicBezTo>
                    <a:cubicBezTo>
                      <a:pt x="169" y="109"/>
                      <a:pt x="190" y="107"/>
                      <a:pt x="198" y="103"/>
                    </a:cubicBezTo>
                    <a:cubicBezTo>
                      <a:pt x="206" y="99"/>
                      <a:pt x="194" y="88"/>
                      <a:pt x="190" y="93"/>
                    </a:cubicBezTo>
                    <a:cubicBezTo>
                      <a:pt x="186" y="98"/>
                      <a:pt x="183" y="95"/>
                      <a:pt x="182" y="93"/>
                    </a:cubicBezTo>
                    <a:cubicBezTo>
                      <a:pt x="181" y="90"/>
                      <a:pt x="190" y="89"/>
                      <a:pt x="193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01" name="Freeform 2186">
                <a:extLst>
                  <a:ext uri="{FF2B5EF4-FFF2-40B4-BE49-F238E27FC236}">
                    <a16:creationId xmlns:a16="http://schemas.microsoft.com/office/drawing/2014/main" id="{ED6A55D8-AB55-B14A-987D-2B42F1093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439" y="2272286"/>
                <a:ext cx="135663" cy="120499"/>
              </a:xfrm>
              <a:custGeom>
                <a:avLst/>
                <a:gdLst>
                  <a:gd name="T0" fmla="*/ 40 w 77"/>
                  <a:gd name="T1" fmla="*/ 63 h 71"/>
                  <a:gd name="T2" fmla="*/ 60 w 77"/>
                  <a:gd name="T3" fmla="*/ 58 h 71"/>
                  <a:gd name="T4" fmla="*/ 75 w 77"/>
                  <a:gd name="T5" fmla="*/ 30 h 71"/>
                  <a:gd name="T6" fmla="*/ 68 w 77"/>
                  <a:gd name="T7" fmla="*/ 29 h 71"/>
                  <a:gd name="T8" fmla="*/ 67 w 77"/>
                  <a:gd name="T9" fmla="*/ 33 h 71"/>
                  <a:gd name="T10" fmla="*/ 53 w 77"/>
                  <a:gd name="T11" fmla="*/ 28 h 71"/>
                  <a:gd name="T12" fmla="*/ 67 w 77"/>
                  <a:gd name="T13" fmla="*/ 16 h 71"/>
                  <a:gd name="T14" fmla="*/ 59 w 77"/>
                  <a:gd name="T15" fmla="*/ 5 h 71"/>
                  <a:gd name="T16" fmla="*/ 45 w 77"/>
                  <a:gd name="T17" fmla="*/ 9 h 71"/>
                  <a:gd name="T18" fmla="*/ 38 w 77"/>
                  <a:gd name="T19" fmla="*/ 11 h 71"/>
                  <a:gd name="T20" fmla="*/ 19 w 77"/>
                  <a:gd name="T21" fmla="*/ 20 h 71"/>
                  <a:gd name="T22" fmla="*/ 31 w 77"/>
                  <a:gd name="T23" fmla="*/ 30 h 71"/>
                  <a:gd name="T24" fmla="*/ 9 w 77"/>
                  <a:gd name="T25" fmla="*/ 28 h 71"/>
                  <a:gd name="T26" fmla="*/ 17 w 77"/>
                  <a:gd name="T27" fmla="*/ 44 h 71"/>
                  <a:gd name="T28" fmla="*/ 40 w 77"/>
                  <a:gd name="T29" fmla="*/ 6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71">
                    <a:moveTo>
                      <a:pt x="40" y="63"/>
                    </a:moveTo>
                    <a:cubicBezTo>
                      <a:pt x="51" y="71"/>
                      <a:pt x="48" y="57"/>
                      <a:pt x="60" y="58"/>
                    </a:cubicBezTo>
                    <a:cubicBezTo>
                      <a:pt x="73" y="58"/>
                      <a:pt x="73" y="38"/>
                      <a:pt x="75" y="30"/>
                    </a:cubicBezTo>
                    <a:cubicBezTo>
                      <a:pt x="77" y="23"/>
                      <a:pt x="65" y="23"/>
                      <a:pt x="68" y="29"/>
                    </a:cubicBezTo>
                    <a:cubicBezTo>
                      <a:pt x="71" y="34"/>
                      <a:pt x="68" y="40"/>
                      <a:pt x="67" y="33"/>
                    </a:cubicBezTo>
                    <a:cubicBezTo>
                      <a:pt x="66" y="27"/>
                      <a:pt x="56" y="33"/>
                      <a:pt x="53" y="28"/>
                    </a:cubicBezTo>
                    <a:cubicBezTo>
                      <a:pt x="49" y="23"/>
                      <a:pt x="64" y="22"/>
                      <a:pt x="67" y="16"/>
                    </a:cubicBezTo>
                    <a:cubicBezTo>
                      <a:pt x="71" y="9"/>
                      <a:pt x="56" y="10"/>
                      <a:pt x="59" y="5"/>
                    </a:cubicBezTo>
                    <a:cubicBezTo>
                      <a:pt x="63" y="0"/>
                      <a:pt x="37" y="6"/>
                      <a:pt x="45" y="9"/>
                    </a:cubicBezTo>
                    <a:cubicBezTo>
                      <a:pt x="52" y="12"/>
                      <a:pt x="45" y="16"/>
                      <a:pt x="38" y="11"/>
                    </a:cubicBezTo>
                    <a:cubicBezTo>
                      <a:pt x="31" y="6"/>
                      <a:pt x="12" y="14"/>
                      <a:pt x="19" y="20"/>
                    </a:cubicBezTo>
                    <a:cubicBezTo>
                      <a:pt x="24" y="24"/>
                      <a:pt x="41" y="17"/>
                      <a:pt x="31" y="30"/>
                    </a:cubicBezTo>
                    <a:cubicBezTo>
                      <a:pt x="22" y="43"/>
                      <a:pt x="18" y="26"/>
                      <a:pt x="9" y="28"/>
                    </a:cubicBezTo>
                    <a:cubicBezTo>
                      <a:pt x="0" y="29"/>
                      <a:pt x="4" y="40"/>
                      <a:pt x="17" y="44"/>
                    </a:cubicBezTo>
                    <a:cubicBezTo>
                      <a:pt x="31" y="48"/>
                      <a:pt x="29" y="56"/>
                      <a:pt x="4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02" name="Freeform 2187">
                <a:extLst>
                  <a:ext uri="{FF2B5EF4-FFF2-40B4-BE49-F238E27FC236}">
                    <a16:creationId xmlns:a16="http://schemas.microsoft.com/office/drawing/2014/main" id="{54F2508C-A02A-424F-A874-FC2C11AA8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412" y="2220129"/>
                <a:ext cx="29734" cy="26977"/>
              </a:xfrm>
              <a:custGeom>
                <a:avLst/>
                <a:gdLst>
                  <a:gd name="T0" fmla="*/ 14 w 17"/>
                  <a:gd name="T1" fmla="*/ 12 h 16"/>
                  <a:gd name="T2" fmla="*/ 3 w 17"/>
                  <a:gd name="T3" fmla="*/ 7 h 16"/>
                  <a:gd name="T4" fmla="*/ 14 w 17"/>
                  <a:gd name="T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6">
                    <a:moveTo>
                      <a:pt x="14" y="12"/>
                    </a:moveTo>
                    <a:cubicBezTo>
                      <a:pt x="17" y="8"/>
                      <a:pt x="6" y="0"/>
                      <a:pt x="3" y="7"/>
                    </a:cubicBezTo>
                    <a:cubicBezTo>
                      <a:pt x="0" y="14"/>
                      <a:pt x="10" y="16"/>
                      <a:pt x="1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03" name="Freeform 2188">
                <a:extLst>
                  <a:ext uri="{FF2B5EF4-FFF2-40B4-BE49-F238E27FC236}">
                    <a16:creationId xmlns:a16="http://schemas.microsoft.com/office/drawing/2014/main" id="{A460B32C-AEBA-B84B-B8E6-5840D93B1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376" y="1962946"/>
                <a:ext cx="236016" cy="160065"/>
              </a:xfrm>
              <a:custGeom>
                <a:avLst/>
                <a:gdLst>
                  <a:gd name="T0" fmla="*/ 8 w 133"/>
                  <a:gd name="T1" fmla="*/ 48 h 94"/>
                  <a:gd name="T2" fmla="*/ 19 w 133"/>
                  <a:gd name="T3" fmla="*/ 60 h 94"/>
                  <a:gd name="T4" fmla="*/ 52 w 133"/>
                  <a:gd name="T5" fmla="*/ 61 h 94"/>
                  <a:gd name="T6" fmla="*/ 32 w 133"/>
                  <a:gd name="T7" fmla="*/ 71 h 94"/>
                  <a:gd name="T8" fmla="*/ 48 w 133"/>
                  <a:gd name="T9" fmla="*/ 83 h 94"/>
                  <a:gd name="T10" fmla="*/ 75 w 133"/>
                  <a:gd name="T11" fmla="*/ 90 h 94"/>
                  <a:gd name="T12" fmla="*/ 91 w 133"/>
                  <a:gd name="T13" fmla="*/ 90 h 94"/>
                  <a:gd name="T14" fmla="*/ 102 w 133"/>
                  <a:gd name="T15" fmla="*/ 77 h 94"/>
                  <a:gd name="T16" fmla="*/ 114 w 133"/>
                  <a:gd name="T17" fmla="*/ 68 h 94"/>
                  <a:gd name="T18" fmla="*/ 133 w 133"/>
                  <a:gd name="T19" fmla="*/ 61 h 94"/>
                  <a:gd name="T20" fmla="*/ 122 w 133"/>
                  <a:gd name="T21" fmla="*/ 56 h 94"/>
                  <a:gd name="T22" fmla="*/ 111 w 133"/>
                  <a:gd name="T23" fmla="*/ 49 h 94"/>
                  <a:gd name="T24" fmla="*/ 106 w 133"/>
                  <a:gd name="T25" fmla="*/ 38 h 94"/>
                  <a:gd name="T26" fmla="*/ 98 w 133"/>
                  <a:gd name="T27" fmla="*/ 36 h 94"/>
                  <a:gd name="T28" fmla="*/ 87 w 133"/>
                  <a:gd name="T29" fmla="*/ 31 h 94"/>
                  <a:gd name="T30" fmla="*/ 52 w 133"/>
                  <a:gd name="T31" fmla="*/ 12 h 94"/>
                  <a:gd name="T32" fmla="*/ 32 w 133"/>
                  <a:gd name="T33" fmla="*/ 9 h 94"/>
                  <a:gd name="T34" fmla="*/ 33 w 133"/>
                  <a:gd name="T35" fmla="*/ 14 h 94"/>
                  <a:gd name="T36" fmla="*/ 26 w 133"/>
                  <a:gd name="T37" fmla="*/ 19 h 94"/>
                  <a:gd name="T38" fmla="*/ 16 w 133"/>
                  <a:gd name="T39" fmla="*/ 24 h 94"/>
                  <a:gd name="T40" fmla="*/ 18 w 133"/>
                  <a:gd name="T41" fmla="*/ 37 h 94"/>
                  <a:gd name="T42" fmla="*/ 12 w 133"/>
                  <a:gd name="T43" fmla="*/ 42 h 94"/>
                  <a:gd name="T44" fmla="*/ 8 w 133"/>
                  <a:gd name="T45" fmla="*/ 4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94">
                    <a:moveTo>
                      <a:pt x="8" y="48"/>
                    </a:moveTo>
                    <a:cubicBezTo>
                      <a:pt x="16" y="52"/>
                      <a:pt x="11" y="57"/>
                      <a:pt x="19" y="60"/>
                    </a:cubicBezTo>
                    <a:cubicBezTo>
                      <a:pt x="27" y="64"/>
                      <a:pt x="50" y="56"/>
                      <a:pt x="52" y="61"/>
                    </a:cubicBezTo>
                    <a:cubicBezTo>
                      <a:pt x="54" y="67"/>
                      <a:pt x="29" y="67"/>
                      <a:pt x="32" y="71"/>
                    </a:cubicBezTo>
                    <a:cubicBezTo>
                      <a:pt x="36" y="74"/>
                      <a:pt x="50" y="80"/>
                      <a:pt x="48" y="83"/>
                    </a:cubicBezTo>
                    <a:cubicBezTo>
                      <a:pt x="46" y="86"/>
                      <a:pt x="72" y="94"/>
                      <a:pt x="75" y="90"/>
                    </a:cubicBezTo>
                    <a:cubicBezTo>
                      <a:pt x="77" y="86"/>
                      <a:pt x="84" y="87"/>
                      <a:pt x="91" y="90"/>
                    </a:cubicBezTo>
                    <a:cubicBezTo>
                      <a:pt x="97" y="92"/>
                      <a:pt x="98" y="74"/>
                      <a:pt x="102" y="77"/>
                    </a:cubicBezTo>
                    <a:cubicBezTo>
                      <a:pt x="107" y="80"/>
                      <a:pt x="106" y="71"/>
                      <a:pt x="114" y="68"/>
                    </a:cubicBezTo>
                    <a:cubicBezTo>
                      <a:pt x="121" y="65"/>
                      <a:pt x="132" y="65"/>
                      <a:pt x="133" y="61"/>
                    </a:cubicBezTo>
                    <a:cubicBezTo>
                      <a:pt x="133" y="59"/>
                      <a:pt x="131" y="55"/>
                      <a:pt x="122" y="56"/>
                    </a:cubicBezTo>
                    <a:cubicBezTo>
                      <a:pt x="113" y="57"/>
                      <a:pt x="107" y="54"/>
                      <a:pt x="111" y="49"/>
                    </a:cubicBezTo>
                    <a:cubicBezTo>
                      <a:pt x="115" y="44"/>
                      <a:pt x="101" y="42"/>
                      <a:pt x="106" y="38"/>
                    </a:cubicBezTo>
                    <a:cubicBezTo>
                      <a:pt x="111" y="34"/>
                      <a:pt x="96" y="30"/>
                      <a:pt x="98" y="36"/>
                    </a:cubicBezTo>
                    <a:cubicBezTo>
                      <a:pt x="99" y="42"/>
                      <a:pt x="89" y="37"/>
                      <a:pt x="87" y="31"/>
                    </a:cubicBezTo>
                    <a:cubicBezTo>
                      <a:pt x="86" y="26"/>
                      <a:pt x="65" y="24"/>
                      <a:pt x="52" y="12"/>
                    </a:cubicBezTo>
                    <a:cubicBezTo>
                      <a:pt x="38" y="0"/>
                      <a:pt x="24" y="8"/>
                      <a:pt x="32" y="9"/>
                    </a:cubicBezTo>
                    <a:cubicBezTo>
                      <a:pt x="40" y="11"/>
                      <a:pt x="40" y="15"/>
                      <a:pt x="33" y="14"/>
                    </a:cubicBezTo>
                    <a:cubicBezTo>
                      <a:pt x="27" y="14"/>
                      <a:pt x="15" y="15"/>
                      <a:pt x="26" y="19"/>
                    </a:cubicBezTo>
                    <a:cubicBezTo>
                      <a:pt x="36" y="23"/>
                      <a:pt x="25" y="24"/>
                      <a:pt x="16" y="24"/>
                    </a:cubicBezTo>
                    <a:cubicBezTo>
                      <a:pt x="8" y="24"/>
                      <a:pt x="7" y="35"/>
                      <a:pt x="18" y="37"/>
                    </a:cubicBezTo>
                    <a:cubicBezTo>
                      <a:pt x="29" y="38"/>
                      <a:pt x="21" y="45"/>
                      <a:pt x="12" y="42"/>
                    </a:cubicBezTo>
                    <a:cubicBezTo>
                      <a:pt x="3" y="40"/>
                      <a:pt x="0" y="44"/>
                      <a:pt x="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04" name="Freeform 2189">
                <a:extLst>
                  <a:ext uri="{FF2B5EF4-FFF2-40B4-BE49-F238E27FC236}">
                    <a16:creationId xmlns:a16="http://schemas.microsoft.com/office/drawing/2014/main" id="{3BA62A47-845C-0A44-B555-DCD28DA45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810" y="2128407"/>
                <a:ext cx="70619" cy="30574"/>
              </a:xfrm>
              <a:custGeom>
                <a:avLst/>
                <a:gdLst>
                  <a:gd name="T0" fmla="*/ 39 w 40"/>
                  <a:gd name="T1" fmla="*/ 3 h 17"/>
                  <a:gd name="T2" fmla="*/ 6 w 40"/>
                  <a:gd name="T3" fmla="*/ 9 h 17"/>
                  <a:gd name="T4" fmla="*/ 39 w 40"/>
                  <a:gd name="T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7">
                    <a:moveTo>
                      <a:pt x="39" y="3"/>
                    </a:moveTo>
                    <a:cubicBezTo>
                      <a:pt x="38" y="0"/>
                      <a:pt x="0" y="5"/>
                      <a:pt x="6" y="9"/>
                    </a:cubicBezTo>
                    <a:cubicBezTo>
                      <a:pt x="16" y="17"/>
                      <a:pt x="40" y="6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05" name="Freeform 2190">
                <a:extLst>
                  <a:ext uri="{FF2B5EF4-FFF2-40B4-BE49-F238E27FC236}">
                    <a16:creationId xmlns:a16="http://schemas.microsoft.com/office/drawing/2014/main" id="{F69A97E4-AED7-1948-B804-9156396FE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253" y="2123011"/>
                <a:ext cx="39026" cy="44962"/>
              </a:xfrm>
              <a:custGeom>
                <a:avLst/>
                <a:gdLst>
                  <a:gd name="T0" fmla="*/ 18 w 22"/>
                  <a:gd name="T1" fmla="*/ 21 h 27"/>
                  <a:gd name="T2" fmla="*/ 1 w 22"/>
                  <a:gd name="T3" fmla="*/ 8 h 27"/>
                  <a:gd name="T4" fmla="*/ 18 w 22"/>
                  <a:gd name="T5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7">
                    <a:moveTo>
                      <a:pt x="18" y="21"/>
                    </a:moveTo>
                    <a:cubicBezTo>
                      <a:pt x="22" y="16"/>
                      <a:pt x="2" y="0"/>
                      <a:pt x="1" y="8"/>
                    </a:cubicBezTo>
                    <a:cubicBezTo>
                      <a:pt x="0" y="15"/>
                      <a:pt x="14" y="27"/>
                      <a:pt x="1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06" name="Freeform 2191">
                <a:extLst>
                  <a:ext uri="{FF2B5EF4-FFF2-40B4-BE49-F238E27FC236}">
                    <a16:creationId xmlns:a16="http://schemas.microsoft.com/office/drawing/2014/main" id="{7472690B-39BC-6142-A1FE-27A842A44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500" y="2081646"/>
                <a:ext cx="78053" cy="48559"/>
              </a:xfrm>
              <a:custGeom>
                <a:avLst/>
                <a:gdLst>
                  <a:gd name="T0" fmla="*/ 17 w 44"/>
                  <a:gd name="T1" fmla="*/ 29 h 29"/>
                  <a:gd name="T2" fmla="*/ 37 w 44"/>
                  <a:gd name="T3" fmla="*/ 25 h 29"/>
                  <a:gd name="T4" fmla="*/ 38 w 44"/>
                  <a:gd name="T5" fmla="*/ 17 h 29"/>
                  <a:gd name="T6" fmla="*/ 26 w 44"/>
                  <a:gd name="T7" fmla="*/ 12 h 29"/>
                  <a:gd name="T8" fmla="*/ 3 w 44"/>
                  <a:gd name="T9" fmla="*/ 5 h 29"/>
                  <a:gd name="T10" fmla="*/ 17 w 44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9">
                    <a:moveTo>
                      <a:pt x="17" y="29"/>
                    </a:moveTo>
                    <a:cubicBezTo>
                      <a:pt x="25" y="29"/>
                      <a:pt x="31" y="28"/>
                      <a:pt x="37" y="25"/>
                    </a:cubicBezTo>
                    <a:cubicBezTo>
                      <a:pt x="44" y="23"/>
                      <a:pt x="34" y="23"/>
                      <a:pt x="38" y="17"/>
                    </a:cubicBezTo>
                    <a:cubicBezTo>
                      <a:pt x="43" y="11"/>
                      <a:pt x="27" y="10"/>
                      <a:pt x="26" y="12"/>
                    </a:cubicBezTo>
                    <a:cubicBezTo>
                      <a:pt x="25" y="14"/>
                      <a:pt x="6" y="0"/>
                      <a:pt x="3" y="5"/>
                    </a:cubicBezTo>
                    <a:cubicBezTo>
                      <a:pt x="0" y="9"/>
                      <a:pt x="10" y="29"/>
                      <a:pt x="1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07" name="Freeform 2192">
                <a:extLst>
                  <a:ext uri="{FF2B5EF4-FFF2-40B4-BE49-F238E27FC236}">
                    <a16:creationId xmlns:a16="http://schemas.microsoft.com/office/drawing/2014/main" id="{110E58BF-B819-5D4E-84D2-8559D739F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305" y="2133802"/>
                <a:ext cx="52035" cy="28776"/>
              </a:xfrm>
              <a:custGeom>
                <a:avLst/>
                <a:gdLst>
                  <a:gd name="T0" fmla="*/ 20 w 29"/>
                  <a:gd name="T1" fmla="*/ 4 h 16"/>
                  <a:gd name="T2" fmla="*/ 9 w 29"/>
                  <a:gd name="T3" fmla="*/ 13 h 16"/>
                  <a:gd name="T4" fmla="*/ 20 w 29"/>
                  <a:gd name="T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6">
                    <a:moveTo>
                      <a:pt x="20" y="4"/>
                    </a:moveTo>
                    <a:cubicBezTo>
                      <a:pt x="11" y="0"/>
                      <a:pt x="0" y="9"/>
                      <a:pt x="9" y="13"/>
                    </a:cubicBezTo>
                    <a:cubicBezTo>
                      <a:pt x="17" y="16"/>
                      <a:pt x="29" y="9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08" name="Freeform 2193">
                <a:extLst>
                  <a:ext uri="{FF2B5EF4-FFF2-40B4-BE49-F238E27FC236}">
                    <a16:creationId xmlns:a16="http://schemas.microsoft.com/office/drawing/2014/main" id="{6DB1CB39-04BE-8046-A5B9-FBC941A79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112" y="2061863"/>
                <a:ext cx="146813" cy="73738"/>
              </a:xfrm>
              <a:custGeom>
                <a:avLst/>
                <a:gdLst>
                  <a:gd name="T0" fmla="*/ 14 w 82"/>
                  <a:gd name="T1" fmla="*/ 14 h 43"/>
                  <a:gd name="T2" fmla="*/ 29 w 82"/>
                  <a:gd name="T3" fmla="*/ 21 h 43"/>
                  <a:gd name="T4" fmla="*/ 11 w 82"/>
                  <a:gd name="T5" fmla="*/ 24 h 43"/>
                  <a:gd name="T6" fmla="*/ 25 w 82"/>
                  <a:gd name="T7" fmla="*/ 28 h 43"/>
                  <a:gd name="T8" fmla="*/ 55 w 82"/>
                  <a:gd name="T9" fmla="*/ 34 h 43"/>
                  <a:gd name="T10" fmla="*/ 76 w 82"/>
                  <a:gd name="T11" fmla="*/ 36 h 43"/>
                  <a:gd name="T12" fmla="*/ 72 w 82"/>
                  <a:gd name="T13" fmla="*/ 24 h 43"/>
                  <a:gd name="T14" fmla="*/ 58 w 82"/>
                  <a:gd name="T15" fmla="*/ 16 h 43"/>
                  <a:gd name="T16" fmla="*/ 46 w 82"/>
                  <a:gd name="T17" fmla="*/ 8 h 43"/>
                  <a:gd name="T18" fmla="*/ 39 w 82"/>
                  <a:gd name="T19" fmla="*/ 7 h 43"/>
                  <a:gd name="T20" fmla="*/ 6 w 82"/>
                  <a:gd name="T21" fmla="*/ 2 h 43"/>
                  <a:gd name="T22" fmla="*/ 14 w 82"/>
                  <a:gd name="T23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43">
                    <a:moveTo>
                      <a:pt x="14" y="14"/>
                    </a:moveTo>
                    <a:cubicBezTo>
                      <a:pt x="20" y="10"/>
                      <a:pt x="31" y="17"/>
                      <a:pt x="29" y="21"/>
                    </a:cubicBezTo>
                    <a:cubicBezTo>
                      <a:pt x="27" y="26"/>
                      <a:pt x="10" y="21"/>
                      <a:pt x="11" y="24"/>
                    </a:cubicBezTo>
                    <a:cubicBezTo>
                      <a:pt x="11" y="26"/>
                      <a:pt x="13" y="32"/>
                      <a:pt x="25" y="28"/>
                    </a:cubicBezTo>
                    <a:cubicBezTo>
                      <a:pt x="37" y="25"/>
                      <a:pt x="47" y="27"/>
                      <a:pt x="55" y="34"/>
                    </a:cubicBezTo>
                    <a:cubicBezTo>
                      <a:pt x="63" y="40"/>
                      <a:pt x="71" y="43"/>
                      <a:pt x="76" y="36"/>
                    </a:cubicBezTo>
                    <a:cubicBezTo>
                      <a:pt x="82" y="30"/>
                      <a:pt x="69" y="29"/>
                      <a:pt x="72" y="24"/>
                    </a:cubicBezTo>
                    <a:cubicBezTo>
                      <a:pt x="74" y="19"/>
                      <a:pt x="64" y="16"/>
                      <a:pt x="58" y="16"/>
                    </a:cubicBezTo>
                    <a:cubicBezTo>
                      <a:pt x="53" y="16"/>
                      <a:pt x="51" y="6"/>
                      <a:pt x="46" y="8"/>
                    </a:cubicBezTo>
                    <a:cubicBezTo>
                      <a:pt x="42" y="10"/>
                      <a:pt x="39" y="13"/>
                      <a:pt x="39" y="7"/>
                    </a:cubicBezTo>
                    <a:cubicBezTo>
                      <a:pt x="39" y="0"/>
                      <a:pt x="13" y="0"/>
                      <a:pt x="6" y="2"/>
                    </a:cubicBezTo>
                    <a:cubicBezTo>
                      <a:pt x="0" y="5"/>
                      <a:pt x="8" y="18"/>
                      <a:pt x="1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09" name="Freeform 2194">
                <a:extLst>
                  <a:ext uri="{FF2B5EF4-FFF2-40B4-BE49-F238E27FC236}">
                    <a16:creationId xmlns:a16="http://schemas.microsoft.com/office/drawing/2014/main" id="{D357993C-D862-D942-AB64-1BA9F1942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162" y="2283076"/>
                <a:ext cx="94778" cy="53955"/>
              </a:xfrm>
              <a:custGeom>
                <a:avLst/>
                <a:gdLst>
                  <a:gd name="T0" fmla="*/ 3 w 54"/>
                  <a:gd name="T1" fmla="*/ 7 h 31"/>
                  <a:gd name="T2" fmla="*/ 10 w 54"/>
                  <a:gd name="T3" fmla="*/ 21 h 31"/>
                  <a:gd name="T4" fmla="*/ 27 w 54"/>
                  <a:gd name="T5" fmla="*/ 26 h 31"/>
                  <a:gd name="T6" fmla="*/ 54 w 54"/>
                  <a:gd name="T7" fmla="*/ 22 h 31"/>
                  <a:gd name="T8" fmla="*/ 26 w 54"/>
                  <a:gd name="T9" fmla="*/ 8 h 31"/>
                  <a:gd name="T10" fmla="*/ 3 w 54"/>
                  <a:gd name="T11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31">
                    <a:moveTo>
                      <a:pt x="3" y="7"/>
                    </a:moveTo>
                    <a:cubicBezTo>
                      <a:pt x="0" y="13"/>
                      <a:pt x="10" y="13"/>
                      <a:pt x="10" y="21"/>
                    </a:cubicBezTo>
                    <a:cubicBezTo>
                      <a:pt x="11" y="28"/>
                      <a:pt x="20" y="31"/>
                      <a:pt x="27" y="26"/>
                    </a:cubicBezTo>
                    <a:cubicBezTo>
                      <a:pt x="34" y="22"/>
                      <a:pt x="54" y="28"/>
                      <a:pt x="54" y="22"/>
                    </a:cubicBezTo>
                    <a:cubicBezTo>
                      <a:pt x="54" y="16"/>
                      <a:pt x="33" y="6"/>
                      <a:pt x="26" y="8"/>
                    </a:cubicBezTo>
                    <a:cubicBezTo>
                      <a:pt x="18" y="9"/>
                      <a:pt x="6" y="0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10" name="Freeform 2195">
                <a:extLst>
                  <a:ext uri="{FF2B5EF4-FFF2-40B4-BE49-F238E27FC236}">
                    <a16:creationId xmlns:a16="http://schemas.microsoft.com/office/drawing/2014/main" id="{9FE58E87-A8E0-2147-AB97-7F2FBF0FE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928" y="2196749"/>
                <a:ext cx="40885" cy="28776"/>
              </a:xfrm>
              <a:custGeom>
                <a:avLst/>
                <a:gdLst>
                  <a:gd name="T0" fmla="*/ 5 w 23"/>
                  <a:gd name="T1" fmla="*/ 16 h 17"/>
                  <a:gd name="T2" fmla="*/ 22 w 23"/>
                  <a:gd name="T3" fmla="*/ 5 h 17"/>
                  <a:gd name="T4" fmla="*/ 5 w 23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7">
                    <a:moveTo>
                      <a:pt x="5" y="16"/>
                    </a:moveTo>
                    <a:cubicBezTo>
                      <a:pt x="14" y="17"/>
                      <a:pt x="23" y="9"/>
                      <a:pt x="22" y="5"/>
                    </a:cubicBezTo>
                    <a:cubicBezTo>
                      <a:pt x="22" y="0"/>
                      <a:pt x="0" y="16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11" name="Freeform 2196">
                <a:extLst>
                  <a:ext uri="{FF2B5EF4-FFF2-40B4-BE49-F238E27FC236}">
                    <a16:creationId xmlns:a16="http://schemas.microsoft.com/office/drawing/2014/main" id="{4AFF35B5-B9A1-9149-874D-7DA9CB561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170" y="2678743"/>
                <a:ext cx="31593" cy="23380"/>
              </a:xfrm>
              <a:custGeom>
                <a:avLst/>
                <a:gdLst>
                  <a:gd name="T0" fmla="*/ 8 w 18"/>
                  <a:gd name="T1" fmla="*/ 13 h 14"/>
                  <a:gd name="T2" fmla="*/ 9 w 18"/>
                  <a:gd name="T3" fmla="*/ 1 h 14"/>
                  <a:gd name="T4" fmla="*/ 8 w 18"/>
                  <a:gd name="T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8" y="13"/>
                    </a:moveTo>
                    <a:cubicBezTo>
                      <a:pt x="11" y="13"/>
                      <a:pt x="18" y="0"/>
                      <a:pt x="9" y="1"/>
                    </a:cubicBezTo>
                    <a:cubicBezTo>
                      <a:pt x="0" y="1"/>
                      <a:pt x="2" y="14"/>
                      <a:pt x="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12" name="Freeform 2197">
                <a:extLst>
                  <a:ext uri="{FF2B5EF4-FFF2-40B4-BE49-F238E27FC236}">
                    <a16:creationId xmlns:a16="http://schemas.microsoft.com/office/drawing/2014/main" id="{C0A50A4C-A741-744C-9A99-22CA5F12C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8780" y="2277681"/>
                <a:ext cx="1719016" cy="931616"/>
              </a:xfrm>
              <a:custGeom>
                <a:avLst/>
                <a:gdLst>
                  <a:gd name="T0" fmla="*/ 537 w 969"/>
                  <a:gd name="T1" fmla="*/ 453 h 543"/>
                  <a:gd name="T2" fmla="*/ 569 w 969"/>
                  <a:gd name="T3" fmla="*/ 458 h 543"/>
                  <a:gd name="T4" fmla="*/ 640 w 969"/>
                  <a:gd name="T5" fmla="*/ 482 h 543"/>
                  <a:gd name="T6" fmla="*/ 670 w 969"/>
                  <a:gd name="T7" fmla="*/ 518 h 543"/>
                  <a:gd name="T8" fmla="*/ 698 w 969"/>
                  <a:gd name="T9" fmla="*/ 535 h 543"/>
                  <a:gd name="T10" fmla="*/ 731 w 969"/>
                  <a:gd name="T11" fmla="*/ 516 h 543"/>
                  <a:gd name="T12" fmla="*/ 831 w 969"/>
                  <a:gd name="T13" fmla="*/ 475 h 543"/>
                  <a:gd name="T14" fmla="*/ 875 w 969"/>
                  <a:gd name="T15" fmla="*/ 501 h 543"/>
                  <a:gd name="T16" fmla="*/ 904 w 969"/>
                  <a:gd name="T17" fmla="*/ 498 h 543"/>
                  <a:gd name="T18" fmla="*/ 876 w 969"/>
                  <a:gd name="T19" fmla="*/ 493 h 543"/>
                  <a:gd name="T20" fmla="*/ 794 w 969"/>
                  <a:gd name="T21" fmla="*/ 478 h 543"/>
                  <a:gd name="T22" fmla="*/ 933 w 969"/>
                  <a:gd name="T23" fmla="*/ 416 h 543"/>
                  <a:gd name="T24" fmla="*/ 949 w 969"/>
                  <a:gd name="T25" fmla="*/ 380 h 543"/>
                  <a:gd name="T26" fmla="*/ 947 w 969"/>
                  <a:gd name="T27" fmla="*/ 365 h 543"/>
                  <a:gd name="T28" fmla="*/ 902 w 969"/>
                  <a:gd name="T29" fmla="*/ 325 h 543"/>
                  <a:gd name="T30" fmla="*/ 867 w 969"/>
                  <a:gd name="T31" fmla="*/ 268 h 543"/>
                  <a:gd name="T32" fmla="*/ 831 w 969"/>
                  <a:gd name="T33" fmla="*/ 304 h 543"/>
                  <a:gd name="T34" fmla="*/ 804 w 969"/>
                  <a:gd name="T35" fmla="*/ 259 h 543"/>
                  <a:gd name="T36" fmla="*/ 750 w 969"/>
                  <a:gd name="T37" fmla="*/ 237 h 543"/>
                  <a:gd name="T38" fmla="*/ 712 w 969"/>
                  <a:gd name="T39" fmla="*/ 259 h 543"/>
                  <a:gd name="T40" fmla="*/ 728 w 969"/>
                  <a:gd name="T41" fmla="*/ 338 h 543"/>
                  <a:gd name="T42" fmla="*/ 705 w 969"/>
                  <a:gd name="T43" fmla="*/ 410 h 543"/>
                  <a:gd name="T44" fmla="*/ 663 w 969"/>
                  <a:gd name="T45" fmla="*/ 370 h 543"/>
                  <a:gd name="T46" fmla="*/ 592 w 969"/>
                  <a:gd name="T47" fmla="*/ 329 h 543"/>
                  <a:gd name="T48" fmla="*/ 524 w 969"/>
                  <a:gd name="T49" fmla="*/ 293 h 543"/>
                  <a:gd name="T50" fmla="*/ 556 w 969"/>
                  <a:gd name="T51" fmla="*/ 226 h 543"/>
                  <a:gd name="T52" fmla="*/ 594 w 969"/>
                  <a:gd name="T53" fmla="*/ 203 h 543"/>
                  <a:gd name="T54" fmla="*/ 615 w 969"/>
                  <a:gd name="T55" fmla="*/ 161 h 543"/>
                  <a:gd name="T56" fmla="*/ 656 w 969"/>
                  <a:gd name="T57" fmla="*/ 157 h 543"/>
                  <a:gd name="T58" fmla="*/ 672 w 969"/>
                  <a:gd name="T59" fmla="*/ 109 h 543"/>
                  <a:gd name="T60" fmla="*/ 632 w 969"/>
                  <a:gd name="T61" fmla="*/ 115 h 543"/>
                  <a:gd name="T62" fmla="*/ 603 w 969"/>
                  <a:gd name="T63" fmla="*/ 140 h 543"/>
                  <a:gd name="T64" fmla="*/ 573 w 969"/>
                  <a:gd name="T65" fmla="*/ 123 h 543"/>
                  <a:gd name="T66" fmla="*/ 560 w 969"/>
                  <a:gd name="T67" fmla="*/ 86 h 543"/>
                  <a:gd name="T68" fmla="*/ 537 w 969"/>
                  <a:gd name="T69" fmla="*/ 34 h 543"/>
                  <a:gd name="T70" fmla="*/ 520 w 969"/>
                  <a:gd name="T71" fmla="*/ 11 h 543"/>
                  <a:gd name="T72" fmla="*/ 507 w 969"/>
                  <a:gd name="T73" fmla="*/ 61 h 543"/>
                  <a:gd name="T74" fmla="*/ 532 w 969"/>
                  <a:gd name="T75" fmla="*/ 110 h 543"/>
                  <a:gd name="T76" fmla="*/ 507 w 969"/>
                  <a:gd name="T77" fmla="*/ 125 h 543"/>
                  <a:gd name="T78" fmla="*/ 516 w 969"/>
                  <a:gd name="T79" fmla="*/ 102 h 543"/>
                  <a:gd name="T80" fmla="*/ 485 w 969"/>
                  <a:gd name="T81" fmla="*/ 122 h 543"/>
                  <a:gd name="T82" fmla="*/ 408 w 969"/>
                  <a:gd name="T83" fmla="*/ 122 h 543"/>
                  <a:gd name="T84" fmla="*/ 379 w 969"/>
                  <a:gd name="T85" fmla="*/ 128 h 543"/>
                  <a:gd name="T86" fmla="*/ 346 w 969"/>
                  <a:gd name="T87" fmla="*/ 132 h 543"/>
                  <a:gd name="T88" fmla="*/ 249 w 969"/>
                  <a:gd name="T89" fmla="*/ 104 h 543"/>
                  <a:gd name="T90" fmla="*/ 153 w 969"/>
                  <a:gd name="T91" fmla="*/ 80 h 543"/>
                  <a:gd name="T92" fmla="*/ 87 w 969"/>
                  <a:gd name="T93" fmla="*/ 116 h 543"/>
                  <a:gd name="T94" fmla="*/ 82 w 969"/>
                  <a:gd name="T95" fmla="*/ 102 h 543"/>
                  <a:gd name="T96" fmla="*/ 19 w 969"/>
                  <a:gd name="T97" fmla="*/ 99 h 543"/>
                  <a:gd name="T98" fmla="*/ 17 w 969"/>
                  <a:gd name="T99" fmla="*/ 267 h 543"/>
                  <a:gd name="T100" fmla="*/ 45 w 969"/>
                  <a:gd name="T101" fmla="*/ 288 h 543"/>
                  <a:gd name="T102" fmla="*/ 113 w 969"/>
                  <a:gd name="T103" fmla="*/ 334 h 543"/>
                  <a:gd name="T104" fmla="*/ 122 w 969"/>
                  <a:gd name="T105" fmla="*/ 369 h 543"/>
                  <a:gd name="T106" fmla="*/ 148 w 969"/>
                  <a:gd name="T107" fmla="*/ 403 h 543"/>
                  <a:gd name="T108" fmla="*/ 192 w 969"/>
                  <a:gd name="T109" fmla="*/ 436 h 543"/>
                  <a:gd name="T110" fmla="*/ 241 w 969"/>
                  <a:gd name="T111" fmla="*/ 177 h 543"/>
                  <a:gd name="T112" fmla="*/ 210 w 969"/>
                  <a:gd name="T113" fmla="*/ 176 h 543"/>
                  <a:gd name="T114" fmla="*/ 239 w 969"/>
                  <a:gd name="T115" fmla="*/ 162 h 543"/>
                  <a:gd name="T116" fmla="*/ 285 w 969"/>
                  <a:gd name="T117" fmla="*/ 252 h 543"/>
                  <a:gd name="T118" fmla="*/ 501 w 969"/>
                  <a:gd name="T119" fmla="*/ 42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69" h="543">
                    <a:moveTo>
                      <a:pt x="521" y="441"/>
                    </a:moveTo>
                    <a:cubicBezTo>
                      <a:pt x="522" y="441"/>
                      <a:pt x="523" y="441"/>
                      <a:pt x="524" y="442"/>
                    </a:cubicBezTo>
                    <a:cubicBezTo>
                      <a:pt x="526" y="443"/>
                      <a:pt x="526" y="446"/>
                      <a:pt x="526" y="448"/>
                    </a:cubicBezTo>
                    <a:cubicBezTo>
                      <a:pt x="527" y="449"/>
                      <a:pt x="527" y="450"/>
                      <a:pt x="528" y="450"/>
                    </a:cubicBezTo>
                    <a:cubicBezTo>
                      <a:pt x="529" y="451"/>
                      <a:pt x="531" y="451"/>
                      <a:pt x="532" y="452"/>
                    </a:cubicBezTo>
                    <a:cubicBezTo>
                      <a:pt x="533" y="453"/>
                      <a:pt x="535" y="453"/>
                      <a:pt x="536" y="453"/>
                    </a:cubicBezTo>
                    <a:cubicBezTo>
                      <a:pt x="536" y="453"/>
                      <a:pt x="537" y="453"/>
                      <a:pt x="537" y="453"/>
                    </a:cubicBezTo>
                    <a:cubicBezTo>
                      <a:pt x="538" y="452"/>
                      <a:pt x="540" y="451"/>
                      <a:pt x="542" y="451"/>
                    </a:cubicBezTo>
                    <a:cubicBezTo>
                      <a:pt x="545" y="451"/>
                      <a:pt x="547" y="452"/>
                      <a:pt x="549" y="454"/>
                    </a:cubicBezTo>
                    <a:cubicBezTo>
                      <a:pt x="550" y="456"/>
                      <a:pt x="551" y="456"/>
                      <a:pt x="552" y="456"/>
                    </a:cubicBezTo>
                    <a:cubicBezTo>
                      <a:pt x="554" y="456"/>
                      <a:pt x="554" y="456"/>
                      <a:pt x="554" y="456"/>
                    </a:cubicBezTo>
                    <a:cubicBezTo>
                      <a:pt x="555" y="456"/>
                      <a:pt x="557" y="456"/>
                      <a:pt x="558" y="458"/>
                    </a:cubicBezTo>
                    <a:cubicBezTo>
                      <a:pt x="560" y="461"/>
                      <a:pt x="563" y="462"/>
                      <a:pt x="565" y="460"/>
                    </a:cubicBezTo>
                    <a:cubicBezTo>
                      <a:pt x="566" y="458"/>
                      <a:pt x="567" y="458"/>
                      <a:pt x="569" y="458"/>
                    </a:cubicBezTo>
                    <a:cubicBezTo>
                      <a:pt x="573" y="458"/>
                      <a:pt x="579" y="460"/>
                      <a:pt x="582" y="461"/>
                    </a:cubicBezTo>
                    <a:cubicBezTo>
                      <a:pt x="584" y="462"/>
                      <a:pt x="584" y="462"/>
                      <a:pt x="584" y="462"/>
                    </a:cubicBezTo>
                    <a:cubicBezTo>
                      <a:pt x="589" y="457"/>
                      <a:pt x="593" y="449"/>
                      <a:pt x="597" y="449"/>
                    </a:cubicBezTo>
                    <a:cubicBezTo>
                      <a:pt x="603" y="449"/>
                      <a:pt x="620" y="451"/>
                      <a:pt x="621" y="459"/>
                    </a:cubicBezTo>
                    <a:cubicBezTo>
                      <a:pt x="622" y="468"/>
                      <a:pt x="632" y="460"/>
                      <a:pt x="633" y="468"/>
                    </a:cubicBezTo>
                    <a:cubicBezTo>
                      <a:pt x="634" y="473"/>
                      <a:pt x="638" y="478"/>
                      <a:pt x="639" y="481"/>
                    </a:cubicBezTo>
                    <a:cubicBezTo>
                      <a:pt x="640" y="482"/>
                      <a:pt x="640" y="482"/>
                      <a:pt x="640" y="482"/>
                    </a:cubicBezTo>
                    <a:cubicBezTo>
                      <a:pt x="643" y="484"/>
                      <a:pt x="645" y="485"/>
                      <a:pt x="647" y="487"/>
                    </a:cubicBezTo>
                    <a:cubicBezTo>
                      <a:pt x="648" y="488"/>
                      <a:pt x="648" y="488"/>
                      <a:pt x="648" y="488"/>
                    </a:cubicBezTo>
                    <a:cubicBezTo>
                      <a:pt x="652" y="488"/>
                      <a:pt x="659" y="489"/>
                      <a:pt x="663" y="490"/>
                    </a:cubicBezTo>
                    <a:cubicBezTo>
                      <a:pt x="670" y="493"/>
                      <a:pt x="680" y="487"/>
                      <a:pt x="684" y="496"/>
                    </a:cubicBezTo>
                    <a:cubicBezTo>
                      <a:pt x="687" y="504"/>
                      <a:pt x="696" y="511"/>
                      <a:pt x="688" y="511"/>
                    </a:cubicBezTo>
                    <a:cubicBezTo>
                      <a:pt x="681" y="512"/>
                      <a:pt x="673" y="503"/>
                      <a:pt x="673" y="508"/>
                    </a:cubicBezTo>
                    <a:cubicBezTo>
                      <a:pt x="674" y="513"/>
                      <a:pt x="670" y="510"/>
                      <a:pt x="670" y="518"/>
                    </a:cubicBezTo>
                    <a:cubicBezTo>
                      <a:pt x="670" y="524"/>
                      <a:pt x="667" y="532"/>
                      <a:pt x="664" y="535"/>
                    </a:cubicBezTo>
                    <a:cubicBezTo>
                      <a:pt x="664" y="536"/>
                      <a:pt x="664" y="536"/>
                      <a:pt x="664" y="536"/>
                    </a:cubicBezTo>
                    <a:cubicBezTo>
                      <a:pt x="663" y="538"/>
                      <a:pt x="663" y="541"/>
                      <a:pt x="665" y="543"/>
                    </a:cubicBezTo>
                    <a:cubicBezTo>
                      <a:pt x="665" y="543"/>
                      <a:pt x="665" y="543"/>
                      <a:pt x="665" y="543"/>
                    </a:cubicBezTo>
                    <a:cubicBezTo>
                      <a:pt x="669" y="540"/>
                      <a:pt x="673" y="537"/>
                      <a:pt x="677" y="537"/>
                    </a:cubicBezTo>
                    <a:cubicBezTo>
                      <a:pt x="685" y="537"/>
                      <a:pt x="687" y="542"/>
                      <a:pt x="692" y="538"/>
                    </a:cubicBezTo>
                    <a:cubicBezTo>
                      <a:pt x="696" y="536"/>
                      <a:pt x="697" y="534"/>
                      <a:pt x="698" y="535"/>
                    </a:cubicBezTo>
                    <a:cubicBezTo>
                      <a:pt x="700" y="534"/>
                      <a:pt x="700" y="534"/>
                      <a:pt x="700" y="534"/>
                    </a:cubicBezTo>
                    <a:cubicBezTo>
                      <a:pt x="700" y="534"/>
                      <a:pt x="700" y="532"/>
                      <a:pt x="700" y="530"/>
                    </a:cubicBezTo>
                    <a:cubicBezTo>
                      <a:pt x="699" y="530"/>
                      <a:pt x="699" y="530"/>
                      <a:pt x="699" y="530"/>
                    </a:cubicBezTo>
                    <a:cubicBezTo>
                      <a:pt x="696" y="531"/>
                      <a:pt x="695" y="530"/>
                      <a:pt x="693" y="527"/>
                    </a:cubicBezTo>
                    <a:cubicBezTo>
                      <a:pt x="691" y="522"/>
                      <a:pt x="708" y="517"/>
                      <a:pt x="716" y="518"/>
                    </a:cubicBezTo>
                    <a:cubicBezTo>
                      <a:pt x="723" y="519"/>
                      <a:pt x="727" y="516"/>
                      <a:pt x="730" y="516"/>
                    </a:cubicBezTo>
                    <a:cubicBezTo>
                      <a:pt x="731" y="516"/>
                      <a:pt x="731" y="516"/>
                      <a:pt x="731" y="516"/>
                    </a:cubicBezTo>
                    <a:cubicBezTo>
                      <a:pt x="744" y="504"/>
                      <a:pt x="746" y="504"/>
                      <a:pt x="747" y="504"/>
                    </a:cubicBezTo>
                    <a:cubicBezTo>
                      <a:pt x="750" y="504"/>
                      <a:pt x="781" y="504"/>
                      <a:pt x="785" y="504"/>
                    </a:cubicBezTo>
                    <a:cubicBezTo>
                      <a:pt x="789" y="501"/>
                      <a:pt x="797" y="495"/>
                      <a:pt x="798" y="490"/>
                    </a:cubicBezTo>
                    <a:cubicBezTo>
                      <a:pt x="799" y="485"/>
                      <a:pt x="806" y="468"/>
                      <a:pt x="813" y="468"/>
                    </a:cubicBezTo>
                    <a:cubicBezTo>
                      <a:pt x="814" y="468"/>
                      <a:pt x="815" y="469"/>
                      <a:pt x="815" y="469"/>
                    </a:cubicBezTo>
                    <a:cubicBezTo>
                      <a:pt x="817" y="471"/>
                      <a:pt x="820" y="471"/>
                      <a:pt x="823" y="471"/>
                    </a:cubicBezTo>
                    <a:cubicBezTo>
                      <a:pt x="827" y="471"/>
                      <a:pt x="831" y="472"/>
                      <a:pt x="831" y="475"/>
                    </a:cubicBezTo>
                    <a:cubicBezTo>
                      <a:pt x="831" y="476"/>
                      <a:pt x="831" y="476"/>
                      <a:pt x="831" y="478"/>
                    </a:cubicBezTo>
                    <a:cubicBezTo>
                      <a:pt x="831" y="482"/>
                      <a:pt x="830" y="492"/>
                      <a:pt x="840" y="505"/>
                    </a:cubicBezTo>
                    <a:cubicBezTo>
                      <a:pt x="840" y="506"/>
                      <a:pt x="840" y="506"/>
                      <a:pt x="840" y="506"/>
                    </a:cubicBezTo>
                    <a:cubicBezTo>
                      <a:pt x="844" y="503"/>
                      <a:pt x="848" y="502"/>
                      <a:pt x="850" y="502"/>
                    </a:cubicBezTo>
                    <a:cubicBezTo>
                      <a:pt x="855" y="502"/>
                      <a:pt x="862" y="496"/>
                      <a:pt x="864" y="492"/>
                    </a:cubicBezTo>
                    <a:cubicBezTo>
                      <a:pt x="866" y="488"/>
                      <a:pt x="868" y="496"/>
                      <a:pt x="864" y="497"/>
                    </a:cubicBezTo>
                    <a:cubicBezTo>
                      <a:pt x="860" y="498"/>
                      <a:pt x="868" y="501"/>
                      <a:pt x="875" y="501"/>
                    </a:cubicBezTo>
                    <a:cubicBezTo>
                      <a:pt x="882" y="501"/>
                      <a:pt x="871" y="503"/>
                      <a:pt x="866" y="503"/>
                    </a:cubicBezTo>
                    <a:cubicBezTo>
                      <a:pt x="861" y="503"/>
                      <a:pt x="859" y="504"/>
                      <a:pt x="852" y="511"/>
                    </a:cubicBezTo>
                    <a:cubicBezTo>
                      <a:pt x="845" y="518"/>
                      <a:pt x="846" y="520"/>
                      <a:pt x="850" y="523"/>
                    </a:cubicBezTo>
                    <a:cubicBezTo>
                      <a:pt x="854" y="527"/>
                      <a:pt x="860" y="525"/>
                      <a:pt x="865" y="520"/>
                    </a:cubicBezTo>
                    <a:cubicBezTo>
                      <a:pt x="871" y="516"/>
                      <a:pt x="870" y="511"/>
                      <a:pt x="876" y="511"/>
                    </a:cubicBezTo>
                    <a:cubicBezTo>
                      <a:pt x="881" y="511"/>
                      <a:pt x="896" y="506"/>
                      <a:pt x="902" y="504"/>
                    </a:cubicBezTo>
                    <a:cubicBezTo>
                      <a:pt x="908" y="502"/>
                      <a:pt x="904" y="501"/>
                      <a:pt x="904" y="498"/>
                    </a:cubicBezTo>
                    <a:cubicBezTo>
                      <a:pt x="904" y="496"/>
                      <a:pt x="915" y="496"/>
                      <a:pt x="919" y="493"/>
                    </a:cubicBezTo>
                    <a:cubicBezTo>
                      <a:pt x="923" y="490"/>
                      <a:pt x="918" y="488"/>
                      <a:pt x="915" y="488"/>
                    </a:cubicBezTo>
                    <a:cubicBezTo>
                      <a:pt x="911" y="489"/>
                      <a:pt x="914" y="483"/>
                      <a:pt x="915" y="481"/>
                    </a:cubicBezTo>
                    <a:cubicBezTo>
                      <a:pt x="915" y="478"/>
                      <a:pt x="907" y="482"/>
                      <a:pt x="907" y="485"/>
                    </a:cubicBezTo>
                    <a:cubicBezTo>
                      <a:pt x="907" y="488"/>
                      <a:pt x="901" y="490"/>
                      <a:pt x="901" y="492"/>
                    </a:cubicBezTo>
                    <a:cubicBezTo>
                      <a:pt x="901" y="498"/>
                      <a:pt x="900" y="494"/>
                      <a:pt x="896" y="496"/>
                    </a:cubicBezTo>
                    <a:cubicBezTo>
                      <a:pt x="892" y="498"/>
                      <a:pt x="877" y="496"/>
                      <a:pt x="876" y="493"/>
                    </a:cubicBezTo>
                    <a:cubicBezTo>
                      <a:pt x="876" y="489"/>
                      <a:pt x="865" y="488"/>
                      <a:pt x="864" y="483"/>
                    </a:cubicBezTo>
                    <a:cubicBezTo>
                      <a:pt x="864" y="478"/>
                      <a:pt x="858" y="477"/>
                      <a:pt x="863" y="471"/>
                    </a:cubicBezTo>
                    <a:cubicBezTo>
                      <a:pt x="867" y="466"/>
                      <a:pt x="862" y="464"/>
                      <a:pt x="858" y="468"/>
                    </a:cubicBezTo>
                    <a:cubicBezTo>
                      <a:pt x="853" y="472"/>
                      <a:pt x="851" y="465"/>
                      <a:pt x="857" y="463"/>
                    </a:cubicBezTo>
                    <a:cubicBezTo>
                      <a:pt x="862" y="461"/>
                      <a:pt x="873" y="459"/>
                      <a:pt x="868" y="449"/>
                    </a:cubicBezTo>
                    <a:cubicBezTo>
                      <a:pt x="862" y="439"/>
                      <a:pt x="828" y="452"/>
                      <a:pt x="819" y="457"/>
                    </a:cubicBezTo>
                    <a:cubicBezTo>
                      <a:pt x="810" y="462"/>
                      <a:pt x="799" y="478"/>
                      <a:pt x="794" y="478"/>
                    </a:cubicBezTo>
                    <a:cubicBezTo>
                      <a:pt x="790" y="478"/>
                      <a:pt x="803" y="469"/>
                      <a:pt x="805" y="466"/>
                    </a:cubicBezTo>
                    <a:cubicBezTo>
                      <a:pt x="807" y="463"/>
                      <a:pt x="804" y="459"/>
                      <a:pt x="807" y="461"/>
                    </a:cubicBezTo>
                    <a:cubicBezTo>
                      <a:pt x="810" y="462"/>
                      <a:pt x="817" y="450"/>
                      <a:pt x="823" y="446"/>
                    </a:cubicBezTo>
                    <a:cubicBezTo>
                      <a:pt x="828" y="442"/>
                      <a:pt x="834" y="446"/>
                      <a:pt x="834" y="442"/>
                    </a:cubicBezTo>
                    <a:cubicBezTo>
                      <a:pt x="835" y="439"/>
                      <a:pt x="838" y="437"/>
                      <a:pt x="843" y="432"/>
                    </a:cubicBezTo>
                    <a:cubicBezTo>
                      <a:pt x="848" y="428"/>
                      <a:pt x="907" y="429"/>
                      <a:pt x="913" y="429"/>
                    </a:cubicBezTo>
                    <a:cubicBezTo>
                      <a:pt x="919" y="429"/>
                      <a:pt x="930" y="421"/>
                      <a:pt x="933" y="416"/>
                    </a:cubicBezTo>
                    <a:cubicBezTo>
                      <a:pt x="937" y="411"/>
                      <a:pt x="941" y="411"/>
                      <a:pt x="949" y="412"/>
                    </a:cubicBezTo>
                    <a:cubicBezTo>
                      <a:pt x="957" y="412"/>
                      <a:pt x="961" y="405"/>
                      <a:pt x="965" y="402"/>
                    </a:cubicBezTo>
                    <a:cubicBezTo>
                      <a:pt x="969" y="400"/>
                      <a:pt x="967" y="398"/>
                      <a:pt x="964" y="398"/>
                    </a:cubicBezTo>
                    <a:cubicBezTo>
                      <a:pt x="960" y="397"/>
                      <a:pt x="957" y="395"/>
                      <a:pt x="960" y="394"/>
                    </a:cubicBezTo>
                    <a:cubicBezTo>
                      <a:pt x="964" y="394"/>
                      <a:pt x="966" y="392"/>
                      <a:pt x="967" y="388"/>
                    </a:cubicBezTo>
                    <a:cubicBezTo>
                      <a:pt x="969" y="383"/>
                      <a:pt x="966" y="385"/>
                      <a:pt x="961" y="379"/>
                    </a:cubicBezTo>
                    <a:cubicBezTo>
                      <a:pt x="956" y="373"/>
                      <a:pt x="954" y="381"/>
                      <a:pt x="949" y="380"/>
                    </a:cubicBezTo>
                    <a:cubicBezTo>
                      <a:pt x="944" y="380"/>
                      <a:pt x="952" y="374"/>
                      <a:pt x="948" y="371"/>
                    </a:cubicBezTo>
                    <a:cubicBezTo>
                      <a:pt x="944" y="369"/>
                      <a:pt x="937" y="371"/>
                      <a:pt x="931" y="376"/>
                    </a:cubicBezTo>
                    <a:cubicBezTo>
                      <a:pt x="925" y="381"/>
                      <a:pt x="925" y="375"/>
                      <a:pt x="920" y="380"/>
                    </a:cubicBezTo>
                    <a:cubicBezTo>
                      <a:pt x="915" y="385"/>
                      <a:pt x="915" y="378"/>
                      <a:pt x="917" y="376"/>
                    </a:cubicBezTo>
                    <a:cubicBezTo>
                      <a:pt x="920" y="374"/>
                      <a:pt x="922" y="376"/>
                      <a:pt x="924" y="373"/>
                    </a:cubicBezTo>
                    <a:cubicBezTo>
                      <a:pt x="926" y="370"/>
                      <a:pt x="928" y="373"/>
                      <a:pt x="934" y="369"/>
                    </a:cubicBezTo>
                    <a:cubicBezTo>
                      <a:pt x="940" y="366"/>
                      <a:pt x="945" y="367"/>
                      <a:pt x="947" y="365"/>
                    </a:cubicBezTo>
                    <a:cubicBezTo>
                      <a:pt x="948" y="362"/>
                      <a:pt x="944" y="358"/>
                      <a:pt x="938" y="359"/>
                    </a:cubicBezTo>
                    <a:cubicBezTo>
                      <a:pt x="933" y="361"/>
                      <a:pt x="929" y="352"/>
                      <a:pt x="926" y="354"/>
                    </a:cubicBezTo>
                    <a:cubicBezTo>
                      <a:pt x="922" y="357"/>
                      <a:pt x="923" y="351"/>
                      <a:pt x="919" y="353"/>
                    </a:cubicBezTo>
                    <a:cubicBezTo>
                      <a:pt x="915" y="356"/>
                      <a:pt x="913" y="352"/>
                      <a:pt x="911" y="348"/>
                    </a:cubicBezTo>
                    <a:cubicBezTo>
                      <a:pt x="909" y="343"/>
                      <a:pt x="898" y="335"/>
                      <a:pt x="892" y="333"/>
                    </a:cubicBezTo>
                    <a:cubicBezTo>
                      <a:pt x="885" y="331"/>
                      <a:pt x="890" y="328"/>
                      <a:pt x="893" y="330"/>
                    </a:cubicBezTo>
                    <a:cubicBezTo>
                      <a:pt x="897" y="333"/>
                      <a:pt x="901" y="328"/>
                      <a:pt x="902" y="325"/>
                    </a:cubicBezTo>
                    <a:cubicBezTo>
                      <a:pt x="904" y="323"/>
                      <a:pt x="900" y="320"/>
                      <a:pt x="898" y="320"/>
                    </a:cubicBezTo>
                    <a:cubicBezTo>
                      <a:pt x="896" y="320"/>
                      <a:pt x="896" y="317"/>
                      <a:pt x="896" y="314"/>
                    </a:cubicBezTo>
                    <a:cubicBezTo>
                      <a:pt x="897" y="312"/>
                      <a:pt x="889" y="308"/>
                      <a:pt x="889" y="306"/>
                    </a:cubicBezTo>
                    <a:cubicBezTo>
                      <a:pt x="889" y="303"/>
                      <a:pt x="884" y="302"/>
                      <a:pt x="885" y="299"/>
                    </a:cubicBezTo>
                    <a:cubicBezTo>
                      <a:pt x="885" y="297"/>
                      <a:pt x="880" y="294"/>
                      <a:pt x="880" y="291"/>
                    </a:cubicBezTo>
                    <a:cubicBezTo>
                      <a:pt x="880" y="288"/>
                      <a:pt x="873" y="282"/>
                      <a:pt x="873" y="278"/>
                    </a:cubicBezTo>
                    <a:cubicBezTo>
                      <a:pt x="872" y="275"/>
                      <a:pt x="868" y="272"/>
                      <a:pt x="867" y="268"/>
                    </a:cubicBezTo>
                    <a:cubicBezTo>
                      <a:pt x="865" y="264"/>
                      <a:pt x="863" y="266"/>
                      <a:pt x="862" y="272"/>
                    </a:cubicBezTo>
                    <a:cubicBezTo>
                      <a:pt x="860" y="278"/>
                      <a:pt x="855" y="278"/>
                      <a:pt x="857" y="280"/>
                    </a:cubicBezTo>
                    <a:cubicBezTo>
                      <a:pt x="860" y="284"/>
                      <a:pt x="857" y="284"/>
                      <a:pt x="855" y="286"/>
                    </a:cubicBezTo>
                    <a:cubicBezTo>
                      <a:pt x="853" y="289"/>
                      <a:pt x="857" y="293"/>
                      <a:pt x="853" y="293"/>
                    </a:cubicBezTo>
                    <a:cubicBezTo>
                      <a:pt x="849" y="293"/>
                      <a:pt x="851" y="300"/>
                      <a:pt x="849" y="297"/>
                    </a:cubicBezTo>
                    <a:cubicBezTo>
                      <a:pt x="847" y="293"/>
                      <a:pt x="842" y="294"/>
                      <a:pt x="842" y="298"/>
                    </a:cubicBezTo>
                    <a:cubicBezTo>
                      <a:pt x="842" y="301"/>
                      <a:pt x="834" y="305"/>
                      <a:pt x="831" y="304"/>
                    </a:cubicBezTo>
                    <a:cubicBezTo>
                      <a:pt x="828" y="304"/>
                      <a:pt x="828" y="297"/>
                      <a:pt x="825" y="299"/>
                    </a:cubicBezTo>
                    <a:cubicBezTo>
                      <a:pt x="822" y="301"/>
                      <a:pt x="823" y="294"/>
                      <a:pt x="818" y="294"/>
                    </a:cubicBezTo>
                    <a:cubicBezTo>
                      <a:pt x="814" y="294"/>
                      <a:pt x="811" y="294"/>
                      <a:pt x="812" y="290"/>
                    </a:cubicBezTo>
                    <a:cubicBezTo>
                      <a:pt x="814" y="286"/>
                      <a:pt x="805" y="284"/>
                      <a:pt x="808" y="282"/>
                    </a:cubicBezTo>
                    <a:cubicBezTo>
                      <a:pt x="811" y="280"/>
                      <a:pt x="807" y="276"/>
                      <a:pt x="807" y="269"/>
                    </a:cubicBezTo>
                    <a:cubicBezTo>
                      <a:pt x="806" y="263"/>
                      <a:pt x="810" y="262"/>
                      <a:pt x="810" y="260"/>
                    </a:cubicBezTo>
                    <a:cubicBezTo>
                      <a:pt x="810" y="257"/>
                      <a:pt x="807" y="257"/>
                      <a:pt x="804" y="259"/>
                    </a:cubicBezTo>
                    <a:cubicBezTo>
                      <a:pt x="801" y="261"/>
                      <a:pt x="801" y="257"/>
                      <a:pt x="798" y="257"/>
                    </a:cubicBezTo>
                    <a:cubicBezTo>
                      <a:pt x="795" y="257"/>
                      <a:pt x="785" y="257"/>
                      <a:pt x="785" y="252"/>
                    </a:cubicBezTo>
                    <a:cubicBezTo>
                      <a:pt x="784" y="248"/>
                      <a:pt x="781" y="250"/>
                      <a:pt x="779" y="246"/>
                    </a:cubicBezTo>
                    <a:cubicBezTo>
                      <a:pt x="778" y="241"/>
                      <a:pt x="774" y="245"/>
                      <a:pt x="774" y="242"/>
                    </a:cubicBezTo>
                    <a:cubicBezTo>
                      <a:pt x="774" y="239"/>
                      <a:pt x="772" y="237"/>
                      <a:pt x="769" y="237"/>
                    </a:cubicBezTo>
                    <a:cubicBezTo>
                      <a:pt x="766" y="237"/>
                      <a:pt x="765" y="234"/>
                      <a:pt x="761" y="233"/>
                    </a:cubicBezTo>
                    <a:cubicBezTo>
                      <a:pt x="757" y="233"/>
                      <a:pt x="752" y="236"/>
                      <a:pt x="750" y="237"/>
                    </a:cubicBezTo>
                    <a:cubicBezTo>
                      <a:pt x="748" y="238"/>
                      <a:pt x="742" y="233"/>
                      <a:pt x="740" y="235"/>
                    </a:cubicBezTo>
                    <a:cubicBezTo>
                      <a:pt x="737" y="237"/>
                      <a:pt x="737" y="234"/>
                      <a:pt x="731" y="232"/>
                    </a:cubicBezTo>
                    <a:cubicBezTo>
                      <a:pt x="724" y="230"/>
                      <a:pt x="716" y="230"/>
                      <a:pt x="716" y="232"/>
                    </a:cubicBezTo>
                    <a:cubicBezTo>
                      <a:pt x="715" y="234"/>
                      <a:pt x="710" y="235"/>
                      <a:pt x="711" y="240"/>
                    </a:cubicBezTo>
                    <a:cubicBezTo>
                      <a:pt x="712" y="246"/>
                      <a:pt x="717" y="245"/>
                      <a:pt x="718" y="248"/>
                    </a:cubicBezTo>
                    <a:cubicBezTo>
                      <a:pt x="719" y="252"/>
                      <a:pt x="716" y="250"/>
                      <a:pt x="715" y="254"/>
                    </a:cubicBezTo>
                    <a:cubicBezTo>
                      <a:pt x="715" y="257"/>
                      <a:pt x="712" y="257"/>
                      <a:pt x="712" y="259"/>
                    </a:cubicBezTo>
                    <a:cubicBezTo>
                      <a:pt x="712" y="261"/>
                      <a:pt x="714" y="261"/>
                      <a:pt x="715" y="265"/>
                    </a:cubicBezTo>
                    <a:cubicBezTo>
                      <a:pt x="717" y="270"/>
                      <a:pt x="719" y="269"/>
                      <a:pt x="720" y="275"/>
                    </a:cubicBezTo>
                    <a:cubicBezTo>
                      <a:pt x="721" y="281"/>
                      <a:pt x="718" y="280"/>
                      <a:pt x="715" y="281"/>
                    </a:cubicBezTo>
                    <a:cubicBezTo>
                      <a:pt x="713" y="282"/>
                      <a:pt x="716" y="285"/>
                      <a:pt x="712" y="289"/>
                    </a:cubicBezTo>
                    <a:cubicBezTo>
                      <a:pt x="709" y="293"/>
                      <a:pt x="706" y="297"/>
                      <a:pt x="708" y="299"/>
                    </a:cubicBezTo>
                    <a:cubicBezTo>
                      <a:pt x="711" y="302"/>
                      <a:pt x="721" y="306"/>
                      <a:pt x="725" y="313"/>
                    </a:cubicBezTo>
                    <a:cubicBezTo>
                      <a:pt x="729" y="320"/>
                      <a:pt x="729" y="330"/>
                      <a:pt x="728" y="338"/>
                    </a:cubicBezTo>
                    <a:cubicBezTo>
                      <a:pt x="727" y="345"/>
                      <a:pt x="718" y="347"/>
                      <a:pt x="712" y="353"/>
                    </a:cubicBezTo>
                    <a:cubicBezTo>
                      <a:pt x="706" y="360"/>
                      <a:pt x="699" y="359"/>
                      <a:pt x="696" y="359"/>
                    </a:cubicBezTo>
                    <a:cubicBezTo>
                      <a:pt x="693" y="359"/>
                      <a:pt x="695" y="365"/>
                      <a:pt x="699" y="370"/>
                    </a:cubicBezTo>
                    <a:cubicBezTo>
                      <a:pt x="703" y="375"/>
                      <a:pt x="700" y="376"/>
                      <a:pt x="702" y="381"/>
                    </a:cubicBezTo>
                    <a:cubicBezTo>
                      <a:pt x="704" y="386"/>
                      <a:pt x="702" y="390"/>
                      <a:pt x="705" y="395"/>
                    </a:cubicBezTo>
                    <a:cubicBezTo>
                      <a:pt x="709" y="399"/>
                      <a:pt x="707" y="401"/>
                      <a:pt x="703" y="404"/>
                    </a:cubicBezTo>
                    <a:cubicBezTo>
                      <a:pt x="699" y="408"/>
                      <a:pt x="704" y="406"/>
                      <a:pt x="705" y="410"/>
                    </a:cubicBezTo>
                    <a:cubicBezTo>
                      <a:pt x="705" y="414"/>
                      <a:pt x="703" y="412"/>
                      <a:pt x="700" y="410"/>
                    </a:cubicBezTo>
                    <a:cubicBezTo>
                      <a:pt x="696" y="407"/>
                      <a:pt x="693" y="414"/>
                      <a:pt x="693" y="417"/>
                    </a:cubicBezTo>
                    <a:cubicBezTo>
                      <a:pt x="693" y="419"/>
                      <a:pt x="686" y="413"/>
                      <a:pt x="684" y="413"/>
                    </a:cubicBezTo>
                    <a:cubicBezTo>
                      <a:pt x="682" y="413"/>
                      <a:pt x="684" y="409"/>
                      <a:pt x="680" y="405"/>
                    </a:cubicBezTo>
                    <a:cubicBezTo>
                      <a:pt x="675" y="402"/>
                      <a:pt x="672" y="401"/>
                      <a:pt x="672" y="398"/>
                    </a:cubicBezTo>
                    <a:cubicBezTo>
                      <a:pt x="672" y="394"/>
                      <a:pt x="664" y="392"/>
                      <a:pt x="664" y="388"/>
                    </a:cubicBezTo>
                    <a:cubicBezTo>
                      <a:pt x="664" y="384"/>
                      <a:pt x="665" y="373"/>
                      <a:pt x="663" y="370"/>
                    </a:cubicBezTo>
                    <a:cubicBezTo>
                      <a:pt x="662" y="367"/>
                      <a:pt x="663" y="364"/>
                      <a:pt x="665" y="361"/>
                    </a:cubicBezTo>
                    <a:cubicBezTo>
                      <a:pt x="666" y="359"/>
                      <a:pt x="663" y="354"/>
                      <a:pt x="658" y="354"/>
                    </a:cubicBezTo>
                    <a:cubicBezTo>
                      <a:pt x="654" y="354"/>
                      <a:pt x="648" y="353"/>
                      <a:pt x="641" y="353"/>
                    </a:cubicBezTo>
                    <a:cubicBezTo>
                      <a:pt x="635" y="354"/>
                      <a:pt x="632" y="353"/>
                      <a:pt x="630" y="351"/>
                    </a:cubicBezTo>
                    <a:cubicBezTo>
                      <a:pt x="628" y="349"/>
                      <a:pt x="622" y="346"/>
                      <a:pt x="614" y="344"/>
                    </a:cubicBezTo>
                    <a:cubicBezTo>
                      <a:pt x="606" y="342"/>
                      <a:pt x="603" y="338"/>
                      <a:pt x="602" y="335"/>
                    </a:cubicBezTo>
                    <a:cubicBezTo>
                      <a:pt x="601" y="333"/>
                      <a:pt x="594" y="331"/>
                      <a:pt x="592" y="329"/>
                    </a:cubicBezTo>
                    <a:cubicBezTo>
                      <a:pt x="590" y="327"/>
                      <a:pt x="583" y="326"/>
                      <a:pt x="580" y="326"/>
                    </a:cubicBezTo>
                    <a:cubicBezTo>
                      <a:pt x="577" y="327"/>
                      <a:pt x="569" y="320"/>
                      <a:pt x="565" y="320"/>
                    </a:cubicBezTo>
                    <a:cubicBezTo>
                      <a:pt x="560" y="320"/>
                      <a:pt x="550" y="325"/>
                      <a:pt x="548" y="325"/>
                    </a:cubicBezTo>
                    <a:cubicBezTo>
                      <a:pt x="546" y="325"/>
                      <a:pt x="548" y="321"/>
                      <a:pt x="549" y="320"/>
                    </a:cubicBezTo>
                    <a:cubicBezTo>
                      <a:pt x="551" y="318"/>
                      <a:pt x="546" y="310"/>
                      <a:pt x="544" y="305"/>
                    </a:cubicBezTo>
                    <a:cubicBezTo>
                      <a:pt x="543" y="300"/>
                      <a:pt x="541" y="295"/>
                      <a:pt x="536" y="296"/>
                    </a:cubicBezTo>
                    <a:cubicBezTo>
                      <a:pt x="531" y="296"/>
                      <a:pt x="525" y="294"/>
                      <a:pt x="524" y="293"/>
                    </a:cubicBezTo>
                    <a:cubicBezTo>
                      <a:pt x="522" y="292"/>
                      <a:pt x="522" y="277"/>
                      <a:pt x="523" y="271"/>
                    </a:cubicBezTo>
                    <a:cubicBezTo>
                      <a:pt x="524" y="265"/>
                      <a:pt x="531" y="256"/>
                      <a:pt x="531" y="253"/>
                    </a:cubicBezTo>
                    <a:cubicBezTo>
                      <a:pt x="531" y="249"/>
                      <a:pt x="535" y="247"/>
                      <a:pt x="539" y="246"/>
                    </a:cubicBezTo>
                    <a:cubicBezTo>
                      <a:pt x="543" y="245"/>
                      <a:pt x="540" y="238"/>
                      <a:pt x="543" y="237"/>
                    </a:cubicBezTo>
                    <a:cubicBezTo>
                      <a:pt x="547" y="237"/>
                      <a:pt x="547" y="235"/>
                      <a:pt x="548" y="232"/>
                    </a:cubicBezTo>
                    <a:cubicBezTo>
                      <a:pt x="549" y="229"/>
                      <a:pt x="553" y="231"/>
                      <a:pt x="551" y="229"/>
                    </a:cubicBezTo>
                    <a:cubicBezTo>
                      <a:pt x="548" y="226"/>
                      <a:pt x="550" y="226"/>
                      <a:pt x="556" y="226"/>
                    </a:cubicBezTo>
                    <a:cubicBezTo>
                      <a:pt x="562" y="226"/>
                      <a:pt x="570" y="224"/>
                      <a:pt x="569" y="218"/>
                    </a:cubicBezTo>
                    <a:cubicBezTo>
                      <a:pt x="568" y="212"/>
                      <a:pt x="553" y="216"/>
                      <a:pt x="553" y="212"/>
                    </a:cubicBezTo>
                    <a:cubicBezTo>
                      <a:pt x="553" y="207"/>
                      <a:pt x="534" y="207"/>
                      <a:pt x="535" y="204"/>
                    </a:cubicBezTo>
                    <a:cubicBezTo>
                      <a:pt x="536" y="201"/>
                      <a:pt x="554" y="206"/>
                      <a:pt x="561" y="208"/>
                    </a:cubicBezTo>
                    <a:cubicBezTo>
                      <a:pt x="567" y="211"/>
                      <a:pt x="569" y="211"/>
                      <a:pt x="574" y="210"/>
                    </a:cubicBezTo>
                    <a:cubicBezTo>
                      <a:pt x="579" y="210"/>
                      <a:pt x="576" y="203"/>
                      <a:pt x="577" y="201"/>
                    </a:cubicBezTo>
                    <a:cubicBezTo>
                      <a:pt x="578" y="198"/>
                      <a:pt x="588" y="205"/>
                      <a:pt x="594" y="203"/>
                    </a:cubicBezTo>
                    <a:cubicBezTo>
                      <a:pt x="599" y="202"/>
                      <a:pt x="605" y="190"/>
                      <a:pt x="610" y="187"/>
                    </a:cubicBezTo>
                    <a:cubicBezTo>
                      <a:pt x="614" y="184"/>
                      <a:pt x="610" y="181"/>
                      <a:pt x="601" y="181"/>
                    </a:cubicBezTo>
                    <a:cubicBezTo>
                      <a:pt x="592" y="182"/>
                      <a:pt x="586" y="179"/>
                      <a:pt x="581" y="175"/>
                    </a:cubicBezTo>
                    <a:cubicBezTo>
                      <a:pt x="576" y="171"/>
                      <a:pt x="577" y="168"/>
                      <a:pt x="582" y="169"/>
                    </a:cubicBezTo>
                    <a:cubicBezTo>
                      <a:pt x="587" y="169"/>
                      <a:pt x="600" y="179"/>
                      <a:pt x="605" y="180"/>
                    </a:cubicBezTo>
                    <a:cubicBezTo>
                      <a:pt x="609" y="180"/>
                      <a:pt x="618" y="170"/>
                      <a:pt x="622" y="167"/>
                    </a:cubicBezTo>
                    <a:cubicBezTo>
                      <a:pt x="626" y="164"/>
                      <a:pt x="618" y="163"/>
                      <a:pt x="615" y="161"/>
                    </a:cubicBezTo>
                    <a:cubicBezTo>
                      <a:pt x="612" y="159"/>
                      <a:pt x="620" y="157"/>
                      <a:pt x="624" y="157"/>
                    </a:cubicBezTo>
                    <a:cubicBezTo>
                      <a:pt x="628" y="157"/>
                      <a:pt x="630" y="161"/>
                      <a:pt x="631" y="162"/>
                    </a:cubicBezTo>
                    <a:cubicBezTo>
                      <a:pt x="633" y="164"/>
                      <a:pt x="640" y="161"/>
                      <a:pt x="643" y="161"/>
                    </a:cubicBezTo>
                    <a:cubicBezTo>
                      <a:pt x="647" y="161"/>
                      <a:pt x="643" y="155"/>
                      <a:pt x="637" y="153"/>
                    </a:cubicBezTo>
                    <a:cubicBezTo>
                      <a:pt x="631" y="151"/>
                      <a:pt x="637" y="147"/>
                      <a:pt x="639" y="150"/>
                    </a:cubicBezTo>
                    <a:cubicBezTo>
                      <a:pt x="641" y="154"/>
                      <a:pt x="645" y="153"/>
                      <a:pt x="647" y="157"/>
                    </a:cubicBezTo>
                    <a:cubicBezTo>
                      <a:pt x="650" y="163"/>
                      <a:pt x="651" y="159"/>
                      <a:pt x="656" y="157"/>
                    </a:cubicBezTo>
                    <a:cubicBezTo>
                      <a:pt x="661" y="155"/>
                      <a:pt x="664" y="152"/>
                      <a:pt x="667" y="149"/>
                    </a:cubicBezTo>
                    <a:cubicBezTo>
                      <a:pt x="669" y="146"/>
                      <a:pt x="670" y="150"/>
                      <a:pt x="673" y="145"/>
                    </a:cubicBezTo>
                    <a:cubicBezTo>
                      <a:pt x="676" y="140"/>
                      <a:pt x="672" y="136"/>
                      <a:pt x="668" y="133"/>
                    </a:cubicBezTo>
                    <a:cubicBezTo>
                      <a:pt x="664" y="130"/>
                      <a:pt x="668" y="127"/>
                      <a:pt x="664" y="125"/>
                    </a:cubicBezTo>
                    <a:cubicBezTo>
                      <a:pt x="660" y="123"/>
                      <a:pt x="659" y="119"/>
                      <a:pt x="664" y="120"/>
                    </a:cubicBezTo>
                    <a:cubicBezTo>
                      <a:pt x="669" y="121"/>
                      <a:pt x="673" y="120"/>
                      <a:pt x="675" y="116"/>
                    </a:cubicBezTo>
                    <a:cubicBezTo>
                      <a:pt x="678" y="113"/>
                      <a:pt x="668" y="112"/>
                      <a:pt x="672" y="109"/>
                    </a:cubicBezTo>
                    <a:cubicBezTo>
                      <a:pt x="677" y="107"/>
                      <a:pt x="673" y="104"/>
                      <a:pt x="669" y="104"/>
                    </a:cubicBezTo>
                    <a:cubicBezTo>
                      <a:pt x="664" y="104"/>
                      <a:pt x="660" y="102"/>
                      <a:pt x="660" y="98"/>
                    </a:cubicBezTo>
                    <a:cubicBezTo>
                      <a:pt x="660" y="95"/>
                      <a:pt x="652" y="97"/>
                      <a:pt x="647" y="95"/>
                    </a:cubicBezTo>
                    <a:cubicBezTo>
                      <a:pt x="643" y="93"/>
                      <a:pt x="632" y="93"/>
                      <a:pt x="630" y="93"/>
                    </a:cubicBezTo>
                    <a:cubicBezTo>
                      <a:pt x="627" y="94"/>
                      <a:pt x="627" y="104"/>
                      <a:pt x="631" y="104"/>
                    </a:cubicBezTo>
                    <a:cubicBezTo>
                      <a:pt x="634" y="104"/>
                      <a:pt x="637" y="108"/>
                      <a:pt x="634" y="110"/>
                    </a:cubicBezTo>
                    <a:cubicBezTo>
                      <a:pt x="631" y="111"/>
                      <a:pt x="635" y="115"/>
                      <a:pt x="632" y="115"/>
                    </a:cubicBezTo>
                    <a:cubicBezTo>
                      <a:pt x="630" y="114"/>
                      <a:pt x="626" y="113"/>
                      <a:pt x="625" y="120"/>
                    </a:cubicBezTo>
                    <a:cubicBezTo>
                      <a:pt x="624" y="126"/>
                      <a:pt x="624" y="129"/>
                      <a:pt x="619" y="131"/>
                    </a:cubicBezTo>
                    <a:cubicBezTo>
                      <a:pt x="615" y="133"/>
                      <a:pt x="618" y="124"/>
                      <a:pt x="614" y="124"/>
                    </a:cubicBezTo>
                    <a:cubicBezTo>
                      <a:pt x="610" y="124"/>
                      <a:pt x="610" y="132"/>
                      <a:pt x="613" y="133"/>
                    </a:cubicBezTo>
                    <a:cubicBezTo>
                      <a:pt x="616" y="133"/>
                      <a:pt x="616" y="136"/>
                      <a:pt x="617" y="140"/>
                    </a:cubicBezTo>
                    <a:cubicBezTo>
                      <a:pt x="618" y="143"/>
                      <a:pt x="612" y="141"/>
                      <a:pt x="609" y="145"/>
                    </a:cubicBezTo>
                    <a:cubicBezTo>
                      <a:pt x="607" y="150"/>
                      <a:pt x="606" y="143"/>
                      <a:pt x="603" y="140"/>
                    </a:cubicBezTo>
                    <a:cubicBezTo>
                      <a:pt x="599" y="137"/>
                      <a:pt x="595" y="132"/>
                      <a:pt x="595" y="128"/>
                    </a:cubicBezTo>
                    <a:cubicBezTo>
                      <a:pt x="596" y="125"/>
                      <a:pt x="597" y="124"/>
                      <a:pt x="600" y="123"/>
                    </a:cubicBezTo>
                    <a:cubicBezTo>
                      <a:pt x="603" y="123"/>
                      <a:pt x="600" y="120"/>
                      <a:pt x="600" y="116"/>
                    </a:cubicBezTo>
                    <a:cubicBezTo>
                      <a:pt x="600" y="111"/>
                      <a:pt x="596" y="113"/>
                      <a:pt x="592" y="108"/>
                    </a:cubicBezTo>
                    <a:cubicBezTo>
                      <a:pt x="588" y="103"/>
                      <a:pt x="584" y="103"/>
                      <a:pt x="582" y="106"/>
                    </a:cubicBezTo>
                    <a:cubicBezTo>
                      <a:pt x="580" y="108"/>
                      <a:pt x="581" y="112"/>
                      <a:pt x="578" y="114"/>
                    </a:cubicBezTo>
                    <a:cubicBezTo>
                      <a:pt x="574" y="115"/>
                      <a:pt x="576" y="122"/>
                      <a:pt x="573" y="123"/>
                    </a:cubicBezTo>
                    <a:cubicBezTo>
                      <a:pt x="570" y="123"/>
                      <a:pt x="571" y="110"/>
                      <a:pt x="569" y="109"/>
                    </a:cubicBezTo>
                    <a:cubicBezTo>
                      <a:pt x="566" y="108"/>
                      <a:pt x="567" y="105"/>
                      <a:pt x="570" y="104"/>
                    </a:cubicBezTo>
                    <a:cubicBezTo>
                      <a:pt x="574" y="104"/>
                      <a:pt x="576" y="100"/>
                      <a:pt x="573" y="100"/>
                    </a:cubicBezTo>
                    <a:cubicBezTo>
                      <a:pt x="570" y="100"/>
                      <a:pt x="564" y="96"/>
                      <a:pt x="562" y="95"/>
                    </a:cubicBezTo>
                    <a:cubicBezTo>
                      <a:pt x="560" y="94"/>
                      <a:pt x="556" y="100"/>
                      <a:pt x="553" y="98"/>
                    </a:cubicBezTo>
                    <a:cubicBezTo>
                      <a:pt x="551" y="96"/>
                      <a:pt x="554" y="91"/>
                      <a:pt x="554" y="88"/>
                    </a:cubicBezTo>
                    <a:cubicBezTo>
                      <a:pt x="554" y="85"/>
                      <a:pt x="558" y="89"/>
                      <a:pt x="560" y="86"/>
                    </a:cubicBezTo>
                    <a:cubicBezTo>
                      <a:pt x="563" y="82"/>
                      <a:pt x="553" y="82"/>
                      <a:pt x="553" y="78"/>
                    </a:cubicBezTo>
                    <a:cubicBezTo>
                      <a:pt x="553" y="75"/>
                      <a:pt x="546" y="74"/>
                      <a:pt x="543" y="72"/>
                    </a:cubicBezTo>
                    <a:cubicBezTo>
                      <a:pt x="541" y="71"/>
                      <a:pt x="545" y="65"/>
                      <a:pt x="544" y="62"/>
                    </a:cubicBezTo>
                    <a:cubicBezTo>
                      <a:pt x="543" y="60"/>
                      <a:pt x="533" y="52"/>
                      <a:pt x="529" y="52"/>
                    </a:cubicBezTo>
                    <a:cubicBezTo>
                      <a:pt x="525" y="53"/>
                      <a:pt x="524" y="47"/>
                      <a:pt x="527" y="47"/>
                    </a:cubicBezTo>
                    <a:cubicBezTo>
                      <a:pt x="529" y="48"/>
                      <a:pt x="531" y="46"/>
                      <a:pt x="535" y="41"/>
                    </a:cubicBezTo>
                    <a:cubicBezTo>
                      <a:pt x="539" y="37"/>
                      <a:pt x="540" y="35"/>
                      <a:pt x="537" y="34"/>
                    </a:cubicBezTo>
                    <a:cubicBezTo>
                      <a:pt x="534" y="33"/>
                      <a:pt x="532" y="30"/>
                      <a:pt x="537" y="30"/>
                    </a:cubicBezTo>
                    <a:cubicBezTo>
                      <a:pt x="543" y="31"/>
                      <a:pt x="552" y="34"/>
                      <a:pt x="555" y="32"/>
                    </a:cubicBezTo>
                    <a:cubicBezTo>
                      <a:pt x="558" y="30"/>
                      <a:pt x="567" y="15"/>
                      <a:pt x="571" y="10"/>
                    </a:cubicBezTo>
                    <a:cubicBezTo>
                      <a:pt x="575" y="4"/>
                      <a:pt x="568" y="4"/>
                      <a:pt x="559" y="5"/>
                    </a:cubicBezTo>
                    <a:cubicBezTo>
                      <a:pt x="550" y="5"/>
                      <a:pt x="548" y="1"/>
                      <a:pt x="541" y="1"/>
                    </a:cubicBezTo>
                    <a:cubicBezTo>
                      <a:pt x="533" y="0"/>
                      <a:pt x="519" y="2"/>
                      <a:pt x="517" y="4"/>
                    </a:cubicBezTo>
                    <a:cubicBezTo>
                      <a:pt x="515" y="7"/>
                      <a:pt x="521" y="9"/>
                      <a:pt x="520" y="11"/>
                    </a:cubicBezTo>
                    <a:cubicBezTo>
                      <a:pt x="520" y="14"/>
                      <a:pt x="515" y="9"/>
                      <a:pt x="513" y="10"/>
                    </a:cubicBezTo>
                    <a:cubicBezTo>
                      <a:pt x="511" y="11"/>
                      <a:pt x="514" y="15"/>
                      <a:pt x="513" y="23"/>
                    </a:cubicBezTo>
                    <a:cubicBezTo>
                      <a:pt x="512" y="32"/>
                      <a:pt x="515" y="33"/>
                      <a:pt x="517" y="36"/>
                    </a:cubicBezTo>
                    <a:cubicBezTo>
                      <a:pt x="520" y="39"/>
                      <a:pt x="519" y="43"/>
                      <a:pt x="519" y="49"/>
                    </a:cubicBezTo>
                    <a:cubicBezTo>
                      <a:pt x="519" y="54"/>
                      <a:pt x="514" y="54"/>
                      <a:pt x="512" y="55"/>
                    </a:cubicBezTo>
                    <a:cubicBezTo>
                      <a:pt x="511" y="57"/>
                      <a:pt x="517" y="59"/>
                      <a:pt x="516" y="62"/>
                    </a:cubicBezTo>
                    <a:cubicBezTo>
                      <a:pt x="515" y="66"/>
                      <a:pt x="510" y="60"/>
                      <a:pt x="507" y="61"/>
                    </a:cubicBezTo>
                    <a:cubicBezTo>
                      <a:pt x="504" y="62"/>
                      <a:pt x="501" y="71"/>
                      <a:pt x="504" y="73"/>
                    </a:cubicBezTo>
                    <a:cubicBezTo>
                      <a:pt x="508" y="76"/>
                      <a:pt x="509" y="76"/>
                      <a:pt x="506" y="79"/>
                    </a:cubicBezTo>
                    <a:cubicBezTo>
                      <a:pt x="504" y="82"/>
                      <a:pt x="501" y="87"/>
                      <a:pt x="507" y="92"/>
                    </a:cubicBezTo>
                    <a:cubicBezTo>
                      <a:pt x="513" y="96"/>
                      <a:pt x="524" y="96"/>
                      <a:pt x="530" y="100"/>
                    </a:cubicBezTo>
                    <a:cubicBezTo>
                      <a:pt x="536" y="103"/>
                      <a:pt x="527" y="101"/>
                      <a:pt x="530" y="105"/>
                    </a:cubicBezTo>
                    <a:cubicBezTo>
                      <a:pt x="532" y="110"/>
                      <a:pt x="526" y="111"/>
                      <a:pt x="526" y="114"/>
                    </a:cubicBezTo>
                    <a:cubicBezTo>
                      <a:pt x="526" y="118"/>
                      <a:pt x="529" y="116"/>
                      <a:pt x="532" y="110"/>
                    </a:cubicBezTo>
                    <a:cubicBezTo>
                      <a:pt x="535" y="105"/>
                      <a:pt x="537" y="112"/>
                      <a:pt x="537" y="117"/>
                    </a:cubicBezTo>
                    <a:cubicBezTo>
                      <a:pt x="536" y="121"/>
                      <a:pt x="532" y="119"/>
                      <a:pt x="529" y="123"/>
                    </a:cubicBezTo>
                    <a:cubicBezTo>
                      <a:pt x="526" y="128"/>
                      <a:pt x="523" y="129"/>
                      <a:pt x="518" y="128"/>
                    </a:cubicBezTo>
                    <a:cubicBezTo>
                      <a:pt x="513" y="127"/>
                      <a:pt x="516" y="135"/>
                      <a:pt x="518" y="139"/>
                    </a:cubicBezTo>
                    <a:cubicBezTo>
                      <a:pt x="520" y="143"/>
                      <a:pt x="517" y="145"/>
                      <a:pt x="512" y="143"/>
                    </a:cubicBezTo>
                    <a:cubicBezTo>
                      <a:pt x="506" y="142"/>
                      <a:pt x="503" y="138"/>
                      <a:pt x="506" y="134"/>
                    </a:cubicBezTo>
                    <a:cubicBezTo>
                      <a:pt x="509" y="130"/>
                      <a:pt x="511" y="125"/>
                      <a:pt x="507" y="125"/>
                    </a:cubicBezTo>
                    <a:cubicBezTo>
                      <a:pt x="504" y="126"/>
                      <a:pt x="497" y="125"/>
                      <a:pt x="494" y="121"/>
                    </a:cubicBezTo>
                    <a:cubicBezTo>
                      <a:pt x="492" y="118"/>
                      <a:pt x="496" y="119"/>
                      <a:pt x="503" y="120"/>
                    </a:cubicBezTo>
                    <a:cubicBezTo>
                      <a:pt x="509" y="121"/>
                      <a:pt x="504" y="116"/>
                      <a:pt x="509" y="116"/>
                    </a:cubicBezTo>
                    <a:cubicBezTo>
                      <a:pt x="514" y="116"/>
                      <a:pt x="517" y="118"/>
                      <a:pt x="522" y="115"/>
                    </a:cubicBezTo>
                    <a:cubicBezTo>
                      <a:pt x="526" y="111"/>
                      <a:pt x="519" y="104"/>
                      <a:pt x="515" y="105"/>
                    </a:cubicBezTo>
                    <a:cubicBezTo>
                      <a:pt x="512" y="106"/>
                      <a:pt x="506" y="108"/>
                      <a:pt x="506" y="104"/>
                    </a:cubicBezTo>
                    <a:cubicBezTo>
                      <a:pt x="506" y="101"/>
                      <a:pt x="512" y="103"/>
                      <a:pt x="516" y="102"/>
                    </a:cubicBezTo>
                    <a:cubicBezTo>
                      <a:pt x="519" y="102"/>
                      <a:pt x="514" y="97"/>
                      <a:pt x="509" y="98"/>
                    </a:cubicBezTo>
                    <a:cubicBezTo>
                      <a:pt x="504" y="100"/>
                      <a:pt x="500" y="100"/>
                      <a:pt x="496" y="96"/>
                    </a:cubicBezTo>
                    <a:cubicBezTo>
                      <a:pt x="492" y="91"/>
                      <a:pt x="485" y="89"/>
                      <a:pt x="483" y="99"/>
                    </a:cubicBezTo>
                    <a:cubicBezTo>
                      <a:pt x="482" y="108"/>
                      <a:pt x="475" y="103"/>
                      <a:pt x="472" y="106"/>
                    </a:cubicBezTo>
                    <a:cubicBezTo>
                      <a:pt x="469" y="110"/>
                      <a:pt x="475" y="112"/>
                      <a:pt x="482" y="112"/>
                    </a:cubicBezTo>
                    <a:cubicBezTo>
                      <a:pt x="489" y="112"/>
                      <a:pt x="494" y="119"/>
                      <a:pt x="490" y="119"/>
                    </a:cubicBezTo>
                    <a:cubicBezTo>
                      <a:pt x="487" y="119"/>
                      <a:pt x="489" y="123"/>
                      <a:pt x="485" y="122"/>
                    </a:cubicBezTo>
                    <a:cubicBezTo>
                      <a:pt x="482" y="120"/>
                      <a:pt x="478" y="122"/>
                      <a:pt x="481" y="125"/>
                    </a:cubicBezTo>
                    <a:cubicBezTo>
                      <a:pt x="483" y="128"/>
                      <a:pt x="480" y="129"/>
                      <a:pt x="480" y="132"/>
                    </a:cubicBezTo>
                    <a:cubicBezTo>
                      <a:pt x="480" y="135"/>
                      <a:pt x="475" y="132"/>
                      <a:pt x="469" y="132"/>
                    </a:cubicBezTo>
                    <a:cubicBezTo>
                      <a:pt x="464" y="131"/>
                      <a:pt x="454" y="133"/>
                      <a:pt x="447" y="134"/>
                    </a:cubicBezTo>
                    <a:cubicBezTo>
                      <a:pt x="440" y="136"/>
                      <a:pt x="433" y="133"/>
                      <a:pt x="430" y="130"/>
                    </a:cubicBezTo>
                    <a:cubicBezTo>
                      <a:pt x="427" y="127"/>
                      <a:pt x="423" y="127"/>
                      <a:pt x="418" y="127"/>
                    </a:cubicBezTo>
                    <a:cubicBezTo>
                      <a:pt x="413" y="127"/>
                      <a:pt x="414" y="123"/>
                      <a:pt x="408" y="122"/>
                    </a:cubicBezTo>
                    <a:cubicBezTo>
                      <a:pt x="401" y="122"/>
                      <a:pt x="403" y="117"/>
                      <a:pt x="402" y="113"/>
                    </a:cubicBezTo>
                    <a:cubicBezTo>
                      <a:pt x="401" y="110"/>
                      <a:pt x="388" y="111"/>
                      <a:pt x="383" y="114"/>
                    </a:cubicBezTo>
                    <a:cubicBezTo>
                      <a:pt x="379" y="117"/>
                      <a:pt x="369" y="116"/>
                      <a:pt x="367" y="121"/>
                    </a:cubicBezTo>
                    <a:cubicBezTo>
                      <a:pt x="364" y="127"/>
                      <a:pt x="369" y="126"/>
                      <a:pt x="372" y="126"/>
                    </a:cubicBezTo>
                    <a:cubicBezTo>
                      <a:pt x="376" y="126"/>
                      <a:pt x="375" y="122"/>
                      <a:pt x="382" y="123"/>
                    </a:cubicBezTo>
                    <a:cubicBezTo>
                      <a:pt x="389" y="124"/>
                      <a:pt x="394" y="115"/>
                      <a:pt x="397" y="118"/>
                    </a:cubicBezTo>
                    <a:cubicBezTo>
                      <a:pt x="400" y="121"/>
                      <a:pt x="385" y="127"/>
                      <a:pt x="379" y="128"/>
                    </a:cubicBezTo>
                    <a:cubicBezTo>
                      <a:pt x="372" y="129"/>
                      <a:pt x="374" y="134"/>
                      <a:pt x="380" y="144"/>
                    </a:cubicBezTo>
                    <a:cubicBezTo>
                      <a:pt x="386" y="153"/>
                      <a:pt x="377" y="148"/>
                      <a:pt x="377" y="152"/>
                    </a:cubicBezTo>
                    <a:cubicBezTo>
                      <a:pt x="377" y="157"/>
                      <a:pt x="366" y="151"/>
                      <a:pt x="370" y="149"/>
                    </a:cubicBezTo>
                    <a:cubicBezTo>
                      <a:pt x="375" y="148"/>
                      <a:pt x="373" y="143"/>
                      <a:pt x="369" y="140"/>
                    </a:cubicBezTo>
                    <a:cubicBezTo>
                      <a:pt x="365" y="137"/>
                      <a:pt x="363" y="140"/>
                      <a:pt x="363" y="137"/>
                    </a:cubicBezTo>
                    <a:cubicBezTo>
                      <a:pt x="364" y="133"/>
                      <a:pt x="359" y="137"/>
                      <a:pt x="356" y="134"/>
                    </a:cubicBezTo>
                    <a:cubicBezTo>
                      <a:pt x="352" y="131"/>
                      <a:pt x="351" y="129"/>
                      <a:pt x="346" y="132"/>
                    </a:cubicBezTo>
                    <a:cubicBezTo>
                      <a:pt x="341" y="134"/>
                      <a:pt x="336" y="133"/>
                      <a:pt x="325" y="135"/>
                    </a:cubicBezTo>
                    <a:cubicBezTo>
                      <a:pt x="315" y="137"/>
                      <a:pt x="295" y="136"/>
                      <a:pt x="292" y="133"/>
                    </a:cubicBezTo>
                    <a:cubicBezTo>
                      <a:pt x="288" y="129"/>
                      <a:pt x="301" y="123"/>
                      <a:pt x="305" y="124"/>
                    </a:cubicBezTo>
                    <a:cubicBezTo>
                      <a:pt x="308" y="125"/>
                      <a:pt x="306" y="120"/>
                      <a:pt x="300" y="116"/>
                    </a:cubicBezTo>
                    <a:cubicBezTo>
                      <a:pt x="295" y="111"/>
                      <a:pt x="282" y="108"/>
                      <a:pt x="282" y="111"/>
                    </a:cubicBezTo>
                    <a:cubicBezTo>
                      <a:pt x="282" y="114"/>
                      <a:pt x="275" y="111"/>
                      <a:pt x="266" y="110"/>
                    </a:cubicBezTo>
                    <a:cubicBezTo>
                      <a:pt x="256" y="108"/>
                      <a:pt x="255" y="105"/>
                      <a:pt x="249" y="104"/>
                    </a:cubicBezTo>
                    <a:cubicBezTo>
                      <a:pt x="243" y="104"/>
                      <a:pt x="234" y="102"/>
                      <a:pt x="227" y="97"/>
                    </a:cubicBezTo>
                    <a:cubicBezTo>
                      <a:pt x="220" y="91"/>
                      <a:pt x="204" y="93"/>
                      <a:pt x="202" y="98"/>
                    </a:cubicBezTo>
                    <a:cubicBezTo>
                      <a:pt x="200" y="103"/>
                      <a:pt x="194" y="103"/>
                      <a:pt x="189" y="103"/>
                    </a:cubicBezTo>
                    <a:cubicBezTo>
                      <a:pt x="183" y="103"/>
                      <a:pt x="191" y="96"/>
                      <a:pt x="189" y="95"/>
                    </a:cubicBezTo>
                    <a:cubicBezTo>
                      <a:pt x="187" y="94"/>
                      <a:pt x="189" y="87"/>
                      <a:pt x="185" y="87"/>
                    </a:cubicBezTo>
                    <a:cubicBezTo>
                      <a:pt x="181" y="86"/>
                      <a:pt x="178" y="103"/>
                      <a:pt x="170" y="103"/>
                    </a:cubicBezTo>
                    <a:cubicBezTo>
                      <a:pt x="163" y="102"/>
                      <a:pt x="159" y="85"/>
                      <a:pt x="153" y="80"/>
                    </a:cubicBezTo>
                    <a:cubicBezTo>
                      <a:pt x="147" y="76"/>
                      <a:pt x="141" y="75"/>
                      <a:pt x="146" y="82"/>
                    </a:cubicBezTo>
                    <a:cubicBezTo>
                      <a:pt x="152" y="89"/>
                      <a:pt x="142" y="84"/>
                      <a:pt x="142" y="89"/>
                    </a:cubicBezTo>
                    <a:cubicBezTo>
                      <a:pt x="143" y="93"/>
                      <a:pt x="134" y="98"/>
                      <a:pt x="134" y="96"/>
                    </a:cubicBezTo>
                    <a:cubicBezTo>
                      <a:pt x="134" y="93"/>
                      <a:pt x="129" y="91"/>
                      <a:pt x="123" y="98"/>
                    </a:cubicBezTo>
                    <a:cubicBezTo>
                      <a:pt x="117" y="105"/>
                      <a:pt x="113" y="104"/>
                      <a:pt x="112" y="101"/>
                    </a:cubicBezTo>
                    <a:cubicBezTo>
                      <a:pt x="112" y="99"/>
                      <a:pt x="94" y="108"/>
                      <a:pt x="95" y="111"/>
                    </a:cubicBezTo>
                    <a:cubicBezTo>
                      <a:pt x="96" y="114"/>
                      <a:pt x="92" y="116"/>
                      <a:pt x="87" y="116"/>
                    </a:cubicBezTo>
                    <a:cubicBezTo>
                      <a:pt x="83" y="115"/>
                      <a:pt x="86" y="111"/>
                      <a:pt x="90" y="109"/>
                    </a:cubicBezTo>
                    <a:cubicBezTo>
                      <a:pt x="94" y="107"/>
                      <a:pt x="106" y="98"/>
                      <a:pt x="112" y="97"/>
                    </a:cubicBezTo>
                    <a:cubicBezTo>
                      <a:pt x="118" y="96"/>
                      <a:pt x="129" y="91"/>
                      <a:pt x="130" y="88"/>
                    </a:cubicBezTo>
                    <a:cubicBezTo>
                      <a:pt x="130" y="86"/>
                      <a:pt x="124" y="88"/>
                      <a:pt x="120" y="87"/>
                    </a:cubicBezTo>
                    <a:cubicBezTo>
                      <a:pt x="116" y="86"/>
                      <a:pt x="109" y="91"/>
                      <a:pt x="102" y="94"/>
                    </a:cubicBezTo>
                    <a:cubicBezTo>
                      <a:pt x="95" y="97"/>
                      <a:pt x="88" y="96"/>
                      <a:pt x="90" y="100"/>
                    </a:cubicBezTo>
                    <a:cubicBezTo>
                      <a:pt x="92" y="104"/>
                      <a:pt x="83" y="99"/>
                      <a:pt x="82" y="102"/>
                    </a:cubicBezTo>
                    <a:cubicBezTo>
                      <a:pt x="80" y="105"/>
                      <a:pt x="77" y="102"/>
                      <a:pt x="79" y="100"/>
                    </a:cubicBezTo>
                    <a:cubicBezTo>
                      <a:pt x="82" y="99"/>
                      <a:pt x="73" y="96"/>
                      <a:pt x="73" y="98"/>
                    </a:cubicBezTo>
                    <a:cubicBezTo>
                      <a:pt x="73" y="100"/>
                      <a:pt x="72" y="102"/>
                      <a:pt x="66" y="102"/>
                    </a:cubicBezTo>
                    <a:cubicBezTo>
                      <a:pt x="60" y="102"/>
                      <a:pt x="54" y="106"/>
                      <a:pt x="58" y="109"/>
                    </a:cubicBezTo>
                    <a:cubicBezTo>
                      <a:pt x="62" y="112"/>
                      <a:pt x="64" y="114"/>
                      <a:pt x="62" y="116"/>
                    </a:cubicBezTo>
                    <a:cubicBezTo>
                      <a:pt x="60" y="118"/>
                      <a:pt x="54" y="110"/>
                      <a:pt x="45" y="111"/>
                    </a:cubicBezTo>
                    <a:cubicBezTo>
                      <a:pt x="36" y="112"/>
                      <a:pt x="19" y="101"/>
                      <a:pt x="19" y="99"/>
                    </a:cubicBezTo>
                    <a:cubicBezTo>
                      <a:pt x="19" y="97"/>
                      <a:pt x="8" y="98"/>
                      <a:pt x="0" y="97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1" y="269"/>
                      <a:pt x="2" y="270"/>
                      <a:pt x="3" y="270"/>
                    </a:cubicBezTo>
                    <a:cubicBezTo>
                      <a:pt x="4" y="269"/>
                      <a:pt x="5" y="268"/>
                      <a:pt x="6" y="268"/>
                    </a:cubicBezTo>
                    <a:cubicBezTo>
                      <a:pt x="7" y="268"/>
                      <a:pt x="7" y="268"/>
                      <a:pt x="7" y="268"/>
                    </a:cubicBezTo>
                    <a:cubicBezTo>
                      <a:pt x="9" y="269"/>
                      <a:pt x="11" y="269"/>
                      <a:pt x="14" y="267"/>
                    </a:cubicBezTo>
                    <a:cubicBezTo>
                      <a:pt x="15" y="267"/>
                      <a:pt x="16" y="267"/>
                      <a:pt x="17" y="267"/>
                    </a:cubicBezTo>
                    <a:cubicBezTo>
                      <a:pt x="22" y="267"/>
                      <a:pt x="24" y="271"/>
                      <a:pt x="24" y="275"/>
                    </a:cubicBezTo>
                    <a:cubicBezTo>
                      <a:pt x="24" y="276"/>
                      <a:pt x="27" y="278"/>
                      <a:pt x="29" y="279"/>
                    </a:cubicBezTo>
                    <a:cubicBezTo>
                      <a:pt x="31" y="281"/>
                      <a:pt x="33" y="283"/>
                      <a:pt x="35" y="285"/>
                    </a:cubicBezTo>
                    <a:cubicBezTo>
                      <a:pt x="36" y="286"/>
                      <a:pt x="36" y="286"/>
                      <a:pt x="36" y="287"/>
                    </a:cubicBezTo>
                    <a:cubicBezTo>
                      <a:pt x="38" y="289"/>
                      <a:pt x="39" y="291"/>
                      <a:pt x="40" y="291"/>
                    </a:cubicBezTo>
                    <a:cubicBezTo>
                      <a:pt x="40" y="291"/>
                      <a:pt x="41" y="290"/>
                      <a:pt x="41" y="290"/>
                    </a:cubicBezTo>
                    <a:cubicBezTo>
                      <a:pt x="42" y="289"/>
                      <a:pt x="44" y="289"/>
                      <a:pt x="45" y="288"/>
                    </a:cubicBezTo>
                    <a:cubicBezTo>
                      <a:pt x="48" y="287"/>
                      <a:pt x="50" y="286"/>
                      <a:pt x="50" y="284"/>
                    </a:cubicBezTo>
                    <a:cubicBezTo>
                      <a:pt x="50" y="280"/>
                      <a:pt x="55" y="278"/>
                      <a:pt x="60" y="278"/>
                    </a:cubicBezTo>
                    <a:cubicBezTo>
                      <a:pt x="66" y="278"/>
                      <a:pt x="70" y="281"/>
                      <a:pt x="70" y="285"/>
                    </a:cubicBezTo>
                    <a:cubicBezTo>
                      <a:pt x="70" y="286"/>
                      <a:pt x="73" y="289"/>
                      <a:pt x="77" y="292"/>
                    </a:cubicBezTo>
                    <a:cubicBezTo>
                      <a:pt x="82" y="297"/>
                      <a:pt x="89" y="303"/>
                      <a:pt x="94" y="311"/>
                    </a:cubicBezTo>
                    <a:cubicBezTo>
                      <a:pt x="96" y="315"/>
                      <a:pt x="97" y="318"/>
                      <a:pt x="99" y="320"/>
                    </a:cubicBezTo>
                    <a:cubicBezTo>
                      <a:pt x="103" y="328"/>
                      <a:pt x="104" y="330"/>
                      <a:pt x="113" y="334"/>
                    </a:cubicBezTo>
                    <a:cubicBezTo>
                      <a:pt x="125" y="339"/>
                      <a:pt x="127" y="342"/>
                      <a:pt x="125" y="349"/>
                    </a:cubicBezTo>
                    <a:cubicBezTo>
                      <a:pt x="124" y="349"/>
                      <a:pt x="125" y="350"/>
                      <a:pt x="126" y="351"/>
                    </a:cubicBezTo>
                    <a:cubicBezTo>
                      <a:pt x="128" y="353"/>
                      <a:pt x="129" y="354"/>
                      <a:pt x="129" y="356"/>
                    </a:cubicBezTo>
                    <a:cubicBezTo>
                      <a:pt x="129" y="358"/>
                      <a:pt x="128" y="359"/>
                      <a:pt x="126" y="360"/>
                    </a:cubicBezTo>
                    <a:cubicBezTo>
                      <a:pt x="124" y="361"/>
                      <a:pt x="121" y="363"/>
                      <a:pt x="119" y="365"/>
                    </a:cubicBezTo>
                    <a:cubicBezTo>
                      <a:pt x="118" y="366"/>
                      <a:pt x="118" y="366"/>
                      <a:pt x="118" y="366"/>
                    </a:cubicBezTo>
                    <a:cubicBezTo>
                      <a:pt x="119" y="367"/>
                      <a:pt x="120" y="368"/>
                      <a:pt x="122" y="369"/>
                    </a:cubicBezTo>
                    <a:cubicBezTo>
                      <a:pt x="125" y="372"/>
                      <a:pt x="117" y="372"/>
                      <a:pt x="119" y="374"/>
                    </a:cubicBezTo>
                    <a:cubicBezTo>
                      <a:pt x="122" y="376"/>
                      <a:pt x="119" y="380"/>
                      <a:pt x="121" y="383"/>
                    </a:cubicBezTo>
                    <a:cubicBezTo>
                      <a:pt x="124" y="385"/>
                      <a:pt x="128" y="384"/>
                      <a:pt x="131" y="382"/>
                    </a:cubicBezTo>
                    <a:cubicBezTo>
                      <a:pt x="134" y="380"/>
                      <a:pt x="136" y="385"/>
                      <a:pt x="133" y="389"/>
                    </a:cubicBezTo>
                    <a:cubicBezTo>
                      <a:pt x="131" y="392"/>
                      <a:pt x="136" y="395"/>
                      <a:pt x="138" y="392"/>
                    </a:cubicBezTo>
                    <a:cubicBezTo>
                      <a:pt x="140" y="390"/>
                      <a:pt x="145" y="397"/>
                      <a:pt x="147" y="398"/>
                    </a:cubicBezTo>
                    <a:cubicBezTo>
                      <a:pt x="150" y="399"/>
                      <a:pt x="152" y="403"/>
                      <a:pt x="148" y="403"/>
                    </a:cubicBezTo>
                    <a:cubicBezTo>
                      <a:pt x="144" y="403"/>
                      <a:pt x="145" y="410"/>
                      <a:pt x="148" y="410"/>
                    </a:cubicBezTo>
                    <a:cubicBezTo>
                      <a:pt x="150" y="410"/>
                      <a:pt x="150" y="414"/>
                      <a:pt x="150" y="416"/>
                    </a:cubicBezTo>
                    <a:cubicBezTo>
                      <a:pt x="150" y="418"/>
                      <a:pt x="159" y="421"/>
                      <a:pt x="162" y="420"/>
                    </a:cubicBezTo>
                    <a:cubicBezTo>
                      <a:pt x="165" y="419"/>
                      <a:pt x="168" y="422"/>
                      <a:pt x="170" y="425"/>
                    </a:cubicBezTo>
                    <a:cubicBezTo>
                      <a:pt x="171" y="428"/>
                      <a:pt x="177" y="430"/>
                      <a:pt x="180" y="428"/>
                    </a:cubicBezTo>
                    <a:cubicBezTo>
                      <a:pt x="182" y="426"/>
                      <a:pt x="183" y="431"/>
                      <a:pt x="184" y="435"/>
                    </a:cubicBezTo>
                    <a:cubicBezTo>
                      <a:pt x="184" y="438"/>
                      <a:pt x="189" y="436"/>
                      <a:pt x="192" y="436"/>
                    </a:cubicBezTo>
                    <a:cubicBezTo>
                      <a:pt x="195" y="436"/>
                      <a:pt x="197" y="440"/>
                      <a:pt x="199" y="439"/>
                    </a:cubicBezTo>
                    <a:cubicBezTo>
                      <a:pt x="203" y="438"/>
                      <a:pt x="204" y="444"/>
                      <a:pt x="207" y="448"/>
                    </a:cubicBezTo>
                    <a:cubicBezTo>
                      <a:pt x="517" y="446"/>
                      <a:pt x="517" y="446"/>
                      <a:pt x="517" y="446"/>
                    </a:cubicBezTo>
                    <a:cubicBezTo>
                      <a:pt x="517" y="444"/>
                      <a:pt x="518" y="441"/>
                      <a:pt x="521" y="441"/>
                    </a:cubicBezTo>
                    <a:close/>
                    <a:moveTo>
                      <a:pt x="264" y="164"/>
                    </a:moveTo>
                    <a:cubicBezTo>
                      <a:pt x="258" y="173"/>
                      <a:pt x="255" y="174"/>
                      <a:pt x="249" y="173"/>
                    </a:cubicBezTo>
                    <a:cubicBezTo>
                      <a:pt x="242" y="171"/>
                      <a:pt x="238" y="175"/>
                      <a:pt x="241" y="177"/>
                    </a:cubicBezTo>
                    <a:cubicBezTo>
                      <a:pt x="245" y="179"/>
                      <a:pt x="245" y="181"/>
                      <a:pt x="238" y="183"/>
                    </a:cubicBezTo>
                    <a:cubicBezTo>
                      <a:pt x="231" y="185"/>
                      <a:pt x="226" y="190"/>
                      <a:pt x="223" y="189"/>
                    </a:cubicBezTo>
                    <a:cubicBezTo>
                      <a:pt x="221" y="189"/>
                      <a:pt x="235" y="178"/>
                      <a:pt x="232" y="176"/>
                    </a:cubicBezTo>
                    <a:cubicBezTo>
                      <a:pt x="228" y="173"/>
                      <a:pt x="218" y="180"/>
                      <a:pt x="218" y="184"/>
                    </a:cubicBezTo>
                    <a:cubicBezTo>
                      <a:pt x="218" y="187"/>
                      <a:pt x="212" y="187"/>
                      <a:pt x="208" y="187"/>
                    </a:cubicBezTo>
                    <a:cubicBezTo>
                      <a:pt x="204" y="187"/>
                      <a:pt x="199" y="183"/>
                      <a:pt x="203" y="183"/>
                    </a:cubicBezTo>
                    <a:cubicBezTo>
                      <a:pt x="207" y="182"/>
                      <a:pt x="204" y="178"/>
                      <a:pt x="210" y="176"/>
                    </a:cubicBezTo>
                    <a:cubicBezTo>
                      <a:pt x="215" y="174"/>
                      <a:pt x="209" y="171"/>
                      <a:pt x="210" y="169"/>
                    </a:cubicBezTo>
                    <a:cubicBezTo>
                      <a:pt x="212" y="167"/>
                      <a:pt x="222" y="171"/>
                      <a:pt x="222" y="167"/>
                    </a:cubicBezTo>
                    <a:cubicBezTo>
                      <a:pt x="223" y="163"/>
                      <a:pt x="212" y="160"/>
                      <a:pt x="208" y="162"/>
                    </a:cubicBezTo>
                    <a:cubicBezTo>
                      <a:pt x="205" y="165"/>
                      <a:pt x="196" y="170"/>
                      <a:pt x="186" y="166"/>
                    </a:cubicBezTo>
                    <a:cubicBezTo>
                      <a:pt x="183" y="165"/>
                      <a:pt x="212" y="162"/>
                      <a:pt x="216" y="157"/>
                    </a:cubicBezTo>
                    <a:cubicBezTo>
                      <a:pt x="221" y="153"/>
                      <a:pt x="243" y="148"/>
                      <a:pt x="244" y="152"/>
                    </a:cubicBezTo>
                    <a:cubicBezTo>
                      <a:pt x="246" y="156"/>
                      <a:pt x="233" y="158"/>
                      <a:pt x="239" y="162"/>
                    </a:cubicBezTo>
                    <a:cubicBezTo>
                      <a:pt x="245" y="166"/>
                      <a:pt x="256" y="163"/>
                      <a:pt x="258" y="159"/>
                    </a:cubicBezTo>
                    <a:cubicBezTo>
                      <a:pt x="260" y="156"/>
                      <a:pt x="271" y="156"/>
                      <a:pt x="264" y="164"/>
                    </a:cubicBezTo>
                    <a:close/>
                    <a:moveTo>
                      <a:pt x="327" y="245"/>
                    </a:moveTo>
                    <a:cubicBezTo>
                      <a:pt x="320" y="251"/>
                      <a:pt x="320" y="250"/>
                      <a:pt x="314" y="251"/>
                    </a:cubicBezTo>
                    <a:cubicBezTo>
                      <a:pt x="307" y="252"/>
                      <a:pt x="312" y="259"/>
                      <a:pt x="304" y="259"/>
                    </a:cubicBezTo>
                    <a:cubicBezTo>
                      <a:pt x="296" y="260"/>
                      <a:pt x="276" y="261"/>
                      <a:pt x="273" y="256"/>
                    </a:cubicBezTo>
                    <a:cubicBezTo>
                      <a:pt x="272" y="255"/>
                      <a:pt x="284" y="256"/>
                      <a:pt x="285" y="252"/>
                    </a:cubicBezTo>
                    <a:cubicBezTo>
                      <a:pt x="286" y="249"/>
                      <a:pt x="289" y="244"/>
                      <a:pt x="294" y="244"/>
                    </a:cubicBezTo>
                    <a:cubicBezTo>
                      <a:pt x="299" y="244"/>
                      <a:pt x="298" y="237"/>
                      <a:pt x="290" y="233"/>
                    </a:cubicBezTo>
                    <a:cubicBezTo>
                      <a:pt x="282" y="229"/>
                      <a:pt x="302" y="227"/>
                      <a:pt x="307" y="233"/>
                    </a:cubicBezTo>
                    <a:cubicBezTo>
                      <a:pt x="311" y="239"/>
                      <a:pt x="319" y="244"/>
                      <a:pt x="324" y="239"/>
                    </a:cubicBezTo>
                    <a:cubicBezTo>
                      <a:pt x="328" y="235"/>
                      <a:pt x="354" y="222"/>
                      <a:pt x="354" y="228"/>
                    </a:cubicBezTo>
                    <a:cubicBezTo>
                      <a:pt x="354" y="234"/>
                      <a:pt x="335" y="238"/>
                      <a:pt x="327" y="245"/>
                    </a:cubicBezTo>
                    <a:close/>
                    <a:moveTo>
                      <a:pt x="501" y="426"/>
                    </a:moveTo>
                    <a:cubicBezTo>
                      <a:pt x="496" y="427"/>
                      <a:pt x="502" y="412"/>
                      <a:pt x="492" y="406"/>
                    </a:cubicBezTo>
                    <a:cubicBezTo>
                      <a:pt x="480" y="400"/>
                      <a:pt x="475" y="388"/>
                      <a:pt x="475" y="381"/>
                    </a:cubicBezTo>
                    <a:cubicBezTo>
                      <a:pt x="475" y="375"/>
                      <a:pt x="485" y="372"/>
                      <a:pt x="489" y="377"/>
                    </a:cubicBezTo>
                    <a:cubicBezTo>
                      <a:pt x="493" y="382"/>
                      <a:pt x="499" y="402"/>
                      <a:pt x="502" y="409"/>
                    </a:cubicBezTo>
                    <a:cubicBezTo>
                      <a:pt x="506" y="415"/>
                      <a:pt x="506" y="426"/>
                      <a:pt x="501" y="4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13" name="Freeform 2198">
                <a:extLst>
                  <a:ext uri="{FF2B5EF4-FFF2-40B4-BE49-F238E27FC236}">
                    <a16:creationId xmlns:a16="http://schemas.microsoft.com/office/drawing/2014/main" id="{48D25074-A454-3C47-B3B2-8DFD1F5ED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0989" y="2123011"/>
                <a:ext cx="33451" cy="21582"/>
              </a:xfrm>
              <a:custGeom>
                <a:avLst/>
                <a:gdLst>
                  <a:gd name="T0" fmla="*/ 16 w 19"/>
                  <a:gd name="T1" fmla="*/ 6 h 12"/>
                  <a:gd name="T2" fmla="*/ 1 w 19"/>
                  <a:gd name="T3" fmla="*/ 3 h 12"/>
                  <a:gd name="T4" fmla="*/ 16 w 19"/>
                  <a:gd name="T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16" y="6"/>
                    </a:moveTo>
                    <a:cubicBezTo>
                      <a:pt x="19" y="0"/>
                      <a:pt x="0" y="1"/>
                      <a:pt x="1" y="3"/>
                    </a:cubicBezTo>
                    <a:cubicBezTo>
                      <a:pt x="5" y="7"/>
                      <a:pt x="14" y="1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14" name="Freeform 2199">
                <a:extLst>
                  <a:ext uri="{FF2B5EF4-FFF2-40B4-BE49-F238E27FC236}">
                    <a16:creationId xmlns:a16="http://schemas.microsoft.com/office/drawing/2014/main" id="{28A7EEB5-86BC-BF40-ACD7-7FACE0C99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308" y="2137399"/>
                <a:ext cx="157964" cy="77335"/>
              </a:xfrm>
              <a:custGeom>
                <a:avLst/>
                <a:gdLst>
                  <a:gd name="T0" fmla="*/ 3 w 89"/>
                  <a:gd name="T1" fmla="*/ 36 h 45"/>
                  <a:gd name="T2" fmla="*/ 7 w 89"/>
                  <a:gd name="T3" fmla="*/ 43 h 45"/>
                  <a:gd name="T4" fmla="*/ 15 w 89"/>
                  <a:gd name="T5" fmla="*/ 41 h 45"/>
                  <a:gd name="T6" fmla="*/ 24 w 89"/>
                  <a:gd name="T7" fmla="*/ 36 h 45"/>
                  <a:gd name="T8" fmla="*/ 32 w 89"/>
                  <a:gd name="T9" fmla="*/ 45 h 45"/>
                  <a:gd name="T10" fmla="*/ 42 w 89"/>
                  <a:gd name="T11" fmla="*/ 36 h 45"/>
                  <a:gd name="T12" fmla="*/ 49 w 89"/>
                  <a:gd name="T13" fmla="*/ 31 h 45"/>
                  <a:gd name="T14" fmla="*/ 56 w 89"/>
                  <a:gd name="T15" fmla="*/ 21 h 45"/>
                  <a:gd name="T16" fmla="*/ 59 w 89"/>
                  <a:gd name="T17" fmla="*/ 31 h 45"/>
                  <a:gd name="T18" fmla="*/ 70 w 89"/>
                  <a:gd name="T19" fmla="*/ 28 h 45"/>
                  <a:gd name="T20" fmla="*/ 79 w 89"/>
                  <a:gd name="T21" fmla="*/ 24 h 45"/>
                  <a:gd name="T22" fmla="*/ 79 w 89"/>
                  <a:gd name="T23" fmla="*/ 15 h 45"/>
                  <a:gd name="T24" fmla="*/ 86 w 89"/>
                  <a:gd name="T25" fmla="*/ 9 h 45"/>
                  <a:gd name="T26" fmla="*/ 77 w 89"/>
                  <a:gd name="T27" fmla="*/ 4 h 45"/>
                  <a:gd name="T28" fmla="*/ 70 w 89"/>
                  <a:gd name="T29" fmla="*/ 9 h 45"/>
                  <a:gd name="T30" fmla="*/ 55 w 89"/>
                  <a:gd name="T31" fmla="*/ 7 h 45"/>
                  <a:gd name="T32" fmla="*/ 34 w 89"/>
                  <a:gd name="T33" fmla="*/ 18 h 45"/>
                  <a:gd name="T34" fmla="*/ 18 w 89"/>
                  <a:gd name="T35" fmla="*/ 28 h 45"/>
                  <a:gd name="T36" fmla="*/ 3 w 89"/>
                  <a:gd name="T37" fmla="*/ 3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9" h="45">
                    <a:moveTo>
                      <a:pt x="3" y="36"/>
                    </a:moveTo>
                    <a:cubicBezTo>
                      <a:pt x="7" y="38"/>
                      <a:pt x="3" y="45"/>
                      <a:pt x="7" y="43"/>
                    </a:cubicBezTo>
                    <a:cubicBezTo>
                      <a:pt x="11" y="41"/>
                      <a:pt x="12" y="40"/>
                      <a:pt x="15" y="41"/>
                    </a:cubicBezTo>
                    <a:cubicBezTo>
                      <a:pt x="21" y="43"/>
                      <a:pt x="22" y="38"/>
                      <a:pt x="24" y="36"/>
                    </a:cubicBezTo>
                    <a:cubicBezTo>
                      <a:pt x="27" y="33"/>
                      <a:pt x="26" y="45"/>
                      <a:pt x="32" y="45"/>
                    </a:cubicBezTo>
                    <a:cubicBezTo>
                      <a:pt x="38" y="45"/>
                      <a:pt x="37" y="33"/>
                      <a:pt x="42" y="36"/>
                    </a:cubicBezTo>
                    <a:cubicBezTo>
                      <a:pt x="47" y="40"/>
                      <a:pt x="48" y="35"/>
                      <a:pt x="49" y="31"/>
                    </a:cubicBezTo>
                    <a:cubicBezTo>
                      <a:pt x="50" y="28"/>
                      <a:pt x="50" y="22"/>
                      <a:pt x="56" y="21"/>
                    </a:cubicBezTo>
                    <a:cubicBezTo>
                      <a:pt x="61" y="20"/>
                      <a:pt x="57" y="26"/>
                      <a:pt x="59" y="31"/>
                    </a:cubicBezTo>
                    <a:cubicBezTo>
                      <a:pt x="63" y="37"/>
                      <a:pt x="69" y="31"/>
                      <a:pt x="70" y="28"/>
                    </a:cubicBezTo>
                    <a:cubicBezTo>
                      <a:pt x="70" y="25"/>
                      <a:pt x="79" y="27"/>
                      <a:pt x="79" y="24"/>
                    </a:cubicBezTo>
                    <a:cubicBezTo>
                      <a:pt x="78" y="20"/>
                      <a:pt x="81" y="19"/>
                      <a:pt x="79" y="15"/>
                    </a:cubicBezTo>
                    <a:cubicBezTo>
                      <a:pt x="76" y="11"/>
                      <a:pt x="83" y="12"/>
                      <a:pt x="86" y="9"/>
                    </a:cubicBezTo>
                    <a:cubicBezTo>
                      <a:pt x="89" y="6"/>
                      <a:pt x="82" y="9"/>
                      <a:pt x="77" y="4"/>
                    </a:cubicBezTo>
                    <a:cubicBezTo>
                      <a:pt x="72" y="0"/>
                      <a:pt x="70" y="6"/>
                      <a:pt x="70" y="9"/>
                    </a:cubicBezTo>
                    <a:cubicBezTo>
                      <a:pt x="70" y="12"/>
                      <a:pt x="60" y="9"/>
                      <a:pt x="55" y="7"/>
                    </a:cubicBezTo>
                    <a:cubicBezTo>
                      <a:pt x="49" y="5"/>
                      <a:pt x="42" y="14"/>
                      <a:pt x="34" y="18"/>
                    </a:cubicBezTo>
                    <a:cubicBezTo>
                      <a:pt x="26" y="22"/>
                      <a:pt x="26" y="29"/>
                      <a:pt x="18" y="28"/>
                    </a:cubicBezTo>
                    <a:cubicBezTo>
                      <a:pt x="11" y="28"/>
                      <a:pt x="0" y="35"/>
                      <a:pt x="3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15" name="Freeform 2200">
                <a:extLst>
                  <a:ext uri="{FF2B5EF4-FFF2-40B4-BE49-F238E27FC236}">
                    <a16:creationId xmlns:a16="http://schemas.microsoft.com/office/drawing/2014/main" id="{E035EE17-ADA6-304D-AF0C-AEC5C5B64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812" y="2171570"/>
                <a:ext cx="245308" cy="104312"/>
              </a:xfrm>
              <a:custGeom>
                <a:avLst/>
                <a:gdLst>
                  <a:gd name="T0" fmla="*/ 18 w 138"/>
                  <a:gd name="T1" fmla="*/ 14 h 60"/>
                  <a:gd name="T2" fmla="*/ 20 w 138"/>
                  <a:gd name="T3" fmla="*/ 21 h 60"/>
                  <a:gd name="T4" fmla="*/ 19 w 138"/>
                  <a:gd name="T5" fmla="*/ 23 h 60"/>
                  <a:gd name="T6" fmla="*/ 10 w 138"/>
                  <a:gd name="T7" fmla="*/ 31 h 60"/>
                  <a:gd name="T8" fmla="*/ 22 w 138"/>
                  <a:gd name="T9" fmla="*/ 31 h 60"/>
                  <a:gd name="T10" fmla="*/ 2 w 138"/>
                  <a:gd name="T11" fmla="*/ 37 h 60"/>
                  <a:gd name="T12" fmla="*/ 16 w 138"/>
                  <a:gd name="T13" fmla="*/ 41 h 60"/>
                  <a:gd name="T14" fmla="*/ 32 w 138"/>
                  <a:gd name="T15" fmla="*/ 40 h 60"/>
                  <a:gd name="T16" fmla="*/ 41 w 138"/>
                  <a:gd name="T17" fmla="*/ 36 h 60"/>
                  <a:gd name="T18" fmla="*/ 62 w 138"/>
                  <a:gd name="T19" fmla="*/ 38 h 60"/>
                  <a:gd name="T20" fmla="*/ 46 w 138"/>
                  <a:gd name="T21" fmla="*/ 47 h 60"/>
                  <a:gd name="T22" fmla="*/ 45 w 138"/>
                  <a:gd name="T23" fmla="*/ 57 h 60"/>
                  <a:gd name="T24" fmla="*/ 85 w 138"/>
                  <a:gd name="T25" fmla="*/ 45 h 60"/>
                  <a:gd name="T26" fmla="*/ 101 w 138"/>
                  <a:gd name="T27" fmla="*/ 44 h 60"/>
                  <a:gd name="T28" fmla="*/ 127 w 138"/>
                  <a:gd name="T29" fmla="*/ 42 h 60"/>
                  <a:gd name="T30" fmla="*/ 131 w 138"/>
                  <a:gd name="T31" fmla="*/ 19 h 60"/>
                  <a:gd name="T32" fmla="*/ 118 w 138"/>
                  <a:gd name="T33" fmla="*/ 24 h 60"/>
                  <a:gd name="T34" fmla="*/ 105 w 138"/>
                  <a:gd name="T35" fmla="*/ 13 h 60"/>
                  <a:gd name="T36" fmla="*/ 97 w 138"/>
                  <a:gd name="T37" fmla="*/ 1 h 60"/>
                  <a:gd name="T38" fmla="*/ 85 w 138"/>
                  <a:gd name="T39" fmla="*/ 14 h 60"/>
                  <a:gd name="T40" fmla="*/ 86 w 138"/>
                  <a:gd name="T41" fmla="*/ 21 h 60"/>
                  <a:gd name="T42" fmla="*/ 95 w 138"/>
                  <a:gd name="T43" fmla="*/ 30 h 60"/>
                  <a:gd name="T44" fmla="*/ 69 w 138"/>
                  <a:gd name="T45" fmla="*/ 25 h 60"/>
                  <a:gd name="T46" fmla="*/ 42 w 138"/>
                  <a:gd name="T47" fmla="*/ 13 h 60"/>
                  <a:gd name="T48" fmla="*/ 30 w 138"/>
                  <a:gd name="T49" fmla="*/ 7 h 60"/>
                  <a:gd name="T50" fmla="*/ 18 w 138"/>
                  <a:gd name="T51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60">
                    <a:moveTo>
                      <a:pt x="18" y="14"/>
                    </a:moveTo>
                    <a:cubicBezTo>
                      <a:pt x="11" y="14"/>
                      <a:pt x="12" y="21"/>
                      <a:pt x="20" y="21"/>
                    </a:cubicBezTo>
                    <a:cubicBezTo>
                      <a:pt x="28" y="21"/>
                      <a:pt x="30" y="24"/>
                      <a:pt x="19" y="23"/>
                    </a:cubicBezTo>
                    <a:cubicBezTo>
                      <a:pt x="7" y="23"/>
                      <a:pt x="2" y="33"/>
                      <a:pt x="10" y="31"/>
                    </a:cubicBezTo>
                    <a:cubicBezTo>
                      <a:pt x="18" y="29"/>
                      <a:pt x="28" y="29"/>
                      <a:pt x="22" y="31"/>
                    </a:cubicBezTo>
                    <a:cubicBezTo>
                      <a:pt x="16" y="33"/>
                      <a:pt x="0" y="34"/>
                      <a:pt x="2" y="37"/>
                    </a:cubicBezTo>
                    <a:cubicBezTo>
                      <a:pt x="3" y="39"/>
                      <a:pt x="10" y="39"/>
                      <a:pt x="16" y="41"/>
                    </a:cubicBezTo>
                    <a:cubicBezTo>
                      <a:pt x="23" y="44"/>
                      <a:pt x="27" y="45"/>
                      <a:pt x="32" y="40"/>
                    </a:cubicBezTo>
                    <a:cubicBezTo>
                      <a:pt x="37" y="34"/>
                      <a:pt x="43" y="29"/>
                      <a:pt x="41" y="36"/>
                    </a:cubicBezTo>
                    <a:cubicBezTo>
                      <a:pt x="38" y="44"/>
                      <a:pt x="49" y="38"/>
                      <a:pt x="62" y="38"/>
                    </a:cubicBezTo>
                    <a:cubicBezTo>
                      <a:pt x="76" y="37"/>
                      <a:pt x="60" y="46"/>
                      <a:pt x="46" y="47"/>
                    </a:cubicBezTo>
                    <a:cubicBezTo>
                      <a:pt x="32" y="48"/>
                      <a:pt x="34" y="55"/>
                      <a:pt x="45" y="57"/>
                    </a:cubicBezTo>
                    <a:cubicBezTo>
                      <a:pt x="56" y="60"/>
                      <a:pt x="80" y="50"/>
                      <a:pt x="85" y="45"/>
                    </a:cubicBezTo>
                    <a:cubicBezTo>
                      <a:pt x="91" y="39"/>
                      <a:pt x="96" y="48"/>
                      <a:pt x="101" y="44"/>
                    </a:cubicBezTo>
                    <a:cubicBezTo>
                      <a:pt x="107" y="40"/>
                      <a:pt x="117" y="44"/>
                      <a:pt x="127" y="42"/>
                    </a:cubicBezTo>
                    <a:cubicBezTo>
                      <a:pt x="136" y="40"/>
                      <a:pt x="138" y="22"/>
                      <a:pt x="131" y="19"/>
                    </a:cubicBezTo>
                    <a:cubicBezTo>
                      <a:pt x="124" y="16"/>
                      <a:pt x="124" y="23"/>
                      <a:pt x="118" y="24"/>
                    </a:cubicBezTo>
                    <a:cubicBezTo>
                      <a:pt x="113" y="25"/>
                      <a:pt x="110" y="18"/>
                      <a:pt x="105" y="13"/>
                    </a:cubicBezTo>
                    <a:cubicBezTo>
                      <a:pt x="101" y="9"/>
                      <a:pt x="104" y="0"/>
                      <a:pt x="97" y="1"/>
                    </a:cubicBezTo>
                    <a:cubicBezTo>
                      <a:pt x="91" y="2"/>
                      <a:pt x="77" y="13"/>
                      <a:pt x="85" y="14"/>
                    </a:cubicBezTo>
                    <a:cubicBezTo>
                      <a:pt x="94" y="15"/>
                      <a:pt x="91" y="19"/>
                      <a:pt x="86" y="21"/>
                    </a:cubicBezTo>
                    <a:cubicBezTo>
                      <a:pt x="82" y="23"/>
                      <a:pt x="97" y="27"/>
                      <a:pt x="95" y="30"/>
                    </a:cubicBezTo>
                    <a:cubicBezTo>
                      <a:pt x="93" y="33"/>
                      <a:pt x="70" y="30"/>
                      <a:pt x="69" y="25"/>
                    </a:cubicBezTo>
                    <a:cubicBezTo>
                      <a:pt x="68" y="20"/>
                      <a:pt x="50" y="11"/>
                      <a:pt x="42" y="13"/>
                    </a:cubicBezTo>
                    <a:cubicBezTo>
                      <a:pt x="35" y="15"/>
                      <a:pt x="38" y="7"/>
                      <a:pt x="30" y="7"/>
                    </a:cubicBezTo>
                    <a:cubicBezTo>
                      <a:pt x="23" y="6"/>
                      <a:pt x="25" y="13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16" name="Freeform 2201">
                <a:extLst>
                  <a:ext uri="{FF2B5EF4-FFF2-40B4-BE49-F238E27FC236}">
                    <a16:creationId xmlns:a16="http://schemas.microsoft.com/office/drawing/2014/main" id="{9A56BBEF-0DAD-AB45-997F-F6CD4D604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593" y="2912547"/>
                <a:ext cx="50177" cy="55753"/>
              </a:xfrm>
              <a:custGeom>
                <a:avLst/>
                <a:gdLst>
                  <a:gd name="T0" fmla="*/ 9 w 29"/>
                  <a:gd name="T1" fmla="*/ 4 h 32"/>
                  <a:gd name="T2" fmla="*/ 26 w 29"/>
                  <a:gd name="T3" fmla="*/ 29 h 32"/>
                  <a:gd name="T4" fmla="*/ 21 w 29"/>
                  <a:gd name="T5" fmla="*/ 12 h 32"/>
                  <a:gd name="T6" fmla="*/ 9 w 29"/>
                  <a:gd name="T7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2">
                    <a:moveTo>
                      <a:pt x="9" y="4"/>
                    </a:moveTo>
                    <a:cubicBezTo>
                      <a:pt x="0" y="9"/>
                      <a:pt x="22" y="32"/>
                      <a:pt x="26" y="29"/>
                    </a:cubicBezTo>
                    <a:cubicBezTo>
                      <a:pt x="29" y="27"/>
                      <a:pt x="21" y="18"/>
                      <a:pt x="21" y="12"/>
                    </a:cubicBezTo>
                    <a:cubicBezTo>
                      <a:pt x="21" y="6"/>
                      <a:pt x="18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17" name="Freeform 2202">
                <a:extLst>
                  <a:ext uri="{FF2B5EF4-FFF2-40B4-BE49-F238E27FC236}">
                    <a16:creationId xmlns:a16="http://schemas.microsoft.com/office/drawing/2014/main" id="{6999A3F1-6AF1-4440-BF87-31386409C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531" y="3020456"/>
                <a:ext cx="57610" cy="32373"/>
              </a:xfrm>
              <a:custGeom>
                <a:avLst/>
                <a:gdLst>
                  <a:gd name="T0" fmla="*/ 1 w 33"/>
                  <a:gd name="T1" fmla="*/ 3 h 19"/>
                  <a:gd name="T2" fmla="*/ 32 w 33"/>
                  <a:gd name="T3" fmla="*/ 14 h 19"/>
                  <a:gd name="T4" fmla="*/ 1 w 33"/>
                  <a:gd name="T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1" y="3"/>
                    </a:moveTo>
                    <a:cubicBezTo>
                      <a:pt x="2" y="7"/>
                      <a:pt x="31" y="19"/>
                      <a:pt x="32" y="14"/>
                    </a:cubicBezTo>
                    <a:cubicBezTo>
                      <a:pt x="33" y="8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18" name="Freeform 2203">
                <a:extLst>
                  <a:ext uri="{FF2B5EF4-FFF2-40B4-BE49-F238E27FC236}">
                    <a16:creationId xmlns:a16="http://schemas.microsoft.com/office/drawing/2014/main" id="{6F859DFC-FE96-9040-9A89-A53F1ECB6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123" y="2257898"/>
                <a:ext cx="223007" cy="136685"/>
              </a:xfrm>
              <a:custGeom>
                <a:avLst/>
                <a:gdLst>
                  <a:gd name="T0" fmla="*/ 21 w 126"/>
                  <a:gd name="T1" fmla="*/ 62 h 80"/>
                  <a:gd name="T2" fmla="*/ 37 w 126"/>
                  <a:gd name="T3" fmla="*/ 80 h 80"/>
                  <a:gd name="T4" fmla="*/ 44 w 126"/>
                  <a:gd name="T5" fmla="*/ 75 h 80"/>
                  <a:gd name="T6" fmla="*/ 55 w 126"/>
                  <a:gd name="T7" fmla="*/ 72 h 80"/>
                  <a:gd name="T8" fmla="*/ 66 w 126"/>
                  <a:gd name="T9" fmla="*/ 64 h 80"/>
                  <a:gd name="T10" fmla="*/ 77 w 126"/>
                  <a:gd name="T11" fmla="*/ 53 h 80"/>
                  <a:gd name="T12" fmla="*/ 86 w 126"/>
                  <a:gd name="T13" fmla="*/ 42 h 80"/>
                  <a:gd name="T14" fmla="*/ 122 w 126"/>
                  <a:gd name="T15" fmla="*/ 27 h 80"/>
                  <a:gd name="T16" fmla="*/ 108 w 126"/>
                  <a:gd name="T17" fmla="*/ 14 h 80"/>
                  <a:gd name="T18" fmla="*/ 85 w 126"/>
                  <a:gd name="T19" fmla="*/ 12 h 80"/>
                  <a:gd name="T20" fmla="*/ 78 w 126"/>
                  <a:gd name="T21" fmla="*/ 9 h 80"/>
                  <a:gd name="T22" fmla="*/ 55 w 126"/>
                  <a:gd name="T23" fmla="*/ 3 h 80"/>
                  <a:gd name="T24" fmla="*/ 20 w 126"/>
                  <a:gd name="T25" fmla="*/ 8 h 80"/>
                  <a:gd name="T26" fmla="*/ 25 w 126"/>
                  <a:gd name="T27" fmla="*/ 19 h 80"/>
                  <a:gd name="T28" fmla="*/ 17 w 126"/>
                  <a:gd name="T29" fmla="*/ 36 h 80"/>
                  <a:gd name="T30" fmla="*/ 7 w 126"/>
                  <a:gd name="T31" fmla="*/ 53 h 80"/>
                  <a:gd name="T32" fmla="*/ 21 w 126"/>
                  <a:gd name="T33" fmla="*/ 6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80">
                    <a:moveTo>
                      <a:pt x="21" y="62"/>
                    </a:moveTo>
                    <a:cubicBezTo>
                      <a:pt x="30" y="64"/>
                      <a:pt x="31" y="80"/>
                      <a:pt x="37" y="80"/>
                    </a:cubicBezTo>
                    <a:cubicBezTo>
                      <a:pt x="41" y="80"/>
                      <a:pt x="38" y="75"/>
                      <a:pt x="44" y="75"/>
                    </a:cubicBezTo>
                    <a:cubicBezTo>
                      <a:pt x="51" y="75"/>
                      <a:pt x="49" y="72"/>
                      <a:pt x="55" y="72"/>
                    </a:cubicBezTo>
                    <a:cubicBezTo>
                      <a:pt x="61" y="73"/>
                      <a:pt x="66" y="71"/>
                      <a:pt x="66" y="64"/>
                    </a:cubicBezTo>
                    <a:cubicBezTo>
                      <a:pt x="66" y="57"/>
                      <a:pt x="71" y="54"/>
                      <a:pt x="77" y="53"/>
                    </a:cubicBezTo>
                    <a:cubicBezTo>
                      <a:pt x="83" y="51"/>
                      <a:pt x="77" y="44"/>
                      <a:pt x="86" y="42"/>
                    </a:cubicBezTo>
                    <a:cubicBezTo>
                      <a:pt x="94" y="40"/>
                      <a:pt x="118" y="30"/>
                      <a:pt x="122" y="27"/>
                    </a:cubicBezTo>
                    <a:cubicBezTo>
                      <a:pt x="126" y="24"/>
                      <a:pt x="117" y="20"/>
                      <a:pt x="108" y="14"/>
                    </a:cubicBezTo>
                    <a:cubicBezTo>
                      <a:pt x="99" y="9"/>
                      <a:pt x="92" y="7"/>
                      <a:pt x="85" y="12"/>
                    </a:cubicBezTo>
                    <a:cubicBezTo>
                      <a:pt x="78" y="16"/>
                      <a:pt x="83" y="7"/>
                      <a:pt x="78" y="9"/>
                    </a:cubicBezTo>
                    <a:cubicBezTo>
                      <a:pt x="72" y="12"/>
                      <a:pt x="57" y="5"/>
                      <a:pt x="55" y="3"/>
                    </a:cubicBezTo>
                    <a:cubicBezTo>
                      <a:pt x="53" y="0"/>
                      <a:pt x="26" y="8"/>
                      <a:pt x="20" y="8"/>
                    </a:cubicBezTo>
                    <a:cubicBezTo>
                      <a:pt x="13" y="8"/>
                      <a:pt x="20" y="15"/>
                      <a:pt x="25" y="19"/>
                    </a:cubicBezTo>
                    <a:cubicBezTo>
                      <a:pt x="29" y="22"/>
                      <a:pt x="14" y="33"/>
                      <a:pt x="17" y="36"/>
                    </a:cubicBezTo>
                    <a:cubicBezTo>
                      <a:pt x="20" y="38"/>
                      <a:pt x="14" y="45"/>
                      <a:pt x="7" y="53"/>
                    </a:cubicBezTo>
                    <a:cubicBezTo>
                      <a:pt x="0" y="61"/>
                      <a:pt x="12" y="60"/>
                      <a:pt x="2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19" name="Freeform 2204">
                <a:extLst>
                  <a:ext uri="{FF2B5EF4-FFF2-40B4-BE49-F238E27FC236}">
                    <a16:creationId xmlns:a16="http://schemas.microsoft.com/office/drawing/2014/main" id="{579A0B5B-B105-ED43-83E7-5C06C9C30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322" y="2286673"/>
                <a:ext cx="596545" cy="413652"/>
              </a:xfrm>
              <a:custGeom>
                <a:avLst/>
                <a:gdLst>
                  <a:gd name="T0" fmla="*/ 215 w 336"/>
                  <a:gd name="T1" fmla="*/ 54 h 241"/>
                  <a:gd name="T2" fmla="*/ 185 w 336"/>
                  <a:gd name="T3" fmla="*/ 44 h 241"/>
                  <a:gd name="T4" fmla="*/ 147 w 336"/>
                  <a:gd name="T5" fmla="*/ 27 h 241"/>
                  <a:gd name="T6" fmla="*/ 127 w 336"/>
                  <a:gd name="T7" fmla="*/ 34 h 241"/>
                  <a:gd name="T8" fmla="*/ 109 w 336"/>
                  <a:gd name="T9" fmla="*/ 21 h 241"/>
                  <a:gd name="T10" fmla="*/ 79 w 336"/>
                  <a:gd name="T11" fmla="*/ 7 h 241"/>
                  <a:gd name="T12" fmla="*/ 59 w 336"/>
                  <a:gd name="T13" fmla="*/ 33 h 241"/>
                  <a:gd name="T14" fmla="*/ 65 w 336"/>
                  <a:gd name="T15" fmla="*/ 52 h 241"/>
                  <a:gd name="T16" fmla="*/ 43 w 336"/>
                  <a:gd name="T17" fmla="*/ 30 h 241"/>
                  <a:gd name="T18" fmla="*/ 61 w 336"/>
                  <a:gd name="T19" fmla="*/ 4 h 241"/>
                  <a:gd name="T20" fmla="*/ 6 w 336"/>
                  <a:gd name="T21" fmla="*/ 54 h 241"/>
                  <a:gd name="T22" fmla="*/ 27 w 336"/>
                  <a:gd name="T23" fmla="*/ 64 h 241"/>
                  <a:gd name="T24" fmla="*/ 32 w 336"/>
                  <a:gd name="T25" fmla="*/ 76 h 241"/>
                  <a:gd name="T26" fmla="*/ 66 w 336"/>
                  <a:gd name="T27" fmla="*/ 82 h 241"/>
                  <a:gd name="T28" fmla="*/ 103 w 336"/>
                  <a:gd name="T29" fmla="*/ 82 h 241"/>
                  <a:gd name="T30" fmla="*/ 127 w 336"/>
                  <a:gd name="T31" fmla="*/ 78 h 241"/>
                  <a:gd name="T32" fmla="*/ 143 w 336"/>
                  <a:gd name="T33" fmla="*/ 81 h 241"/>
                  <a:gd name="T34" fmla="*/ 166 w 336"/>
                  <a:gd name="T35" fmla="*/ 98 h 241"/>
                  <a:gd name="T36" fmla="*/ 172 w 336"/>
                  <a:gd name="T37" fmla="*/ 103 h 241"/>
                  <a:gd name="T38" fmla="*/ 200 w 336"/>
                  <a:gd name="T39" fmla="*/ 125 h 241"/>
                  <a:gd name="T40" fmla="*/ 218 w 336"/>
                  <a:gd name="T41" fmla="*/ 143 h 241"/>
                  <a:gd name="T42" fmla="*/ 219 w 336"/>
                  <a:gd name="T43" fmla="*/ 159 h 241"/>
                  <a:gd name="T44" fmla="*/ 188 w 336"/>
                  <a:gd name="T45" fmla="*/ 168 h 241"/>
                  <a:gd name="T46" fmla="*/ 146 w 336"/>
                  <a:gd name="T47" fmla="*/ 176 h 241"/>
                  <a:gd name="T48" fmla="*/ 165 w 336"/>
                  <a:gd name="T49" fmla="*/ 191 h 241"/>
                  <a:gd name="T50" fmla="*/ 193 w 336"/>
                  <a:gd name="T51" fmla="*/ 188 h 241"/>
                  <a:gd name="T52" fmla="*/ 212 w 336"/>
                  <a:gd name="T53" fmla="*/ 214 h 241"/>
                  <a:gd name="T54" fmla="*/ 274 w 336"/>
                  <a:gd name="T55" fmla="*/ 236 h 241"/>
                  <a:gd name="T56" fmla="*/ 262 w 336"/>
                  <a:gd name="T57" fmla="*/ 209 h 241"/>
                  <a:gd name="T58" fmla="*/ 286 w 336"/>
                  <a:gd name="T59" fmla="*/ 198 h 241"/>
                  <a:gd name="T60" fmla="*/ 256 w 336"/>
                  <a:gd name="T61" fmla="*/ 166 h 241"/>
                  <a:gd name="T62" fmla="*/ 275 w 336"/>
                  <a:gd name="T63" fmla="*/ 159 h 241"/>
                  <a:gd name="T64" fmla="*/ 304 w 336"/>
                  <a:gd name="T65" fmla="*/ 172 h 241"/>
                  <a:gd name="T66" fmla="*/ 330 w 336"/>
                  <a:gd name="T67" fmla="*/ 151 h 241"/>
                  <a:gd name="T68" fmla="*/ 307 w 336"/>
                  <a:gd name="T69" fmla="*/ 134 h 241"/>
                  <a:gd name="T70" fmla="*/ 267 w 336"/>
                  <a:gd name="T71" fmla="*/ 117 h 241"/>
                  <a:gd name="T72" fmla="*/ 268 w 336"/>
                  <a:gd name="T73" fmla="*/ 101 h 241"/>
                  <a:gd name="T74" fmla="*/ 261 w 336"/>
                  <a:gd name="T75" fmla="*/ 89 h 241"/>
                  <a:gd name="T76" fmla="*/ 247 w 336"/>
                  <a:gd name="T77" fmla="*/ 84 h 241"/>
                  <a:gd name="T78" fmla="*/ 232 w 336"/>
                  <a:gd name="T79" fmla="*/ 69 h 241"/>
                  <a:gd name="T80" fmla="*/ 209 w 336"/>
                  <a:gd name="T81" fmla="*/ 6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6" h="241">
                    <a:moveTo>
                      <a:pt x="205" y="63"/>
                    </a:moveTo>
                    <a:cubicBezTo>
                      <a:pt x="210" y="63"/>
                      <a:pt x="216" y="59"/>
                      <a:pt x="215" y="54"/>
                    </a:cubicBezTo>
                    <a:cubicBezTo>
                      <a:pt x="213" y="50"/>
                      <a:pt x="200" y="49"/>
                      <a:pt x="198" y="55"/>
                    </a:cubicBezTo>
                    <a:cubicBezTo>
                      <a:pt x="195" y="60"/>
                      <a:pt x="185" y="49"/>
                      <a:pt x="185" y="44"/>
                    </a:cubicBezTo>
                    <a:cubicBezTo>
                      <a:pt x="185" y="40"/>
                      <a:pt x="169" y="44"/>
                      <a:pt x="171" y="36"/>
                    </a:cubicBezTo>
                    <a:cubicBezTo>
                      <a:pt x="173" y="29"/>
                      <a:pt x="152" y="27"/>
                      <a:pt x="147" y="27"/>
                    </a:cubicBezTo>
                    <a:cubicBezTo>
                      <a:pt x="141" y="27"/>
                      <a:pt x="133" y="31"/>
                      <a:pt x="134" y="36"/>
                    </a:cubicBezTo>
                    <a:cubicBezTo>
                      <a:pt x="135" y="41"/>
                      <a:pt x="128" y="39"/>
                      <a:pt x="127" y="34"/>
                    </a:cubicBezTo>
                    <a:cubicBezTo>
                      <a:pt x="126" y="28"/>
                      <a:pt x="113" y="40"/>
                      <a:pt x="109" y="40"/>
                    </a:cubicBezTo>
                    <a:cubicBezTo>
                      <a:pt x="105" y="40"/>
                      <a:pt x="111" y="25"/>
                      <a:pt x="109" y="21"/>
                    </a:cubicBezTo>
                    <a:cubicBezTo>
                      <a:pt x="107" y="16"/>
                      <a:pt x="104" y="15"/>
                      <a:pt x="101" y="7"/>
                    </a:cubicBezTo>
                    <a:cubicBezTo>
                      <a:pt x="98" y="0"/>
                      <a:pt x="83" y="3"/>
                      <a:pt x="79" y="7"/>
                    </a:cubicBezTo>
                    <a:cubicBezTo>
                      <a:pt x="75" y="12"/>
                      <a:pt x="62" y="10"/>
                      <a:pt x="55" y="17"/>
                    </a:cubicBezTo>
                    <a:cubicBezTo>
                      <a:pt x="48" y="24"/>
                      <a:pt x="56" y="31"/>
                      <a:pt x="59" y="33"/>
                    </a:cubicBezTo>
                    <a:cubicBezTo>
                      <a:pt x="62" y="36"/>
                      <a:pt x="48" y="40"/>
                      <a:pt x="53" y="44"/>
                    </a:cubicBezTo>
                    <a:cubicBezTo>
                      <a:pt x="57" y="48"/>
                      <a:pt x="64" y="46"/>
                      <a:pt x="65" y="52"/>
                    </a:cubicBezTo>
                    <a:cubicBezTo>
                      <a:pt x="65" y="59"/>
                      <a:pt x="48" y="50"/>
                      <a:pt x="46" y="45"/>
                    </a:cubicBezTo>
                    <a:cubicBezTo>
                      <a:pt x="43" y="39"/>
                      <a:pt x="47" y="34"/>
                      <a:pt x="43" y="30"/>
                    </a:cubicBezTo>
                    <a:cubicBezTo>
                      <a:pt x="40" y="26"/>
                      <a:pt x="43" y="21"/>
                      <a:pt x="49" y="14"/>
                    </a:cubicBezTo>
                    <a:cubicBezTo>
                      <a:pt x="56" y="7"/>
                      <a:pt x="61" y="8"/>
                      <a:pt x="61" y="4"/>
                    </a:cubicBezTo>
                    <a:cubicBezTo>
                      <a:pt x="61" y="0"/>
                      <a:pt x="33" y="0"/>
                      <a:pt x="16" y="15"/>
                    </a:cubicBezTo>
                    <a:cubicBezTo>
                      <a:pt x="0" y="30"/>
                      <a:pt x="5" y="50"/>
                      <a:pt x="6" y="54"/>
                    </a:cubicBezTo>
                    <a:cubicBezTo>
                      <a:pt x="7" y="58"/>
                      <a:pt x="21" y="56"/>
                      <a:pt x="30" y="59"/>
                    </a:cubicBezTo>
                    <a:cubicBezTo>
                      <a:pt x="38" y="61"/>
                      <a:pt x="34" y="65"/>
                      <a:pt x="27" y="64"/>
                    </a:cubicBezTo>
                    <a:cubicBezTo>
                      <a:pt x="21" y="63"/>
                      <a:pt x="10" y="61"/>
                      <a:pt x="10" y="65"/>
                    </a:cubicBezTo>
                    <a:cubicBezTo>
                      <a:pt x="11" y="70"/>
                      <a:pt x="24" y="78"/>
                      <a:pt x="32" y="76"/>
                    </a:cubicBezTo>
                    <a:cubicBezTo>
                      <a:pt x="40" y="74"/>
                      <a:pt x="40" y="74"/>
                      <a:pt x="44" y="79"/>
                    </a:cubicBezTo>
                    <a:cubicBezTo>
                      <a:pt x="47" y="83"/>
                      <a:pt x="57" y="82"/>
                      <a:pt x="66" y="82"/>
                    </a:cubicBezTo>
                    <a:cubicBezTo>
                      <a:pt x="76" y="83"/>
                      <a:pt x="87" y="86"/>
                      <a:pt x="91" y="87"/>
                    </a:cubicBezTo>
                    <a:cubicBezTo>
                      <a:pt x="96" y="87"/>
                      <a:pt x="101" y="84"/>
                      <a:pt x="103" y="82"/>
                    </a:cubicBezTo>
                    <a:cubicBezTo>
                      <a:pt x="104" y="79"/>
                      <a:pt x="123" y="86"/>
                      <a:pt x="128" y="85"/>
                    </a:cubicBezTo>
                    <a:cubicBezTo>
                      <a:pt x="134" y="85"/>
                      <a:pt x="130" y="80"/>
                      <a:pt x="127" y="78"/>
                    </a:cubicBezTo>
                    <a:cubicBezTo>
                      <a:pt x="123" y="77"/>
                      <a:pt x="125" y="70"/>
                      <a:pt x="129" y="73"/>
                    </a:cubicBezTo>
                    <a:cubicBezTo>
                      <a:pt x="134" y="75"/>
                      <a:pt x="141" y="77"/>
                      <a:pt x="143" y="81"/>
                    </a:cubicBezTo>
                    <a:cubicBezTo>
                      <a:pt x="144" y="85"/>
                      <a:pt x="148" y="83"/>
                      <a:pt x="149" y="87"/>
                    </a:cubicBezTo>
                    <a:cubicBezTo>
                      <a:pt x="149" y="90"/>
                      <a:pt x="165" y="94"/>
                      <a:pt x="166" y="98"/>
                    </a:cubicBezTo>
                    <a:cubicBezTo>
                      <a:pt x="166" y="102"/>
                      <a:pt x="150" y="104"/>
                      <a:pt x="155" y="108"/>
                    </a:cubicBezTo>
                    <a:cubicBezTo>
                      <a:pt x="159" y="111"/>
                      <a:pt x="166" y="103"/>
                      <a:pt x="172" y="103"/>
                    </a:cubicBezTo>
                    <a:cubicBezTo>
                      <a:pt x="178" y="102"/>
                      <a:pt x="178" y="116"/>
                      <a:pt x="183" y="114"/>
                    </a:cubicBezTo>
                    <a:cubicBezTo>
                      <a:pt x="189" y="111"/>
                      <a:pt x="194" y="116"/>
                      <a:pt x="200" y="125"/>
                    </a:cubicBezTo>
                    <a:cubicBezTo>
                      <a:pt x="206" y="133"/>
                      <a:pt x="199" y="141"/>
                      <a:pt x="200" y="144"/>
                    </a:cubicBezTo>
                    <a:cubicBezTo>
                      <a:pt x="200" y="147"/>
                      <a:pt x="212" y="146"/>
                      <a:pt x="218" y="143"/>
                    </a:cubicBezTo>
                    <a:cubicBezTo>
                      <a:pt x="225" y="139"/>
                      <a:pt x="231" y="147"/>
                      <a:pt x="236" y="151"/>
                    </a:cubicBezTo>
                    <a:cubicBezTo>
                      <a:pt x="241" y="156"/>
                      <a:pt x="217" y="163"/>
                      <a:pt x="219" y="159"/>
                    </a:cubicBezTo>
                    <a:cubicBezTo>
                      <a:pt x="221" y="155"/>
                      <a:pt x="205" y="143"/>
                      <a:pt x="191" y="149"/>
                    </a:cubicBezTo>
                    <a:cubicBezTo>
                      <a:pt x="176" y="154"/>
                      <a:pt x="186" y="163"/>
                      <a:pt x="188" y="168"/>
                    </a:cubicBezTo>
                    <a:cubicBezTo>
                      <a:pt x="189" y="173"/>
                      <a:pt x="175" y="178"/>
                      <a:pt x="161" y="173"/>
                    </a:cubicBezTo>
                    <a:cubicBezTo>
                      <a:pt x="148" y="169"/>
                      <a:pt x="152" y="176"/>
                      <a:pt x="146" y="176"/>
                    </a:cubicBezTo>
                    <a:cubicBezTo>
                      <a:pt x="141" y="176"/>
                      <a:pt x="135" y="185"/>
                      <a:pt x="140" y="190"/>
                    </a:cubicBezTo>
                    <a:cubicBezTo>
                      <a:pt x="145" y="196"/>
                      <a:pt x="156" y="191"/>
                      <a:pt x="165" y="191"/>
                    </a:cubicBezTo>
                    <a:cubicBezTo>
                      <a:pt x="174" y="192"/>
                      <a:pt x="175" y="194"/>
                      <a:pt x="176" y="189"/>
                    </a:cubicBezTo>
                    <a:cubicBezTo>
                      <a:pt x="177" y="184"/>
                      <a:pt x="186" y="187"/>
                      <a:pt x="193" y="188"/>
                    </a:cubicBezTo>
                    <a:cubicBezTo>
                      <a:pt x="199" y="190"/>
                      <a:pt x="198" y="199"/>
                      <a:pt x="206" y="200"/>
                    </a:cubicBezTo>
                    <a:cubicBezTo>
                      <a:pt x="214" y="201"/>
                      <a:pt x="207" y="209"/>
                      <a:pt x="212" y="214"/>
                    </a:cubicBezTo>
                    <a:cubicBezTo>
                      <a:pt x="217" y="220"/>
                      <a:pt x="233" y="217"/>
                      <a:pt x="239" y="223"/>
                    </a:cubicBezTo>
                    <a:cubicBezTo>
                      <a:pt x="245" y="229"/>
                      <a:pt x="271" y="241"/>
                      <a:pt x="274" y="236"/>
                    </a:cubicBezTo>
                    <a:cubicBezTo>
                      <a:pt x="278" y="231"/>
                      <a:pt x="252" y="208"/>
                      <a:pt x="245" y="206"/>
                    </a:cubicBezTo>
                    <a:cubicBezTo>
                      <a:pt x="237" y="204"/>
                      <a:pt x="252" y="202"/>
                      <a:pt x="262" y="209"/>
                    </a:cubicBezTo>
                    <a:cubicBezTo>
                      <a:pt x="271" y="217"/>
                      <a:pt x="285" y="220"/>
                      <a:pt x="292" y="211"/>
                    </a:cubicBezTo>
                    <a:cubicBezTo>
                      <a:pt x="299" y="202"/>
                      <a:pt x="286" y="205"/>
                      <a:pt x="286" y="198"/>
                    </a:cubicBezTo>
                    <a:cubicBezTo>
                      <a:pt x="286" y="192"/>
                      <a:pt x="282" y="183"/>
                      <a:pt x="275" y="183"/>
                    </a:cubicBezTo>
                    <a:cubicBezTo>
                      <a:pt x="268" y="183"/>
                      <a:pt x="250" y="169"/>
                      <a:pt x="256" y="166"/>
                    </a:cubicBezTo>
                    <a:cubicBezTo>
                      <a:pt x="263" y="163"/>
                      <a:pt x="254" y="159"/>
                      <a:pt x="259" y="153"/>
                    </a:cubicBezTo>
                    <a:cubicBezTo>
                      <a:pt x="264" y="148"/>
                      <a:pt x="269" y="158"/>
                      <a:pt x="275" y="159"/>
                    </a:cubicBezTo>
                    <a:cubicBezTo>
                      <a:pt x="281" y="159"/>
                      <a:pt x="282" y="167"/>
                      <a:pt x="292" y="175"/>
                    </a:cubicBezTo>
                    <a:cubicBezTo>
                      <a:pt x="301" y="183"/>
                      <a:pt x="302" y="177"/>
                      <a:pt x="304" y="172"/>
                    </a:cubicBezTo>
                    <a:cubicBezTo>
                      <a:pt x="305" y="166"/>
                      <a:pt x="316" y="171"/>
                      <a:pt x="315" y="165"/>
                    </a:cubicBezTo>
                    <a:cubicBezTo>
                      <a:pt x="315" y="160"/>
                      <a:pt x="324" y="153"/>
                      <a:pt x="330" y="151"/>
                    </a:cubicBezTo>
                    <a:cubicBezTo>
                      <a:pt x="336" y="148"/>
                      <a:pt x="325" y="142"/>
                      <a:pt x="317" y="143"/>
                    </a:cubicBezTo>
                    <a:cubicBezTo>
                      <a:pt x="309" y="143"/>
                      <a:pt x="307" y="138"/>
                      <a:pt x="307" y="134"/>
                    </a:cubicBezTo>
                    <a:cubicBezTo>
                      <a:pt x="307" y="131"/>
                      <a:pt x="292" y="122"/>
                      <a:pt x="287" y="124"/>
                    </a:cubicBezTo>
                    <a:cubicBezTo>
                      <a:pt x="282" y="125"/>
                      <a:pt x="274" y="117"/>
                      <a:pt x="267" y="117"/>
                    </a:cubicBezTo>
                    <a:cubicBezTo>
                      <a:pt x="261" y="116"/>
                      <a:pt x="251" y="111"/>
                      <a:pt x="252" y="104"/>
                    </a:cubicBezTo>
                    <a:cubicBezTo>
                      <a:pt x="253" y="97"/>
                      <a:pt x="265" y="106"/>
                      <a:pt x="268" y="101"/>
                    </a:cubicBezTo>
                    <a:cubicBezTo>
                      <a:pt x="270" y="95"/>
                      <a:pt x="255" y="98"/>
                      <a:pt x="255" y="94"/>
                    </a:cubicBezTo>
                    <a:cubicBezTo>
                      <a:pt x="254" y="90"/>
                      <a:pt x="258" y="92"/>
                      <a:pt x="261" y="89"/>
                    </a:cubicBezTo>
                    <a:cubicBezTo>
                      <a:pt x="264" y="87"/>
                      <a:pt x="259" y="82"/>
                      <a:pt x="255" y="80"/>
                    </a:cubicBezTo>
                    <a:cubicBezTo>
                      <a:pt x="252" y="78"/>
                      <a:pt x="251" y="84"/>
                      <a:pt x="247" y="84"/>
                    </a:cubicBezTo>
                    <a:cubicBezTo>
                      <a:pt x="244" y="84"/>
                      <a:pt x="247" y="78"/>
                      <a:pt x="249" y="75"/>
                    </a:cubicBezTo>
                    <a:cubicBezTo>
                      <a:pt x="252" y="71"/>
                      <a:pt x="238" y="67"/>
                      <a:pt x="232" y="69"/>
                    </a:cubicBezTo>
                    <a:cubicBezTo>
                      <a:pt x="226" y="71"/>
                      <a:pt x="224" y="68"/>
                      <a:pt x="224" y="64"/>
                    </a:cubicBezTo>
                    <a:cubicBezTo>
                      <a:pt x="224" y="60"/>
                      <a:pt x="213" y="64"/>
                      <a:pt x="209" y="67"/>
                    </a:cubicBezTo>
                    <a:cubicBezTo>
                      <a:pt x="205" y="70"/>
                      <a:pt x="200" y="64"/>
                      <a:pt x="2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20" name="Freeform 2205">
                <a:extLst>
                  <a:ext uri="{FF2B5EF4-FFF2-40B4-BE49-F238E27FC236}">
                    <a16:creationId xmlns:a16="http://schemas.microsoft.com/office/drawing/2014/main" id="{B01399DE-9B15-0E45-8E91-2AAB129D1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026" y="2980889"/>
                <a:ext cx="143096" cy="124096"/>
              </a:xfrm>
              <a:custGeom>
                <a:avLst/>
                <a:gdLst>
                  <a:gd name="T0" fmla="*/ 44 w 81"/>
                  <a:gd name="T1" fmla="*/ 5 h 72"/>
                  <a:gd name="T2" fmla="*/ 39 w 81"/>
                  <a:gd name="T3" fmla="*/ 2 h 72"/>
                  <a:gd name="T4" fmla="*/ 21 w 81"/>
                  <a:gd name="T5" fmla="*/ 27 h 72"/>
                  <a:gd name="T6" fmla="*/ 16 w 81"/>
                  <a:gd name="T7" fmla="*/ 38 h 72"/>
                  <a:gd name="T8" fmla="*/ 9 w 81"/>
                  <a:gd name="T9" fmla="*/ 44 h 72"/>
                  <a:gd name="T10" fmla="*/ 6 w 81"/>
                  <a:gd name="T11" fmla="*/ 58 h 72"/>
                  <a:gd name="T12" fmla="*/ 23 w 81"/>
                  <a:gd name="T13" fmla="*/ 58 h 72"/>
                  <a:gd name="T14" fmla="*/ 39 w 81"/>
                  <a:gd name="T15" fmla="*/ 55 h 72"/>
                  <a:gd name="T16" fmla="*/ 50 w 81"/>
                  <a:gd name="T17" fmla="*/ 58 h 72"/>
                  <a:gd name="T18" fmla="*/ 47 w 81"/>
                  <a:gd name="T19" fmla="*/ 66 h 72"/>
                  <a:gd name="T20" fmla="*/ 57 w 81"/>
                  <a:gd name="T21" fmla="*/ 62 h 72"/>
                  <a:gd name="T22" fmla="*/ 64 w 81"/>
                  <a:gd name="T23" fmla="*/ 65 h 72"/>
                  <a:gd name="T24" fmla="*/ 78 w 81"/>
                  <a:gd name="T25" fmla="*/ 66 h 72"/>
                  <a:gd name="T26" fmla="*/ 73 w 81"/>
                  <a:gd name="T27" fmla="*/ 56 h 72"/>
                  <a:gd name="T28" fmla="*/ 72 w 81"/>
                  <a:gd name="T29" fmla="*/ 50 h 72"/>
                  <a:gd name="T30" fmla="*/ 67 w 81"/>
                  <a:gd name="T31" fmla="*/ 48 h 72"/>
                  <a:gd name="T32" fmla="*/ 68 w 81"/>
                  <a:gd name="T33" fmla="*/ 37 h 72"/>
                  <a:gd name="T34" fmla="*/ 59 w 81"/>
                  <a:gd name="T35" fmla="*/ 34 h 72"/>
                  <a:gd name="T36" fmla="*/ 49 w 81"/>
                  <a:gd name="T37" fmla="*/ 32 h 72"/>
                  <a:gd name="T38" fmla="*/ 44 w 81"/>
                  <a:gd name="T39" fmla="*/ 26 h 72"/>
                  <a:gd name="T40" fmla="*/ 35 w 81"/>
                  <a:gd name="T41" fmla="*/ 26 h 72"/>
                  <a:gd name="T42" fmla="*/ 36 w 81"/>
                  <a:gd name="T43" fmla="*/ 18 h 72"/>
                  <a:gd name="T44" fmla="*/ 44 w 81"/>
                  <a:gd name="T45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72">
                    <a:moveTo>
                      <a:pt x="44" y="5"/>
                    </a:moveTo>
                    <a:cubicBezTo>
                      <a:pt x="49" y="3"/>
                      <a:pt x="44" y="0"/>
                      <a:pt x="39" y="2"/>
                    </a:cubicBezTo>
                    <a:cubicBezTo>
                      <a:pt x="34" y="4"/>
                      <a:pt x="21" y="22"/>
                      <a:pt x="21" y="27"/>
                    </a:cubicBezTo>
                    <a:cubicBezTo>
                      <a:pt x="21" y="32"/>
                      <a:pt x="20" y="38"/>
                      <a:pt x="16" y="38"/>
                    </a:cubicBezTo>
                    <a:cubicBezTo>
                      <a:pt x="11" y="37"/>
                      <a:pt x="6" y="42"/>
                      <a:pt x="9" y="44"/>
                    </a:cubicBezTo>
                    <a:cubicBezTo>
                      <a:pt x="13" y="47"/>
                      <a:pt x="0" y="54"/>
                      <a:pt x="6" y="58"/>
                    </a:cubicBezTo>
                    <a:cubicBezTo>
                      <a:pt x="10" y="60"/>
                      <a:pt x="17" y="57"/>
                      <a:pt x="23" y="58"/>
                    </a:cubicBezTo>
                    <a:cubicBezTo>
                      <a:pt x="29" y="58"/>
                      <a:pt x="34" y="59"/>
                      <a:pt x="39" y="55"/>
                    </a:cubicBezTo>
                    <a:cubicBezTo>
                      <a:pt x="44" y="51"/>
                      <a:pt x="44" y="58"/>
                      <a:pt x="50" y="58"/>
                    </a:cubicBezTo>
                    <a:cubicBezTo>
                      <a:pt x="55" y="57"/>
                      <a:pt x="47" y="62"/>
                      <a:pt x="47" y="66"/>
                    </a:cubicBezTo>
                    <a:cubicBezTo>
                      <a:pt x="47" y="69"/>
                      <a:pt x="53" y="64"/>
                      <a:pt x="57" y="62"/>
                    </a:cubicBezTo>
                    <a:cubicBezTo>
                      <a:pt x="61" y="60"/>
                      <a:pt x="66" y="62"/>
                      <a:pt x="64" y="65"/>
                    </a:cubicBezTo>
                    <a:cubicBezTo>
                      <a:pt x="62" y="68"/>
                      <a:pt x="75" y="72"/>
                      <a:pt x="78" y="66"/>
                    </a:cubicBezTo>
                    <a:cubicBezTo>
                      <a:pt x="81" y="61"/>
                      <a:pt x="75" y="53"/>
                      <a:pt x="73" y="56"/>
                    </a:cubicBezTo>
                    <a:cubicBezTo>
                      <a:pt x="71" y="60"/>
                      <a:pt x="68" y="54"/>
                      <a:pt x="72" y="50"/>
                    </a:cubicBezTo>
                    <a:cubicBezTo>
                      <a:pt x="76" y="47"/>
                      <a:pt x="71" y="46"/>
                      <a:pt x="67" y="48"/>
                    </a:cubicBezTo>
                    <a:cubicBezTo>
                      <a:pt x="63" y="50"/>
                      <a:pt x="64" y="39"/>
                      <a:pt x="68" y="37"/>
                    </a:cubicBezTo>
                    <a:cubicBezTo>
                      <a:pt x="72" y="35"/>
                      <a:pt x="59" y="31"/>
                      <a:pt x="59" y="34"/>
                    </a:cubicBezTo>
                    <a:cubicBezTo>
                      <a:pt x="59" y="38"/>
                      <a:pt x="50" y="36"/>
                      <a:pt x="49" y="32"/>
                    </a:cubicBezTo>
                    <a:cubicBezTo>
                      <a:pt x="48" y="29"/>
                      <a:pt x="42" y="28"/>
                      <a:pt x="44" y="26"/>
                    </a:cubicBezTo>
                    <a:cubicBezTo>
                      <a:pt x="46" y="23"/>
                      <a:pt x="36" y="22"/>
                      <a:pt x="35" y="26"/>
                    </a:cubicBezTo>
                    <a:cubicBezTo>
                      <a:pt x="34" y="30"/>
                      <a:pt x="31" y="23"/>
                      <a:pt x="36" y="18"/>
                    </a:cubicBezTo>
                    <a:cubicBezTo>
                      <a:pt x="41" y="13"/>
                      <a:pt x="40" y="8"/>
                      <a:pt x="4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21" name="Freeform 2206">
                <a:extLst>
                  <a:ext uri="{FF2B5EF4-FFF2-40B4-BE49-F238E27FC236}">
                    <a16:creationId xmlns:a16="http://schemas.microsoft.com/office/drawing/2014/main" id="{6C3ED50A-97F3-CF45-BF98-45A55C2E8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064" y="2486305"/>
                <a:ext cx="59469" cy="44962"/>
              </a:xfrm>
              <a:custGeom>
                <a:avLst/>
                <a:gdLst>
                  <a:gd name="T0" fmla="*/ 28 w 34"/>
                  <a:gd name="T1" fmla="*/ 19 h 26"/>
                  <a:gd name="T2" fmla="*/ 29 w 34"/>
                  <a:gd name="T3" fmla="*/ 4 h 26"/>
                  <a:gd name="T4" fmla="*/ 15 w 34"/>
                  <a:gd name="T5" fmla="*/ 0 h 26"/>
                  <a:gd name="T6" fmla="*/ 5 w 34"/>
                  <a:gd name="T7" fmla="*/ 18 h 26"/>
                  <a:gd name="T8" fmla="*/ 28 w 34"/>
                  <a:gd name="T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28" y="19"/>
                    </a:moveTo>
                    <a:cubicBezTo>
                      <a:pt x="34" y="18"/>
                      <a:pt x="33" y="9"/>
                      <a:pt x="29" y="4"/>
                    </a:cubicBezTo>
                    <a:cubicBezTo>
                      <a:pt x="27" y="0"/>
                      <a:pt x="20" y="0"/>
                      <a:pt x="15" y="0"/>
                    </a:cubicBezTo>
                    <a:cubicBezTo>
                      <a:pt x="9" y="1"/>
                      <a:pt x="0" y="9"/>
                      <a:pt x="5" y="18"/>
                    </a:cubicBezTo>
                    <a:cubicBezTo>
                      <a:pt x="10" y="26"/>
                      <a:pt x="22" y="20"/>
                      <a:pt x="2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22" name="Freeform 2207">
                <a:extLst>
                  <a:ext uri="{FF2B5EF4-FFF2-40B4-BE49-F238E27FC236}">
                    <a16:creationId xmlns:a16="http://schemas.microsoft.com/office/drawing/2014/main" id="{62593B8B-FA6A-374A-9B30-DA2352328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721" y="1882014"/>
                <a:ext cx="650438" cy="318332"/>
              </a:xfrm>
              <a:custGeom>
                <a:avLst/>
                <a:gdLst>
                  <a:gd name="T0" fmla="*/ 25 w 366"/>
                  <a:gd name="T1" fmla="*/ 47 h 186"/>
                  <a:gd name="T2" fmla="*/ 26 w 366"/>
                  <a:gd name="T3" fmla="*/ 59 h 186"/>
                  <a:gd name="T4" fmla="*/ 65 w 366"/>
                  <a:gd name="T5" fmla="*/ 67 h 186"/>
                  <a:gd name="T6" fmla="*/ 101 w 366"/>
                  <a:gd name="T7" fmla="*/ 75 h 186"/>
                  <a:gd name="T8" fmla="*/ 149 w 366"/>
                  <a:gd name="T9" fmla="*/ 62 h 186"/>
                  <a:gd name="T10" fmla="*/ 112 w 366"/>
                  <a:gd name="T11" fmla="*/ 80 h 186"/>
                  <a:gd name="T12" fmla="*/ 107 w 366"/>
                  <a:gd name="T13" fmla="*/ 89 h 186"/>
                  <a:gd name="T14" fmla="*/ 72 w 366"/>
                  <a:gd name="T15" fmla="*/ 99 h 186"/>
                  <a:gd name="T16" fmla="*/ 115 w 366"/>
                  <a:gd name="T17" fmla="*/ 126 h 186"/>
                  <a:gd name="T18" fmla="*/ 55 w 366"/>
                  <a:gd name="T19" fmla="*/ 133 h 186"/>
                  <a:gd name="T20" fmla="*/ 80 w 366"/>
                  <a:gd name="T21" fmla="*/ 141 h 186"/>
                  <a:gd name="T22" fmla="*/ 78 w 366"/>
                  <a:gd name="T23" fmla="*/ 154 h 186"/>
                  <a:gd name="T24" fmla="*/ 57 w 366"/>
                  <a:gd name="T25" fmla="*/ 155 h 186"/>
                  <a:gd name="T26" fmla="*/ 33 w 366"/>
                  <a:gd name="T27" fmla="*/ 174 h 186"/>
                  <a:gd name="T28" fmla="*/ 90 w 366"/>
                  <a:gd name="T29" fmla="*/ 179 h 186"/>
                  <a:gd name="T30" fmla="*/ 130 w 366"/>
                  <a:gd name="T31" fmla="*/ 182 h 186"/>
                  <a:gd name="T32" fmla="*/ 161 w 366"/>
                  <a:gd name="T33" fmla="*/ 176 h 186"/>
                  <a:gd name="T34" fmla="*/ 152 w 366"/>
                  <a:gd name="T35" fmla="*/ 166 h 186"/>
                  <a:gd name="T36" fmla="*/ 129 w 366"/>
                  <a:gd name="T37" fmla="*/ 155 h 186"/>
                  <a:gd name="T38" fmla="*/ 161 w 366"/>
                  <a:gd name="T39" fmla="*/ 143 h 186"/>
                  <a:gd name="T40" fmla="*/ 204 w 366"/>
                  <a:gd name="T41" fmla="*/ 119 h 186"/>
                  <a:gd name="T42" fmla="*/ 200 w 366"/>
                  <a:gd name="T43" fmla="*/ 106 h 186"/>
                  <a:gd name="T44" fmla="*/ 236 w 366"/>
                  <a:gd name="T45" fmla="*/ 97 h 186"/>
                  <a:gd name="T46" fmla="*/ 281 w 366"/>
                  <a:gd name="T47" fmla="*/ 68 h 186"/>
                  <a:gd name="T48" fmla="*/ 285 w 366"/>
                  <a:gd name="T49" fmla="*/ 50 h 186"/>
                  <a:gd name="T50" fmla="*/ 346 w 366"/>
                  <a:gd name="T51" fmla="*/ 34 h 186"/>
                  <a:gd name="T52" fmla="*/ 331 w 366"/>
                  <a:gd name="T53" fmla="*/ 16 h 186"/>
                  <a:gd name="T54" fmla="*/ 293 w 366"/>
                  <a:gd name="T55" fmla="*/ 16 h 186"/>
                  <a:gd name="T56" fmla="*/ 258 w 366"/>
                  <a:gd name="T57" fmla="*/ 5 h 186"/>
                  <a:gd name="T58" fmla="*/ 218 w 366"/>
                  <a:gd name="T59" fmla="*/ 10 h 186"/>
                  <a:gd name="T60" fmla="*/ 182 w 366"/>
                  <a:gd name="T61" fmla="*/ 8 h 186"/>
                  <a:gd name="T62" fmla="*/ 144 w 366"/>
                  <a:gd name="T63" fmla="*/ 11 h 186"/>
                  <a:gd name="T64" fmla="*/ 131 w 366"/>
                  <a:gd name="T65" fmla="*/ 19 h 186"/>
                  <a:gd name="T66" fmla="*/ 99 w 366"/>
                  <a:gd name="T67" fmla="*/ 27 h 186"/>
                  <a:gd name="T68" fmla="*/ 68 w 366"/>
                  <a:gd name="T69" fmla="*/ 31 h 186"/>
                  <a:gd name="T70" fmla="*/ 43 w 366"/>
                  <a:gd name="T71" fmla="*/ 34 h 186"/>
                  <a:gd name="T72" fmla="*/ 10 w 366"/>
                  <a:gd name="T73" fmla="*/ 4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6" h="186">
                    <a:moveTo>
                      <a:pt x="19" y="46"/>
                    </a:moveTo>
                    <a:cubicBezTo>
                      <a:pt x="26" y="41"/>
                      <a:pt x="31" y="44"/>
                      <a:pt x="25" y="47"/>
                    </a:cubicBezTo>
                    <a:cubicBezTo>
                      <a:pt x="19" y="50"/>
                      <a:pt x="21" y="52"/>
                      <a:pt x="30" y="52"/>
                    </a:cubicBezTo>
                    <a:cubicBezTo>
                      <a:pt x="38" y="51"/>
                      <a:pt x="26" y="54"/>
                      <a:pt x="26" y="59"/>
                    </a:cubicBezTo>
                    <a:cubicBezTo>
                      <a:pt x="26" y="64"/>
                      <a:pt x="36" y="61"/>
                      <a:pt x="37" y="66"/>
                    </a:cubicBezTo>
                    <a:cubicBezTo>
                      <a:pt x="37" y="71"/>
                      <a:pt x="59" y="73"/>
                      <a:pt x="65" y="67"/>
                    </a:cubicBezTo>
                    <a:cubicBezTo>
                      <a:pt x="72" y="61"/>
                      <a:pt x="69" y="69"/>
                      <a:pt x="69" y="73"/>
                    </a:cubicBezTo>
                    <a:cubicBezTo>
                      <a:pt x="68" y="77"/>
                      <a:pt x="99" y="80"/>
                      <a:pt x="101" y="75"/>
                    </a:cubicBezTo>
                    <a:cubicBezTo>
                      <a:pt x="102" y="70"/>
                      <a:pt x="107" y="72"/>
                      <a:pt x="113" y="74"/>
                    </a:cubicBezTo>
                    <a:cubicBezTo>
                      <a:pt x="119" y="75"/>
                      <a:pt x="148" y="68"/>
                      <a:pt x="149" y="62"/>
                    </a:cubicBezTo>
                    <a:cubicBezTo>
                      <a:pt x="149" y="56"/>
                      <a:pt x="158" y="65"/>
                      <a:pt x="149" y="72"/>
                    </a:cubicBezTo>
                    <a:cubicBezTo>
                      <a:pt x="139" y="78"/>
                      <a:pt x="120" y="77"/>
                      <a:pt x="112" y="80"/>
                    </a:cubicBezTo>
                    <a:cubicBezTo>
                      <a:pt x="103" y="82"/>
                      <a:pt x="117" y="88"/>
                      <a:pt x="126" y="95"/>
                    </a:cubicBezTo>
                    <a:cubicBezTo>
                      <a:pt x="134" y="101"/>
                      <a:pt x="115" y="98"/>
                      <a:pt x="107" y="89"/>
                    </a:cubicBezTo>
                    <a:cubicBezTo>
                      <a:pt x="99" y="81"/>
                      <a:pt x="81" y="81"/>
                      <a:pt x="71" y="81"/>
                    </a:cubicBezTo>
                    <a:cubicBezTo>
                      <a:pt x="62" y="82"/>
                      <a:pt x="65" y="99"/>
                      <a:pt x="72" y="99"/>
                    </a:cubicBezTo>
                    <a:cubicBezTo>
                      <a:pt x="79" y="99"/>
                      <a:pt x="86" y="102"/>
                      <a:pt x="93" y="113"/>
                    </a:cubicBezTo>
                    <a:cubicBezTo>
                      <a:pt x="100" y="124"/>
                      <a:pt x="115" y="121"/>
                      <a:pt x="115" y="126"/>
                    </a:cubicBezTo>
                    <a:cubicBezTo>
                      <a:pt x="115" y="131"/>
                      <a:pt x="95" y="122"/>
                      <a:pt x="84" y="120"/>
                    </a:cubicBezTo>
                    <a:cubicBezTo>
                      <a:pt x="73" y="118"/>
                      <a:pt x="56" y="125"/>
                      <a:pt x="55" y="133"/>
                    </a:cubicBezTo>
                    <a:cubicBezTo>
                      <a:pt x="55" y="141"/>
                      <a:pt x="71" y="140"/>
                      <a:pt x="82" y="134"/>
                    </a:cubicBezTo>
                    <a:cubicBezTo>
                      <a:pt x="93" y="127"/>
                      <a:pt x="85" y="136"/>
                      <a:pt x="80" y="141"/>
                    </a:cubicBezTo>
                    <a:cubicBezTo>
                      <a:pt x="74" y="146"/>
                      <a:pt x="93" y="150"/>
                      <a:pt x="93" y="156"/>
                    </a:cubicBezTo>
                    <a:cubicBezTo>
                      <a:pt x="93" y="162"/>
                      <a:pt x="79" y="160"/>
                      <a:pt x="78" y="154"/>
                    </a:cubicBezTo>
                    <a:cubicBezTo>
                      <a:pt x="76" y="149"/>
                      <a:pt x="71" y="143"/>
                      <a:pt x="58" y="144"/>
                    </a:cubicBezTo>
                    <a:cubicBezTo>
                      <a:pt x="45" y="145"/>
                      <a:pt x="49" y="154"/>
                      <a:pt x="57" y="155"/>
                    </a:cubicBezTo>
                    <a:cubicBezTo>
                      <a:pt x="65" y="156"/>
                      <a:pt x="65" y="162"/>
                      <a:pt x="56" y="162"/>
                    </a:cubicBezTo>
                    <a:cubicBezTo>
                      <a:pt x="47" y="162"/>
                      <a:pt x="27" y="168"/>
                      <a:pt x="33" y="174"/>
                    </a:cubicBezTo>
                    <a:cubicBezTo>
                      <a:pt x="40" y="180"/>
                      <a:pt x="66" y="174"/>
                      <a:pt x="70" y="178"/>
                    </a:cubicBezTo>
                    <a:cubicBezTo>
                      <a:pt x="75" y="182"/>
                      <a:pt x="87" y="183"/>
                      <a:pt x="90" y="179"/>
                    </a:cubicBezTo>
                    <a:cubicBezTo>
                      <a:pt x="93" y="174"/>
                      <a:pt x="103" y="176"/>
                      <a:pt x="113" y="176"/>
                    </a:cubicBezTo>
                    <a:cubicBezTo>
                      <a:pt x="123" y="176"/>
                      <a:pt x="126" y="178"/>
                      <a:pt x="130" y="182"/>
                    </a:cubicBezTo>
                    <a:cubicBezTo>
                      <a:pt x="135" y="186"/>
                      <a:pt x="143" y="184"/>
                      <a:pt x="148" y="180"/>
                    </a:cubicBezTo>
                    <a:cubicBezTo>
                      <a:pt x="154" y="176"/>
                      <a:pt x="154" y="176"/>
                      <a:pt x="161" y="176"/>
                    </a:cubicBezTo>
                    <a:cubicBezTo>
                      <a:pt x="168" y="176"/>
                      <a:pt x="169" y="172"/>
                      <a:pt x="166" y="166"/>
                    </a:cubicBezTo>
                    <a:cubicBezTo>
                      <a:pt x="162" y="161"/>
                      <a:pt x="153" y="170"/>
                      <a:pt x="152" y="166"/>
                    </a:cubicBezTo>
                    <a:cubicBezTo>
                      <a:pt x="151" y="161"/>
                      <a:pt x="143" y="160"/>
                      <a:pt x="129" y="162"/>
                    </a:cubicBezTo>
                    <a:cubicBezTo>
                      <a:pt x="115" y="164"/>
                      <a:pt x="121" y="153"/>
                      <a:pt x="129" y="155"/>
                    </a:cubicBezTo>
                    <a:cubicBezTo>
                      <a:pt x="138" y="158"/>
                      <a:pt x="149" y="157"/>
                      <a:pt x="159" y="154"/>
                    </a:cubicBezTo>
                    <a:cubicBezTo>
                      <a:pt x="168" y="152"/>
                      <a:pt x="161" y="147"/>
                      <a:pt x="161" y="143"/>
                    </a:cubicBezTo>
                    <a:cubicBezTo>
                      <a:pt x="161" y="139"/>
                      <a:pt x="173" y="142"/>
                      <a:pt x="182" y="142"/>
                    </a:cubicBezTo>
                    <a:cubicBezTo>
                      <a:pt x="191" y="142"/>
                      <a:pt x="204" y="127"/>
                      <a:pt x="204" y="119"/>
                    </a:cubicBezTo>
                    <a:cubicBezTo>
                      <a:pt x="205" y="110"/>
                      <a:pt x="184" y="112"/>
                      <a:pt x="174" y="112"/>
                    </a:cubicBezTo>
                    <a:cubicBezTo>
                      <a:pt x="164" y="112"/>
                      <a:pt x="181" y="105"/>
                      <a:pt x="200" y="106"/>
                    </a:cubicBezTo>
                    <a:cubicBezTo>
                      <a:pt x="219" y="107"/>
                      <a:pt x="210" y="98"/>
                      <a:pt x="214" y="95"/>
                    </a:cubicBezTo>
                    <a:cubicBezTo>
                      <a:pt x="217" y="92"/>
                      <a:pt x="226" y="99"/>
                      <a:pt x="236" y="97"/>
                    </a:cubicBezTo>
                    <a:cubicBezTo>
                      <a:pt x="245" y="95"/>
                      <a:pt x="239" y="87"/>
                      <a:pt x="245" y="87"/>
                    </a:cubicBezTo>
                    <a:cubicBezTo>
                      <a:pt x="250" y="87"/>
                      <a:pt x="260" y="80"/>
                      <a:pt x="281" y="68"/>
                    </a:cubicBezTo>
                    <a:cubicBezTo>
                      <a:pt x="301" y="57"/>
                      <a:pt x="317" y="59"/>
                      <a:pt x="318" y="52"/>
                    </a:cubicBezTo>
                    <a:cubicBezTo>
                      <a:pt x="319" y="46"/>
                      <a:pt x="290" y="52"/>
                      <a:pt x="285" y="50"/>
                    </a:cubicBezTo>
                    <a:cubicBezTo>
                      <a:pt x="280" y="48"/>
                      <a:pt x="305" y="43"/>
                      <a:pt x="311" y="44"/>
                    </a:cubicBezTo>
                    <a:cubicBezTo>
                      <a:pt x="317" y="46"/>
                      <a:pt x="325" y="44"/>
                      <a:pt x="346" y="34"/>
                    </a:cubicBezTo>
                    <a:cubicBezTo>
                      <a:pt x="366" y="24"/>
                      <a:pt x="357" y="22"/>
                      <a:pt x="349" y="23"/>
                    </a:cubicBezTo>
                    <a:cubicBezTo>
                      <a:pt x="340" y="25"/>
                      <a:pt x="331" y="22"/>
                      <a:pt x="331" y="16"/>
                    </a:cubicBezTo>
                    <a:cubicBezTo>
                      <a:pt x="332" y="11"/>
                      <a:pt x="319" y="16"/>
                      <a:pt x="318" y="13"/>
                    </a:cubicBezTo>
                    <a:cubicBezTo>
                      <a:pt x="318" y="10"/>
                      <a:pt x="306" y="11"/>
                      <a:pt x="293" y="16"/>
                    </a:cubicBezTo>
                    <a:cubicBezTo>
                      <a:pt x="280" y="21"/>
                      <a:pt x="292" y="11"/>
                      <a:pt x="297" y="9"/>
                    </a:cubicBezTo>
                    <a:cubicBezTo>
                      <a:pt x="303" y="7"/>
                      <a:pt x="264" y="9"/>
                      <a:pt x="258" y="5"/>
                    </a:cubicBezTo>
                    <a:cubicBezTo>
                      <a:pt x="251" y="0"/>
                      <a:pt x="244" y="12"/>
                      <a:pt x="238" y="6"/>
                    </a:cubicBezTo>
                    <a:cubicBezTo>
                      <a:pt x="232" y="0"/>
                      <a:pt x="216" y="5"/>
                      <a:pt x="218" y="10"/>
                    </a:cubicBezTo>
                    <a:cubicBezTo>
                      <a:pt x="220" y="14"/>
                      <a:pt x="216" y="14"/>
                      <a:pt x="210" y="9"/>
                    </a:cubicBezTo>
                    <a:cubicBezTo>
                      <a:pt x="204" y="4"/>
                      <a:pt x="192" y="10"/>
                      <a:pt x="182" y="8"/>
                    </a:cubicBezTo>
                    <a:cubicBezTo>
                      <a:pt x="171" y="7"/>
                      <a:pt x="176" y="17"/>
                      <a:pt x="164" y="12"/>
                    </a:cubicBezTo>
                    <a:cubicBezTo>
                      <a:pt x="153" y="7"/>
                      <a:pt x="140" y="9"/>
                      <a:pt x="144" y="11"/>
                    </a:cubicBezTo>
                    <a:cubicBezTo>
                      <a:pt x="147" y="12"/>
                      <a:pt x="143" y="15"/>
                      <a:pt x="138" y="14"/>
                    </a:cubicBezTo>
                    <a:cubicBezTo>
                      <a:pt x="133" y="12"/>
                      <a:pt x="128" y="14"/>
                      <a:pt x="131" y="19"/>
                    </a:cubicBezTo>
                    <a:cubicBezTo>
                      <a:pt x="133" y="24"/>
                      <a:pt x="112" y="18"/>
                      <a:pt x="112" y="23"/>
                    </a:cubicBezTo>
                    <a:cubicBezTo>
                      <a:pt x="112" y="29"/>
                      <a:pt x="105" y="32"/>
                      <a:pt x="99" y="27"/>
                    </a:cubicBezTo>
                    <a:cubicBezTo>
                      <a:pt x="93" y="22"/>
                      <a:pt x="74" y="20"/>
                      <a:pt x="79" y="25"/>
                    </a:cubicBezTo>
                    <a:cubicBezTo>
                      <a:pt x="85" y="29"/>
                      <a:pt x="62" y="27"/>
                      <a:pt x="68" y="31"/>
                    </a:cubicBezTo>
                    <a:cubicBezTo>
                      <a:pt x="74" y="36"/>
                      <a:pt x="61" y="39"/>
                      <a:pt x="61" y="37"/>
                    </a:cubicBezTo>
                    <a:cubicBezTo>
                      <a:pt x="61" y="34"/>
                      <a:pt x="48" y="30"/>
                      <a:pt x="43" y="34"/>
                    </a:cubicBezTo>
                    <a:cubicBezTo>
                      <a:pt x="38" y="39"/>
                      <a:pt x="37" y="44"/>
                      <a:pt x="34" y="41"/>
                    </a:cubicBezTo>
                    <a:cubicBezTo>
                      <a:pt x="32" y="38"/>
                      <a:pt x="21" y="39"/>
                      <a:pt x="10" y="43"/>
                    </a:cubicBezTo>
                    <a:cubicBezTo>
                      <a:pt x="0" y="47"/>
                      <a:pt x="12" y="50"/>
                      <a:pt x="1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23" name="Freeform 2208">
                <a:extLst>
                  <a:ext uri="{FF2B5EF4-FFF2-40B4-BE49-F238E27FC236}">
                    <a16:creationId xmlns:a16="http://schemas.microsoft.com/office/drawing/2014/main" id="{05C5FE35-DE60-834C-BD71-05745DC0A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290" y="2090638"/>
                <a:ext cx="94778" cy="30574"/>
              </a:xfrm>
              <a:custGeom>
                <a:avLst/>
                <a:gdLst>
                  <a:gd name="T0" fmla="*/ 20 w 53"/>
                  <a:gd name="T1" fmla="*/ 13 h 17"/>
                  <a:gd name="T2" fmla="*/ 34 w 53"/>
                  <a:gd name="T3" fmla="*/ 11 h 17"/>
                  <a:gd name="T4" fmla="*/ 53 w 53"/>
                  <a:gd name="T5" fmla="*/ 9 h 17"/>
                  <a:gd name="T6" fmla="*/ 28 w 53"/>
                  <a:gd name="T7" fmla="*/ 3 h 17"/>
                  <a:gd name="T8" fmla="*/ 7 w 53"/>
                  <a:gd name="T9" fmla="*/ 12 h 17"/>
                  <a:gd name="T10" fmla="*/ 20 w 53"/>
                  <a:gd name="T11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7">
                    <a:moveTo>
                      <a:pt x="20" y="13"/>
                    </a:moveTo>
                    <a:cubicBezTo>
                      <a:pt x="25" y="15"/>
                      <a:pt x="30" y="8"/>
                      <a:pt x="34" y="11"/>
                    </a:cubicBezTo>
                    <a:cubicBezTo>
                      <a:pt x="37" y="14"/>
                      <a:pt x="53" y="17"/>
                      <a:pt x="53" y="9"/>
                    </a:cubicBezTo>
                    <a:cubicBezTo>
                      <a:pt x="53" y="1"/>
                      <a:pt x="33" y="0"/>
                      <a:pt x="28" y="3"/>
                    </a:cubicBezTo>
                    <a:cubicBezTo>
                      <a:pt x="23" y="6"/>
                      <a:pt x="0" y="7"/>
                      <a:pt x="7" y="12"/>
                    </a:cubicBezTo>
                    <a:cubicBezTo>
                      <a:pt x="11" y="15"/>
                      <a:pt x="15" y="11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24" name="Freeform 2209">
                <a:extLst>
                  <a:ext uri="{FF2B5EF4-FFF2-40B4-BE49-F238E27FC236}">
                    <a16:creationId xmlns:a16="http://schemas.microsoft.com/office/drawing/2014/main" id="{20AEE72E-0377-2B40-873D-01F8D81E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015" y="2119414"/>
                <a:ext cx="74336" cy="37768"/>
              </a:xfrm>
              <a:custGeom>
                <a:avLst/>
                <a:gdLst>
                  <a:gd name="T0" fmla="*/ 36 w 42"/>
                  <a:gd name="T1" fmla="*/ 6 h 22"/>
                  <a:gd name="T2" fmla="*/ 29 w 42"/>
                  <a:gd name="T3" fmla="*/ 2 h 22"/>
                  <a:gd name="T4" fmla="*/ 0 w 42"/>
                  <a:gd name="T5" fmla="*/ 11 h 22"/>
                  <a:gd name="T6" fmla="*/ 15 w 42"/>
                  <a:gd name="T7" fmla="*/ 21 h 22"/>
                  <a:gd name="T8" fmla="*/ 31 w 42"/>
                  <a:gd name="T9" fmla="*/ 11 h 22"/>
                  <a:gd name="T10" fmla="*/ 36 w 42"/>
                  <a:gd name="T11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2">
                    <a:moveTo>
                      <a:pt x="36" y="6"/>
                    </a:moveTo>
                    <a:cubicBezTo>
                      <a:pt x="42" y="5"/>
                      <a:pt x="39" y="0"/>
                      <a:pt x="29" y="2"/>
                    </a:cubicBezTo>
                    <a:cubicBezTo>
                      <a:pt x="18" y="3"/>
                      <a:pt x="0" y="3"/>
                      <a:pt x="0" y="11"/>
                    </a:cubicBezTo>
                    <a:cubicBezTo>
                      <a:pt x="0" y="17"/>
                      <a:pt x="4" y="20"/>
                      <a:pt x="15" y="21"/>
                    </a:cubicBezTo>
                    <a:cubicBezTo>
                      <a:pt x="27" y="22"/>
                      <a:pt x="37" y="11"/>
                      <a:pt x="31" y="11"/>
                    </a:cubicBezTo>
                    <a:cubicBezTo>
                      <a:pt x="26" y="11"/>
                      <a:pt x="29" y="7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25" name="Freeform 2210">
                <a:extLst>
                  <a:ext uri="{FF2B5EF4-FFF2-40B4-BE49-F238E27FC236}">
                    <a16:creationId xmlns:a16="http://schemas.microsoft.com/office/drawing/2014/main" id="{216D09C9-7DAA-B642-B28C-201F42AFE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433" y="3042038"/>
                <a:ext cx="1150347" cy="544941"/>
              </a:xfrm>
              <a:custGeom>
                <a:avLst/>
                <a:gdLst>
                  <a:gd name="T0" fmla="*/ 307 w 649"/>
                  <a:gd name="T1" fmla="*/ 283 h 318"/>
                  <a:gd name="T2" fmla="*/ 323 w 649"/>
                  <a:gd name="T3" fmla="*/ 273 h 318"/>
                  <a:gd name="T4" fmla="*/ 342 w 649"/>
                  <a:gd name="T5" fmla="*/ 260 h 318"/>
                  <a:gd name="T6" fmla="*/ 353 w 649"/>
                  <a:gd name="T7" fmla="*/ 257 h 318"/>
                  <a:gd name="T8" fmla="*/ 376 w 649"/>
                  <a:gd name="T9" fmla="*/ 264 h 318"/>
                  <a:gd name="T10" fmla="*/ 387 w 649"/>
                  <a:gd name="T11" fmla="*/ 264 h 318"/>
                  <a:gd name="T12" fmla="*/ 393 w 649"/>
                  <a:gd name="T13" fmla="*/ 260 h 318"/>
                  <a:gd name="T14" fmla="*/ 409 w 649"/>
                  <a:gd name="T15" fmla="*/ 252 h 318"/>
                  <a:gd name="T16" fmla="*/ 431 w 649"/>
                  <a:gd name="T17" fmla="*/ 251 h 318"/>
                  <a:gd name="T18" fmla="*/ 461 w 649"/>
                  <a:gd name="T19" fmla="*/ 257 h 318"/>
                  <a:gd name="T20" fmla="*/ 475 w 649"/>
                  <a:gd name="T21" fmla="*/ 288 h 318"/>
                  <a:gd name="T22" fmla="*/ 494 w 649"/>
                  <a:gd name="T23" fmla="*/ 318 h 318"/>
                  <a:gd name="T24" fmla="*/ 492 w 649"/>
                  <a:gd name="T25" fmla="*/ 277 h 318"/>
                  <a:gd name="T26" fmla="*/ 507 w 649"/>
                  <a:gd name="T27" fmla="*/ 219 h 318"/>
                  <a:gd name="T28" fmla="*/ 537 w 649"/>
                  <a:gd name="T29" fmla="*/ 198 h 318"/>
                  <a:gd name="T30" fmla="*/ 543 w 649"/>
                  <a:gd name="T31" fmla="*/ 188 h 318"/>
                  <a:gd name="T32" fmla="*/ 547 w 649"/>
                  <a:gd name="T33" fmla="*/ 175 h 318"/>
                  <a:gd name="T34" fmla="*/ 536 w 649"/>
                  <a:gd name="T35" fmla="*/ 158 h 318"/>
                  <a:gd name="T36" fmla="*/ 546 w 649"/>
                  <a:gd name="T37" fmla="*/ 133 h 318"/>
                  <a:gd name="T38" fmla="*/ 552 w 649"/>
                  <a:gd name="T39" fmla="*/ 158 h 318"/>
                  <a:gd name="T40" fmla="*/ 559 w 649"/>
                  <a:gd name="T41" fmla="*/ 140 h 318"/>
                  <a:gd name="T42" fmla="*/ 576 w 649"/>
                  <a:gd name="T43" fmla="*/ 119 h 318"/>
                  <a:gd name="T44" fmla="*/ 573 w 649"/>
                  <a:gd name="T45" fmla="*/ 116 h 318"/>
                  <a:gd name="T46" fmla="*/ 608 w 649"/>
                  <a:gd name="T47" fmla="*/ 105 h 318"/>
                  <a:gd name="T48" fmla="*/ 605 w 649"/>
                  <a:gd name="T49" fmla="*/ 93 h 318"/>
                  <a:gd name="T50" fmla="*/ 624 w 649"/>
                  <a:gd name="T51" fmla="*/ 70 h 318"/>
                  <a:gd name="T52" fmla="*/ 642 w 649"/>
                  <a:gd name="T53" fmla="*/ 66 h 318"/>
                  <a:gd name="T54" fmla="*/ 626 w 649"/>
                  <a:gd name="T55" fmla="*/ 27 h 318"/>
                  <a:gd name="T56" fmla="*/ 560 w 649"/>
                  <a:gd name="T57" fmla="*/ 63 h 318"/>
                  <a:gd name="T58" fmla="*/ 517 w 649"/>
                  <a:gd name="T59" fmla="*/ 89 h 318"/>
                  <a:gd name="T60" fmla="*/ 461 w 649"/>
                  <a:gd name="T61" fmla="*/ 103 h 318"/>
                  <a:gd name="T62" fmla="*/ 472 w 649"/>
                  <a:gd name="T63" fmla="*/ 85 h 318"/>
                  <a:gd name="T64" fmla="*/ 456 w 649"/>
                  <a:gd name="T65" fmla="*/ 78 h 318"/>
                  <a:gd name="T66" fmla="*/ 440 w 649"/>
                  <a:gd name="T67" fmla="*/ 62 h 318"/>
                  <a:gd name="T68" fmla="*/ 412 w 649"/>
                  <a:gd name="T69" fmla="*/ 83 h 318"/>
                  <a:gd name="T70" fmla="*/ 447 w 649"/>
                  <a:gd name="T71" fmla="*/ 45 h 318"/>
                  <a:gd name="T72" fmla="*/ 449 w 649"/>
                  <a:gd name="T73" fmla="*/ 43 h 318"/>
                  <a:gd name="T74" fmla="*/ 413 w 649"/>
                  <a:gd name="T75" fmla="*/ 36 h 318"/>
                  <a:gd name="T76" fmla="*/ 385 w 649"/>
                  <a:gd name="T77" fmla="*/ 41 h 318"/>
                  <a:gd name="T78" fmla="*/ 365 w 649"/>
                  <a:gd name="T79" fmla="*/ 32 h 318"/>
                  <a:gd name="T80" fmla="*/ 368 w 649"/>
                  <a:gd name="T81" fmla="*/ 15 h 318"/>
                  <a:gd name="T82" fmla="*/ 352 w 649"/>
                  <a:gd name="T83" fmla="*/ 11 h 318"/>
                  <a:gd name="T84" fmla="*/ 334 w 649"/>
                  <a:gd name="T85" fmla="*/ 0 h 318"/>
                  <a:gd name="T86" fmla="*/ 26 w 649"/>
                  <a:gd name="T87" fmla="*/ 13 h 318"/>
                  <a:gd name="T88" fmla="*/ 18 w 649"/>
                  <a:gd name="T89" fmla="*/ 22 h 318"/>
                  <a:gd name="T90" fmla="*/ 0 w 649"/>
                  <a:gd name="T91" fmla="*/ 15 h 318"/>
                  <a:gd name="T92" fmla="*/ 8 w 649"/>
                  <a:gd name="T93" fmla="*/ 45 h 318"/>
                  <a:gd name="T94" fmla="*/ 5 w 649"/>
                  <a:gd name="T95" fmla="*/ 87 h 318"/>
                  <a:gd name="T96" fmla="*/ 11 w 649"/>
                  <a:gd name="T97" fmla="*/ 144 h 318"/>
                  <a:gd name="T98" fmla="*/ 32 w 649"/>
                  <a:gd name="T99" fmla="*/ 176 h 318"/>
                  <a:gd name="T100" fmla="*/ 47 w 649"/>
                  <a:gd name="T101" fmla="*/ 199 h 318"/>
                  <a:gd name="T102" fmla="*/ 72 w 649"/>
                  <a:gd name="T103" fmla="*/ 207 h 318"/>
                  <a:gd name="T104" fmla="*/ 123 w 649"/>
                  <a:gd name="T105" fmla="*/ 230 h 318"/>
                  <a:gd name="T106" fmla="*/ 207 w 649"/>
                  <a:gd name="T107" fmla="*/ 235 h 318"/>
                  <a:gd name="T108" fmla="*/ 234 w 649"/>
                  <a:gd name="T109" fmla="*/ 265 h 318"/>
                  <a:gd name="T110" fmla="*/ 273 w 649"/>
                  <a:gd name="T111" fmla="*/ 272 h 318"/>
                  <a:gd name="T112" fmla="*/ 288 w 649"/>
                  <a:gd name="T113" fmla="*/ 301 h 318"/>
                  <a:gd name="T114" fmla="*/ 306 w 649"/>
                  <a:gd name="T115" fmla="*/ 307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9" h="318">
                    <a:moveTo>
                      <a:pt x="303" y="303"/>
                    </a:moveTo>
                    <a:cubicBezTo>
                      <a:pt x="302" y="301"/>
                      <a:pt x="301" y="300"/>
                      <a:pt x="301" y="298"/>
                    </a:cubicBezTo>
                    <a:cubicBezTo>
                      <a:pt x="301" y="296"/>
                      <a:pt x="302" y="295"/>
                      <a:pt x="304" y="294"/>
                    </a:cubicBezTo>
                    <a:cubicBezTo>
                      <a:pt x="306" y="292"/>
                      <a:pt x="306" y="291"/>
                      <a:pt x="305" y="289"/>
                    </a:cubicBezTo>
                    <a:cubicBezTo>
                      <a:pt x="305" y="287"/>
                      <a:pt x="304" y="285"/>
                      <a:pt x="307" y="283"/>
                    </a:cubicBezTo>
                    <a:cubicBezTo>
                      <a:pt x="307" y="283"/>
                      <a:pt x="308" y="282"/>
                      <a:pt x="309" y="282"/>
                    </a:cubicBezTo>
                    <a:cubicBezTo>
                      <a:pt x="311" y="281"/>
                      <a:pt x="314" y="279"/>
                      <a:pt x="314" y="278"/>
                    </a:cubicBezTo>
                    <a:cubicBezTo>
                      <a:pt x="314" y="276"/>
                      <a:pt x="315" y="273"/>
                      <a:pt x="320" y="273"/>
                    </a:cubicBezTo>
                    <a:cubicBezTo>
                      <a:pt x="321" y="273"/>
                      <a:pt x="322" y="273"/>
                      <a:pt x="323" y="273"/>
                    </a:cubicBezTo>
                    <a:cubicBezTo>
                      <a:pt x="323" y="273"/>
                      <a:pt x="323" y="273"/>
                      <a:pt x="323" y="273"/>
                    </a:cubicBezTo>
                    <a:cubicBezTo>
                      <a:pt x="326" y="273"/>
                      <a:pt x="332" y="268"/>
                      <a:pt x="332" y="266"/>
                    </a:cubicBezTo>
                    <a:cubicBezTo>
                      <a:pt x="331" y="265"/>
                      <a:pt x="331" y="264"/>
                      <a:pt x="332" y="263"/>
                    </a:cubicBezTo>
                    <a:cubicBezTo>
                      <a:pt x="333" y="261"/>
                      <a:pt x="335" y="261"/>
                      <a:pt x="336" y="261"/>
                    </a:cubicBezTo>
                    <a:cubicBezTo>
                      <a:pt x="337" y="261"/>
                      <a:pt x="338" y="262"/>
                      <a:pt x="340" y="262"/>
                    </a:cubicBezTo>
                    <a:cubicBezTo>
                      <a:pt x="341" y="262"/>
                      <a:pt x="341" y="262"/>
                      <a:pt x="342" y="260"/>
                    </a:cubicBezTo>
                    <a:cubicBezTo>
                      <a:pt x="342" y="259"/>
                      <a:pt x="343" y="257"/>
                      <a:pt x="346" y="257"/>
                    </a:cubicBezTo>
                    <a:cubicBezTo>
                      <a:pt x="346" y="257"/>
                      <a:pt x="346" y="257"/>
                      <a:pt x="347" y="258"/>
                    </a:cubicBezTo>
                    <a:cubicBezTo>
                      <a:pt x="348" y="258"/>
                      <a:pt x="348" y="258"/>
                      <a:pt x="349" y="258"/>
                    </a:cubicBezTo>
                    <a:cubicBezTo>
                      <a:pt x="349" y="258"/>
                      <a:pt x="350" y="259"/>
                      <a:pt x="350" y="259"/>
                    </a:cubicBezTo>
                    <a:cubicBezTo>
                      <a:pt x="351" y="257"/>
                      <a:pt x="352" y="257"/>
                      <a:pt x="353" y="257"/>
                    </a:cubicBezTo>
                    <a:cubicBezTo>
                      <a:pt x="355" y="257"/>
                      <a:pt x="357" y="258"/>
                      <a:pt x="359" y="260"/>
                    </a:cubicBezTo>
                    <a:cubicBezTo>
                      <a:pt x="360" y="261"/>
                      <a:pt x="362" y="262"/>
                      <a:pt x="363" y="262"/>
                    </a:cubicBezTo>
                    <a:cubicBezTo>
                      <a:pt x="363" y="262"/>
                      <a:pt x="365" y="262"/>
                      <a:pt x="365" y="261"/>
                    </a:cubicBezTo>
                    <a:cubicBezTo>
                      <a:pt x="365" y="259"/>
                      <a:pt x="367" y="258"/>
                      <a:pt x="368" y="258"/>
                    </a:cubicBezTo>
                    <a:cubicBezTo>
                      <a:pt x="370" y="258"/>
                      <a:pt x="372" y="259"/>
                      <a:pt x="376" y="264"/>
                    </a:cubicBezTo>
                    <a:cubicBezTo>
                      <a:pt x="378" y="266"/>
                      <a:pt x="378" y="266"/>
                      <a:pt x="380" y="266"/>
                    </a:cubicBezTo>
                    <a:cubicBezTo>
                      <a:pt x="382" y="266"/>
                      <a:pt x="382" y="266"/>
                      <a:pt x="382" y="266"/>
                    </a:cubicBezTo>
                    <a:cubicBezTo>
                      <a:pt x="382" y="266"/>
                      <a:pt x="383" y="266"/>
                      <a:pt x="384" y="266"/>
                    </a:cubicBezTo>
                    <a:cubicBezTo>
                      <a:pt x="386" y="266"/>
                      <a:pt x="386" y="266"/>
                      <a:pt x="386" y="265"/>
                    </a:cubicBezTo>
                    <a:cubicBezTo>
                      <a:pt x="387" y="265"/>
                      <a:pt x="387" y="264"/>
                      <a:pt x="387" y="264"/>
                    </a:cubicBezTo>
                    <a:cubicBezTo>
                      <a:pt x="387" y="262"/>
                      <a:pt x="388" y="261"/>
                      <a:pt x="389" y="261"/>
                    </a:cubicBezTo>
                    <a:cubicBezTo>
                      <a:pt x="390" y="261"/>
                      <a:pt x="391" y="262"/>
                      <a:pt x="393" y="264"/>
                    </a:cubicBezTo>
                    <a:cubicBezTo>
                      <a:pt x="392" y="263"/>
                      <a:pt x="393" y="262"/>
                      <a:pt x="393" y="261"/>
                    </a:cubicBezTo>
                    <a:cubicBezTo>
                      <a:pt x="393" y="261"/>
                      <a:pt x="393" y="261"/>
                      <a:pt x="393" y="261"/>
                    </a:cubicBezTo>
                    <a:cubicBezTo>
                      <a:pt x="393" y="261"/>
                      <a:pt x="393" y="260"/>
                      <a:pt x="393" y="260"/>
                    </a:cubicBezTo>
                    <a:cubicBezTo>
                      <a:pt x="391" y="259"/>
                      <a:pt x="391" y="258"/>
                      <a:pt x="391" y="256"/>
                    </a:cubicBezTo>
                    <a:cubicBezTo>
                      <a:pt x="392" y="253"/>
                      <a:pt x="399" y="252"/>
                      <a:pt x="403" y="252"/>
                    </a:cubicBezTo>
                    <a:cubicBezTo>
                      <a:pt x="404" y="252"/>
                      <a:pt x="404" y="252"/>
                      <a:pt x="404" y="252"/>
                    </a:cubicBezTo>
                    <a:cubicBezTo>
                      <a:pt x="406" y="252"/>
                      <a:pt x="407" y="252"/>
                      <a:pt x="408" y="252"/>
                    </a:cubicBezTo>
                    <a:cubicBezTo>
                      <a:pt x="408" y="252"/>
                      <a:pt x="409" y="252"/>
                      <a:pt x="409" y="252"/>
                    </a:cubicBezTo>
                    <a:cubicBezTo>
                      <a:pt x="409" y="252"/>
                      <a:pt x="409" y="252"/>
                      <a:pt x="410" y="251"/>
                    </a:cubicBezTo>
                    <a:cubicBezTo>
                      <a:pt x="411" y="249"/>
                      <a:pt x="413" y="248"/>
                      <a:pt x="414" y="248"/>
                    </a:cubicBezTo>
                    <a:cubicBezTo>
                      <a:pt x="416" y="248"/>
                      <a:pt x="418" y="251"/>
                      <a:pt x="418" y="254"/>
                    </a:cubicBezTo>
                    <a:cubicBezTo>
                      <a:pt x="419" y="254"/>
                      <a:pt x="421" y="253"/>
                      <a:pt x="423" y="253"/>
                    </a:cubicBezTo>
                    <a:cubicBezTo>
                      <a:pt x="426" y="252"/>
                      <a:pt x="429" y="251"/>
                      <a:pt x="431" y="251"/>
                    </a:cubicBezTo>
                    <a:cubicBezTo>
                      <a:pt x="437" y="251"/>
                      <a:pt x="443" y="256"/>
                      <a:pt x="444" y="260"/>
                    </a:cubicBezTo>
                    <a:cubicBezTo>
                      <a:pt x="444" y="262"/>
                      <a:pt x="446" y="262"/>
                      <a:pt x="448" y="260"/>
                    </a:cubicBezTo>
                    <a:cubicBezTo>
                      <a:pt x="449" y="259"/>
                      <a:pt x="449" y="259"/>
                      <a:pt x="449" y="259"/>
                    </a:cubicBezTo>
                    <a:cubicBezTo>
                      <a:pt x="452" y="257"/>
                      <a:pt x="454" y="255"/>
                      <a:pt x="457" y="255"/>
                    </a:cubicBezTo>
                    <a:cubicBezTo>
                      <a:pt x="459" y="255"/>
                      <a:pt x="460" y="256"/>
                      <a:pt x="461" y="257"/>
                    </a:cubicBezTo>
                    <a:cubicBezTo>
                      <a:pt x="463" y="259"/>
                      <a:pt x="465" y="261"/>
                      <a:pt x="467" y="263"/>
                    </a:cubicBezTo>
                    <a:cubicBezTo>
                      <a:pt x="468" y="265"/>
                      <a:pt x="470" y="267"/>
                      <a:pt x="473" y="270"/>
                    </a:cubicBezTo>
                    <a:cubicBezTo>
                      <a:pt x="476" y="273"/>
                      <a:pt x="475" y="277"/>
                      <a:pt x="474" y="279"/>
                    </a:cubicBezTo>
                    <a:cubicBezTo>
                      <a:pt x="473" y="281"/>
                      <a:pt x="473" y="282"/>
                      <a:pt x="473" y="283"/>
                    </a:cubicBezTo>
                    <a:cubicBezTo>
                      <a:pt x="474" y="284"/>
                      <a:pt x="474" y="286"/>
                      <a:pt x="475" y="288"/>
                    </a:cubicBezTo>
                    <a:cubicBezTo>
                      <a:pt x="475" y="290"/>
                      <a:pt x="475" y="292"/>
                      <a:pt x="477" y="293"/>
                    </a:cubicBezTo>
                    <a:cubicBezTo>
                      <a:pt x="481" y="296"/>
                      <a:pt x="481" y="300"/>
                      <a:pt x="481" y="302"/>
                    </a:cubicBezTo>
                    <a:cubicBezTo>
                      <a:pt x="481" y="303"/>
                      <a:pt x="481" y="304"/>
                      <a:pt x="481" y="305"/>
                    </a:cubicBezTo>
                    <a:cubicBezTo>
                      <a:pt x="486" y="306"/>
                      <a:pt x="490" y="313"/>
                      <a:pt x="490" y="316"/>
                    </a:cubicBezTo>
                    <a:cubicBezTo>
                      <a:pt x="491" y="317"/>
                      <a:pt x="493" y="318"/>
                      <a:pt x="494" y="318"/>
                    </a:cubicBezTo>
                    <a:cubicBezTo>
                      <a:pt x="495" y="318"/>
                      <a:pt x="495" y="318"/>
                      <a:pt x="495" y="318"/>
                    </a:cubicBezTo>
                    <a:cubicBezTo>
                      <a:pt x="495" y="315"/>
                      <a:pt x="496" y="313"/>
                      <a:pt x="498" y="310"/>
                    </a:cubicBezTo>
                    <a:cubicBezTo>
                      <a:pt x="499" y="308"/>
                      <a:pt x="500" y="306"/>
                      <a:pt x="500" y="304"/>
                    </a:cubicBezTo>
                    <a:cubicBezTo>
                      <a:pt x="500" y="301"/>
                      <a:pt x="497" y="287"/>
                      <a:pt x="494" y="283"/>
                    </a:cubicBezTo>
                    <a:cubicBezTo>
                      <a:pt x="492" y="280"/>
                      <a:pt x="492" y="278"/>
                      <a:pt x="492" y="277"/>
                    </a:cubicBezTo>
                    <a:cubicBezTo>
                      <a:pt x="492" y="276"/>
                      <a:pt x="492" y="275"/>
                      <a:pt x="491" y="272"/>
                    </a:cubicBezTo>
                    <a:cubicBezTo>
                      <a:pt x="487" y="267"/>
                      <a:pt x="484" y="257"/>
                      <a:pt x="484" y="249"/>
                    </a:cubicBezTo>
                    <a:cubicBezTo>
                      <a:pt x="484" y="241"/>
                      <a:pt x="494" y="228"/>
                      <a:pt x="498" y="224"/>
                    </a:cubicBezTo>
                    <a:cubicBezTo>
                      <a:pt x="500" y="222"/>
                      <a:pt x="503" y="222"/>
                      <a:pt x="505" y="221"/>
                    </a:cubicBezTo>
                    <a:cubicBezTo>
                      <a:pt x="507" y="221"/>
                      <a:pt x="507" y="220"/>
                      <a:pt x="507" y="219"/>
                    </a:cubicBezTo>
                    <a:cubicBezTo>
                      <a:pt x="509" y="215"/>
                      <a:pt x="514" y="209"/>
                      <a:pt x="519" y="209"/>
                    </a:cubicBezTo>
                    <a:cubicBezTo>
                      <a:pt x="519" y="209"/>
                      <a:pt x="520" y="209"/>
                      <a:pt x="520" y="209"/>
                    </a:cubicBezTo>
                    <a:cubicBezTo>
                      <a:pt x="521" y="209"/>
                      <a:pt x="521" y="209"/>
                      <a:pt x="521" y="209"/>
                    </a:cubicBezTo>
                    <a:cubicBezTo>
                      <a:pt x="523" y="209"/>
                      <a:pt x="523" y="209"/>
                      <a:pt x="523" y="208"/>
                    </a:cubicBezTo>
                    <a:cubicBezTo>
                      <a:pt x="524" y="204"/>
                      <a:pt x="530" y="199"/>
                      <a:pt x="537" y="198"/>
                    </a:cubicBezTo>
                    <a:cubicBezTo>
                      <a:pt x="539" y="198"/>
                      <a:pt x="539" y="198"/>
                      <a:pt x="539" y="198"/>
                    </a:cubicBezTo>
                    <a:cubicBezTo>
                      <a:pt x="539" y="197"/>
                      <a:pt x="538" y="196"/>
                      <a:pt x="538" y="195"/>
                    </a:cubicBezTo>
                    <a:cubicBezTo>
                      <a:pt x="537" y="195"/>
                      <a:pt x="537" y="194"/>
                      <a:pt x="537" y="194"/>
                    </a:cubicBezTo>
                    <a:cubicBezTo>
                      <a:pt x="536" y="192"/>
                      <a:pt x="536" y="190"/>
                      <a:pt x="537" y="188"/>
                    </a:cubicBezTo>
                    <a:cubicBezTo>
                      <a:pt x="538" y="186"/>
                      <a:pt x="541" y="185"/>
                      <a:pt x="543" y="188"/>
                    </a:cubicBezTo>
                    <a:cubicBezTo>
                      <a:pt x="543" y="188"/>
                      <a:pt x="546" y="189"/>
                      <a:pt x="548" y="188"/>
                    </a:cubicBezTo>
                    <a:cubicBezTo>
                      <a:pt x="549" y="186"/>
                      <a:pt x="551" y="185"/>
                      <a:pt x="551" y="184"/>
                    </a:cubicBezTo>
                    <a:cubicBezTo>
                      <a:pt x="546" y="184"/>
                      <a:pt x="545" y="182"/>
                      <a:pt x="544" y="181"/>
                    </a:cubicBezTo>
                    <a:cubicBezTo>
                      <a:pt x="544" y="180"/>
                      <a:pt x="544" y="178"/>
                      <a:pt x="547" y="177"/>
                    </a:cubicBezTo>
                    <a:cubicBezTo>
                      <a:pt x="548" y="177"/>
                      <a:pt x="548" y="176"/>
                      <a:pt x="547" y="175"/>
                    </a:cubicBezTo>
                    <a:cubicBezTo>
                      <a:pt x="547" y="174"/>
                      <a:pt x="546" y="173"/>
                      <a:pt x="544" y="173"/>
                    </a:cubicBezTo>
                    <a:cubicBezTo>
                      <a:pt x="543" y="173"/>
                      <a:pt x="540" y="172"/>
                      <a:pt x="539" y="170"/>
                    </a:cubicBezTo>
                    <a:cubicBezTo>
                      <a:pt x="539" y="168"/>
                      <a:pt x="541" y="166"/>
                      <a:pt x="542" y="164"/>
                    </a:cubicBezTo>
                    <a:cubicBezTo>
                      <a:pt x="543" y="163"/>
                      <a:pt x="541" y="162"/>
                      <a:pt x="536" y="158"/>
                    </a:cubicBezTo>
                    <a:cubicBezTo>
                      <a:pt x="536" y="158"/>
                      <a:pt x="536" y="158"/>
                      <a:pt x="536" y="158"/>
                    </a:cubicBezTo>
                    <a:cubicBezTo>
                      <a:pt x="534" y="156"/>
                      <a:pt x="533" y="155"/>
                      <a:pt x="534" y="154"/>
                    </a:cubicBezTo>
                    <a:cubicBezTo>
                      <a:pt x="534" y="152"/>
                      <a:pt x="537" y="151"/>
                      <a:pt x="540" y="150"/>
                    </a:cubicBezTo>
                    <a:cubicBezTo>
                      <a:pt x="541" y="149"/>
                      <a:pt x="541" y="146"/>
                      <a:pt x="540" y="144"/>
                    </a:cubicBezTo>
                    <a:cubicBezTo>
                      <a:pt x="540" y="140"/>
                      <a:pt x="540" y="138"/>
                      <a:pt x="541" y="136"/>
                    </a:cubicBezTo>
                    <a:cubicBezTo>
                      <a:pt x="542" y="134"/>
                      <a:pt x="544" y="133"/>
                      <a:pt x="546" y="133"/>
                    </a:cubicBezTo>
                    <a:cubicBezTo>
                      <a:pt x="547" y="133"/>
                      <a:pt x="548" y="134"/>
                      <a:pt x="549" y="135"/>
                    </a:cubicBezTo>
                    <a:cubicBezTo>
                      <a:pt x="549" y="135"/>
                      <a:pt x="549" y="137"/>
                      <a:pt x="548" y="138"/>
                    </a:cubicBezTo>
                    <a:cubicBezTo>
                      <a:pt x="546" y="142"/>
                      <a:pt x="545" y="145"/>
                      <a:pt x="547" y="147"/>
                    </a:cubicBezTo>
                    <a:cubicBezTo>
                      <a:pt x="550" y="150"/>
                      <a:pt x="552" y="154"/>
                      <a:pt x="551" y="159"/>
                    </a:cubicBezTo>
                    <a:cubicBezTo>
                      <a:pt x="551" y="159"/>
                      <a:pt x="552" y="158"/>
                      <a:pt x="552" y="158"/>
                    </a:cubicBezTo>
                    <a:cubicBezTo>
                      <a:pt x="555" y="151"/>
                      <a:pt x="555" y="146"/>
                      <a:pt x="555" y="145"/>
                    </a:cubicBezTo>
                    <a:cubicBezTo>
                      <a:pt x="552" y="145"/>
                      <a:pt x="551" y="141"/>
                      <a:pt x="552" y="139"/>
                    </a:cubicBezTo>
                    <a:cubicBezTo>
                      <a:pt x="552" y="137"/>
                      <a:pt x="553" y="136"/>
                      <a:pt x="555" y="136"/>
                    </a:cubicBezTo>
                    <a:cubicBezTo>
                      <a:pt x="556" y="136"/>
                      <a:pt x="557" y="137"/>
                      <a:pt x="557" y="138"/>
                    </a:cubicBezTo>
                    <a:cubicBezTo>
                      <a:pt x="558" y="139"/>
                      <a:pt x="559" y="140"/>
                      <a:pt x="559" y="140"/>
                    </a:cubicBezTo>
                    <a:cubicBezTo>
                      <a:pt x="560" y="140"/>
                      <a:pt x="560" y="139"/>
                      <a:pt x="562" y="137"/>
                    </a:cubicBezTo>
                    <a:cubicBezTo>
                      <a:pt x="567" y="133"/>
                      <a:pt x="569" y="127"/>
                      <a:pt x="569" y="126"/>
                    </a:cubicBezTo>
                    <a:cubicBezTo>
                      <a:pt x="567" y="125"/>
                      <a:pt x="567" y="123"/>
                      <a:pt x="567" y="122"/>
                    </a:cubicBezTo>
                    <a:cubicBezTo>
                      <a:pt x="568" y="119"/>
                      <a:pt x="574" y="119"/>
                      <a:pt x="575" y="119"/>
                    </a:cubicBezTo>
                    <a:cubicBezTo>
                      <a:pt x="576" y="119"/>
                      <a:pt x="576" y="119"/>
                      <a:pt x="576" y="119"/>
                    </a:cubicBezTo>
                    <a:cubicBezTo>
                      <a:pt x="577" y="119"/>
                      <a:pt x="577" y="119"/>
                      <a:pt x="577" y="119"/>
                    </a:cubicBezTo>
                    <a:cubicBezTo>
                      <a:pt x="579" y="119"/>
                      <a:pt x="583" y="118"/>
                      <a:pt x="586" y="117"/>
                    </a:cubicBezTo>
                    <a:cubicBezTo>
                      <a:pt x="585" y="118"/>
                      <a:pt x="585" y="118"/>
                      <a:pt x="584" y="118"/>
                    </a:cubicBezTo>
                    <a:cubicBezTo>
                      <a:pt x="580" y="119"/>
                      <a:pt x="577" y="119"/>
                      <a:pt x="575" y="119"/>
                    </a:cubicBezTo>
                    <a:cubicBezTo>
                      <a:pt x="574" y="118"/>
                      <a:pt x="573" y="117"/>
                      <a:pt x="573" y="116"/>
                    </a:cubicBezTo>
                    <a:cubicBezTo>
                      <a:pt x="573" y="110"/>
                      <a:pt x="593" y="108"/>
                      <a:pt x="594" y="108"/>
                    </a:cubicBezTo>
                    <a:cubicBezTo>
                      <a:pt x="595" y="108"/>
                      <a:pt x="595" y="108"/>
                      <a:pt x="596" y="106"/>
                    </a:cubicBezTo>
                    <a:cubicBezTo>
                      <a:pt x="596" y="105"/>
                      <a:pt x="596" y="103"/>
                      <a:pt x="598" y="103"/>
                    </a:cubicBezTo>
                    <a:cubicBezTo>
                      <a:pt x="600" y="103"/>
                      <a:pt x="600" y="104"/>
                      <a:pt x="601" y="104"/>
                    </a:cubicBezTo>
                    <a:cubicBezTo>
                      <a:pt x="602" y="107"/>
                      <a:pt x="605" y="106"/>
                      <a:pt x="608" y="105"/>
                    </a:cubicBezTo>
                    <a:cubicBezTo>
                      <a:pt x="608" y="105"/>
                      <a:pt x="608" y="104"/>
                      <a:pt x="608" y="103"/>
                    </a:cubicBezTo>
                    <a:cubicBezTo>
                      <a:pt x="608" y="102"/>
                      <a:pt x="607" y="100"/>
                      <a:pt x="605" y="100"/>
                    </a:cubicBezTo>
                    <a:cubicBezTo>
                      <a:pt x="604" y="99"/>
                      <a:pt x="603" y="98"/>
                      <a:pt x="603" y="97"/>
                    </a:cubicBezTo>
                    <a:cubicBezTo>
                      <a:pt x="602" y="96"/>
                      <a:pt x="603" y="95"/>
                      <a:pt x="604" y="94"/>
                    </a:cubicBezTo>
                    <a:cubicBezTo>
                      <a:pt x="605" y="93"/>
                      <a:pt x="605" y="93"/>
                      <a:pt x="605" y="93"/>
                    </a:cubicBezTo>
                    <a:cubicBezTo>
                      <a:pt x="604" y="90"/>
                      <a:pt x="606" y="87"/>
                      <a:pt x="606" y="85"/>
                    </a:cubicBezTo>
                    <a:cubicBezTo>
                      <a:pt x="607" y="84"/>
                      <a:pt x="610" y="79"/>
                      <a:pt x="614" y="78"/>
                    </a:cubicBezTo>
                    <a:cubicBezTo>
                      <a:pt x="616" y="77"/>
                      <a:pt x="616" y="77"/>
                      <a:pt x="616" y="76"/>
                    </a:cubicBezTo>
                    <a:cubicBezTo>
                      <a:pt x="617" y="75"/>
                      <a:pt x="618" y="74"/>
                      <a:pt x="621" y="74"/>
                    </a:cubicBezTo>
                    <a:cubicBezTo>
                      <a:pt x="622" y="74"/>
                      <a:pt x="623" y="73"/>
                      <a:pt x="624" y="70"/>
                    </a:cubicBezTo>
                    <a:cubicBezTo>
                      <a:pt x="625" y="69"/>
                      <a:pt x="626" y="67"/>
                      <a:pt x="628" y="66"/>
                    </a:cubicBezTo>
                    <a:cubicBezTo>
                      <a:pt x="629" y="65"/>
                      <a:pt x="630" y="65"/>
                      <a:pt x="631" y="65"/>
                    </a:cubicBezTo>
                    <a:cubicBezTo>
                      <a:pt x="633" y="65"/>
                      <a:pt x="634" y="65"/>
                      <a:pt x="636" y="66"/>
                    </a:cubicBezTo>
                    <a:cubicBezTo>
                      <a:pt x="637" y="67"/>
                      <a:pt x="638" y="67"/>
                      <a:pt x="639" y="67"/>
                    </a:cubicBezTo>
                    <a:cubicBezTo>
                      <a:pt x="640" y="67"/>
                      <a:pt x="641" y="67"/>
                      <a:pt x="642" y="66"/>
                    </a:cubicBezTo>
                    <a:cubicBezTo>
                      <a:pt x="644" y="65"/>
                      <a:pt x="646" y="63"/>
                      <a:pt x="649" y="61"/>
                    </a:cubicBezTo>
                    <a:cubicBezTo>
                      <a:pt x="639" y="47"/>
                      <a:pt x="640" y="37"/>
                      <a:pt x="640" y="32"/>
                    </a:cubicBezTo>
                    <a:cubicBezTo>
                      <a:pt x="640" y="32"/>
                      <a:pt x="640" y="31"/>
                      <a:pt x="640" y="31"/>
                    </a:cubicBezTo>
                    <a:cubicBezTo>
                      <a:pt x="639" y="30"/>
                      <a:pt x="637" y="30"/>
                      <a:pt x="636" y="30"/>
                    </a:cubicBezTo>
                    <a:cubicBezTo>
                      <a:pt x="633" y="30"/>
                      <a:pt x="629" y="30"/>
                      <a:pt x="626" y="27"/>
                    </a:cubicBezTo>
                    <a:cubicBezTo>
                      <a:pt x="623" y="27"/>
                      <a:pt x="617" y="39"/>
                      <a:pt x="615" y="46"/>
                    </a:cubicBezTo>
                    <a:cubicBezTo>
                      <a:pt x="613" y="54"/>
                      <a:pt x="601" y="61"/>
                      <a:pt x="600" y="62"/>
                    </a:cubicBezTo>
                    <a:cubicBezTo>
                      <a:pt x="599" y="63"/>
                      <a:pt x="599" y="63"/>
                      <a:pt x="599" y="63"/>
                    </a:cubicBezTo>
                    <a:cubicBezTo>
                      <a:pt x="599" y="63"/>
                      <a:pt x="599" y="63"/>
                      <a:pt x="599" y="63"/>
                    </a:cubicBezTo>
                    <a:cubicBezTo>
                      <a:pt x="599" y="63"/>
                      <a:pt x="563" y="63"/>
                      <a:pt x="560" y="63"/>
                    </a:cubicBezTo>
                    <a:cubicBezTo>
                      <a:pt x="560" y="63"/>
                      <a:pt x="558" y="64"/>
                      <a:pt x="548" y="73"/>
                    </a:cubicBezTo>
                    <a:cubicBezTo>
                      <a:pt x="548" y="75"/>
                      <a:pt x="548" y="77"/>
                      <a:pt x="547" y="78"/>
                    </a:cubicBezTo>
                    <a:cubicBezTo>
                      <a:pt x="544" y="83"/>
                      <a:pt x="533" y="86"/>
                      <a:pt x="523" y="86"/>
                    </a:cubicBezTo>
                    <a:cubicBezTo>
                      <a:pt x="521" y="86"/>
                      <a:pt x="519" y="86"/>
                      <a:pt x="517" y="86"/>
                    </a:cubicBezTo>
                    <a:cubicBezTo>
                      <a:pt x="517" y="88"/>
                      <a:pt x="517" y="89"/>
                      <a:pt x="517" y="89"/>
                    </a:cubicBezTo>
                    <a:cubicBezTo>
                      <a:pt x="517" y="91"/>
                      <a:pt x="516" y="92"/>
                      <a:pt x="513" y="94"/>
                    </a:cubicBezTo>
                    <a:cubicBezTo>
                      <a:pt x="511" y="97"/>
                      <a:pt x="502" y="102"/>
                      <a:pt x="491" y="108"/>
                    </a:cubicBezTo>
                    <a:cubicBezTo>
                      <a:pt x="487" y="110"/>
                      <a:pt x="487" y="110"/>
                      <a:pt x="487" y="110"/>
                    </a:cubicBezTo>
                    <a:cubicBezTo>
                      <a:pt x="480" y="113"/>
                      <a:pt x="471" y="113"/>
                      <a:pt x="466" y="110"/>
                    </a:cubicBezTo>
                    <a:cubicBezTo>
                      <a:pt x="463" y="109"/>
                      <a:pt x="461" y="106"/>
                      <a:pt x="461" y="103"/>
                    </a:cubicBezTo>
                    <a:cubicBezTo>
                      <a:pt x="461" y="97"/>
                      <a:pt x="465" y="96"/>
                      <a:pt x="467" y="96"/>
                    </a:cubicBezTo>
                    <a:cubicBezTo>
                      <a:pt x="470" y="96"/>
                      <a:pt x="472" y="97"/>
                      <a:pt x="473" y="99"/>
                    </a:cubicBezTo>
                    <a:cubicBezTo>
                      <a:pt x="473" y="99"/>
                      <a:pt x="473" y="99"/>
                      <a:pt x="474" y="99"/>
                    </a:cubicBezTo>
                    <a:cubicBezTo>
                      <a:pt x="472" y="97"/>
                      <a:pt x="472" y="94"/>
                      <a:pt x="472" y="91"/>
                    </a:cubicBezTo>
                    <a:cubicBezTo>
                      <a:pt x="471" y="90"/>
                      <a:pt x="472" y="87"/>
                      <a:pt x="472" y="85"/>
                    </a:cubicBezTo>
                    <a:cubicBezTo>
                      <a:pt x="472" y="81"/>
                      <a:pt x="472" y="78"/>
                      <a:pt x="470" y="78"/>
                    </a:cubicBezTo>
                    <a:cubicBezTo>
                      <a:pt x="468" y="77"/>
                      <a:pt x="465" y="79"/>
                      <a:pt x="463" y="80"/>
                    </a:cubicBezTo>
                    <a:cubicBezTo>
                      <a:pt x="461" y="81"/>
                      <a:pt x="460" y="82"/>
                      <a:pt x="459" y="82"/>
                    </a:cubicBezTo>
                    <a:cubicBezTo>
                      <a:pt x="458" y="82"/>
                      <a:pt x="458" y="82"/>
                      <a:pt x="457" y="81"/>
                    </a:cubicBezTo>
                    <a:cubicBezTo>
                      <a:pt x="456" y="80"/>
                      <a:pt x="456" y="79"/>
                      <a:pt x="456" y="78"/>
                    </a:cubicBezTo>
                    <a:cubicBezTo>
                      <a:pt x="457" y="75"/>
                      <a:pt x="458" y="73"/>
                      <a:pt x="460" y="70"/>
                    </a:cubicBezTo>
                    <a:cubicBezTo>
                      <a:pt x="462" y="66"/>
                      <a:pt x="464" y="63"/>
                      <a:pt x="461" y="59"/>
                    </a:cubicBezTo>
                    <a:cubicBezTo>
                      <a:pt x="458" y="54"/>
                      <a:pt x="455" y="53"/>
                      <a:pt x="452" y="53"/>
                    </a:cubicBezTo>
                    <a:cubicBezTo>
                      <a:pt x="450" y="53"/>
                      <a:pt x="448" y="54"/>
                      <a:pt x="447" y="56"/>
                    </a:cubicBezTo>
                    <a:cubicBezTo>
                      <a:pt x="446" y="61"/>
                      <a:pt x="442" y="62"/>
                      <a:pt x="440" y="62"/>
                    </a:cubicBezTo>
                    <a:cubicBezTo>
                      <a:pt x="438" y="63"/>
                      <a:pt x="436" y="63"/>
                      <a:pt x="436" y="65"/>
                    </a:cubicBezTo>
                    <a:cubicBezTo>
                      <a:pt x="433" y="70"/>
                      <a:pt x="431" y="80"/>
                      <a:pt x="433" y="87"/>
                    </a:cubicBezTo>
                    <a:cubicBezTo>
                      <a:pt x="435" y="97"/>
                      <a:pt x="431" y="102"/>
                      <a:pt x="424" y="106"/>
                    </a:cubicBezTo>
                    <a:cubicBezTo>
                      <a:pt x="420" y="108"/>
                      <a:pt x="417" y="108"/>
                      <a:pt x="415" y="105"/>
                    </a:cubicBezTo>
                    <a:cubicBezTo>
                      <a:pt x="411" y="101"/>
                      <a:pt x="411" y="92"/>
                      <a:pt x="412" y="83"/>
                    </a:cubicBezTo>
                    <a:cubicBezTo>
                      <a:pt x="413" y="79"/>
                      <a:pt x="414" y="76"/>
                      <a:pt x="415" y="73"/>
                    </a:cubicBezTo>
                    <a:cubicBezTo>
                      <a:pt x="416" y="70"/>
                      <a:pt x="417" y="66"/>
                      <a:pt x="417" y="65"/>
                    </a:cubicBezTo>
                    <a:cubicBezTo>
                      <a:pt x="415" y="65"/>
                      <a:pt x="414" y="64"/>
                      <a:pt x="414" y="63"/>
                    </a:cubicBezTo>
                    <a:cubicBezTo>
                      <a:pt x="413" y="58"/>
                      <a:pt x="425" y="49"/>
                      <a:pt x="433" y="47"/>
                    </a:cubicBezTo>
                    <a:cubicBezTo>
                      <a:pt x="438" y="46"/>
                      <a:pt x="443" y="45"/>
                      <a:pt x="447" y="45"/>
                    </a:cubicBezTo>
                    <a:cubicBezTo>
                      <a:pt x="450" y="45"/>
                      <a:pt x="454" y="44"/>
                      <a:pt x="455" y="44"/>
                    </a:cubicBezTo>
                    <a:cubicBezTo>
                      <a:pt x="455" y="44"/>
                      <a:pt x="456" y="44"/>
                      <a:pt x="456" y="43"/>
                    </a:cubicBezTo>
                    <a:cubicBezTo>
                      <a:pt x="455" y="43"/>
                      <a:pt x="454" y="42"/>
                      <a:pt x="453" y="41"/>
                    </a:cubicBezTo>
                    <a:cubicBezTo>
                      <a:pt x="453" y="42"/>
                      <a:pt x="452" y="42"/>
                      <a:pt x="452" y="42"/>
                    </a:cubicBezTo>
                    <a:cubicBezTo>
                      <a:pt x="451" y="43"/>
                      <a:pt x="450" y="43"/>
                      <a:pt x="449" y="43"/>
                    </a:cubicBezTo>
                    <a:cubicBezTo>
                      <a:pt x="447" y="43"/>
                      <a:pt x="446" y="42"/>
                      <a:pt x="445" y="41"/>
                    </a:cubicBezTo>
                    <a:cubicBezTo>
                      <a:pt x="444" y="39"/>
                      <a:pt x="443" y="38"/>
                      <a:pt x="440" y="38"/>
                    </a:cubicBezTo>
                    <a:cubicBezTo>
                      <a:pt x="438" y="38"/>
                      <a:pt x="435" y="39"/>
                      <a:pt x="432" y="40"/>
                    </a:cubicBezTo>
                    <a:cubicBezTo>
                      <a:pt x="427" y="42"/>
                      <a:pt x="422" y="44"/>
                      <a:pt x="419" y="42"/>
                    </a:cubicBezTo>
                    <a:cubicBezTo>
                      <a:pt x="415" y="40"/>
                      <a:pt x="414" y="38"/>
                      <a:pt x="413" y="36"/>
                    </a:cubicBezTo>
                    <a:cubicBezTo>
                      <a:pt x="413" y="35"/>
                      <a:pt x="413" y="35"/>
                      <a:pt x="411" y="35"/>
                    </a:cubicBezTo>
                    <a:cubicBezTo>
                      <a:pt x="409" y="35"/>
                      <a:pt x="408" y="34"/>
                      <a:pt x="408" y="33"/>
                    </a:cubicBezTo>
                    <a:cubicBezTo>
                      <a:pt x="407" y="32"/>
                      <a:pt x="407" y="30"/>
                      <a:pt x="408" y="29"/>
                    </a:cubicBezTo>
                    <a:cubicBezTo>
                      <a:pt x="406" y="30"/>
                      <a:pt x="404" y="31"/>
                      <a:pt x="402" y="33"/>
                    </a:cubicBezTo>
                    <a:cubicBezTo>
                      <a:pt x="396" y="37"/>
                      <a:pt x="390" y="41"/>
                      <a:pt x="385" y="41"/>
                    </a:cubicBezTo>
                    <a:cubicBezTo>
                      <a:pt x="383" y="41"/>
                      <a:pt x="381" y="40"/>
                      <a:pt x="380" y="39"/>
                    </a:cubicBezTo>
                    <a:cubicBezTo>
                      <a:pt x="378" y="37"/>
                      <a:pt x="376" y="37"/>
                      <a:pt x="374" y="38"/>
                    </a:cubicBezTo>
                    <a:cubicBezTo>
                      <a:pt x="373" y="38"/>
                      <a:pt x="371" y="38"/>
                      <a:pt x="370" y="38"/>
                    </a:cubicBezTo>
                    <a:cubicBezTo>
                      <a:pt x="368" y="38"/>
                      <a:pt x="367" y="38"/>
                      <a:pt x="365" y="36"/>
                    </a:cubicBezTo>
                    <a:cubicBezTo>
                      <a:pt x="364" y="35"/>
                      <a:pt x="364" y="33"/>
                      <a:pt x="365" y="32"/>
                    </a:cubicBezTo>
                    <a:cubicBezTo>
                      <a:pt x="367" y="26"/>
                      <a:pt x="382" y="18"/>
                      <a:pt x="390" y="18"/>
                    </a:cubicBezTo>
                    <a:cubicBezTo>
                      <a:pt x="390" y="18"/>
                      <a:pt x="390" y="18"/>
                      <a:pt x="390" y="18"/>
                    </a:cubicBezTo>
                    <a:cubicBezTo>
                      <a:pt x="387" y="18"/>
                      <a:pt x="384" y="17"/>
                      <a:pt x="382" y="17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77" y="21"/>
                      <a:pt x="372" y="20"/>
                      <a:pt x="368" y="15"/>
                    </a:cubicBezTo>
                    <a:cubicBezTo>
                      <a:pt x="368" y="15"/>
                      <a:pt x="367" y="15"/>
                      <a:pt x="367" y="15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64" y="15"/>
                      <a:pt x="361" y="15"/>
                      <a:pt x="359" y="12"/>
                    </a:cubicBezTo>
                    <a:cubicBezTo>
                      <a:pt x="357" y="10"/>
                      <a:pt x="356" y="10"/>
                      <a:pt x="355" y="10"/>
                    </a:cubicBezTo>
                    <a:cubicBezTo>
                      <a:pt x="354" y="10"/>
                      <a:pt x="353" y="11"/>
                      <a:pt x="352" y="11"/>
                    </a:cubicBezTo>
                    <a:cubicBezTo>
                      <a:pt x="351" y="12"/>
                      <a:pt x="351" y="12"/>
                      <a:pt x="351" y="12"/>
                    </a:cubicBezTo>
                    <a:cubicBezTo>
                      <a:pt x="348" y="13"/>
                      <a:pt x="346" y="12"/>
                      <a:pt x="343" y="11"/>
                    </a:cubicBezTo>
                    <a:cubicBezTo>
                      <a:pt x="342" y="10"/>
                      <a:pt x="341" y="9"/>
                      <a:pt x="339" y="9"/>
                    </a:cubicBezTo>
                    <a:cubicBezTo>
                      <a:pt x="336" y="7"/>
                      <a:pt x="336" y="5"/>
                      <a:pt x="335" y="3"/>
                    </a:cubicBezTo>
                    <a:cubicBezTo>
                      <a:pt x="335" y="1"/>
                      <a:pt x="335" y="1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34" y="2"/>
                      <a:pt x="334" y="3"/>
                    </a:cubicBezTo>
                    <a:cubicBezTo>
                      <a:pt x="333" y="5"/>
                      <a:pt x="333" y="5"/>
                      <a:pt x="333" y="5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9"/>
                      <a:pt x="26" y="11"/>
                      <a:pt x="26" y="13"/>
                    </a:cubicBezTo>
                    <a:cubicBezTo>
                      <a:pt x="26" y="15"/>
                      <a:pt x="25" y="16"/>
                      <a:pt x="26" y="18"/>
                    </a:cubicBezTo>
                    <a:cubicBezTo>
                      <a:pt x="27" y="21"/>
                      <a:pt x="27" y="27"/>
                      <a:pt x="24" y="30"/>
                    </a:cubicBezTo>
                    <a:cubicBezTo>
                      <a:pt x="23" y="31"/>
                      <a:pt x="22" y="32"/>
                      <a:pt x="20" y="32"/>
                    </a:cubicBezTo>
                    <a:cubicBezTo>
                      <a:pt x="18" y="32"/>
                      <a:pt x="16" y="30"/>
                      <a:pt x="15" y="28"/>
                    </a:cubicBezTo>
                    <a:cubicBezTo>
                      <a:pt x="15" y="26"/>
                      <a:pt x="16" y="23"/>
                      <a:pt x="18" y="22"/>
                    </a:cubicBezTo>
                    <a:cubicBezTo>
                      <a:pt x="18" y="22"/>
                      <a:pt x="18" y="21"/>
                      <a:pt x="18" y="20"/>
                    </a:cubicBezTo>
                    <a:cubicBezTo>
                      <a:pt x="18" y="19"/>
                      <a:pt x="18" y="19"/>
                      <a:pt x="17" y="19"/>
                    </a:cubicBezTo>
                    <a:cubicBezTo>
                      <a:pt x="16" y="19"/>
                      <a:pt x="15" y="19"/>
                      <a:pt x="15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0" y="16"/>
                      <a:pt x="5" y="16"/>
                      <a:pt x="0" y="15"/>
                    </a:cubicBezTo>
                    <a:cubicBezTo>
                      <a:pt x="0" y="18"/>
                      <a:pt x="2" y="23"/>
                      <a:pt x="5" y="27"/>
                    </a:cubicBezTo>
                    <a:cubicBezTo>
                      <a:pt x="7" y="30"/>
                      <a:pt x="8" y="33"/>
                      <a:pt x="8" y="35"/>
                    </a:cubicBezTo>
                    <a:cubicBezTo>
                      <a:pt x="8" y="36"/>
                      <a:pt x="8" y="37"/>
                      <a:pt x="9" y="37"/>
                    </a:cubicBezTo>
                    <a:cubicBezTo>
                      <a:pt x="13" y="40"/>
                      <a:pt x="13" y="42"/>
                      <a:pt x="13" y="43"/>
                    </a:cubicBezTo>
                    <a:cubicBezTo>
                      <a:pt x="13" y="43"/>
                      <a:pt x="12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9" y="48"/>
                      <a:pt x="9" y="50"/>
                      <a:pt x="8" y="53"/>
                    </a:cubicBezTo>
                    <a:cubicBezTo>
                      <a:pt x="7" y="58"/>
                      <a:pt x="7" y="64"/>
                      <a:pt x="7" y="70"/>
                    </a:cubicBezTo>
                    <a:cubicBezTo>
                      <a:pt x="7" y="75"/>
                      <a:pt x="7" y="79"/>
                      <a:pt x="6" y="81"/>
                    </a:cubicBezTo>
                    <a:cubicBezTo>
                      <a:pt x="6" y="83"/>
                      <a:pt x="5" y="85"/>
                      <a:pt x="5" y="87"/>
                    </a:cubicBezTo>
                    <a:cubicBezTo>
                      <a:pt x="3" y="91"/>
                      <a:pt x="1" y="95"/>
                      <a:pt x="3" y="97"/>
                    </a:cubicBezTo>
                    <a:cubicBezTo>
                      <a:pt x="7" y="104"/>
                      <a:pt x="9" y="111"/>
                      <a:pt x="7" y="117"/>
                    </a:cubicBezTo>
                    <a:cubicBezTo>
                      <a:pt x="5" y="123"/>
                      <a:pt x="6" y="126"/>
                      <a:pt x="8" y="130"/>
                    </a:cubicBezTo>
                    <a:cubicBezTo>
                      <a:pt x="10" y="133"/>
                      <a:pt x="10" y="137"/>
                      <a:pt x="10" y="139"/>
                    </a:cubicBezTo>
                    <a:cubicBezTo>
                      <a:pt x="10" y="141"/>
                      <a:pt x="10" y="144"/>
                      <a:pt x="11" y="144"/>
                    </a:cubicBezTo>
                    <a:cubicBezTo>
                      <a:pt x="14" y="146"/>
                      <a:pt x="17" y="150"/>
                      <a:pt x="20" y="155"/>
                    </a:cubicBezTo>
                    <a:cubicBezTo>
                      <a:pt x="21" y="156"/>
                      <a:pt x="22" y="157"/>
                      <a:pt x="23" y="157"/>
                    </a:cubicBezTo>
                    <a:cubicBezTo>
                      <a:pt x="24" y="158"/>
                      <a:pt x="26" y="159"/>
                      <a:pt x="26" y="162"/>
                    </a:cubicBezTo>
                    <a:cubicBezTo>
                      <a:pt x="27" y="166"/>
                      <a:pt x="27" y="166"/>
                      <a:pt x="29" y="167"/>
                    </a:cubicBezTo>
                    <a:cubicBezTo>
                      <a:pt x="34" y="169"/>
                      <a:pt x="33" y="174"/>
                      <a:pt x="32" y="176"/>
                    </a:cubicBezTo>
                    <a:cubicBezTo>
                      <a:pt x="32" y="177"/>
                      <a:pt x="32" y="177"/>
                      <a:pt x="32" y="178"/>
                    </a:cubicBezTo>
                    <a:cubicBezTo>
                      <a:pt x="32" y="179"/>
                      <a:pt x="38" y="184"/>
                      <a:pt x="42" y="188"/>
                    </a:cubicBezTo>
                    <a:cubicBezTo>
                      <a:pt x="43" y="189"/>
                      <a:pt x="43" y="189"/>
                      <a:pt x="43" y="189"/>
                    </a:cubicBezTo>
                    <a:cubicBezTo>
                      <a:pt x="47" y="193"/>
                      <a:pt x="47" y="196"/>
                      <a:pt x="47" y="198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8" y="199"/>
                      <a:pt x="48" y="199"/>
                      <a:pt x="48" y="199"/>
                    </a:cubicBezTo>
                    <a:cubicBezTo>
                      <a:pt x="53" y="199"/>
                      <a:pt x="58" y="202"/>
                      <a:pt x="63" y="205"/>
                    </a:cubicBezTo>
                    <a:cubicBezTo>
                      <a:pt x="65" y="207"/>
                      <a:pt x="66" y="207"/>
                      <a:pt x="67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9" y="207"/>
                      <a:pt x="71" y="207"/>
                      <a:pt x="72" y="207"/>
                    </a:cubicBezTo>
                    <a:cubicBezTo>
                      <a:pt x="76" y="208"/>
                      <a:pt x="82" y="216"/>
                      <a:pt x="84" y="221"/>
                    </a:cubicBezTo>
                    <a:cubicBezTo>
                      <a:pt x="84" y="223"/>
                      <a:pt x="85" y="225"/>
                      <a:pt x="85" y="226"/>
                    </a:cubicBezTo>
                    <a:cubicBezTo>
                      <a:pt x="111" y="223"/>
                      <a:pt x="111" y="223"/>
                      <a:pt x="111" y="223"/>
                    </a:cubicBezTo>
                    <a:cubicBezTo>
                      <a:pt x="111" y="223"/>
                      <a:pt x="111" y="223"/>
                      <a:pt x="111" y="223"/>
                    </a:cubicBezTo>
                    <a:cubicBezTo>
                      <a:pt x="113" y="225"/>
                      <a:pt x="120" y="229"/>
                      <a:pt x="123" y="230"/>
                    </a:cubicBezTo>
                    <a:cubicBezTo>
                      <a:pt x="127" y="231"/>
                      <a:pt x="149" y="239"/>
                      <a:pt x="152" y="240"/>
                    </a:cubicBezTo>
                    <a:cubicBezTo>
                      <a:pt x="183" y="240"/>
                      <a:pt x="183" y="240"/>
                      <a:pt x="183" y="240"/>
                    </a:cubicBezTo>
                    <a:cubicBezTo>
                      <a:pt x="187" y="235"/>
                      <a:pt x="187" y="235"/>
                      <a:pt x="187" y="235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7" y="235"/>
                      <a:pt x="207" y="235"/>
                      <a:pt x="207" y="235"/>
                    </a:cubicBezTo>
                    <a:cubicBezTo>
                      <a:pt x="212" y="240"/>
                      <a:pt x="218" y="246"/>
                      <a:pt x="219" y="247"/>
                    </a:cubicBezTo>
                    <a:cubicBezTo>
                      <a:pt x="221" y="247"/>
                      <a:pt x="227" y="253"/>
                      <a:pt x="227" y="257"/>
                    </a:cubicBezTo>
                    <a:cubicBezTo>
                      <a:pt x="227" y="259"/>
                      <a:pt x="228" y="261"/>
                      <a:pt x="230" y="263"/>
                    </a:cubicBezTo>
                    <a:cubicBezTo>
                      <a:pt x="231" y="263"/>
                      <a:pt x="232" y="263"/>
                      <a:pt x="232" y="264"/>
                    </a:cubicBezTo>
                    <a:cubicBezTo>
                      <a:pt x="233" y="264"/>
                      <a:pt x="233" y="264"/>
                      <a:pt x="234" y="265"/>
                    </a:cubicBezTo>
                    <a:cubicBezTo>
                      <a:pt x="235" y="266"/>
                      <a:pt x="238" y="267"/>
                      <a:pt x="240" y="268"/>
                    </a:cubicBezTo>
                    <a:cubicBezTo>
                      <a:pt x="240" y="268"/>
                      <a:pt x="241" y="269"/>
                      <a:pt x="241" y="269"/>
                    </a:cubicBezTo>
                    <a:cubicBezTo>
                      <a:pt x="242" y="268"/>
                      <a:pt x="242" y="268"/>
                      <a:pt x="242" y="267"/>
                    </a:cubicBezTo>
                    <a:cubicBezTo>
                      <a:pt x="244" y="264"/>
                      <a:pt x="247" y="259"/>
                      <a:pt x="251" y="259"/>
                    </a:cubicBezTo>
                    <a:cubicBezTo>
                      <a:pt x="256" y="259"/>
                      <a:pt x="271" y="263"/>
                      <a:pt x="273" y="272"/>
                    </a:cubicBezTo>
                    <a:cubicBezTo>
                      <a:pt x="275" y="279"/>
                      <a:pt x="281" y="284"/>
                      <a:pt x="283" y="286"/>
                    </a:cubicBezTo>
                    <a:cubicBezTo>
                      <a:pt x="285" y="287"/>
                      <a:pt x="285" y="290"/>
                      <a:pt x="285" y="292"/>
                    </a:cubicBezTo>
                    <a:cubicBezTo>
                      <a:pt x="286" y="293"/>
                      <a:pt x="286" y="294"/>
                      <a:pt x="286" y="295"/>
                    </a:cubicBezTo>
                    <a:cubicBezTo>
                      <a:pt x="287" y="296"/>
                      <a:pt x="287" y="298"/>
                      <a:pt x="288" y="299"/>
                    </a:cubicBezTo>
                    <a:cubicBezTo>
                      <a:pt x="288" y="300"/>
                      <a:pt x="288" y="300"/>
                      <a:pt x="288" y="301"/>
                    </a:cubicBezTo>
                    <a:cubicBezTo>
                      <a:pt x="289" y="301"/>
                      <a:pt x="289" y="301"/>
                      <a:pt x="289" y="301"/>
                    </a:cubicBezTo>
                    <a:cubicBezTo>
                      <a:pt x="290" y="301"/>
                      <a:pt x="291" y="302"/>
                      <a:pt x="293" y="303"/>
                    </a:cubicBezTo>
                    <a:cubicBezTo>
                      <a:pt x="296" y="304"/>
                      <a:pt x="301" y="306"/>
                      <a:pt x="303" y="306"/>
                    </a:cubicBezTo>
                    <a:cubicBezTo>
                      <a:pt x="304" y="306"/>
                      <a:pt x="304" y="306"/>
                      <a:pt x="304" y="306"/>
                    </a:cubicBezTo>
                    <a:cubicBezTo>
                      <a:pt x="304" y="306"/>
                      <a:pt x="305" y="307"/>
                      <a:pt x="306" y="307"/>
                    </a:cubicBezTo>
                    <a:cubicBezTo>
                      <a:pt x="306" y="307"/>
                      <a:pt x="306" y="307"/>
                      <a:pt x="306" y="307"/>
                    </a:cubicBezTo>
                    <a:cubicBezTo>
                      <a:pt x="305" y="305"/>
                      <a:pt x="304" y="304"/>
                      <a:pt x="303" y="3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26" name="Freeform 2211">
                <a:extLst>
                  <a:ext uri="{FF2B5EF4-FFF2-40B4-BE49-F238E27FC236}">
                    <a16:creationId xmlns:a16="http://schemas.microsoft.com/office/drawing/2014/main" id="{CFAC8552-86D1-3A47-9A30-FB80172CB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845" y="2389187"/>
                <a:ext cx="761942" cy="507173"/>
              </a:xfrm>
              <a:custGeom>
                <a:avLst/>
                <a:gdLst>
                  <a:gd name="T0" fmla="*/ 251 w 429"/>
                  <a:gd name="T1" fmla="*/ 27 h 296"/>
                  <a:gd name="T2" fmla="*/ 182 w 429"/>
                  <a:gd name="T3" fmla="*/ 20 h 296"/>
                  <a:gd name="T4" fmla="*/ 169 w 429"/>
                  <a:gd name="T5" fmla="*/ 10 h 296"/>
                  <a:gd name="T6" fmla="*/ 142 w 429"/>
                  <a:gd name="T7" fmla="*/ 7 h 296"/>
                  <a:gd name="T8" fmla="*/ 128 w 429"/>
                  <a:gd name="T9" fmla="*/ 1 h 296"/>
                  <a:gd name="T10" fmla="*/ 95 w 429"/>
                  <a:gd name="T11" fmla="*/ 11 h 296"/>
                  <a:gd name="T12" fmla="*/ 84 w 429"/>
                  <a:gd name="T13" fmla="*/ 20 h 296"/>
                  <a:gd name="T14" fmla="*/ 53 w 429"/>
                  <a:gd name="T15" fmla="*/ 33 h 296"/>
                  <a:gd name="T16" fmla="*/ 18 w 429"/>
                  <a:gd name="T17" fmla="*/ 53 h 296"/>
                  <a:gd name="T18" fmla="*/ 65 w 429"/>
                  <a:gd name="T19" fmla="*/ 82 h 296"/>
                  <a:gd name="T20" fmla="*/ 82 w 429"/>
                  <a:gd name="T21" fmla="*/ 99 h 296"/>
                  <a:gd name="T22" fmla="*/ 46 w 429"/>
                  <a:gd name="T23" fmla="*/ 104 h 296"/>
                  <a:gd name="T24" fmla="*/ 30 w 429"/>
                  <a:gd name="T25" fmla="*/ 97 h 296"/>
                  <a:gd name="T26" fmla="*/ 7 w 429"/>
                  <a:gd name="T27" fmla="*/ 108 h 296"/>
                  <a:gd name="T28" fmla="*/ 15 w 429"/>
                  <a:gd name="T29" fmla="*/ 123 h 296"/>
                  <a:gd name="T30" fmla="*/ 50 w 429"/>
                  <a:gd name="T31" fmla="*/ 132 h 296"/>
                  <a:gd name="T32" fmla="*/ 74 w 429"/>
                  <a:gd name="T33" fmla="*/ 133 h 296"/>
                  <a:gd name="T34" fmla="*/ 59 w 429"/>
                  <a:gd name="T35" fmla="*/ 152 h 296"/>
                  <a:gd name="T36" fmla="*/ 37 w 429"/>
                  <a:gd name="T37" fmla="*/ 158 h 296"/>
                  <a:gd name="T38" fmla="*/ 19 w 429"/>
                  <a:gd name="T39" fmla="*/ 184 h 296"/>
                  <a:gd name="T40" fmla="*/ 43 w 429"/>
                  <a:gd name="T41" fmla="*/ 214 h 296"/>
                  <a:gd name="T42" fmla="*/ 68 w 429"/>
                  <a:gd name="T43" fmla="*/ 220 h 296"/>
                  <a:gd name="T44" fmla="*/ 82 w 429"/>
                  <a:gd name="T45" fmla="*/ 227 h 296"/>
                  <a:gd name="T46" fmla="*/ 115 w 429"/>
                  <a:gd name="T47" fmla="*/ 229 h 296"/>
                  <a:gd name="T48" fmla="*/ 112 w 429"/>
                  <a:gd name="T49" fmla="*/ 256 h 296"/>
                  <a:gd name="T50" fmla="*/ 89 w 429"/>
                  <a:gd name="T51" fmla="*/ 281 h 296"/>
                  <a:gd name="T52" fmla="*/ 126 w 429"/>
                  <a:gd name="T53" fmla="*/ 257 h 296"/>
                  <a:gd name="T54" fmla="*/ 155 w 429"/>
                  <a:gd name="T55" fmla="*/ 234 h 296"/>
                  <a:gd name="T56" fmla="*/ 161 w 429"/>
                  <a:gd name="T57" fmla="*/ 215 h 296"/>
                  <a:gd name="T58" fmla="*/ 186 w 429"/>
                  <a:gd name="T59" fmla="*/ 191 h 296"/>
                  <a:gd name="T60" fmla="*/ 194 w 429"/>
                  <a:gd name="T61" fmla="*/ 197 h 296"/>
                  <a:gd name="T62" fmla="*/ 187 w 429"/>
                  <a:gd name="T63" fmla="*/ 218 h 296"/>
                  <a:gd name="T64" fmla="*/ 219 w 429"/>
                  <a:gd name="T65" fmla="*/ 210 h 296"/>
                  <a:gd name="T66" fmla="*/ 218 w 429"/>
                  <a:gd name="T67" fmla="*/ 195 h 296"/>
                  <a:gd name="T68" fmla="*/ 237 w 429"/>
                  <a:gd name="T69" fmla="*/ 196 h 296"/>
                  <a:gd name="T70" fmla="*/ 251 w 429"/>
                  <a:gd name="T71" fmla="*/ 203 h 296"/>
                  <a:gd name="T72" fmla="*/ 271 w 429"/>
                  <a:gd name="T73" fmla="*/ 208 h 296"/>
                  <a:gd name="T74" fmla="*/ 307 w 429"/>
                  <a:gd name="T75" fmla="*/ 214 h 296"/>
                  <a:gd name="T76" fmla="*/ 320 w 429"/>
                  <a:gd name="T77" fmla="*/ 219 h 296"/>
                  <a:gd name="T78" fmla="*/ 351 w 429"/>
                  <a:gd name="T79" fmla="*/ 238 h 296"/>
                  <a:gd name="T80" fmla="*/ 366 w 429"/>
                  <a:gd name="T81" fmla="*/ 237 h 296"/>
                  <a:gd name="T82" fmla="*/ 373 w 429"/>
                  <a:gd name="T83" fmla="*/ 246 h 296"/>
                  <a:gd name="T84" fmla="*/ 369 w 429"/>
                  <a:gd name="T85" fmla="*/ 261 h 296"/>
                  <a:gd name="T86" fmla="*/ 377 w 429"/>
                  <a:gd name="T87" fmla="*/ 256 h 296"/>
                  <a:gd name="T88" fmla="*/ 383 w 429"/>
                  <a:gd name="T89" fmla="*/ 242 h 296"/>
                  <a:gd name="T90" fmla="*/ 380 w 429"/>
                  <a:gd name="T91" fmla="*/ 271 h 296"/>
                  <a:gd name="T92" fmla="*/ 393 w 429"/>
                  <a:gd name="T93" fmla="*/ 267 h 296"/>
                  <a:gd name="T94" fmla="*/ 402 w 429"/>
                  <a:gd name="T95" fmla="*/ 284 h 296"/>
                  <a:gd name="T96" fmla="*/ 393 w 429"/>
                  <a:gd name="T97" fmla="*/ 292 h 296"/>
                  <a:gd name="T98" fmla="*/ 402 w 429"/>
                  <a:gd name="T99" fmla="*/ 293 h 296"/>
                  <a:gd name="T100" fmla="*/ 419 w 429"/>
                  <a:gd name="T101" fmla="*/ 288 h 296"/>
                  <a:gd name="T102" fmla="*/ 427 w 429"/>
                  <a:gd name="T103" fmla="*/ 289 h 296"/>
                  <a:gd name="T104" fmla="*/ 370 w 429"/>
                  <a:gd name="T105" fmla="*/ 220 h 296"/>
                  <a:gd name="T106" fmla="*/ 337 w 429"/>
                  <a:gd name="T107" fmla="*/ 224 h 296"/>
                  <a:gd name="T108" fmla="*/ 313 w 429"/>
                  <a:gd name="T109" fmla="*/ 208 h 296"/>
                  <a:gd name="T110" fmla="*/ 300 w 429"/>
                  <a:gd name="T11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9" h="296">
                    <a:moveTo>
                      <a:pt x="296" y="33"/>
                    </a:moveTo>
                    <a:cubicBezTo>
                      <a:pt x="295" y="33"/>
                      <a:pt x="294" y="32"/>
                      <a:pt x="292" y="31"/>
                    </a:cubicBezTo>
                    <a:cubicBezTo>
                      <a:pt x="287" y="29"/>
                      <a:pt x="280" y="26"/>
                      <a:pt x="275" y="26"/>
                    </a:cubicBezTo>
                    <a:cubicBezTo>
                      <a:pt x="275" y="26"/>
                      <a:pt x="274" y="27"/>
                      <a:pt x="274" y="27"/>
                    </a:cubicBezTo>
                    <a:cubicBezTo>
                      <a:pt x="270" y="27"/>
                      <a:pt x="264" y="28"/>
                      <a:pt x="258" y="28"/>
                    </a:cubicBezTo>
                    <a:cubicBezTo>
                      <a:pt x="255" y="28"/>
                      <a:pt x="253" y="28"/>
                      <a:pt x="251" y="27"/>
                    </a:cubicBezTo>
                    <a:cubicBezTo>
                      <a:pt x="249" y="26"/>
                      <a:pt x="245" y="24"/>
                      <a:pt x="239" y="24"/>
                    </a:cubicBezTo>
                    <a:cubicBezTo>
                      <a:pt x="238" y="24"/>
                      <a:pt x="236" y="25"/>
                      <a:pt x="234" y="25"/>
                    </a:cubicBezTo>
                    <a:cubicBezTo>
                      <a:pt x="229" y="26"/>
                      <a:pt x="225" y="24"/>
                      <a:pt x="220" y="22"/>
                    </a:cubicBezTo>
                    <a:cubicBezTo>
                      <a:pt x="217" y="20"/>
                      <a:pt x="214" y="19"/>
                      <a:pt x="210" y="18"/>
                    </a:cubicBezTo>
                    <a:cubicBezTo>
                      <a:pt x="207" y="17"/>
                      <a:pt x="204" y="17"/>
                      <a:pt x="201" y="17"/>
                    </a:cubicBezTo>
                    <a:cubicBezTo>
                      <a:pt x="193" y="17"/>
                      <a:pt x="184" y="19"/>
                      <a:pt x="182" y="20"/>
                    </a:cubicBezTo>
                    <a:cubicBezTo>
                      <a:pt x="179" y="21"/>
                      <a:pt x="178" y="19"/>
                      <a:pt x="177" y="18"/>
                    </a:cubicBezTo>
                    <a:cubicBezTo>
                      <a:pt x="176" y="17"/>
                      <a:pt x="176" y="17"/>
                      <a:pt x="175" y="17"/>
                    </a:cubicBezTo>
                    <a:cubicBezTo>
                      <a:pt x="174" y="17"/>
                      <a:pt x="174" y="17"/>
                      <a:pt x="173" y="17"/>
                    </a:cubicBezTo>
                    <a:cubicBezTo>
                      <a:pt x="173" y="17"/>
                      <a:pt x="171" y="17"/>
                      <a:pt x="170" y="16"/>
                    </a:cubicBezTo>
                    <a:cubicBezTo>
                      <a:pt x="170" y="15"/>
                      <a:pt x="170" y="14"/>
                      <a:pt x="170" y="13"/>
                    </a:cubicBezTo>
                    <a:cubicBezTo>
                      <a:pt x="170" y="12"/>
                      <a:pt x="170" y="11"/>
                      <a:pt x="169" y="10"/>
                    </a:cubicBezTo>
                    <a:cubicBezTo>
                      <a:pt x="169" y="10"/>
                      <a:pt x="168" y="9"/>
                      <a:pt x="165" y="9"/>
                    </a:cubicBezTo>
                    <a:cubicBezTo>
                      <a:pt x="162" y="9"/>
                      <a:pt x="159" y="10"/>
                      <a:pt x="155" y="10"/>
                    </a:cubicBezTo>
                    <a:cubicBezTo>
                      <a:pt x="154" y="11"/>
                      <a:pt x="152" y="11"/>
                      <a:pt x="151" y="11"/>
                    </a:cubicBezTo>
                    <a:cubicBezTo>
                      <a:pt x="148" y="12"/>
                      <a:pt x="146" y="10"/>
                      <a:pt x="145" y="9"/>
                    </a:cubicBezTo>
                    <a:cubicBezTo>
                      <a:pt x="144" y="8"/>
                      <a:pt x="144" y="7"/>
                      <a:pt x="144" y="6"/>
                    </a:cubicBezTo>
                    <a:cubicBezTo>
                      <a:pt x="143" y="6"/>
                      <a:pt x="142" y="6"/>
                      <a:pt x="142" y="7"/>
                    </a:cubicBezTo>
                    <a:cubicBezTo>
                      <a:pt x="140" y="9"/>
                      <a:pt x="138" y="11"/>
                      <a:pt x="135" y="11"/>
                    </a:cubicBezTo>
                    <a:cubicBezTo>
                      <a:pt x="133" y="11"/>
                      <a:pt x="131" y="10"/>
                      <a:pt x="130" y="9"/>
                    </a:cubicBezTo>
                    <a:cubicBezTo>
                      <a:pt x="129" y="8"/>
                      <a:pt x="129" y="7"/>
                      <a:pt x="129" y="6"/>
                    </a:cubicBezTo>
                    <a:cubicBezTo>
                      <a:pt x="129" y="5"/>
                      <a:pt x="131" y="4"/>
                      <a:pt x="132" y="3"/>
                    </a:cubicBezTo>
                    <a:cubicBezTo>
                      <a:pt x="132" y="3"/>
                      <a:pt x="133" y="3"/>
                      <a:pt x="133" y="3"/>
                    </a:cubicBezTo>
                    <a:cubicBezTo>
                      <a:pt x="132" y="2"/>
                      <a:pt x="129" y="1"/>
                      <a:pt x="128" y="1"/>
                    </a:cubicBezTo>
                    <a:cubicBezTo>
                      <a:pt x="127" y="1"/>
                      <a:pt x="127" y="0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4" y="0"/>
                      <a:pt x="119" y="5"/>
                      <a:pt x="116" y="7"/>
                    </a:cubicBezTo>
                    <a:cubicBezTo>
                      <a:pt x="113" y="10"/>
                      <a:pt x="108" y="12"/>
                      <a:pt x="102" y="12"/>
                    </a:cubicBezTo>
                    <a:cubicBezTo>
                      <a:pt x="100" y="12"/>
                      <a:pt x="98" y="12"/>
                      <a:pt x="97" y="11"/>
                    </a:cubicBezTo>
                    <a:cubicBezTo>
                      <a:pt x="96" y="11"/>
                      <a:pt x="95" y="11"/>
                      <a:pt x="95" y="11"/>
                    </a:cubicBezTo>
                    <a:cubicBezTo>
                      <a:pt x="91" y="11"/>
                      <a:pt x="89" y="12"/>
                      <a:pt x="89" y="13"/>
                    </a:cubicBezTo>
                    <a:cubicBezTo>
                      <a:pt x="89" y="13"/>
                      <a:pt x="89" y="13"/>
                      <a:pt x="90" y="13"/>
                    </a:cubicBezTo>
                    <a:cubicBezTo>
                      <a:pt x="91" y="14"/>
                      <a:pt x="92" y="15"/>
                      <a:pt x="92" y="16"/>
                    </a:cubicBezTo>
                    <a:cubicBezTo>
                      <a:pt x="92" y="18"/>
                      <a:pt x="91" y="19"/>
                      <a:pt x="91" y="20"/>
                    </a:cubicBezTo>
                    <a:cubicBezTo>
                      <a:pt x="90" y="21"/>
                      <a:pt x="89" y="22"/>
                      <a:pt x="87" y="22"/>
                    </a:cubicBezTo>
                    <a:cubicBezTo>
                      <a:pt x="86" y="22"/>
                      <a:pt x="85" y="20"/>
                      <a:pt x="84" y="20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2" y="19"/>
                    </a:cubicBezTo>
                    <a:cubicBezTo>
                      <a:pt x="79" y="22"/>
                      <a:pt x="72" y="23"/>
                      <a:pt x="68" y="23"/>
                    </a:cubicBezTo>
                    <a:cubicBezTo>
                      <a:pt x="67" y="23"/>
                      <a:pt x="65" y="23"/>
                      <a:pt x="64" y="23"/>
                    </a:cubicBezTo>
                    <a:cubicBezTo>
                      <a:pt x="63" y="23"/>
                      <a:pt x="60" y="26"/>
                      <a:pt x="54" y="32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2" y="33"/>
                      <a:pt x="52" y="33"/>
                      <a:pt x="52" y="35"/>
                    </a:cubicBezTo>
                    <a:cubicBezTo>
                      <a:pt x="52" y="37"/>
                      <a:pt x="52" y="40"/>
                      <a:pt x="48" y="45"/>
                    </a:cubicBezTo>
                    <a:cubicBezTo>
                      <a:pt x="44" y="49"/>
                      <a:pt x="36" y="52"/>
                      <a:pt x="24" y="52"/>
                    </a:cubicBezTo>
                    <a:cubicBezTo>
                      <a:pt x="22" y="52"/>
                      <a:pt x="21" y="51"/>
                      <a:pt x="20" y="51"/>
                    </a:cubicBezTo>
                    <a:cubicBezTo>
                      <a:pt x="19" y="51"/>
                      <a:pt x="18" y="51"/>
                      <a:pt x="18" y="51"/>
                    </a:cubicBezTo>
                    <a:cubicBezTo>
                      <a:pt x="18" y="51"/>
                      <a:pt x="18" y="52"/>
                      <a:pt x="18" y="53"/>
                    </a:cubicBezTo>
                    <a:cubicBezTo>
                      <a:pt x="18" y="54"/>
                      <a:pt x="18" y="56"/>
                      <a:pt x="17" y="58"/>
                    </a:cubicBezTo>
                    <a:cubicBezTo>
                      <a:pt x="16" y="58"/>
                      <a:pt x="17" y="60"/>
                      <a:pt x="28" y="62"/>
                    </a:cubicBezTo>
                    <a:cubicBezTo>
                      <a:pt x="40" y="66"/>
                      <a:pt x="47" y="82"/>
                      <a:pt x="48" y="83"/>
                    </a:cubicBezTo>
                    <a:cubicBezTo>
                      <a:pt x="48" y="83"/>
                      <a:pt x="48" y="83"/>
                      <a:pt x="50" y="83"/>
                    </a:cubicBezTo>
                    <a:cubicBezTo>
                      <a:pt x="52" y="83"/>
                      <a:pt x="54" y="83"/>
                      <a:pt x="57" y="83"/>
                    </a:cubicBezTo>
                    <a:cubicBezTo>
                      <a:pt x="60" y="82"/>
                      <a:pt x="63" y="82"/>
                      <a:pt x="65" y="82"/>
                    </a:cubicBezTo>
                    <a:cubicBezTo>
                      <a:pt x="70" y="83"/>
                      <a:pt x="69" y="87"/>
                      <a:pt x="69" y="89"/>
                    </a:cubicBezTo>
                    <a:cubicBezTo>
                      <a:pt x="69" y="91"/>
                      <a:pt x="69" y="92"/>
                      <a:pt x="70" y="92"/>
                    </a:cubicBezTo>
                    <a:cubicBezTo>
                      <a:pt x="71" y="93"/>
                      <a:pt x="73" y="93"/>
                      <a:pt x="75" y="93"/>
                    </a:cubicBezTo>
                    <a:cubicBezTo>
                      <a:pt x="75" y="93"/>
                      <a:pt x="76" y="93"/>
                      <a:pt x="77" y="93"/>
                    </a:cubicBezTo>
                    <a:cubicBezTo>
                      <a:pt x="78" y="93"/>
                      <a:pt x="81" y="93"/>
                      <a:pt x="83" y="96"/>
                    </a:cubicBezTo>
                    <a:cubicBezTo>
                      <a:pt x="83" y="97"/>
                      <a:pt x="83" y="98"/>
                      <a:pt x="82" y="99"/>
                    </a:cubicBezTo>
                    <a:cubicBezTo>
                      <a:pt x="81" y="100"/>
                      <a:pt x="79" y="100"/>
                      <a:pt x="76" y="100"/>
                    </a:cubicBezTo>
                    <a:cubicBezTo>
                      <a:pt x="74" y="100"/>
                      <a:pt x="70" y="101"/>
                      <a:pt x="68" y="102"/>
                    </a:cubicBezTo>
                    <a:cubicBezTo>
                      <a:pt x="65" y="105"/>
                      <a:pt x="62" y="107"/>
                      <a:pt x="60" y="107"/>
                    </a:cubicBezTo>
                    <a:cubicBezTo>
                      <a:pt x="58" y="107"/>
                      <a:pt x="57" y="106"/>
                      <a:pt x="56" y="104"/>
                    </a:cubicBezTo>
                    <a:cubicBezTo>
                      <a:pt x="56" y="104"/>
                      <a:pt x="56" y="104"/>
                      <a:pt x="53" y="104"/>
                    </a:cubicBezTo>
                    <a:cubicBezTo>
                      <a:pt x="50" y="104"/>
                      <a:pt x="48" y="104"/>
                      <a:pt x="46" y="104"/>
                    </a:cubicBezTo>
                    <a:cubicBezTo>
                      <a:pt x="45" y="104"/>
                      <a:pt x="44" y="105"/>
                      <a:pt x="43" y="105"/>
                    </a:cubicBezTo>
                    <a:cubicBezTo>
                      <a:pt x="41" y="105"/>
                      <a:pt x="40" y="104"/>
                      <a:pt x="40" y="103"/>
                    </a:cubicBezTo>
                    <a:cubicBezTo>
                      <a:pt x="39" y="102"/>
                      <a:pt x="40" y="99"/>
                      <a:pt x="40" y="97"/>
                    </a:cubicBezTo>
                    <a:cubicBezTo>
                      <a:pt x="41" y="96"/>
                      <a:pt x="41" y="95"/>
                      <a:pt x="41" y="95"/>
                    </a:cubicBezTo>
                    <a:cubicBezTo>
                      <a:pt x="41" y="95"/>
                      <a:pt x="40" y="94"/>
                      <a:pt x="39" y="94"/>
                    </a:cubicBezTo>
                    <a:cubicBezTo>
                      <a:pt x="37" y="94"/>
                      <a:pt x="34" y="95"/>
                      <a:pt x="30" y="97"/>
                    </a:cubicBezTo>
                    <a:cubicBezTo>
                      <a:pt x="28" y="99"/>
                      <a:pt x="26" y="100"/>
                      <a:pt x="25" y="100"/>
                    </a:cubicBezTo>
                    <a:cubicBezTo>
                      <a:pt x="25" y="101"/>
                      <a:pt x="25" y="102"/>
                      <a:pt x="25" y="103"/>
                    </a:cubicBezTo>
                    <a:cubicBezTo>
                      <a:pt x="24" y="105"/>
                      <a:pt x="22" y="105"/>
                      <a:pt x="22" y="105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18" y="104"/>
                      <a:pt x="16" y="104"/>
                      <a:pt x="14" y="105"/>
                    </a:cubicBezTo>
                    <a:cubicBezTo>
                      <a:pt x="12" y="106"/>
                      <a:pt x="10" y="107"/>
                      <a:pt x="7" y="108"/>
                    </a:cubicBezTo>
                    <a:cubicBezTo>
                      <a:pt x="4" y="110"/>
                      <a:pt x="1" y="111"/>
                      <a:pt x="0" y="112"/>
                    </a:cubicBezTo>
                    <a:cubicBezTo>
                      <a:pt x="1" y="113"/>
                      <a:pt x="6" y="115"/>
                      <a:pt x="13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6" y="117"/>
                      <a:pt x="17" y="118"/>
                      <a:pt x="17" y="119"/>
                    </a:cubicBezTo>
                    <a:cubicBezTo>
                      <a:pt x="18" y="121"/>
                      <a:pt x="16" y="122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6" y="124"/>
                      <a:pt x="17" y="125"/>
                      <a:pt x="17" y="126"/>
                    </a:cubicBezTo>
                    <a:cubicBezTo>
                      <a:pt x="18" y="127"/>
                      <a:pt x="19" y="129"/>
                      <a:pt x="22" y="130"/>
                    </a:cubicBezTo>
                    <a:cubicBezTo>
                      <a:pt x="23" y="131"/>
                      <a:pt x="26" y="132"/>
                      <a:pt x="29" y="132"/>
                    </a:cubicBezTo>
                    <a:cubicBezTo>
                      <a:pt x="33" y="132"/>
                      <a:pt x="37" y="131"/>
                      <a:pt x="40" y="131"/>
                    </a:cubicBezTo>
                    <a:cubicBezTo>
                      <a:pt x="42" y="130"/>
                      <a:pt x="44" y="130"/>
                      <a:pt x="45" y="130"/>
                    </a:cubicBezTo>
                    <a:cubicBezTo>
                      <a:pt x="47" y="130"/>
                      <a:pt x="48" y="131"/>
                      <a:pt x="50" y="132"/>
                    </a:cubicBezTo>
                    <a:cubicBezTo>
                      <a:pt x="51" y="132"/>
                      <a:pt x="52" y="133"/>
                      <a:pt x="52" y="133"/>
                    </a:cubicBezTo>
                    <a:cubicBezTo>
                      <a:pt x="53" y="133"/>
                      <a:pt x="53" y="133"/>
                      <a:pt x="53" y="132"/>
                    </a:cubicBezTo>
                    <a:cubicBezTo>
                      <a:pt x="56" y="129"/>
                      <a:pt x="64" y="123"/>
                      <a:pt x="71" y="123"/>
                    </a:cubicBezTo>
                    <a:cubicBezTo>
                      <a:pt x="73" y="123"/>
                      <a:pt x="75" y="124"/>
                      <a:pt x="76" y="125"/>
                    </a:cubicBezTo>
                    <a:cubicBezTo>
                      <a:pt x="77" y="126"/>
                      <a:pt x="79" y="127"/>
                      <a:pt x="78" y="129"/>
                    </a:cubicBezTo>
                    <a:cubicBezTo>
                      <a:pt x="78" y="132"/>
                      <a:pt x="76" y="133"/>
                      <a:pt x="74" y="133"/>
                    </a:cubicBezTo>
                    <a:cubicBezTo>
                      <a:pt x="74" y="133"/>
                      <a:pt x="74" y="133"/>
                      <a:pt x="74" y="133"/>
                    </a:cubicBezTo>
                    <a:cubicBezTo>
                      <a:pt x="76" y="136"/>
                      <a:pt x="78" y="140"/>
                      <a:pt x="78" y="145"/>
                    </a:cubicBezTo>
                    <a:cubicBezTo>
                      <a:pt x="77" y="147"/>
                      <a:pt x="76" y="149"/>
                      <a:pt x="74" y="151"/>
                    </a:cubicBezTo>
                    <a:cubicBezTo>
                      <a:pt x="72" y="152"/>
                      <a:pt x="69" y="153"/>
                      <a:pt x="66" y="153"/>
                    </a:cubicBezTo>
                    <a:cubicBezTo>
                      <a:pt x="64" y="153"/>
                      <a:pt x="63" y="153"/>
                      <a:pt x="61" y="153"/>
                    </a:cubicBezTo>
                    <a:cubicBezTo>
                      <a:pt x="60" y="152"/>
                      <a:pt x="60" y="152"/>
                      <a:pt x="59" y="152"/>
                    </a:cubicBezTo>
                    <a:cubicBezTo>
                      <a:pt x="59" y="153"/>
                      <a:pt x="59" y="153"/>
                      <a:pt x="59" y="154"/>
                    </a:cubicBezTo>
                    <a:cubicBezTo>
                      <a:pt x="58" y="156"/>
                      <a:pt x="57" y="159"/>
                      <a:pt x="54" y="161"/>
                    </a:cubicBezTo>
                    <a:cubicBezTo>
                      <a:pt x="53" y="162"/>
                      <a:pt x="52" y="162"/>
                      <a:pt x="50" y="162"/>
                    </a:cubicBezTo>
                    <a:cubicBezTo>
                      <a:pt x="48" y="162"/>
                      <a:pt x="46" y="161"/>
                      <a:pt x="44" y="160"/>
                    </a:cubicBezTo>
                    <a:cubicBezTo>
                      <a:pt x="43" y="159"/>
                      <a:pt x="41" y="157"/>
                      <a:pt x="39" y="157"/>
                    </a:cubicBezTo>
                    <a:cubicBezTo>
                      <a:pt x="38" y="157"/>
                      <a:pt x="37" y="158"/>
                      <a:pt x="37" y="158"/>
                    </a:cubicBezTo>
                    <a:cubicBezTo>
                      <a:pt x="36" y="159"/>
                      <a:pt x="36" y="163"/>
                      <a:pt x="36" y="166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37" y="170"/>
                      <a:pt x="33" y="171"/>
                      <a:pt x="32" y="171"/>
                    </a:cubicBezTo>
                    <a:cubicBezTo>
                      <a:pt x="29" y="171"/>
                      <a:pt x="26" y="172"/>
                      <a:pt x="25" y="176"/>
                    </a:cubicBezTo>
                    <a:cubicBezTo>
                      <a:pt x="24" y="181"/>
                      <a:pt x="20" y="182"/>
                      <a:pt x="18" y="182"/>
                    </a:cubicBezTo>
                    <a:cubicBezTo>
                      <a:pt x="18" y="183"/>
                      <a:pt x="19" y="183"/>
                      <a:pt x="19" y="184"/>
                    </a:cubicBezTo>
                    <a:cubicBezTo>
                      <a:pt x="23" y="189"/>
                      <a:pt x="23" y="189"/>
                      <a:pt x="24" y="189"/>
                    </a:cubicBezTo>
                    <a:cubicBezTo>
                      <a:pt x="25" y="189"/>
                      <a:pt x="27" y="189"/>
                      <a:pt x="29" y="190"/>
                    </a:cubicBezTo>
                    <a:cubicBezTo>
                      <a:pt x="33" y="193"/>
                      <a:pt x="30" y="198"/>
                      <a:pt x="29" y="200"/>
                    </a:cubicBezTo>
                    <a:cubicBezTo>
                      <a:pt x="29" y="200"/>
                      <a:pt x="29" y="200"/>
                      <a:pt x="28" y="201"/>
                    </a:cubicBezTo>
                    <a:cubicBezTo>
                      <a:pt x="32" y="202"/>
                      <a:pt x="36" y="206"/>
                      <a:pt x="39" y="210"/>
                    </a:cubicBezTo>
                    <a:cubicBezTo>
                      <a:pt x="41" y="212"/>
                      <a:pt x="42" y="214"/>
                      <a:pt x="43" y="214"/>
                    </a:cubicBezTo>
                    <a:cubicBezTo>
                      <a:pt x="44" y="216"/>
                      <a:pt x="46" y="215"/>
                      <a:pt x="48" y="214"/>
                    </a:cubicBezTo>
                    <a:cubicBezTo>
                      <a:pt x="50" y="213"/>
                      <a:pt x="52" y="212"/>
                      <a:pt x="55" y="212"/>
                    </a:cubicBezTo>
                    <a:cubicBezTo>
                      <a:pt x="56" y="212"/>
                      <a:pt x="56" y="211"/>
                      <a:pt x="57" y="210"/>
                    </a:cubicBezTo>
                    <a:cubicBezTo>
                      <a:pt x="57" y="208"/>
                      <a:pt x="57" y="207"/>
                      <a:pt x="59" y="207"/>
                    </a:cubicBezTo>
                    <a:cubicBezTo>
                      <a:pt x="60" y="207"/>
                      <a:pt x="61" y="207"/>
                      <a:pt x="62" y="208"/>
                    </a:cubicBezTo>
                    <a:cubicBezTo>
                      <a:pt x="64" y="210"/>
                      <a:pt x="68" y="216"/>
                      <a:pt x="68" y="220"/>
                    </a:cubicBezTo>
                    <a:cubicBezTo>
                      <a:pt x="68" y="222"/>
                      <a:pt x="67" y="223"/>
                      <a:pt x="66" y="224"/>
                    </a:cubicBezTo>
                    <a:cubicBezTo>
                      <a:pt x="65" y="224"/>
                      <a:pt x="66" y="227"/>
                      <a:pt x="66" y="229"/>
                    </a:cubicBezTo>
                    <a:cubicBezTo>
                      <a:pt x="66" y="230"/>
                      <a:pt x="66" y="232"/>
                      <a:pt x="66" y="233"/>
                    </a:cubicBezTo>
                    <a:cubicBezTo>
                      <a:pt x="66" y="233"/>
                      <a:pt x="67" y="233"/>
                      <a:pt x="68" y="233"/>
                    </a:cubicBezTo>
                    <a:cubicBezTo>
                      <a:pt x="71" y="233"/>
                      <a:pt x="74" y="232"/>
                      <a:pt x="74" y="231"/>
                    </a:cubicBezTo>
                    <a:cubicBezTo>
                      <a:pt x="75" y="229"/>
                      <a:pt x="78" y="227"/>
                      <a:pt x="82" y="227"/>
                    </a:cubicBezTo>
                    <a:cubicBezTo>
                      <a:pt x="86" y="227"/>
                      <a:pt x="90" y="229"/>
                      <a:pt x="93" y="232"/>
                    </a:cubicBezTo>
                    <a:cubicBezTo>
                      <a:pt x="95" y="233"/>
                      <a:pt x="96" y="235"/>
                      <a:pt x="97" y="235"/>
                    </a:cubicBezTo>
                    <a:cubicBezTo>
                      <a:pt x="97" y="231"/>
                      <a:pt x="100" y="226"/>
                      <a:pt x="103" y="226"/>
                    </a:cubicBezTo>
                    <a:cubicBezTo>
                      <a:pt x="104" y="226"/>
                      <a:pt x="105" y="227"/>
                      <a:pt x="105" y="229"/>
                    </a:cubicBezTo>
                    <a:cubicBezTo>
                      <a:pt x="105" y="230"/>
                      <a:pt x="106" y="231"/>
                      <a:pt x="108" y="231"/>
                    </a:cubicBezTo>
                    <a:cubicBezTo>
                      <a:pt x="109" y="231"/>
                      <a:pt x="111" y="230"/>
                      <a:pt x="115" y="229"/>
                    </a:cubicBezTo>
                    <a:cubicBezTo>
                      <a:pt x="118" y="227"/>
                      <a:pt x="119" y="227"/>
                      <a:pt x="120" y="227"/>
                    </a:cubicBezTo>
                    <a:cubicBezTo>
                      <a:pt x="121" y="227"/>
                      <a:pt x="122" y="228"/>
                      <a:pt x="122" y="229"/>
                    </a:cubicBezTo>
                    <a:cubicBezTo>
                      <a:pt x="123" y="230"/>
                      <a:pt x="122" y="232"/>
                      <a:pt x="118" y="236"/>
                    </a:cubicBezTo>
                    <a:cubicBezTo>
                      <a:pt x="117" y="237"/>
                      <a:pt x="117" y="237"/>
                      <a:pt x="117" y="237"/>
                    </a:cubicBezTo>
                    <a:cubicBezTo>
                      <a:pt x="115" y="240"/>
                      <a:pt x="115" y="245"/>
                      <a:pt x="115" y="248"/>
                    </a:cubicBezTo>
                    <a:cubicBezTo>
                      <a:pt x="116" y="251"/>
                      <a:pt x="116" y="255"/>
                      <a:pt x="112" y="256"/>
                    </a:cubicBezTo>
                    <a:cubicBezTo>
                      <a:pt x="111" y="256"/>
                      <a:pt x="110" y="258"/>
                      <a:pt x="109" y="260"/>
                    </a:cubicBezTo>
                    <a:cubicBezTo>
                      <a:pt x="106" y="263"/>
                      <a:pt x="103" y="267"/>
                      <a:pt x="98" y="268"/>
                    </a:cubicBezTo>
                    <a:cubicBezTo>
                      <a:pt x="93" y="268"/>
                      <a:pt x="84" y="278"/>
                      <a:pt x="81" y="282"/>
                    </a:cubicBezTo>
                    <a:cubicBezTo>
                      <a:pt x="83" y="281"/>
                      <a:pt x="86" y="281"/>
                      <a:pt x="88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9" y="281"/>
                      <a:pt x="89" y="281"/>
                      <a:pt x="90" y="281"/>
                    </a:cubicBezTo>
                    <a:cubicBezTo>
                      <a:pt x="92" y="280"/>
                      <a:pt x="94" y="278"/>
                      <a:pt x="98" y="277"/>
                    </a:cubicBezTo>
                    <a:cubicBezTo>
                      <a:pt x="102" y="277"/>
                      <a:pt x="102" y="276"/>
                      <a:pt x="103" y="274"/>
                    </a:cubicBezTo>
                    <a:cubicBezTo>
                      <a:pt x="103" y="274"/>
                      <a:pt x="103" y="273"/>
                      <a:pt x="103" y="272"/>
                    </a:cubicBezTo>
                    <a:cubicBezTo>
                      <a:pt x="105" y="267"/>
                      <a:pt x="122" y="260"/>
                      <a:pt x="125" y="259"/>
                    </a:cubicBezTo>
                    <a:cubicBezTo>
                      <a:pt x="125" y="259"/>
                      <a:pt x="126" y="258"/>
                      <a:pt x="126" y="257"/>
                    </a:cubicBezTo>
                    <a:cubicBezTo>
                      <a:pt x="126" y="256"/>
                      <a:pt x="127" y="253"/>
                      <a:pt x="130" y="253"/>
                    </a:cubicBezTo>
                    <a:cubicBezTo>
                      <a:pt x="133" y="253"/>
                      <a:pt x="138" y="248"/>
                      <a:pt x="141" y="246"/>
                    </a:cubicBezTo>
                    <a:cubicBezTo>
                      <a:pt x="145" y="243"/>
                      <a:pt x="146" y="243"/>
                      <a:pt x="148" y="243"/>
                    </a:cubicBezTo>
                    <a:cubicBezTo>
                      <a:pt x="149" y="242"/>
                      <a:pt x="150" y="242"/>
                      <a:pt x="150" y="242"/>
                    </a:cubicBezTo>
                    <a:cubicBezTo>
                      <a:pt x="151" y="242"/>
                      <a:pt x="151" y="240"/>
                      <a:pt x="151" y="239"/>
                    </a:cubicBezTo>
                    <a:cubicBezTo>
                      <a:pt x="151" y="237"/>
                      <a:pt x="152" y="234"/>
                      <a:pt x="155" y="234"/>
                    </a:cubicBezTo>
                    <a:cubicBezTo>
                      <a:pt x="157" y="233"/>
                      <a:pt x="159" y="232"/>
                      <a:pt x="159" y="230"/>
                    </a:cubicBezTo>
                    <a:cubicBezTo>
                      <a:pt x="158" y="230"/>
                      <a:pt x="156" y="229"/>
                      <a:pt x="155" y="229"/>
                    </a:cubicBezTo>
                    <a:cubicBezTo>
                      <a:pt x="153" y="228"/>
                      <a:pt x="151" y="228"/>
                      <a:pt x="150" y="226"/>
                    </a:cubicBezTo>
                    <a:cubicBezTo>
                      <a:pt x="149" y="225"/>
                      <a:pt x="150" y="223"/>
                      <a:pt x="151" y="223"/>
                    </a:cubicBezTo>
                    <a:cubicBezTo>
                      <a:pt x="152" y="220"/>
                      <a:pt x="158" y="215"/>
                      <a:pt x="161" y="215"/>
                    </a:cubicBezTo>
                    <a:cubicBezTo>
                      <a:pt x="161" y="215"/>
                      <a:pt x="161" y="215"/>
                      <a:pt x="161" y="215"/>
                    </a:cubicBezTo>
                    <a:cubicBezTo>
                      <a:pt x="163" y="215"/>
                      <a:pt x="166" y="213"/>
                      <a:pt x="167" y="211"/>
                    </a:cubicBezTo>
                    <a:cubicBezTo>
                      <a:pt x="167" y="207"/>
                      <a:pt x="169" y="205"/>
                      <a:pt x="171" y="204"/>
                    </a:cubicBezTo>
                    <a:cubicBezTo>
                      <a:pt x="173" y="203"/>
                      <a:pt x="174" y="202"/>
                      <a:pt x="175" y="201"/>
                    </a:cubicBezTo>
                    <a:cubicBezTo>
                      <a:pt x="176" y="200"/>
                      <a:pt x="176" y="199"/>
                      <a:pt x="177" y="198"/>
                    </a:cubicBezTo>
                    <a:cubicBezTo>
                      <a:pt x="178" y="196"/>
                      <a:pt x="179" y="194"/>
                      <a:pt x="182" y="194"/>
                    </a:cubicBezTo>
                    <a:cubicBezTo>
                      <a:pt x="183" y="194"/>
                      <a:pt x="185" y="192"/>
                      <a:pt x="186" y="191"/>
                    </a:cubicBezTo>
                    <a:cubicBezTo>
                      <a:pt x="188" y="189"/>
                      <a:pt x="189" y="188"/>
                      <a:pt x="191" y="187"/>
                    </a:cubicBezTo>
                    <a:cubicBezTo>
                      <a:pt x="194" y="185"/>
                      <a:pt x="195" y="188"/>
                      <a:pt x="196" y="188"/>
                    </a:cubicBezTo>
                    <a:cubicBezTo>
                      <a:pt x="196" y="189"/>
                      <a:pt x="196" y="190"/>
                      <a:pt x="198" y="190"/>
                    </a:cubicBezTo>
                    <a:cubicBezTo>
                      <a:pt x="203" y="190"/>
                      <a:pt x="205" y="192"/>
                      <a:pt x="205" y="195"/>
                    </a:cubicBezTo>
                    <a:cubicBezTo>
                      <a:pt x="205" y="198"/>
                      <a:pt x="201" y="199"/>
                      <a:pt x="198" y="198"/>
                    </a:cubicBezTo>
                    <a:cubicBezTo>
                      <a:pt x="196" y="197"/>
                      <a:pt x="195" y="197"/>
                      <a:pt x="194" y="197"/>
                    </a:cubicBezTo>
                    <a:cubicBezTo>
                      <a:pt x="192" y="197"/>
                      <a:pt x="191" y="197"/>
                      <a:pt x="188" y="200"/>
                    </a:cubicBezTo>
                    <a:cubicBezTo>
                      <a:pt x="186" y="201"/>
                      <a:pt x="186" y="202"/>
                      <a:pt x="186" y="204"/>
                    </a:cubicBezTo>
                    <a:cubicBezTo>
                      <a:pt x="186" y="205"/>
                      <a:pt x="186" y="207"/>
                      <a:pt x="184" y="210"/>
                    </a:cubicBezTo>
                    <a:cubicBezTo>
                      <a:pt x="181" y="213"/>
                      <a:pt x="182" y="214"/>
                      <a:pt x="182" y="214"/>
                    </a:cubicBezTo>
                    <a:cubicBezTo>
                      <a:pt x="182" y="214"/>
                      <a:pt x="182" y="215"/>
                      <a:pt x="183" y="215"/>
                    </a:cubicBezTo>
                    <a:cubicBezTo>
                      <a:pt x="186" y="215"/>
                      <a:pt x="187" y="217"/>
                      <a:pt x="187" y="218"/>
                    </a:cubicBezTo>
                    <a:cubicBezTo>
                      <a:pt x="187" y="220"/>
                      <a:pt x="183" y="222"/>
                      <a:pt x="181" y="223"/>
                    </a:cubicBezTo>
                    <a:cubicBezTo>
                      <a:pt x="182" y="223"/>
                      <a:pt x="183" y="223"/>
                      <a:pt x="184" y="223"/>
                    </a:cubicBezTo>
                    <a:cubicBezTo>
                      <a:pt x="187" y="223"/>
                      <a:pt x="191" y="220"/>
                      <a:pt x="196" y="217"/>
                    </a:cubicBezTo>
                    <a:cubicBezTo>
                      <a:pt x="199" y="215"/>
                      <a:pt x="202" y="213"/>
                      <a:pt x="205" y="211"/>
                    </a:cubicBezTo>
                    <a:cubicBezTo>
                      <a:pt x="208" y="210"/>
                      <a:pt x="210" y="209"/>
                      <a:pt x="213" y="209"/>
                    </a:cubicBezTo>
                    <a:cubicBezTo>
                      <a:pt x="216" y="209"/>
                      <a:pt x="218" y="210"/>
                      <a:pt x="219" y="210"/>
                    </a:cubicBezTo>
                    <a:cubicBezTo>
                      <a:pt x="220" y="210"/>
                      <a:pt x="220" y="210"/>
                      <a:pt x="220" y="210"/>
                    </a:cubicBezTo>
                    <a:cubicBezTo>
                      <a:pt x="220" y="209"/>
                      <a:pt x="219" y="208"/>
                      <a:pt x="220" y="207"/>
                    </a:cubicBezTo>
                    <a:cubicBezTo>
                      <a:pt x="220" y="207"/>
                      <a:pt x="220" y="206"/>
                      <a:pt x="220" y="206"/>
                    </a:cubicBezTo>
                    <a:cubicBezTo>
                      <a:pt x="219" y="205"/>
                      <a:pt x="217" y="203"/>
                      <a:pt x="216" y="201"/>
                    </a:cubicBezTo>
                    <a:cubicBezTo>
                      <a:pt x="215" y="199"/>
                      <a:pt x="215" y="198"/>
                      <a:pt x="215" y="197"/>
                    </a:cubicBezTo>
                    <a:cubicBezTo>
                      <a:pt x="216" y="195"/>
                      <a:pt x="217" y="195"/>
                      <a:pt x="218" y="195"/>
                    </a:cubicBezTo>
                    <a:cubicBezTo>
                      <a:pt x="219" y="195"/>
                      <a:pt x="219" y="194"/>
                      <a:pt x="219" y="194"/>
                    </a:cubicBezTo>
                    <a:cubicBezTo>
                      <a:pt x="220" y="191"/>
                      <a:pt x="222" y="190"/>
                      <a:pt x="223" y="190"/>
                    </a:cubicBezTo>
                    <a:cubicBezTo>
                      <a:pt x="225" y="190"/>
                      <a:pt x="227" y="191"/>
                      <a:pt x="229" y="192"/>
                    </a:cubicBezTo>
                    <a:cubicBezTo>
                      <a:pt x="229" y="192"/>
                      <a:pt x="230" y="192"/>
                      <a:pt x="230" y="192"/>
                    </a:cubicBezTo>
                    <a:cubicBezTo>
                      <a:pt x="231" y="192"/>
                      <a:pt x="231" y="192"/>
                      <a:pt x="232" y="192"/>
                    </a:cubicBezTo>
                    <a:cubicBezTo>
                      <a:pt x="234" y="192"/>
                      <a:pt x="236" y="194"/>
                      <a:pt x="237" y="196"/>
                    </a:cubicBezTo>
                    <a:cubicBezTo>
                      <a:pt x="238" y="197"/>
                      <a:pt x="238" y="197"/>
                      <a:pt x="238" y="197"/>
                    </a:cubicBezTo>
                    <a:cubicBezTo>
                      <a:pt x="238" y="197"/>
                      <a:pt x="239" y="197"/>
                      <a:pt x="239" y="197"/>
                    </a:cubicBezTo>
                    <a:cubicBezTo>
                      <a:pt x="241" y="196"/>
                      <a:pt x="243" y="196"/>
                      <a:pt x="246" y="197"/>
                    </a:cubicBezTo>
                    <a:cubicBezTo>
                      <a:pt x="246" y="198"/>
                      <a:pt x="248" y="200"/>
                      <a:pt x="248" y="201"/>
                    </a:cubicBezTo>
                    <a:cubicBezTo>
                      <a:pt x="248" y="202"/>
                      <a:pt x="248" y="202"/>
                      <a:pt x="248" y="202"/>
                    </a:cubicBezTo>
                    <a:cubicBezTo>
                      <a:pt x="249" y="202"/>
                      <a:pt x="250" y="203"/>
                      <a:pt x="251" y="203"/>
                    </a:cubicBezTo>
                    <a:cubicBezTo>
                      <a:pt x="252" y="204"/>
                      <a:pt x="253" y="204"/>
                      <a:pt x="253" y="204"/>
                    </a:cubicBezTo>
                    <a:cubicBezTo>
                      <a:pt x="253" y="204"/>
                      <a:pt x="254" y="203"/>
                      <a:pt x="255" y="202"/>
                    </a:cubicBezTo>
                    <a:cubicBezTo>
                      <a:pt x="256" y="202"/>
                      <a:pt x="257" y="201"/>
                      <a:pt x="258" y="201"/>
                    </a:cubicBezTo>
                    <a:cubicBezTo>
                      <a:pt x="259" y="201"/>
                      <a:pt x="260" y="201"/>
                      <a:pt x="261" y="204"/>
                    </a:cubicBezTo>
                    <a:cubicBezTo>
                      <a:pt x="261" y="204"/>
                      <a:pt x="261" y="205"/>
                      <a:pt x="261" y="206"/>
                    </a:cubicBezTo>
                    <a:cubicBezTo>
                      <a:pt x="262" y="207"/>
                      <a:pt x="267" y="207"/>
                      <a:pt x="271" y="208"/>
                    </a:cubicBezTo>
                    <a:cubicBezTo>
                      <a:pt x="272" y="208"/>
                      <a:pt x="272" y="208"/>
                      <a:pt x="272" y="208"/>
                    </a:cubicBezTo>
                    <a:cubicBezTo>
                      <a:pt x="277" y="209"/>
                      <a:pt x="288" y="208"/>
                      <a:pt x="293" y="208"/>
                    </a:cubicBezTo>
                    <a:cubicBezTo>
                      <a:pt x="294" y="208"/>
                      <a:pt x="295" y="207"/>
                      <a:pt x="296" y="207"/>
                    </a:cubicBezTo>
                    <a:cubicBezTo>
                      <a:pt x="296" y="207"/>
                      <a:pt x="296" y="207"/>
                      <a:pt x="296" y="207"/>
                    </a:cubicBezTo>
                    <a:cubicBezTo>
                      <a:pt x="299" y="207"/>
                      <a:pt x="300" y="209"/>
                      <a:pt x="301" y="210"/>
                    </a:cubicBezTo>
                    <a:cubicBezTo>
                      <a:pt x="302" y="212"/>
                      <a:pt x="303" y="213"/>
                      <a:pt x="307" y="214"/>
                    </a:cubicBezTo>
                    <a:cubicBezTo>
                      <a:pt x="310" y="215"/>
                      <a:pt x="312" y="213"/>
                      <a:pt x="313" y="211"/>
                    </a:cubicBezTo>
                    <a:cubicBezTo>
                      <a:pt x="315" y="210"/>
                      <a:pt x="316" y="209"/>
                      <a:pt x="318" y="209"/>
                    </a:cubicBezTo>
                    <a:cubicBezTo>
                      <a:pt x="319" y="209"/>
                      <a:pt x="320" y="209"/>
                      <a:pt x="321" y="210"/>
                    </a:cubicBezTo>
                    <a:cubicBezTo>
                      <a:pt x="323" y="211"/>
                      <a:pt x="324" y="213"/>
                      <a:pt x="324" y="214"/>
                    </a:cubicBezTo>
                    <a:cubicBezTo>
                      <a:pt x="324" y="216"/>
                      <a:pt x="322" y="217"/>
                      <a:pt x="321" y="219"/>
                    </a:cubicBezTo>
                    <a:cubicBezTo>
                      <a:pt x="320" y="219"/>
                      <a:pt x="320" y="219"/>
                      <a:pt x="320" y="219"/>
                    </a:cubicBezTo>
                    <a:cubicBezTo>
                      <a:pt x="320" y="220"/>
                      <a:pt x="321" y="220"/>
                      <a:pt x="321" y="220"/>
                    </a:cubicBezTo>
                    <a:cubicBezTo>
                      <a:pt x="322" y="220"/>
                      <a:pt x="323" y="220"/>
                      <a:pt x="324" y="221"/>
                    </a:cubicBezTo>
                    <a:cubicBezTo>
                      <a:pt x="325" y="221"/>
                      <a:pt x="325" y="221"/>
                      <a:pt x="326" y="222"/>
                    </a:cubicBezTo>
                    <a:cubicBezTo>
                      <a:pt x="330" y="223"/>
                      <a:pt x="335" y="225"/>
                      <a:pt x="338" y="228"/>
                    </a:cubicBezTo>
                    <a:cubicBezTo>
                      <a:pt x="339" y="228"/>
                      <a:pt x="339" y="229"/>
                      <a:pt x="340" y="230"/>
                    </a:cubicBezTo>
                    <a:cubicBezTo>
                      <a:pt x="342" y="232"/>
                      <a:pt x="345" y="235"/>
                      <a:pt x="351" y="238"/>
                    </a:cubicBezTo>
                    <a:cubicBezTo>
                      <a:pt x="351" y="238"/>
                      <a:pt x="351" y="238"/>
                      <a:pt x="352" y="239"/>
                    </a:cubicBezTo>
                    <a:cubicBezTo>
                      <a:pt x="352" y="238"/>
                      <a:pt x="352" y="237"/>
                      <a:pt x="352" y="237"/>
                    </a:cubicBezTo>
                    <a:cubicBezTo>
                      <a:pt x="351" y="235"/>
                      <a:pt x="351" y="233"/>
                      <a:pt x="352" y="232"/>
                    </a:cubicBezTo>
                    <a:cubicBezTo>
                      <a:pt x="353" y="231"/>
                      <a:pt x="355" y="231"/>
                      <a:pt x="357" y="233"/>
                    </a:cubicBezTo>
                    <a:cubicBezTo>
                      <a:pt x="360" y="235"/>
                      <a:pt x="361" y="235"/>
                      <a:pt x="361" y="235"/>
                    </a:cubicBezTo>
                    <a:cubicBezTo>
                      <a:pt x="363" y="235"/>
                      <a:pt x="364" y="235"/>
                      <a:pt x="366" y="237"/>
                    </a:cubicBezTo>
                    <a:cubicBezTo>
                      <a:pt x="366" y="235"/>
                      <a:pt x="365" y="232"/>
                      <a:pt x="364" y="230"/>
                    </a:cubicBezTo>
                    <a:cubicBezTo>
                      <a:pt x="363" y="227"/>
                      <a:pt x="363" y="226"/>
                      <a:pt x="364" y="225"/>
                    </a:cubicBezTo>
                    <a:cubicBezTo>
                      <a:pt x="365" y="224"/>
                      <a:pt x="365" y="224"/>
                      <a:pt x="365" y="224"/>
                    </a:cubicBezTo>
                    <a:cubicBezTo>
                      <a:pt x="366" y="224"/>
                      <a:pt x="366" y="224"/>
                      <a:pt x="366" y="224"/>
                    </a:cubicBezTo>
                    <a:cubicBezTo>
                      <a:pt x="368" y="224"/>
                      <a:pt x="371" y="227"/>
                      <a:pt x="372" y="230"/>
                    </a:cubicBezTo>
                    <a:cubicBezTo>
                      <a:pt x="375" y="234"/>
                      <a:pt x="375" y="241"/>
                      <a:pt x="373" y="246"/>
                    </a:cubicBezTo>
                    <a:cubicBezTo>
                      <a:pt x="373" y="248"/>
                      <a:pt x="371" y="250"/>
                      <a:pt x="368" y="250"/>
                    </a:cubicBezTo>
                    <a:cubicBezTo>
                      <a:pt x="366" y="250"/>
                      <a:pt x="363" y="248"/>
                      <a:pt x="362" y="246"/>
                    </a:cubicBezTo>
                    <a:cubicBezTo>
                      <a:pt x="361" y="246"/>
                      <a:pt x="361" y="245"/>
                      <a:pt x="361" y="244"/>
                    </a:cubicBezTo>
                    <a:cubicBezTo>
                      <a:pt x="359" y="244"/>
                      <a:pt x="357" y="245"/>
                      <a:pt x="357" y="246"/>
                    </a:cubicBezTo>
                    <a:cubicBezTo>
                      <a:pt x="357" y="248"/>
                      <a:pt x="362" y="254"/>
                      <a:pt x="365" y="255"/>
                    </a:cubicBezTo>
                    <a:cubicBezTo>
                      <a:pt x="369" y="255"/>
                      <a:pt x="369" y="259"/>
                      <a:pt x="369" y="261"/>
                    </a:cubicBezTo>
                    <a:cubicBezTo>
                      <a:pt x="369" y="262"/>
                      <a:pt x="369" y="262"/>
                      <a:pt x="369" y="263"/>
                    </a:cubicBezTo>
                    <a:cubicBezTo>
                      <a:pt x="371" y="263"/>
                      <a:pt x="372" y="265"/>
                      <a:pt x="373" y="266"/>
                    </a:cubicBezTo>
                    <a:cubicBezTo>
                      <a:pt x="372" y="264"/>
                      <a:pt x="372" y="261"/>
                      <a:pt x="371" y="260"/>
                    </a:cubicBezTo>
                    <a:cubicBezTo>
                      <a:pt x="369" y="257"/>
                      <a:pt x="369" y="254"/>
                      <a:pt x="370" y="251"/>
                    </a:cubicBezTo>
                    <a:cubicBezTo>
                      <a:pt x="371" y="249"/>
                      <a:pt x="373" y="249"/>
                      <a:pt x="375" y="249"/>
                    </a:cubicBezTo>
                    <a:cubicBezTo>
                      <a:pt x="378" y="250"/>
                      <a:pt x="378" y="254"/>
                      <a:pt x="377" y="256"/>
                    </a:cubicBezTo>
                    <a:cubicBezTo>
                      <a:pt x="377" y="256"/>
                      <a:pt x="377" y="257"/>
                      <a:pt x="377" y="257"/>
                    </a:cubicBezTo>
                    <a:cubicBezTo>
                      <a:pt x="377" y="257"/>
                      <a:pt x="378" y="257"/>
                      <a:pt x="378" y="257"/>
                    </a:cubicBezTo>
                    <a:cubicBezTo>
                      <a:pt x="379" y="256"/>
                      <a:pt x="380" y="255"/>
                      <a:pt x="381" y="254"/>
                    </a:cubicBezTo>
                    <a:cubicBezTo>
                      <a:pt x="382" y="253"/>
                      <a:pt x="382" y="252"/>
                      <a:pt x="381" y="250"/>
                    </a:cubicBezTo>
                    <a:cubicBezTo>
                      <a:pt x="380" y="248"/>
                      <a:pt x="379" y="246"/>
                      <a:pt x="380" y="244"/>
                    </a:cubicBezTo>
                    <a:cubicBezTo>
                      <a:pt x="381" y="242"/>
                      <a:pt x="383" y="242"/>
                      <a:pt x="383" y="242"/>
                    </a:cubicBezTo>
                    <a:cubicBezTo>
                      <a:pt x="387" y="242"/>
                      <a:pt x="390" y="249"/>
                      <a:pt x="391" y="252"/>
                    </a:cubicBezTo>
                    <a:cubicBezTo>
                      <a:pt x="392" y="256"/>
                      <a:pt x="389" y="258"/>
                      <a:pt x="388" y="259"/>
                    </a:cubicBezTo>
                    <a:cubicBezTo>
                      <a:pt x="388" y="260"/>
                      <a:pt x="387" y="260"/>
                      <a:pt x="387" y="260"/>
                    </a:cubicBezTo>
                    <a:cubicBezTo>
                      <a:pt x="387" y="264"/>
                      <a:pt x="384" y="264"/>
                      <a:pt x="382" y="264"/>
                    </a:cubicBezTo>
                    <a:cubicBezTo>
                      <a:pt x="382" y="264"/>
                      <a:pt x="381" y="264"/>
                      <a:pt x="380" y="265"/>
                    </a:cubicBezTo>
                    <a:cubicBezTo>
                      <a:pt x="380" y="265"/>
                      <a:pt x="380" y="269"/>
                      <a:pt x="380" y="271"/>
                    </a:cubicBezTo>
                    <a:cubicBezTo>
                      <a:pt x="381" y="271"/>
                      <a:pt x="381" y="271"/>
                      <a:pt x="381" y="271"/>
                    </a:cubicBezTo>
                    <a:cubicBezTo>
                      <a:pt x="381" y="269"/>
                      <a:pt x="382" y="268"/>
                      <a:pt x="384" y="268"/>
                    </a:cubicBezTo>
                    <a:cubicBezTo>
                      <a:pt x="385" y="268"/>
                      <a:pt x="386" y="268"/>
                      <a:pt x="386" y="269"/>
                    </a:cubicBezTo>
                    <a:cubicBezTo>
                      <a:pt x="386" y="269"/>
                      <a:pt x="387" y="269"/>
                      <a:pt x="387" y="269"/>
                    </a:cubicBezTo>
                    <a:cubicBezTo>
                      <a:pt x="388" y="268"/>
                      <a:pt x="389" y="266"/>
                      <a:pt x="391" y="266"/>
                    </a:cubicBezTo>
                    <a:cubicBezTo>
                      <a:pt x="391" y="266"/>
                      <a:pt x="392" y="267"/>
                      <a:pt x="393" y="267"/>
                    </a:cubicBezTo>
                    <a:cubicBezTo>
                      <a:pt x="393" y="265"/>
                      <a:pt x="395" y="263"/>
                      <a:pt x="397" y="263"/>
                    </a:cubicBezTo>
                    <a:cubicBezTo>
                      <a:pt x="397" y="263"/>
                      <a:pt x="397" y="263"/>
                      <a:pt x="397" y="263"/>
                    </a:cubicBezTo>
                    <a:cubicBezTo>
                      <a:pt x="399" y="263"/>
                      <a:pt x="401" y="264"/>
                      <a:pt x="403" y="266"/>
                    </a:cubicBezTo>
                    <a:cubicBezTo>
                      <a:pt x="405" y="269"/>
                      <a:pt x="408" y="274"/>
                      <a:pt x="408" y="277"/>
                    </a:cubicBezTo>
                    <a:cubicBezTo>
                      <a:pt x="408" y="279"/>
                      <a:pt x="406" y="281"/>
                      <a:pt x="404" y="281"/>
                    </a:cubicBezTo>
                    <a:cubicBezTo>
                      <a:pt x="403" y="282"/>
                      <a:pt x="403" y="283"/>
                      <a:pt x="402" y="284"/>
                    </a:cubicBezTo>
                    <a:cubicBezTo>
                      <a:pt x="401" y="285"/>
                      <a:pt x="400" y="285"/>
                      <a:pt x="399" y="285"/>
                    </a:cubicBezTo>
                    <a:cubicBezTo>
                      <a:pt x="397" y="285"/>
                      <a:pt x="395" y="283"/>
                      <a:pt x="393" y="282"/>
                    </a:cubicBezTo>
                    <a:cubicBezTo>
                      <a:pt x="393" y="281"/>
                      <a:pt x="392" y="280"/>
                      <a:pt x="391" y="280"/>
                    </a:cubicBezTo>
                    <a:cubicBezTo>
                      <a:pt x="392" y="281"/>
                      <a:pt x="392" y="282"/>
                      <a:pt x="393" y="283"/>
                    </a:cubicBezTo>
                    <a:cubicBezTo>
                      <a:pt x="393" y="284"/>
                      <a:pt x="393" y="285"/>
                      <a:pt x="394" y="285"/>
                    </a:cubicBezTo>
                    <a:cubicBezTo>
                      <a:pt x="395" y="288"/>
                      <a:pt x="394" y="290"/>
                      <a:pt x="393" y="292"/>
                    </a:cubicBezTo>
                    <a:cubicBezTo>
                      <a:pt x="392" y="294"/>
                      <a:pt x="392" y="295"/>
                      <a:pt x="393" y="295"/>
                    </a:cubicBezTo>
                    <a:cubicBezTo>
                      <a:pt x="393" y="296"/>
                      <a:pt x="393" y="296"/>
                      <a:pt x="394" y="296"/>
                    </a:cubicBezTo>
                    <a:cubicBezTo>
                      <a:pt x="394" y="296"/>
                      <a:pt x="394" y="295"/>
                      <a:pt x="394" y="295"/>
                    </a:cubicBezTo>
                    <a:cubicBezTo>
                      <a:pt x="394" y="294"/>
                      <a:pt x="394" y="294"/>
                      <a:pt x="394" y="293"/>
                    </a:cubicBezTo>
                    <a:cubicBezTo>
                      <a:pt x="395" y="291"/>
                      <a:pt x="396" y="291"/>
                      <a:pt x="397" y="291"/>
                    </a:cubicBezTo>
                    <a:cubicBezTo>
                      <a:pt x="399" y="291"/>
                      <a:pt x="400" y="292"/>
                      <a:pt x="402" y="293"/>
                    </a:cubicBezTo>
                    <a:cubicBezTo>
                      <a:pt x="403" y="292"/>
                      <a:pt x="403" y="291"/>
                      <a:pt x="403" y="289"/>
                    </a:cubicBezTo>
                    <a:cubicBezTo>
                      <a:pt x="403" y="288"/>
                      <a:pt x="404" y="286"/>
                      <a:pt x="406" y="286"/>
                    </a:cubicBezTo>
                    <a:cubicBezTo>
                      <a:pt x="408" y="286"/>
                      <a:pt x="410" y="287"/>
                      <a:pt x="411" y="289"/>
                    </a:cubicBezTo>
                    <a:cubicBezTo>
                      <a:pt x="412" y="288"/>
                      <a:pt x="413" y="287"/>
                      <a:pt x="415" y="287"/>
                    </a:cubicBezTo>
                    <a:cubicBezTo>
                      <a:pt x="416" y="287"/>
                      <a:pt x="416" y="287"/>
                      <a:pt x="416" y="287"/>
                    </a:cubicBezTo>
                    <a:cubicBezTo>
                      <a:pt x="417" y="287"/>
                      <a:pt x="418" y="287"/>
                      <a:pt x="419" y="288"/>
                    </a:cubicBezTo>
                    <a:cubicBezTo>
                      <a:pt x="420" y="290"/>
                      <a:pt x="419" y="292"/>
                      <a:pt x="419" y="294"/>
                    </a:cubicBezTo>
                    <a:cubicBezTo>
                      <a:pt x="419" y="295"/>
                      <a:pt x="419" y="295"/>
                      <a:pt x="419" y="295"/>
                    </a:cubicBezTo>
                    <a:cubicBezTo>
                      <a:pt x="420" y="294"/>
                      <a:pt x="422" y="294"/>
                      <a:pt x="423" y="295"/>
                    </a:cubicBezTo>
                    <a:cubicBezTo>
                      <a:pt x="425" y="294"/>
                      <a:pt x="427" y="293"/>
                      <a:pt x="428" y="292"/>
                    </a:cubicBezTo>
                    <a:cubicBezTo>
                      <a:pt x="429" y="291"/>
                      <a:pt x="429" y="291"/>
                      <a:pt x="429" y="291"/>
                    </a:cubicBezTo>
                    <a:cubicBezTo>
                      <a:pt x="429" y="291"/>
                      <a:pt x="428" y="290"/>
                      <a:pt x="427" y="289"/>
                    </a:cubicBezTo>
                    <a:cubicBezTo>
                      <a:pt x="426" y="288"/>
                      <a:pt x="424" y="285"/>
                      <a:pt x="425" y="282"/>
                    </a:cubicBezTo>
                    <a:cubicBezTo>
                      <a:pt x="426" y="279"/>
                      <a:pt x="427" y="277"/>
                      <a:pt x="415" y="273"/>
                    </a:cubicBezTo>
                    <a:cubicBezTo>
                      <a:pt x="405" y="269"/>
                      <a:pt x="403" y="265"/>
                      <a:pt x="399" y="257"/>
                    </a:cubicBezTo>
                    <a:cubicBezTo>
                      <a:pt x="398" y="255"/>
                      <a:pt x="396" y="252"/>
                      <a:pt x="394" y="248"/>
                    </a:cubicBezTo>
                    <a:cubicBezTo>
                      <a:pt x="390" y="240"/>
                      <a:pt x="383" y="235"/>
                      <a:pt x="378" y="230"/>
                    </a:cubicBezTo>
                    <a:cubicBezTo>
                      <a:pt x="373" y="226"/>
                      <a:pt x="370" y="223"/>
                      <a:pt x="370" y="220"/>
                    </a:cubicBezTo>
                    <a:cubicBezTo>
                      <a:pt x="370" y="218"/>
                      <a:pt x="367" y="217"/>
                      <a:pt x="364" y="217"/>
                    </a:cubicBezTo>
                    <a:cubicBezTo>
                      <a:pt x="361" y="217"/>
                      <a:pt x="359" y="218"/>
                      <a:pt x="358" y="219"/>
                    </a:cubicBezTo>
                    <a:cubicBezTo>
                      <a:pt x="358" y="223"/>
                      <a:pt x="354" y="225"/>
                      <a:pt x="350" y="227"/>
                    </a:cubicBezTo>
                    <a:cubicBezTo>
                      <a:pt x="349" y="227"/>
                      <a:pt x="348" y="228"/>
                      <a:pt x="347" y="229"/>
                    </a:cubicBezTo>
                    <a:cubicBezTo>
                      <a:pt x="346" y="229"/>
                      <a:pt x="345" y="230"/>
                      <a:pt x="344" y="230"/>
                    </a:cubicBezTo>
                    <a:cubicBezTo>
                      <a:pt x="341" y="230"/>
                      <a:pt x="339" y="227"/>
                      <a:pt x="337" y="224"/>
                    </a:cubicBezTo>
                    <a:cubicBezTo>
                      <a:pt x="337" y="224"/>
                      <a:pt x="336" y="223"/>
                      <a:pt x="336" y="222"/>
                    </a:cubicBezTo>
                    <a:cubicBezTo>
                      <a:pt x="335" y="221"/>
                      <a:pt x="332" y="219"/>
                      <a:pt x="330" y="217"/>
                    </a:cubicBezTo>
                    <a:cubicBezTo>
                      <a:pt x="327" y="215"/>
                      <a:pt x="324" y="212"/>
                      <a:pt x="324" y="210"/>
                    </a:cubicBezTo>
                    <a:cubicBezTo>
                      <a:pt x="324" y="209"/>
                      <a:pt x="323" y="206"/>
                      <a:pt x="321" y="206"/>
                    </a:cubicBezTo>
                    <a:cubicBezTo>
                      <a:pt x="321" y="206"/>
                      <a:pt x="320" y="206"/>
                      <a:pt x="319" y="206"/>
                    </a:cubicBezTo>
                    <a:cubicBezTo>
                      <a:pt x="316" y="207"/>
                      <a:pt x="314" y="208"/>
                      <a:pt x="313" y="208"/>
                    </a:cubicBezTo>
                    <a:cubicBezTo>
                      <a:pt x="312" y="208"/>
                      <a:pt x="312" y="208"/>
                      <a:pt x="311" y="207"/>
                    </a:cubicBezTo>
                    <a:cubicBezTo>
                      <a:pt x="310" y="207"/>
                      <a:pt x="310" y="207"/>
                      <a:pt x="310" y="207"/>
                    </a:cubicBezTo>
                    <a:cubicBezTo>
                      <a:pt x="309" y="208"/>
                      <a:pt x="308" y="209"/>
                      <a:pt x="307" y="209"/>
                    </a:cubicBezTo>
                    <a:cubicBezTo>
                      <a:pt x="304" y="209"/>
                      <a:pt x="301" y="207"/>
                      <a:pt x="301" y="207"/>
                    </a:cubicBezTo>
                    <a:cubicBezTo>
                      <a:pt x="300" y="206"/>
                      <a:pt x="300" y="206"/>
                      <a:pt x="300" y="206"/>
                    </a:cubicBezTo>
                    <a:cubicBezTo>
                      <a:pt x="300" y="34"/>
                      <a:pt x="300" y="34"/>
                      <a:pt x="300" y="34"/>
                    </a:cubicBezTo>
                    <a:cubicBezTo>
                      <a:pt x="299" y="34"/>
                      <a:pt x="297" y="33"/>
                      <a:pt x="29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27" name="Freeform 2212">
                <a:extLst>
                  <a:ext uri="{FF2B5EF4-FFF2-40B4-BE49-F238E27FC236}">
                    <a16:creationId xmlns:a16="http://schemas.microsoft.com/office/drawing/2014/main" id="{210A1A78-7E57-B840-A16E-6E18E85E4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340" y="2872980"/>
                <a:ext cx="39026" cy="19783"/>
              </a:xfrm>
              <a:custGeom>
                <a:avLst/>
                <a:gdLst>
                  <a:gd name="T0" fmla="*/ 17 w 22"/>
                  <a:gd name="T1" fmla="*/ 1 h 11"/>
                  <a:gd name="T2" fmla="*/ 11 w 22"/>
                  <a:gd name="T3" fmla="*/ 0 h 11"/>
                  <a:gd name="T4" fmla="*/ 8 w 22"/>
                  <a:gd name="T5" fmla="*/ 1 h 11"/>
                  <a:gd name="T6" fmla="*/ 2 w 22"/>
                  <a:gd name="T7" fmla="*/ 9 h 11"/>
                  <a:gd name="T8" fmla="*/ 0 w 22"/>
                  <a:gd name="T9" fmla="*/ 11 h 11"/>
                  <a:gd name="T10" fmla="*/ 9 w 22"/>
                  <a:gd name="T11" fmla="*/ 5 h 11"/>
                  <a:gd name="T12" fmla="*/ 12 w 22"/>
                  <a:gd name="T13" fmla="*/ 2 h 11"/>
                  <a:gd name="T14" fmla="*/ 16 w 22"/>
                  <a:gd name="T15" fmla="*/ 4 h 11"/>
                  <a:gd name="T16" fmla="*/ 22 w 22"/>
                  <a:gd name="T17" fmla="*/ 1 h 11"/>
                  <a:gd name="T18" fmla="*/ 22 w 22"/>
                  <a:gd name="T19" fmla="*/ 1 h 11"/>
                  <a:gd name="T20" fmla="*/ 17 w 22"/>
                  <a:gd name="T2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1">
                    <a:moveTo>
                      <a:pt x="17" y="1"/>
                    </a:moveTo>
                    <a:cubicBezTo>
                      <a:pt x="15" y="0"/>
                      <a:pt x="13" y="0"/>
                      <a:pt x="11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6" y="5"/>
                      <a:pt x="4" y="7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3" y="10"/>
                      <a:pt x="8" y="7"/>
                      <a:pt x="9" y="5"/>
                    </a:cubicBezTo>
                    <a:cubicBezTo>
                      <a:pt x="9" y="2"/>
                      <a:pt x="11" y="2"/>
                      <a:pt x="12" y="2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8" y="4"/>
                      <a:pt x="21" y="3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1"/>
                      <a:pt x="19" y="1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28" name="Freeform 2213">
                <a:extLst>
                  <a:ext uri="{FF2B5EF4-FFF2-40B4-BE49-F238E27FC236}">
                    <a16:creationId xmlns:a16="http://schemas.microsoft.com/office/drawing/2014/main" id="{BD003948-5442-7F4D-B8BF-4056F96CD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879" y="2797444"/>
                <a:ext cx="46460" cy="41365"/>
              </a:xfrm>
              <a:custGeom>
                <a:avLst/>
                <a:gdLst>
                  <a:gd name="T0" fmla="*/ 24 w 26"/>
                  <a:gd name="T1" fmla="*/ 0 h 24"/>
                  <a:gd name="T2" fmla="*/ 19 w 26"/>
                  <a:gd name="T3" fmla="*/ 4 h 24"/>
                  <a:gd name="T4" fmla="*/ 14 w 26"/>
                  <a:gd name="T5" fmla="*/ 9 h 24"/>
                  <a:gd name="T6" fmla="*/ 9 w 26"/>
                  <a:gd name="T7" fmla="*/ 14 h 24"/>
                  <a:gd name="T8" fmla="*/ 5 w 26"/>
                  <a:gd name="T9" fmla="*/ 17 h 24"/>
                  <a:gd name="T10" fmla="*/ 3 w 26"/>
                  <a:gd name="T11" fmla="*/ 17 h 24"/>
                  <a:gd name="T12" fmla="*/ 1 w 26"/>
                  <a:gd name="T13" fmla="*/ 18 h 24"/>
                  <a:gd name="T14" fmla="*/ 1 w 26"/>
                  <a:gd name="T15" fmla="*/ 23 h 24"/>
                  <a:gd name="T16" fmla="*/ 3 w 26"/>
                  <a:gd name="T17" fmla="*/ 24 h 24"/>
                  <a:gd name="T18" fmla="*/ 3 w 26"/>
                  <a:gd name="T19" fmla="*/ 24 h 24"/>
                  <a:gd name="T20" fmla="*/ 9 w 26"/>
                  <a:gd name="T21" fmla="*/ 23 h 24"/>
                  <a:gd name="T22" fmla="*/ 10 w 26"/>
                  <a:gd name="T23" fmla="*/ 24 h 24"/>
                  <a:gd name="T24" fmla="*/ 23 w 26"/>
                  <a:gd name="T25" fmla="*/ 14 h 24"/>
                  <a:gd name="T26" fmla="*/ 23 w 26"/>
                  <a:gd name="T27" fmla="*/ 14 h 24"/>
                  <a:gd name="T28" fmla="*/ 21 w 26"/>
                  <a:gd name="T29" fmla="*/ 12 h 24"/>
                  <a:gd name="T30" fmla="*/ 18 w 26"/>
                  <a:gd name="T31" fmla="*/ 9 h 24"/>
                  <a:gd name="T32" fmla="*/ 24 w 26"/>
                  <a:gd name="T33" fmla="*/ 4 h 24"/>
                  <a:gd name="T34" fmla="*/ 26 w 26"/>
                  <a:gd name="T35" fmla="*/ 3 h 24"/>
                  <a:gd name="T36" fmla="*/ 24 w 26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24">
                    <a:moveTo>
                      <a:pt x="24" y="0"/>
                    </a:moveTo>
                    <a:cubicBezTo>
                      <a:pt x="23" y="0"/>
                      <a:pt x="21" y="1"/>
                      <a:pt x="19" y="4"/>
                    </a:cubicBezTo>
                    <a:cubicBezTo>
                      <a:pt x="17" y="6"/>
                      <a:pt x="15" y="8"/>
                      <a:pt x="14" y="9"/>
                    </a:cubicBezTo>
                    <a:cubicBezTo>
                      <a:pt x="11" y="11"/>
                      <a:pt x="10" y="13"/>
                      <a:pt x="9" y="14"/>
                    </a:cubicBezTo>
                    <a:cubicBezTo>
                      <a:pt x="9" y="17"/>
                      <a:pt x="6" y="17"/>
                      <a:pt x="5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0" y="19"/>
                      <a:pt x="1" y="21"/>
                      <a:pt x="1" y="23"/>
                    </a:cubicBezTo>
                    <a:cubicBezTo>
                      <a:pt x="2" y="24"/>
                      <a:pt x="2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6" y="22"/>
                      <a:pt x="8" y="23"/>
                      <a:pt x="9" y="23"/>
                    </a:cubicBezTo>
                    <a:cubicBezTo>
                      <a:pt x="9" y="24"/>
                      <a:pt x="10" y="24"/>
                      <a:pt x="10" y="24"/>
                    </a:cubicBezTo>
                    <a:cubicBezTo>
                      <a:pt x="12" y="23"/>
                      <a:pt x="21" y="17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2" y="13"/>
                      <a:pt x="21" y="12"/>
                    </a:cubicBezTo>
                    <a:cubicBezTo>
                      <a:pt x="20" y="11"/>
                      <a:pt x="19" y="10"/>
                      <a:pt x="18" y="9"/>
                    </a:cubicBezTo>
                    <a:cubicBezTo>
                      <a:pt x="18" y="5"/>
                      <a:pt x="22" y="5"/>
                      <a:pt x="24" y="4"/>
                    </a:cubicBezTo>
                    <a:cubicBezTo>
                      <a:pt x="25" y="4"/>
                      <a:pt x="26" y="4"/>
                      <a:pt x="26" y="3"/>
                    </a:cubicBezTo>
                    <a:cubicBezTo>
                      <a:pt x="25" y="3"/>
                      <a:pt x="24" y="1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29" name="Freeform 2214">
                <a:extLst>
                  <a:ext uri="{FF2B5EF4-FFF2-40B4-BE49-F238E27FC236}">
                    <a16:creationId xmlns:a16="http://schemas.microsoft.com/office/drawing/2014/main" id="{6D1C9047-E6F5-A240-9B33-F8F988E72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79" y="2921539"/>
                <a:ext cx="14867" cy="14388"/>
              </a:xfrm>
              <a:custGeom>
                <a:avLst/>
                <a:gdLst>
                  <a:gd name="T0" fmla="*/ 6 w 9"/>
                  <a:gd name="T1" fmla="*/ 0 h 9"/>
                  <a:gd name="T2" fmla="*/ 6 w 9"/>
                  <a:gd name="T3" fmla="*/ 1 h 9"/>
                  <a:gd name="T4" fmla="*/ 2 w 9"/>
                  <a:gd name="T5" fmla="*/ 8 h 9"/>
                  <a:gd name="T6" fmla="*/ 0 w 9"/>
                  <a:gd name="T7" fmla="*/ 8 h 9"/>
                  <a:gd name="T8" fmla="*/ 0 w 9"/>
                  <a:gd name="T9" fmla="*/ 9 h 9"/>
                  <a:gd name="T10" fmla="*/ 1 w 9"/>
                  <a:gd name="T11" fmla="*/ 8 h 9"/>
                  <a:gd name="T12" fmla="*/ 7 w 9"/>
                  <a:gd name="T13" fmla="*/ 0 h 9"/>
                  <a:gd name="T14" fmla="*/ 6 w 9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2" y="6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8"/>
                    </a:cubicBezTo>
                    <a:cubicBezTo>
                      <a:pt x="7" y="6"/>
                      <a:pt x="9" y="3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30" name="Freeform 2215">
                <a:extLst>
                  <a:ext uri="{FF2B5EF4-FFF2-40B4-BE49-F238E27FC236}">
                    <a16:creationId xmlns:a16="http://schemas.microsoft.com/office/drawing/2014/main" id="{3172378F-5778-9F44-B12D-91ABD8324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79" y="2932330"/>
                <a:ext cx="3717" cy="179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31" name="Freeform 2216">
                <a:extLst>
                  <a:ext uri="{FF2B5EF4-FFF2-40B4-BE49-F238E27FC236}">
                    <a16:creationId xmlns:a16="http://schemas.microsoft.com/office/drawing/2014/main" id="{CF782169-58D9-DC42-B1B2-BCB3863DC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322" y="2899957"/>
                <a:ext cx="9292" cy="0"/>
              </a:xfrm>
              <a:custGeom>
                <a:avLst/>
                <a:gdLst>
                  <a:gd name="T0" fmla="*/ 0 w 5"/>
                  <a:gd name="T1" fmla="*/ 5 w 5"/>
                  <a:gd name="T2" fmla="*/ 4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32" name="Freeform 2217">
                <a:extLst>
                  <a:ext uri="{FF2B5EF4-FFF2-40B4-BE49-F238E27FC236}">
                    <a16:creationId xmlns:a16="http://schemas.microsoft.com/office/drawing/2014/main" id="{1AE0220D-9E9B-A847-B953-6B849AFBD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854" y="2745287"/>
                <a:ext cx="27876" cy="10791"/>
              </a:xfrm>
              <a:custGeom>
                <a:avLst/>
                <a:gdLst>
                  <a:gd name="T0" fmla="*/ 12 w 16"/>
                  <a:gd name="T1" fmla="*/ 2 h 6"/>
                  <a:gd name="T2" fmla="*/ 9 w 16"/>
                  <a:gd name="T3" fmla="*/ 3 h 6"/>
                  <a:gd name="T4" fmla="*/ 6 w 16"/>
                  <a:gd name="T5" fmla="*/ 0 h 6"/>
                  <a:gd name="T6" fmla="*/ 5 w 16"/>
                  <a:gd name="T7" fmla="*/ 0 h 6"/>
                  <a:gd name="T8" fmla="*/ 0 w 16"/>
                  <a:gd name="T9" fmla="*/ 3 h 6"/>
                  <a:gd name="T10" fmla="*/ 10 w 16"/>
                  <a:gd name="T11" fmla="*/ 6 h 6"/>
                  <a:gd name="T12" fmla="*/ 13 w 16"/>
                  <a:gd name="T13" fmla="*/ 6 h 6"/>
                  <a:gd name="T14" fmla="*/ 15 w 16"/>
                  <a:gd name="T15" fmla="*/ 4 h 6"/>
                  <a:gd name="T16" fmla="*/ 15 w 16"/>
                  <a:gd name="T17" fmla="*/ 2 h 6"/>
                  <a:gd name="T18" fmla="*/ 12 w 16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6">
                    <a:moveTo>
                      <a:pt x="12" y="2"/>
                    </a:moveTo>
                    <a:cubicBezTo>
                      <a:pt x="11" y="3"/>
                      <a:pt x="10" y="3"/>
                      <a:pt x="9" y="3"/>
                    </a:cubicBezTo>
                    <a:cubicBezTo>
                      <a:pt x="8" y="3"/>
                      <a:pt x="6" y="3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4"/>
                      <a:pt x="6" y="6"/>
                      <a:pt x="10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4" y="6"/>
                      <a:pt x="15" y="5"/>
                      <a:pt x="15" y="4"/>
                    </a:cubicBezTo>
                    <a:cubicBezTo>
                      <a:pt x="16" y="3"/>
                      <a:pt x="15" y="2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33" name="Freeform 2218">
                <a:extLst>
                  <a:ext uri="{FF2B5EF4-FFF2-40B4-BE49-F238E27FC236}">
                    <a16:creationId xmlns:a16="http://schemas.microsoft.com/office/drawing/2014/main" id="{401B5937-3C67-2847-AAE5-144F061D0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963" y="3425115"/>
                <a:ext cx="46460" cy="5395"/>
              </a:xfrm>
              <a:custGeom>
                <a:avLst/>
                <a:gdLst>
                  <a:gd name="T0" fmla="*/ 0 w 25"/>
                  <a:gd name="T1" fmla="*/ 3 h 3"/>
                  <a:gd name="T2" fmla="*/ 25 w 25"/>
                  <a:gd name="T3" fmla="*/ 0 h 3"/>
                  <a:gd name="T4" fmla="*/ 0 w 25"/>
                  <a:gd name="T5" fmla="*/ 3 h 3"/>
                  <a:gd name="T6" fmla="*/ 0 w 2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">
                    <a:moveTo>
                      <a:pt x="0" y="3"/>
                    </a:moveTo>
                    <a:lnTo>
                      <a:pt x="25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34" name="Freeform 2219">
                <a:extLst>
                  <a:ext uri="{FF2B5EF4-FFF2-40B4-BE49-F238E27FC236}">
                    <a16:creationId xmlns:a16="http://schemas.microsoft.com/office/drawing/2014/main" id="{A5A54820-D886-0744-B868-72B384180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138" y="3495256"/>
                <a:ext cx="14867" cy="7194"/>
              </a:xfrm>
              <a:custGeom>
                <a:avLst/>
                <a:gdLst>
                  <a:gd name="T0" fmla="*/ 0 w 8"/>
                  <a:gd name="T1" fmla="*/ 0 h 4"/>
                  <a:gd name="T2" fmla="*/ 2 w 8"/>
                  <a:gd name="T3" fmla="*/ 1 h 4"/>
                  <a:gd name="T4" fmla="*/ 8 w 8"/>
                  <a:gd name="T5" fmla="*/ 4 h 4"/>
                  <a:gd name="T6" fmla="*/ 2 w 8"/>
                  <a:gd name="T7" fmla="*/ 1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1" y="0"/>
                      <a:pt x="1" y="0"/>
                      <a:pt x="2" y="1"/>
                    </a:cubicBezTo>
                    <a:cubicBezTo>
                      <a:pt x="3" y="2"/>
                      <a:pt x="6" y="3"/>
                      <a:pt x="8" y="4"/>
                    </a:cubicBezTo>
                    <a:cubicBezTo>
                      <a:pt x="6" y="3"/>
                      <a:pt x="3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35" name="Freeform 2220">
                <a:extLst>
                  <a:ext uri="{FF2B5EF4-FFF2-40B4-BE49-F238E27FC236}">
                    <a16:creationId xmlns:a16="http://schemas.microsoft.com/office/drawing/2014/main" id="{95AFEFC6-486D-A64C-B2FE-27EB2321D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722" y="3486264"/>
                <a:ext cx="14867" cy="14388"/>
              </a:xfrm>
              <a:custGeom>
                <a:avLst/>
                <a:gdLst>
                  <a:gd name="T0" fmla="*/ 0 w 9"/>
                  <a:gd name="T1" fmla="*/ 8 h 8"/>
                  <a:gd name="T2" fmla="*/ 9 w 9"/>
                  <a:gd name="T3" fmla="*/ 0 h 8"/>
                  <a:gd name="T4" fmla="*/ 0 w 9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cubicBezTo>
                      <a:pt x="2" y="5"/>
                      <a:pt x="5" y="0"/>
                      <a:pt x="9" y="0"/>
                    </a:cubicBezTo>
                    <a:cubicBezTo>
                      <a:pt x="5" y="0"/>
                      <a:pt x="2" y="5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36" name="Freeform 2221">
                <a:extLst>
                  <a:ext uri="{FF2B5EF4-FFF2-40B4-BE49-F238E27FC236}">
                    <a16:creationId xmlns:a16="http://schemas.microsoft.com/office/drawing/2014/main" id="{CF3E5567-26D3-EF44-B3D4-C3A8EE8A4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367" y="3567196"/>
                <a:ext cx="3717" cy="1798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37" name="Freeform 2222">
                <a:extLst>
                  <a:ext uri="{FF2B5EF4-FFF2-40B4-BE49-F238E27FC236}">
                    <a16:creationId xmlns:a16="http://schemas.microsoft.com/office/drawing/2014/main" id="{5D565CE4-6DC1-EA41-B63C-024B98F42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199" y="3533025"/>
                <a:ext cx="3717" cy="10791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0 h 6"/>
                  <a:gd name="T4" fmla="*/ 2 w 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2" y="4"/>
                      <a:pt x="2" y="1"/>
                      <a:pt x="0" y="0"/>
                    </a:cubicBezTo>
                    <a:cubicBezTo>
                      <a:pt x="2" y="1"/>
                      <a:pt x="2" y="4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38" name="Freeform 2223">
                <a:extLst>
                  <a:ext uri="{FF2B5EF4-FFF2-40B4-BE49-F238E27FC236}">
                    <a16:creationId xmlns:a16="http://schemas.microsoft.com/office/drawing/2014/main" id="{77E84236-E90C-BD48-8CE0-F8BE827C1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4350" y="3558203"/>
                <a:ext cx="24159" cy="8992"/>
              </a:xfrm>
              <a:custGeom>
                <a:avLst/>
                <a:gdLst>
                  <a:gd name="T0" fmla="*/ 0 w 14"/>
                  <a:gd name="T1" fmla="*/ 0 h 5"/>
                  <a:gd name="T2" fmla="*/ 4 w 14"/>
                  <a:gd name="T3" fmla="*/ 2 h 5"/>
                  <a:gd name="T4" fmla="*/ 14 w 14"/>
                  <a:gd name="T5" fmla="*/ 5 h 5"/>
                  <a:gd name="T6" fmla="*/ 4 w 14"/>
                  <a:gd name="T7" fmla="*/ 2 h 5"/>
                  <a:gd name="T8" fmla="*/ 0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0"/>
                      <a:pt x="2" y="1"/>
                      <a:pt x="4" y="2"/>
                    </a:cubicBezTo>
                    <a:cubicBezTo>
                      <a:pt x="7" y="3"/>
                      <a:pt x="12" y="5"/>
                      <a:pt x="14" y="5"/>
                    </a:cubicBezTo>
                    <a:cubicBezTo>
                      <a:pt x="12" y="5"/>
                      <a:pt x="7" y="3"/>
                      <a:pt x="4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</p:grpSp>
        <p:grpSp>
          <p:nvGrpSpPr>
            <p:cNvPr id="1139" name="Group 1138">
              <a:extLst>
                <a:ext uri="{FF2B5EF4-FFF2-40B4-BE49-F238E27FC236}">
                  <a16:creationId xmlns:a16="http://schemas.microsoft.com/office/drawing/2014/main" id="{DC56480C-DE29-2041-9523-C1B4D39F89B3}"/>
                </a:ext>
              </a:extLst>
            </p:cNvPr>
            <p:cNvGrpSpPr/>
            <p:nvPr/>
          </p:nvGrpSpPr>
          <p:grpSpPr>
            <a:xfrm>
              <a:off x="1895537" y="1299672"/>
              <a:ext cx="914331" cy="656897"/>
              <a:chOff x="2863992" y="1871223"/>
              <a:chExt cx="1219108" cy="875863"/>
            </a:xfrm>
            <a:grpFill/>
          </p:grpSpPr>
          <p:sp>
            <p:nvSpPr>
              <p:cNvPr id="1140" name="Freeform 2176">
                <a:extLst>
                  <a:ext uri="{FF2B5EF4-FFF2-40B4-BE49-F238E27FC236}">
                    <a16:creationId xmlns:a16="http://schemas.microsoft.com/office/drawing/2014/main" id="{F1592A7C-CC4C-C44F-905C-4E59A7C3C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992" y="1871223"/>
                <a:ext cx="1219108" cy="875863"/>
              </a:xfrm>
              <a:custGeom>
                <a:avLst/>
                <a:gdLst>
                  <a:gd name="T0" fmla="*/ 532 w 687"/>
                  <a:gd name="T1" fmla="*/ 311 h 510"/>
                  <a:gd name="T2" fmla="*/ 552 w 687"/>
                  <a:gd name="T3" fmla="*/ 307 h 510"/>
                  <a:gd name="T4" fmla="*/ 548 w 687"/>
                  <a:gd name="T5" fmla="*/ 276 h 510"/>
                  <a:gd name="T6" fmla="*/ 551 w 687"/>
                  <a:gd name="T7" fmla="*/ 267 h 510"/>
                  <a:gd name="T8" fmla="*/ 548 w 687"/>
                  <a:gd name="T9" fmla="*/ 247 h 510"/>
                  <a:gd name="T10" fmla="*/ 593 w 687"/>
                  <a:gd name="T11" fmla="*/ 249 h 510"/>
                  <a:gd name="T12" fmla="*/ 604 w 687"/>
                  <a:gd name="T13" fmla="*/ 233 h 510"/>
                  <a:gd name="T14" fmla="*/ 585 w 687"/>
                  <a:gd name="T15" fmla="*/ 219 h 510"/>
                  <a:gd name="T16" fmla="*/ 607 w 687"/>
                  <a:gd name="T17" fmla="*/ 201 h 510"/>
                  <a:gd name="T18" fmla="*/ 578 w 687"/>
                  <a:gd name="T19" fmla="*/ 175 h 510"/>
                  <a:gd name="T20" fmla="*/ 612 w 687"/>
                  <a:gd name="T21" fmla="*/ 165 h 510"/>
                  <a:gd name="T22" fmla="*/ 606 w 687"/>
                  <a:gd name="T23" fmla="*/ 155 h 510"/>
                  <a:gd name="T24" fmla="*/ 581 w 687"/>
                  <a:gd name="T25" fmla="*/ 130 h 510"/>
                  <a:gd name="T26" fmla="*/ 622 w 687"/>
                  <a:gd name="T27" fmla="*/ 100 h 510"/>
                  <a:gd name="T28" fmla="*/ 611 w 687"/>
                  <a:gd name="T29" fmla="*/ 89 h 510"/>
                  <a:gd name="T30" fmla="*/ 639 w 687"/>
                  <a:gd name="T31" fmla="*/ 74 h 510"/>
                  <a:gd name="T32" fmla="*/ 629 w 687"/>
                  <a:gd name="T33" fmla="*/ 55 h 510"/>
                  <a:gd name="T34" fmla="*/ 597 w 687"/>
                  <a:gd name="T35" fmla="*/ 54 h 510"/>
                  <a:gd name="T36" fmla="*/ 553 w 687"/>
                  <a:gd name="T37" fmla="*/ 82 h 510"/>
                  <a:gd name="T38" fmla="*/ 551 w 687"/>
                  <a:gd name="T39" fmla="*/ 51 h 510"/>
                  <a:gd name="T40" fmla="*/ 515 w 687"/>
                  <a:gd name="T41" fmla="*/ 45 h 510"/>
                  <a:gd name="T42" fmla="*/ 517 w 687"/>
                  <a:gd name="T43" fmla="*/ 37 h 510"/>
                  <a:gd name="T44" fmla="*/ 557 w 687"/>
                  <a:gd name="T45" fmla="*/ 21 h 510"/>
                  <a:gd name="T46" fmla="*/ 498 w 687"/>
                  <a:gd name="T47" fmla="*/ 4 h 510"/>
                  <a:gd name="T48" fmla="*/ 402 w 687"/>
                  <a:gd name="T49" fmla="*/ 4 h 510"/>
                  <a:gd name="T50" fmla="*/ 381 w 687"/>
                  <a:gd name="T51" fmla="*/ 11 h 510"/>
                  <a:gd name="T52" fmla="*/ 339 w 687"/>
                  <a:gd name="T53" fmla="*/ 9 h 510"/>
                  <a:gd name="T54" fmla="*/ 299 w 687"/>
                  <a:gd name="T55" fmla="*/ 26 h 510"/>
                  <a:gd name="T56" fmla="*/ 302 w 687"/>
                  <a:gd name="T57" fmla="*/ 46 h 510"/>
                  <a:gd name="T58" fmla="*/ 263 w 687"/>
                  <a:gd name="T59" fmla="*/ 44 h 510"/>
                  <a:gd name="T60" fmla="*/ 237 w 687"/>
                  <a:gd name="T61" fmla="*/ 42 h 510"/>
                  <a:gd name="T62" fmla="*/ 212 w 687"/>
                  <a:gd name="T63" fmla="*/ 58 h 510"/>
                  <a:gd name="T64" fmla="*/ 174 w 687"/>
                  <a:gd name="T65" fmla="*/ 39 h 510"/>
                  <a:gd name="T66" fmla="*/ 152 w 687"/>
                  <a:gd name="T67" fmla="*/ 49 h 510"/>
                  <a:gd name="T68" fmla="*/ 121 w 687"/>
                  <a:gd name="T69" fmla="*/ 68 h 510"/>
                  <a:gd name="T70" fmla="*/ 87 w 687"/>
                  <a:gd name="T71" fmla="*/ 94 h 510"/>
                  <a:gd name="T72" fmla="*/ 0 w 687"/>
                  <a:gd name="T73" fmla="*/ 140 h 510"/>
                  <a:gd name="T74" fmla="*/ 72 w 687"/>
                  <a:gd name="T75" fmla="*/ 156 h 510"/>
                  <a:gd name="T76" fmla="*/ 26 w 687"/>
                  <a:gd name="T77" fmla="*/ 169 h 510"/>
                  <a:gd name="T78" fmla="*/ 37 w 687"/>
                  <a:gd name="T79" fmla="*/ 184 h 510"/>
                  <a:gd name="T80" fmla="*/ 79 w 687"/>
                  <a:gd name="T81" fmla="*/ 191 h 510"/>
                  <a:gd name="T82" fmla="*/ 123 w 687"/>
                  <a:gd name="T83" fmla="*/ 189 h 510"/>
                  <a:gd name="T84" fmla="*/ 193 w 687"/>
                  <a:gd name="T85" fmla="*/ 248 h 510"/>
                  <a:gd name="T86" fmla="*/ 197 w 687"/>
                  <a:gd name="T87" fmla="*/ 286 h 510"/>
                  <a:gd name="T88" fmla="*/ 222 w 687"/>
                  <a:gd name="T89" fmla="*/ 292 h 510"/>
                  <a:gd name="T90" fmla="*/ 219 w 687"/>
                  <a:gd name="T91" fmla="*/ 312 h 510"/>
                  <a:gd name="T92" fmla="*/ 250 w 687"/>
                  <a:gd name="T93" fmla="*/ 338 h 510"/>
                  <a:gd name="T94" fmla="*/ 225 w 687"/>
                  <a:gd name="T95" fmla="*/ 361 h 510"/>
                  <a:gd name="T96" fmla="*/ 223 w 687"/>
                  <a:gd name="T97" fmla="*/ 394 h 510"/>
                  <a:gd name="T98" fmla="*/ 238 w 687"/>
                  <a:gd name="T99" fmla="*/ 434 h 510"/>
                  <a:gd name="T100" fmla="*/ 256 w 687"/>
                  <a:gd name="T101" fmla="*/ 461 h 510"/>
                  <a:gd name="T102" fmla="*/ 287 w 687"/>
                  <a:gd name="T103" fmla="*/ 493 h 510"/>
                  <a:gd name="T104" fmla="*/ 330 w 687"/>
                  <a:gd name="T105" fmla="*/ 510 h 510"/>
                  <a:gd name="T106" fmla="*/ 341 w 687"/>
                  <a:gd name="T107" fmla="*/ 470 h 510"/>
                  <a:gd name="T108" fmla="*/ 361 w 687"/>
                  <a:gd name="T109" fmla="*/ 444 h 510"/>
                  <a:gd name="T110" fmla="*/ 363 w 687"/>
                  <a:gd name="T111" fmla="*/ 426 h 510"/>
                  <a:gd name="T112" fmla="*/ 369 w 687"/>
                  <a:gd name="T113" fmla="*/ 414 h 510"/>
                  <a:gd name="T114" fmla="*/ 399 w 687"/>
                  <a:gd name="T115" fmla="*/ 401 h 510"/>
                  <a:gd name="T116" fmla="*/ 453 w 687"/>
                  <a:gd name="T117" fmla="*/ 371 h 510"/>
                  <a:gd name="T118" fmla="*/ 481 w 687"/>
                  <a:gd name="T119" fmla="*/ 358 h 510"/>
                  <a:gd name="T120" fmla="*/ 570 w 687"/>
                  <a:gd name="T121" fmla="*/ 326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7" h="510">
                    <a:moveTo>
                      <a:pt x="554" y="326"/>
                    </a:moveTo>
                    <a:cubicBezTo>
                      <a:pt x="552" y="325"/>
                      <a:pt x="551" y="325"/>
                      <a:pt x="549" y="324"/>
                    </a:cubicBezTo>
                    <a:cubicBezTo>
                      <a:pt x="545" y="323"/>
                      <a:pt x="540" y="321"/>
                      <a:pt x="536" y="321"/>
                    </a:cubicBezTo>
                    <a:cubicBezTo>
                      <a:pt x="534" y="321"/>
                      <a:pt x="532" y="321"/>
                      <a:pt x="530" y="322"/>
                    </a:cubicBezTo>
                    <a:cubicBezTo>
                      <a:pt x="526" y="325"/>
                      <a:pt x="524" y="324"/>
                      <a:pt x="523" y="321"/>
                    </a:cubicBezTo>
                    <a:cubicBezTo>
                      <a:pt x="523" y="317"/>
                      <a:pt x="528" y="312"/>
                      <a:pt x="532" y="311"/>
                    </a:cubicBezTo>
                    <a:cubicBezTo>
                      <a:pt x="534" y="311"/>
                      <a:pt x="535" y="311"/>
                      <a:pt x="535" y="311"/>
                    </a:cubicBezTo>
                    <a:cubicBezTo>
                      <a:pt x="535" y="310"/>
                      <a:pt x="534" y="308"/>
                      <a:pt x="534" y="307"/>
                    </a:cubicBezTo>
                    <a:cubicBezTo>
                      <a:pt x="534" y="306"/>
                      <a:pt x="533" y="304"/>
                      <a:pt x="533" y="303"/>
                    </a:cubicBezTo>
                    <a:cubicBezTo>
                      <a:pt x="532" y="301"/>
                      <a:pt x="533" y="300"/>
                      <a:pt x="533" y="299"/>
                    </a:cubicBezTo>
                    <a:cubicBezTo>
                      <a:pt x="534" y="298"/>
                      <a:pt x="535" y="297"/>
                      <a:pt x="537" y="297"/>
                    </a:cubicBezTo>
                    <a:cubicBezTo>
                      <a:pt x="541" y="297"/>
                      <a:pt x="548" y="301"/>
                      <a:pt x="552" y="307"/>
                    </a:cubicBezTo>
                    <a:cubicBezTo>
                      <a:pt x="556" y="312"/>
                      <a:pt x="562" y="315"/>
                      <a:pt x="569" y="315"/>
                    </a:cubicBezTo>
                    <a:cubicBezTo>
                      <a:pt x="571" y="315"/>
                      <a:pt x="573" y="315"/>
                      <a:pt x="575" y="314"/>
                    </a:cubicBezTo>
                    <a:cubicBezTo>
                      <a:pt x="578" y="313"/>
                      <a:pt x="578" y="312"/>
                      <a:pt x="577" y="309"/>
                    </a:cubicBezTo>
                    <a:cubicBezTo>
                      <a:pt x="577" y="306"/>
                      <a:pt x="576" y="303"/>
                      <a:pt x="578" y="300"/>
                    </a:cubicBezTo>
                    <a:cubicBezTo>
                      <a:pt x="578" y="298"/>
                      <a:pt x="568" y="291"/>
                      <a:pt x="562" y="288"/>
                    </a:cubicBezTo>
                    <a:cubicBezTo>
                      <a:pt x="554" y="282"/>
                      <a:pt x="549" y="279"/>
                      <a:pt x="548" y="276"/>
                    </a:cubicBezTo>
                    <a:cubicBezTo>
                      <a:pt x="548" y="274"/>
                      <a:pt x="548" y="273"/>
                      <a:pt x="549" y="272"/>
                    </a:cubicBezTo>
                    <a:cubicBezTo>
                      <a:pt x="551" y="269"/>
                      <a:pt x="557" y="271"/>
                      <a:pt x="568" y="275"/>
                    </a:cubicBezTo>
                    <a:cubicBezTo>
                      <a:pt x="568" y="276"/>
                      <a:pt x="569" y="276"/>
                      <a:pt x="570" y="276"/>
                    </a:cubicBezTo>
                    <a:cubicBezTo>
                      <a:pt x="574" y="276"/>
                      <a:pt x="575" y="268"/>
                      <a:pt x="575" y="266"/>
                    </a:cubicBezTo>
                    <a:cubicBezTo>
                      <a:pt x="575" y="265"/>
                      <a:pt x="572" y="264"/>
                      <a:pt x="566" y="264"/>
                    </a:cubicBezTo>
                    <a:cubicBezTo>
                      <a:pt x="561" y="264"/>
                      <a:pt x="555" y="265"/>
                      <a:pt x="551" y="267"/>
                    </a:cubicBezTo>
                    <a:cubicBezTo>
                      <a:pt x="550" y="268"/>
                      <a:pt x="548" y="268"/>
                      <a:pt x="546" y="268"/>
                    </a:cubicBezTo>
                    <a:cubicBezTo>
                      <a:pt x="542" y="268"/>
                      <a:pt x="538" y="266"/>
                      <a:pt x="538" y="262"/>
                    </a:cubicBezTo>
                    <a:cubicBezTo>
                      <a:pt x="538" y="261"/>
                      <a:pt x="538" y="257"/>
                      <a:pt x="545" y="256"/>
                    </a:cubicBezTo>
                    <a:cubicBezTo>
                      <a:pt x="548" y="256"/>
                      <a:pt x="549" y="255"/>
                      <a:pt x="549" y="255"/>
                    </a:cubicBezTo>
                    <a:cubicBezTo>
                      <a:pt x="549" y="255"/>
                      <a:pt x="548" y="254"/>
                      <a:pt x="548" y="254"/>
                    </a:cubicBezTo>
                    <a:cubicBezTo>
                      <a:pt x="547" y="252"/>
                      <a:pt x="546" y="250"/>
                      <a:pt x="548" y="247"/>
                    </a:cubicBezTo>
                    <a:cubicBezTo>
                      <a:pt x="549" y="247"/>
                      <a:pt x="550" y="246"/>
                      <a:pt x="551" y="246"/>
                    </a:cubicBezTo>
                    <a:cubicBezTo>
                      <a:pt x="554" y="246"/>
                      <a:pt x="557" y="248"/>
                      <a:pt x="561" y="250"/>
                    </a:cubicBezTo>
                    <a:cubicBezTo>
                      <a:pt x="566" y="252"/>
                      <a:pt x="571" y="255"/>
                      <a:pt x="574" y="254"/>
                    </a:cubicBezTo>
                    <a:cubicBezTo>
                      <a:pt x="577" y="253"/>
                      <a:pt x="580" y="253"/>
                      <a:pt x="582" y="253"/>
                    </a:cubicBezTo>
                    <a:cubicBezTo>
                      <a:pt x="586" y="253"/>
                      <a:pt x="589" y="252"/>
                      <a:pt x="593" y="250"/>
                    </a:cubicBezTo>
                    <a:cubicBezTo>
                      <a:pt x="593" y="249"/>
                      <a:pt x="593" y="249"/>
                      <a:pt x="593" y="249"/>
                    </a:cubicBezTo>
                    <a:cubicBezTo>
                      <a:pt x="593" y="248"/>
                      <a:pt x="588" y="245"/>
                      <a:pt x="585" y="244"/>
                    </a:cubicBezTo>
                    <a:cubicBezTo>
                      <a:pt x="582" y="242"/>
                      <a:pt x="579" y="240"/>
                      <a:pt x="577" y="239"/>
                    </a:cubicBezTo>
                    <a:cubicBezTo>
                      <a:pt x="576" y="237"/>
                      <a:pt x="576" y="236"/>
                      <a:pt x="577" y="235"/>
                    </a:cubicBezTo>
                    <a:cubicBezTo>
                      <a:pt x="577" y="233"/>
                      <a:pt x="580" y="232"/>
                      <a:pt x="589" y="232"/>
                    </a:cubicBezTo>
                    <a:cubicBezTo>
                      <a:pt x="593" y="232"/>
                      <a:pt x="598" y="233"/>
                      <a:pt x="602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6" y="233"/>
                      <a:pt x="607" y="232"/>
                      <a:pt x="607" y="231"/>
                    </a:cubicBezTo>
                    <a:cubicBezTo>
                      <a:pt x="608" y="230"/>
                      <a:pt x="608" y="229"/>
                      <a:pt x="608" y="229"/>
                    </a:cubicBezTo>
                    <a:cubicBezTo>
                      <a:pt x="608" y="229"/>
                      <a:pt x="608" y="229"/>
                      <a:pt x="607" y="229"/>
                    </a:cubicBezTo>
                    <a:cubicBezTo>
                      <a:pt x="607" y="229"/>
                      <a:pt x="606" y="230"/>
                      <a:pt x="605" y="230"/>
                    </a:cubicBezTo>
                    <a:cubicBezTo>
                      <a:pt x="599" y="230"/>
                      <a:pt x="588" y="225"/>
                      <a:pt x="585" y="219"/>
                    </a:cubicBezTo>
                    <a:cubicBezTo>
                      <a:pt x="584" y="217"/>
                      <a:pt x="584" y="215"/>
                      <a:pt x="585" y="213"/>
                    </a:cubicBezTo>
                    <a:cubicBezTo>
                      <a:pt x="587" y="210"/>
                      <a:pt x="590" y="210"/>
                      <a:pt x="591" y="210"/>
                    </a:cubicBezTo>
                    <a:cubicBezTo>
                      <a:pt x="593" y="210"/>
                      <a:pt x="594" y="210"/>
                      <a:pt x="595" y="210"/>
                    </a:cubicBezTo>
                    <a:cubicBezTo>
                      <a:pt x="597" y="211"/>
                      <a:pt x="598" y="211"/>
                      <a:pt x="600" y="211"/>
                    </a:cubicBezTo>
                    <a:cubicBezTo>
                      <a:pt x="602" y="211"/>
                      <a:pt x="603" y="210"/>
                      <a:pt x="605" y="209"/>
                    </a:cubicBezTo>
                    <a:cubicBezTo>
                      <a:pt x="608" y="208"/>
                      <a:pt x="608" y="204"/>
                      <a:pt x="607" y="201"/>
                    </a:cubicBezTo>
                    <a:cubicBezTo>
                      <a:pt x="606" y="197"/>
                      <a:pt x="603" y="193"/>
                      <a:pt x="601" y="193"/>
                    </a:cubicBezTo>
                    <a:cubicBezTo>
                      <a:pt x="601" y="193"/>
                      <a:pt x="579" y="192"/>
                      <a:pt x="579" y="186"/>
                    </a:cubicBezTo>
                    <a:cubicBezTo>
                      <a:pt x="578" y="185"/>
                      <a:pt x="576" y="184"/>
                      <a:pt x="575" y="184"/>
                    </a:cubicBezTo>
                    <a:cubicBezTo>
                      <a:pt x="573" y="182"/>
                      <a:pt x="570" y="181"/>
                      <a:pt x="570" y="178"/>
                    </a:cubicBezTo>
                    <a:cubicBezTo>
                      <a:pt x="570" y="178"/>
                      <a:pt x="570" y="176"/>
                      <a:pt x="571" y="175"/>
                    </a:cubicBezTo>
                    <a:cubicBezTo>
                      <a:pt x="573" y="174"/>
                      <a:pt x="575" y="174"/>
                      <a:pt x="578" y="175"/>
                    </a:cubicBezTo>
                    <a:cubicBezTo>
                      <a:pt x="580" y="175"/>
                      <a:pt x="583" y="176"/>
                      <a:pt x="587" y="173"/>
                    </a:cubicBezTo>
                    <a:cubicBezTo>
                      <a:pt x="589" y="172"/>
                      <a:pt x="592" y="171"/>
                      <a:pt x="596" y="171"/>
                    </a:cubicBezTo>
                    <a:cubicBezTo>
                      <a:pt x="600" y="171"/>
                      <a:pt x="604" y="171"/>
                      <a:pt x="608" y="172"/>
                    </a:cubicBezTo>
                    <a:cubicBezTo>
                      <a:pt x="612" y="173"/>
                      <a:pt x="616" y="173"/>
                      <a:pt x="618" y="173"/>
                    </a:cubicBezTo>
                    <a:cubicBezTo>
                      <a:pt x="619" y="173"/>
                      <a:pt x="619" y="173"/>
                      <a:pt x="619" y="172"/>
                    </a:cubicBezTo>
                    <a:cubicBezTo>
                      <a:pt x="619" y="169"/>
                      <a:pt x="614" y="165"/>
                      <a:pt x="612" y="165"/>
                    </a:cubicBezTo>
                    <a:cubicBezTo>
                      <a:pt x="610" y="166"/>
                      <a:pt x="607" y="167"/>
                      <a:pt x="603" y="167"/>
                    </a:cubicBezTo>
                    <a:cubicBezTo>
                      <a:pt x="596" y="167"/>
                      <a:pt x="591" y="164"/>
                      <a:pt x="591" y="159"/>
                    </a:cubicBezTo>
                    <a:cubicBezTo>
                      <a:pt x="591" y="158"/>
                      <a:pt x="591" y="156"/>
                      <a:pt x="592" y="155"/>
                    </a:cubicBezTo>
                    <a:cubicBezTo>
                      <a:pt x="593" y="154"/>
                      <a:pt x="596" y="154"/>
                      <a:pt x="596" y="154"/>
                    </a:cubicBezTo>
                    <a:cubicBezTo>
                      <a:pt x="598" y="154"/>
                      <a:pt x="600" y="154"/>
                      <a:pt x="601" y="154"/>
                    </a:cubicBezTo>
                    <a:cubicBezTo>
                      <a:pt x="603" y="154"/>
                      <a:pt x="605" y="155"/>
                      <a:pt x="606" y="155"/>
                    </a:cubicBezTo>
                    <a:cubicBezTo>
                      <a:pt x="603" y="153"/>
                      <a:pt x="597" y="150"/>
                      <a:pt x="591" y="150"/>
                    </a:cubicBezTo>
                    <a:cubicBezTo>
                      <a:pt x="590" y="150"/>
                      <a:pt x="588" y="150"/>
                      <a:pt x="587" y="151"/>
                    </a:cubicBezTo>
                    <a:cubicBezTo>
                      <a:pt x="585" y="156"/>
                      <a:pt x="581" y="157"/>
                      <a:pt x="578" y="157"/>
                    </a:cubicBezTo>
                    <a:cubicBezTo>
                      <a:pt x="575" y="157"/>
                      <a:pt x="573" y="156"/>
                      <a:pt x="573" y="154"/>
                    </a:cubicBezTo>
                    <a:cubicBezTo>
                      <a:pt x="572" y="153"/>
                      <a:pt x="572" y="151"/>
                      <a:pt x="575" y="150"/>
                    </a:cubicBezTo>
                    <a:cubicBezTo>
                      <a:pt x="581" y="146"/>
                      <a:pt x="582" y="135"/>
                      <a:pt x="581" y="130"/>
                    </a:cubicBezTo>
                    <a:cubicBezTo>
                      <a:pt x="581" y="126"/>
                      <a:pt x="586" y="125"/>
                      <a:pt x="591" y="123"/>
                    </a:cubicBezTo>
                    <a:cubicBezTo>
                      <a:pt x="598" y="121"/>
                      <a:pt x="602" y="119"/>
                      <a:pt x="601" y="115"/>
                    </a:cubicBezTo>
                    <a:cubicBezTo>
                      <a:pt x="601" y="113"/>
                      <a:pt x="601" y="110"/>
                      <a:pt x="603" y="108"/>
                    </a:cubicBezTo>
                    <a:cubicBezTo>
                      <a:pt x="607" y="102"/>
                      <a:pt x="619" y="102"/>
                      <a:pt x="622" y="102"/>
                    </a:cubicBezTo>
                    <a:cubicBezTo>
                      <a:pt x="623" y="102"/>
                      <a:pt x="623" y="101"/>
                      <a:pt x="623" y="101"/>
                    </a:cubicBezTo>
                    <a:cubicBezTo>
                      <a:pt x="623" y="101"/>
                      <a:pt x="623" y="101"/>
                      <a:pt x="622" y="100"/>
                    </a:cubicBezTo>
                    <a:cubicBezTo>
                      <a:pt x="620" y="98"/>
                      <a:pt x="617" y="96"/>
                      <a:pt x="615" y="97"/>
                    </a:cubicBezTo>
                    <a:cubicBezTo>
                      <a:pt x="612" y="97"/>
                      <a:pt x="609" y="99"/>
                      <a:pt x="606" y="100"/>
                    </a:cubicBezTo>
                    <a:cubicBezTo>
                      <a:pt x="603" y="102"/>
                      <a:pt x="600" y="103"/>
                      <a:pt x="598" y="103"/>
                    </a:cubicBezTo>
                    <a:cubicBezTo>
                      <a:pt x="597" y="103"/>
                      <a:pt x="595" y="103"/>
                      <a:pt x="594" y="102"/>
                    </a:cubicBezTo>
                    <a:cubicBezTo>
                      <a:pt x="593" y="101"/>
                      <a:pt x="593" y="99"/>
                      <a:pt x="593" y="98"/>
                    </a:cubicBezTo>
                    <a:cubicBezTo>
                      <a:pt x="595" y="93"/>
                      <a:pt x="606" y="89"/>
                      <a:pt x="611" y="89"/>
                    </a:cubicBezTo>
                    <a:cubicBezTo>
                      <a:pt x="618" y="89"/>
                      <a:pt x="632" y="89"/>
                      <a:pt x="638" y="86"/>
                    </a:cubicBezTo>
                    <a:cubicBezTo>
                      <a:pt x="636" y="85"/>
                      <a:pt x="631" y="84"/>
                      <a:pt x="624" y="84"/>
                    </a:cubicBezTo>
                    <a:cubicBezTo>
                      <a:pt x="622" y="84"/>
                      <a:pt x="621" y="84"/>
                      <a:pt x="619" y="84"/>
                    </a:cubicBezTo>
                    <a:cubicBezTo>
                      <a:pt x="611" y="85"/>
                      <a:pt x="609" y="83"/>
                      <a:pt x="609" y="81"/>
                    </a:cubicBezTo>
                    <a:cubicBezTo>
                      <a:pt x="609" y="78"/>
                      <a:pt x="614" y="77"/>
                      <a:pt x="624" y="77"/>
                    </a:cubicBezTo>
                    <a:cubicBezTo>
                      <a:pt x="633" y="76"/>
                      <a:pt x="636" y="75"/>
                      <a:pt x="639" y="74"/>
                    </a:cubicBezTo>
                    <a:cubicBezTo>
                      <a:pt x="641" y="73"/>
                      <a:pt x="643" y="72"/>
                      <a:pt x="649" y="72"/>
                    </a:cubicBezTo>
                    <a:cubicBezTo>
                      <a:pt x="654" y="71"/>
                      <a:pt x="655" y="70"/>
                      <a:pt x="657" y="68"/>
                    </a:cubicBezTo>
                    <a:cubicBezTo>
                      <a:pt x="658" y="67"/>
                      <a:pt x="659" y="65"/>
                      <a:pt x="663" y="65"/>
                    </a:cubicBezTo>
                    <a:cubicBezTo>
                      <a:pt x="670" y="65"/>
                      <a:pt x="684" y="59"/>
                      <a:pt x="687" y="56"/>
                    </a:cubicBezTo>
                    <a:cubicBezTo>
                      <a:pt x="683" y="53"/>
                      <a:pt x="662" y="47"/>
                      <a:pt x="650" y="47"/>
                    </a:cubicBezTo>
                    <a:cubicBezTo>
                      <a:pt x="636" y="47"/>
                      <a:pt x="630" y="49"/>
                      <a:pt x="629" y="55"/>
                    </a:cubicBezTo>
                    <a:cubicBezTo>
                      <a:pt x="629" y="57"/>
                      <a:pt x="628" y="61"/>
                      <a:pt x="623" y="61"/>
                    </a:cubicBezTo>
                    <a:cubicBezTo>
                      <a:pt x="621" y="61"/>
                      <a:pt x="618" y="60"/>
                      <a:pt x="615" y="59"/>
                    </a:cubicBezTo>
                    <a:cubicBezTo>
                      <a:pt x="611" y="58"/>
                      <a:pt x="607" y="58"/>
                      <a:pt x="605" y="58"/>
                    </a:cubicBezTo>
                    <a:cubicBezTo>
                      <a:pt x="604" y="59"/>
                      <a:pt x="603" y="59"/>
                      <a:pt x="602" y="59"/>
                    </a:cubicBezTo>
                    <a:cubicBezTo>
                      <a:pt x="599" y="59"/>
                      <a:pt x="598" y="57"/>
                      <a:pt x="597" y="56"/>
                    </a:cubicBezTo>
                    <a:cubicBezTo>
                      <a:pt x="597" y="55"/>
                      <a:pt x="597" y="54"/>
                      <a:pt x="597" y="54"/>
                    </a:cubicBezTo>
                    <a:cubicBezTo>
                      <a:pt x="596" y="54"/>
                      <a:pt x="596" y="54"/>
                      <a:pt x="595" y="55"/>
                    </a:cubicBezTo>
                    <a:cubicBezTo>
                      <a:pt x="592" y="56"/>
                      <a:pt x="589" y="58"/>
                      <a:pt x="586" y="61"/>
                    </a:cubicBezTo>
                    <a:cubicBezTo>
                      <a:pt x="582" y="64"/>
                      <a:pt x="578" y="67"/>
                      <a:pt x="573" y="69"/>
                    </a:cubicBezTo>
                    <a:cubicBezTo>
                      <a:pt x="569" y="71"/>
                      <a:pt x="566" y="74"/>
                      <a:pt x="563" y="76"/>
                    </a:cubicBezTo>
                    <a:cubicBezTo>
                      <a:pt x="559" y="79"/>
                      <a:pt x="556" y="81"/>
                      <a:pt x="553" y="82"/>
                    </a:cubicBezTo>
                    <a:cubicBezTo>
                      <a:pt x="553" y="82"/>
                      <a:pt x="553" y="82"/>
                      <a:pt x="553" y="82"/>
                    </a:cubicBezTo>
                    <a:cubicBezTo>
                      <a:pt x="552" y="82"/>
                      <a:pt x="551" y="81"/>
                      <a:pt x="550" y="80"/>
                    </a:cubicBezTo>
                    <a:cubicBezTo>
                      <a:pt x="550" y="79"/>
                      <a:pt x="549" y="77"/>
                      <a:pt x="570" y="55"/>
                    </a:cubicBezTo>
                    <a:cubicBezTo>
                      <a:pt x="573" y="52"/>
                      <a:pt x="575" y="49"/>
                      <a:pt x="573" y="46"/>
                    </a:cubicBezTo>
                    <a:cubicBezTo>
                      <a:pt x="572" y="43"/>
                      <a:pt x="569" y="42"/>
                      <a:pt x="565" y="42"/>
                    </a:cubicBezTo>
                    <a:cubicBezTo>
                      <a:pt x="560" y="43"/>
                      <a:pt x="558" y="45"/>
                      <a:pt x="557" y="47"/>
                    </a:cubicBezTo>
                    <a:cubicBezTo>
                      <a:pt x="555" y="49"/>
                      <a:pt x="554" y="50"/>
                      <a:pt x="551" y="51"/>
                    </a:cubicBezTo>
                    <a:cubicBezTo>
                      <a:pt x="549" y="52"/>
                      <a:pt x="545" y="53"/>
                      <a:pt x="540" y="55"/>
                    </a:cubicBezTo>
                    <a:cubicBezTo>
                      <a:pt x="531" y="59"/>
                      <a:pt x="521" y="63"/>
                      <a:pt x="516" y="63"/>
                    </a:cubicBezTo>
                    <a:cubicBezTo>
                      <a:pt x="514" y="63"/>
                      <a:pt x="513" y="62"/>
                      <a:pt x="512" y="61"/>
                    </a:cubicBezTo>
                    <a:cubicBezTo>
                      <a:pt x="511" y="57"/>
                      <a:pt x="517" y="54"/>
                      <a:pt x="527" y="50"/>
                    </a:cubicBezTo>
                    <a:cubicBezTo>
                      <a:pt x="529" y="49"/>
                      <a:pt x="532" y="48"/>
                      <a:pt x="534" y="46"/>
                    </a:cubicBezTo>
                    <a:cubicBezTo>
                      <a:pt x="531" y="46"/>
                      <a:pt x="525" y="45"/>
                      <a:pt x="515" y="45"/>
                    </a:cubicBezTo>
                    <a:cubicBezTo>
                      <a:pt x="506" y="45"/>
                      <a:pt x="498" y="46"/>
                      <a:pt x="492" y="47"/>
                    </a:cubicBezTo>
                    <a:cubicBezTo>
                      <a:pt x="487" y="47"/>
                      <a:pt x="481" y="49"/>
                      <a:pt x="475" y="50"/>
                    </a:cubicBezTo>
                    <a:cubicBezTo>
                      <a:pt x="467" y="52"/>
                      <a:pt x="460" y="54"/>
                      <a:pt x="456" y="54"/>
                    </a:cubicBezTo>
                    <a:cubicBezTo>
                      <a:pt x="452" y="54"/>
                      <a:pt x="451" y="52"/>
                      <a:pt x="451" y="51"/>
                    </a:cubicBezTo>
                    <a:cubicBezTo>
                      <a:pt x="450" y="43"/>
                      <a:pt x="496" y="37"/>
                      <a:pt x="496" y="37"/>
                    </a:cubicBezTo>
                    <a:cubicBezTo>
                      <a:pt x="502" y="37"/>
                      <a:pt x="509" y="37"/>
                      <a:pt x="517" y="37"/>
                    </a:cubicBezTo>
                    <a:cubicBezTo>
                      <a:pt x="529" y="37"/>
                      <a:pt x="542" y="37"/>
                      <a:pt x="549" y="34"/>
                    </a:cubicBezTo>
                    <a:cubicBezTo>
                      <a:pt x="554" y="31"/>
                      <a:pt x="561" y="30"/>
                      <a:pt x="567" y="29"/>
                    </a:cubicBezTo>
                    <a:cubicBezTo>
                      <a:pt x="572" y="28"/>
                      <a:pt x="577" y="27"/>
                      <a:pt x="579" y="26"/>
                    </a:cubicBezTo>
                    <a:cubicBezTo>
                      <a:pt x="577" y="24"/>
                      <a:pt x="568" y="21"/>
                      <a:pt x="561" y="21"/>
                    </a:cubicBezTo>
                    <a:cubicBezTo>
                      <a:pt x="560" y="21"/>
                      <a:pt x="560" y="21"/>
                      <a:pt x="560" y="21"/>
                    </a:cubicBezTo>
                    <a:cubicBezTo>
                      <a:pt x="559" y="21"/>
                      <a:pt x="558" y="21"/>
                      <a:pt x="557" y="21"/>
                    </a:cubicBezTo>
                    <a:cubicBezTo>
                      <a:pt x="550" y="21"/>
                      <a:pt x="545" y="20"/>
                      <a:pt x="543" y="17"/>
                    </a:cubicBezTo>
                    <a:cubicBezTo>
                      <a:pt x="543" y="16"/>
                      <a:pt x="542" y="15"/>
                      <a:pt x="542" y="14"/>
                    </a:cubicBezTo>
                    <a:cubicBezTo>
                      <a:pt x="542" y="13"/>
                      <a:pt x="538" y="12"/>
                      <a:pt x="536" y="11"/>
                    </a:cubicBezTo>
                    <a:cubicBezTo>
                      <a:pt x="533" y="10"/>
                      <a:pt x="530" y="9"/>
                      <a:pt x="529" y="7"/>
                    </a:cubicBezTo>
                    <a:cubicBezTo>
                      <a:pt x="528" y="6"/>
                      <a:pt x="521" y="6"/>
                      <a:pt x="517" y="6"/>
                    </a:cubicBezTo>
                    <a:cubicBezTo>
                      <a:pt x="507" y="6"/>
                      <a:pt x="501" y="5"/>
                      <a:pt x="498" y="4"/>
                    </a:cubicBezTo>
                    <a:cubicBezTo>
                      <a:pt x="494" y="1"/>
                      <a:pt x="484" y="0"/>
                      <a:pt x="473" y="0"/>
                    </a:cubicBezTo>
                    <a:cubicBezTo>
                      <a:pt x="470" y="0"/>
                      <a:pt x="467" y="0"/>
                      <a:pt x="465" y="0"/>
                    </a:cubicBezTo>
                    <a:cubicBezTo>
                      <a:pt x="458" y="0"/>
                      <a:pt x="446" y="1"/>
                      <a:pt x="436" y="1"/>
                    </a:cubicBezTo>
                    <a:cubicBezTo>
                      <a:pt x="428" y="1"/>
                      <a:pt x="421" y="1"/>
                      <a:pt x="418" y="1"/>
                    </a:cubicBezTo>
                    <a:cubicBezTo>
                      <a:pt x="415" y="2"/>
                      <a:pt x="413" y="2"/>
                      <a:pt x="411" y="3"/>
                    </a:cubicBezTo>
                    <a:cubicBezTo>
                      <a:pt x="408" y="3"/>
                      <a:pt x="405" y="4"/>
                      <a:pt x="402" y="4"/>
                    </a:cubicBezTo>
                    <a:cubicBezTo>
                      <a:pt x="401" y="4"/>
                      <a:pt x="401" y="4"/>
                      <a:pt x="400" y="4"/>
                    </a:cubicBezTo>
                    <a:cubicBezTo>
                      <a:pt x="396" y="4"/>
                      <a:pt x="392" y="5"/>
                      <a:pt x="392" y="6"/>
                    </a:cubicBezTo>
                    <a:cubicBezTo>
                      <a:pt x="395" y="9"/>
                      <a:pt x="394" y="11"/>
                      <a:pt x="394" y="12"/>
                    </a:cubicBezTo>
                    <a:cubicBezTo>
                      <a:pt x="393" y="15"/>
                      <a:pt x="389" y="16"/>
                      <a:pt x="386" y="16"/>
                    </a:cubicBezTo>
                    <a:cubicBezTo>
                      <a:pt x="384" y="16"/>
                      <a:pt x="382" y="16"/>
                      <a:pt x="382" y="14"/>
                    </a:cubicBezTo>
                    <a:cubicBezTo>
                      <a:pt x="381" y="14"/>
                      <a:pt x="381" y="12"/>
                      <a:pt x="381" y="11"/>
                    </a:cubicBezTo>
                    <a:cubicBezTo>
                      <a:pt x="381" y="11"/>
                      <a:pt x="381" y="11"/>
                      <a:pt x="381" y="11"/>
                    </a:cubicBezTo>
                    <a:cubicBezTo>
                      <a:pt x="380" y="9"/>
                      <a:pt x="376" y="8"/>
                      <a:pt x="372" y="8"/>
                    </a:cubicBezTo>
                    <a:cubicBezTo>
                      <a:pt x="370" y="8"/>
                      <a:pt x="368" y="9"/>
                      <a:pt x="367" y="9"/>
                    </a:cubicBezTo>
                    <a:cubicBezTo>
                      <a:pt x="365" y="11"/>
                      <a:pt x="363" y="11"/>
                      <a:pt x="360" y="11"/>
                    </a:cubicBezTo>
                    <a:cubicBezTo>
                      <a:pt x="357" y="11"/>
                      <a:pt x="353" y="10"/>
                      <a:pt x="349" y="10"/>
                    </a:cubicBezTo>
                    <a:cubicBezTo>
                      <a:pt x="345" y="9"/>
                      <a:pt x="342" y="9"/>
                      <a:pt x="339" y="9"/>
                    </a:cubicBezTo>
                    <a:cubicBezTo>
                      <a:pt x="337" y="9"/>
                      <a:pt x="336" y="9"/>
                      <a:pt x="336" y="9"/>
                    </a:cubicBezTo>
                    <a:cubicBezTo>
                      <a:pt x="334" y="13"/>
                      <a:pt x="324" y="13"/>
                      <a:pt x="310" y="13"/>
                    </a:cubicBezTo>
                    <a:cubicBezTo>
                      <a:pt x="306" y="14"/>
                      <a:pt x="302" y="14"/>
                      <a:pt x="300" y="14"/>
                    </a:cubicBezTo>
                    <a:cubicBezTo>
                      <a:pt x="301" y="14"/>
                      <a:pt x="302" y="15"/>
                      <a:pt x="302" y="15"/>
                    </a:cubicBezTo>
                    <a:cubicBezTo>
                      <a:pt x="307" y="18"/>
                      <a:pt x="311" y="20"/>
                      <a:pt x="311" y="23"/>
                    </a:cubicBezTo>
                    <a:cubicBezTo>
                      <a:pt x="310" y="26"/>
                      <a:pt x="306" y="26"/>
                      <a:pt x="299" y="26"/>
                    </a:cubicBezTo>
                    <a:cubicBezTo>
                      <a:pt x="297" y="27"/>
                      <a:pt x="292" y="27"/>
                      <a:pt x="290" y="27"/>
                    </a:cubicBezTo>
                    <a:cubicBezTo>
                      <a:pt x="293" y="30"/>
                      <a:pt x="297" y="32"/>
                      <a:pt x="303" y="35"/>
                    </a:cubicBezTo>
                    <a:cubicBezTo>
                      <a:pt x="309" y="38"/>
                      <a:pt x="315" y="41"/>
                      <a:pt x="319" y="45"/>
                    </a:cubicBezTo>
                    <a:cubicBezTo>
                      <a:pt x="321" y="47"/>
                      <a:pt x="322" y="49"/>
                      <a:pt x="321" y="51"/>
                    </a:cubicBezTo>
                    <a:cubicBezTo>
                      <a:pt x="321" y="52"/>
                      <a:pt x="320" y="53"/>
                      <a:pt x="318" y="53"/>
                    </a:cubicBezTo>
                    <a:cubicBezTo>
                      <a:pt x="315" y="53"/>
                      <a:pt x="307" y="49"/>
                      <a:pt x="302" y="46"/>
                    </a:cubicBezTo>
                    <a:cubicBezTo>
                      <a:pt x="298" y="43"/>
                      <a:pt x="293" y="42"/>
                      <a:pt x="289" y="41"/>
                    </a:cubicBezTo>
                    <a:cubicBezTo>
                      <a:pt x="284" y="40"/>
                      <a:pt x="279" y="39"/>
                      <a:pt x="276" y="36"/>
                    </a:cubicBezTo>
                    <a:cubicBezTo>
                      <a:pt x="273" y="32"/>
                      <a:pt x="261" y="29"/>
                      <a:pt x="253" y="29"/>
                    </a:cubicBezTo>
                    <a:cubicBezTo>
                      <a:pt x="250" y="29"/>
                      <a:pt x="249" y="29"/>
                      <a:pt x="249" y="30"/>
                    </a:cubicBezTo>
                    <a:cubicBezTo>
                      <a:pt x="248" y="31"/>
                      <a:pt x="253" y="34"/>
                      <a:pt x="255" y="35"/>
                    </a:cubicBezTo>
                    <a:cubicBezTo>
                      <a:pt x="260" y="38"/>
                      <a:pt x="263" y="41"/>
                      <a:pt x="263" y="44"/>
                    </a:cubicBezTo>
                    <a:cubicBezTo>
                      <a:pt x="263" y="45"/>
                      <a:pt x="263" y="47"/>
                      <a:pt x="258" y="47"/>
                    </a:cubicBezTo>
                    <a:cubicBezTo>
                      <a:pt x="256" y="47"/>
                      <a:pt x="254" y="47"/>
                      <a:pt x="252" y="47"/>
                    </a:cubicBezTo>
                    <a:cubicBezTo>
                      <a:pt x="250" y="46"/>
                      <a:pt x="248" y="46"/>
                      <a:pt x="247" y="46"/>
                    </a:cubicBezTo>
                    <a:cubicBezTo>
                      <a:pt x="247" y="46"/>
                      <a:pt x="246" y="46"/>
                      <a:pt x="246" y="46"/>
                    </a:cubicBezTo>
                    <a:cubicBezTo>
                      <a:pt x="246" y="46"/>
                      <a:pt x="246" y="46"/>
                      <a:pt x="245" y="46"/>
                    </a:cubicBezTo>
                    <a:cubicBezTo>
                      <a:pt x="243" y="46"/>
                      <a:pt x="241" y="45"/>
                      <a:pt x="237" y="42"/>
                    </a:cubicBezTo>
                    <a:cubicBezTo>
                      <a:pt x="233" y="39"/>
                      <a:pt x="228" y="35"/>
                      <a:pt x="225" y="35"/>
                    </a:cubicBezTo>
                    <a:cubicBezTo>
                      <a:pt x="224" y="35"/>
                      <a:pt x="223" y="35"/>
                      <a:pt x="223" y="35"/>
                    </a:cubicBezTo>
                    <a:cubicBezTo>
                      <a:pt x="223" y="35"/>
                      <a:pt x="224" y="37"/>
                      <a:pt x="224" y="39"/>
                    </a:cubicBezTo>
                    <a:cubicBezTo>
                      <a:pt x="225" y="41"/>
                      <a:pt x="226" y="44"/>
                      <a:pt x="226" y="47"/>
                    </a:cubicBezTo>
                    <a:cubicBezTo>
                      <a:pt x="226" y="54"/>
                      <a:pt x="219" y="59"/>
                      <a:pt x="215" y="59"/>
                    </a:cubicBezTo>
                    <a:cubicBezTo>
                      <a:pt x="214" y="59"/>
                      <a:pt x="213" y="59"/>
                      <a:pt x="212" y="58"/>
                    </a:cubicBezTo>
                    <a:cubicBezTo>
                      <a:pt x="211" y="57"/>
                      <a:pt x="212" y="55"/>
                      <a:pt x="213" y="54"/>
                    </a:cubicBezTo>
                    <a:cubicBezTo>
                      <a:pt x="214" y="51"/>
                      <a:pt x="214" y="46"/>
                      <a:pt x="213" y="41"/>
                    </a:cubicBezTo>
                    <a:cubicBezTo>
                      <a:pt x="212" y="37"/>
                      <a:pt x="210" y="35"/>
                      <a:pt x="208" y="34"/>
                    </a:cubicBezTo>
                    <a:cubicBezTo>
                      <a:pt x="205" y="33"/>
                      <a:pt x="197" y="34"/>
                      <a:pt x="190" y="36"/>
                    </a:cubicBezTo>
                    <a:cubicBezTo>
                      <a:pt x="185" y="38"/>
                      <a:pt x="179" y="39"/>
                      <a:pt x="175" y="39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74" y="39"/>
                      <a:pt x="173" y="39"/>
                      <a:pt x="173" y="39"/>
                    </a:cubicBezTo>
                    <a:cubicBezTo>
                      <a:pt x="166" y="39"/>
                      <a:pt x="161" y="41"/>
                      <a:pt x="160" y="42"/>
                    </a:cubicBezTo>
                    <a:cubicBezTo>
                      <a:pt x="160" y="42"/>
                      <a:pt x="160" y="42"/>
                      <a:pt x="161" y="43"/>
                    </a:cubicBezTo>
                    <a:cubicBezTo>
                      <a:pt x="165" y="45"/>
                      <a:pt x="166" y="47"/>
                      <a:pt x="166" y="49"/>
                    </a:cubicBezTo>
                    <a:cubicBezTo>
                      <a:pt x="165" y="51"/>
                      <a:pt x="163" y="52"/>
                      <a:pt x="161" y="52"/>
                    </a:cubicBezTo>
                    <a:cubicBezTo>
                      <a:pt x="158" y="52"/>
                      <a:pt x="155" y="50"/>
                      <a:pt x="152" y="49"/>
                    </a:cubicBezTo>
                    <a:cubicBezTo>
                      <a:pt x="150" y="47"/>
                      <a:pt x="147" y="47"/>
                      <a:pt x="143" y="47"/>
                    </a:cubicBezTo>
                    <a:cubicBezTo>
                      <a:pt x="138" y="47"/>
                      <a:pt x="132" y="48"/>
                      <a:pt x="130" y="49"/>
                    </a:cubicBezTo>
                    <a:cubicBezTo>
                      <a:pt x="132" y="51"/>
                      <a:pt x="134" y="55"/>
                      <a:pt x="134" y="59"/>
                    </a:cubicBezTo>
                    <a:cubicBezTo>
                      <a:pt x="135" y="63"/>
                      <a:pt x="134" y="66"/>
                      <a:pt x="133" y="68"/>
                    </a:cubicBezTo>
                    <a:cubicBezTo>
                      <a:pt x="132" y="69"/>
                      <a:pt x="131" y="70"/>
                      <a:pt x="129" y="70"/>
                    </a:cubicBezTo>
                    <a:cubicBezTo>
                      <a:pt x="126" y="70"/>
                      <a:pt x="124" y="69"/>
                      <a:pt x="121" y="68"/>
                    </a:cubicBezTo>
                    <a:cubicBezTo>
                      <a:pt x="117" y="67"/>
                      <a:pt x="113" y="66"/>
                      <a:pt x="110" y="66"/>
                    </a:cubicBezTo>
                    <a:cubicBezTo>
                      <a:pt x="100" y="67"/>
                      <a:pt x="61" y="86"/>
                      <a:pt x="60" y="91"/>
                    </a:cubicBezTo>
                    <a:cubicBezTo>
                      <a:pt x="61" y="93"/>
                      <a:pt x="68" y="93"/>
                      <a:pt x="70" y="93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5" y="93"/>
                      <a:pt x="76" y="93"/>
                    </a:cubicBezTo>
                    <a:cubicBezTo>
                      <a:pt x="81" y="93"/>
                      <a:pt x="85" y="93"/>
                      <a:pt x="87" y="94"/>
                    </a:cubicBezTo>
                    <a:cubicBezTo>
                      <a:pt x="89" y="95"/>
                      <a:pt x="90" y="97"/>
                      <a:pt x="90" y="99"/>
                    </a:cubicBezTo>
                    <a:cubicBezTo>
                      <a:pt x="90" y="105"/>
                      <a:pt x="84" y="114"/>
                      <a:pt x="78" y="118"/>
                    </a:cubicBezTo>
                    <a:cubicBezTo>
                      <a:pt x="74" y="121"/>
                      <a:pt x="66" y="121"/>
                      <a:pt x="58" y="121"/>
                    </a:cubicBezTo>
                    <a:cubicBezTo>
                      <a:pt x="53" y="121"/>
                      <a:pt x="44" y="122"/>
                      <a:pt x="43" y="123"/>
                    </a:cubicBezTo>
                    <a:cubicBezTo>
                      <a:pt x="43" y="127"/>
                      <a:pt x="36" y="129"/>
                      <a:pt x="24" y="131"/>
                    </a:cubicBezTo>
                    <a:cubicBezTo>
                      <a:pt x="15" y="133"/>
                      <a:pt x="0" y="136"/>
                      <a:pt x="0" y="140"/>
                    </a:cubicBezTo>
                    <a:cubicBezTo>
                      <a:pt x="0" y="141"/>
                      <a:pt x="1" y="145"/>
                      <a:pt x="5" y="146"/>
                    </a:cubicBezTo>
                    <a:cubicBezTo>
                      <a:pt x="7" y="146"/>
                      <a:pt x="9" y="146"/>
                      <a:pt x="11" y="146"/>
                    </a:cubicBezTo>
                    <a:cubicBezTo>
                      <a:pt x="15" y="147"/>
                      <a:pt x="21" y="147"/>
                      <a:pt x="25" y="152"/>
                    </a:cubicBezTo>
                    <a:cubicBezTo>
                      <a:pt x="28" y="155"/>
                      <a:pt x="33" y="156"/>
                      <a:pt x="40" y="156"/>
                    </a:cubicBezTo>
                    <a:cubicBezTo>
                      <a:pt x="44" y="156"/>
                      <a:pt x="49" y="155"/>
                      <a:pt x="54" y="154"/>
                    </a:cubicBezTo>
                    <a:cubicBezTo>
                      <a:pt x="61" y="151"/>
                      <a:pt x="68" y="152"/>
                      <a:pt x="72" y="156"/>
                    </a:cubicBezTo>
                    <a:cubicBezTo>
                      <a:pt x="73" y="158"/>
                      <a:pt x="74" y="160"/>
                      <a:pt x="74" y="162"/>
                    </a:cubicBezTo>
                    <a:cubicBezTo>
                      <a:pt x="74" y="165"/>
                      <a:pt x="72" y="167"/>
                      <a:pt x="67" y="167"/>
                    </a:cubicBezTo>
                    <a:cubicBezTo>
                      <a:pt x="65" y="167"/>
                      <a:pt x="62" y="166"/>
                      <a:pt x="58" y="166"/>
                    </a:cubicBezTo>
                    <a:cubicBezTo>
                      <a:pt x="55" y="165"/>
                      <a:pt x="51" y="165"/>
                      <a:pt x="48" y="165"/>
                    </a:cubicBezTo>
                    <a:cubicBezTo>
                      <a:pt x="46" y="165"/>
                      <a:pt x="44" y="165"/>
                      <a:pt x="43" y="166"/>
                    </a:cubicBezTo>
                    <a:cubicBezTo>
                      <a:pt x="39" y="168"/>
                      <a:pt x="32" y="169"/>
                      <a:pt x="26" y="169"/>
                    </a:cubicBezTo>
                    <a:cubicBezTo>
                      <a:pt x="22" y="169"/>
                      <a:pt x="18" y="169"/>
                      <a:pt x="16" y="170"/>
                    </a:cubicBezTo>
                    <a:cubicBezTo>
                      <a:pt x="17" y="171"/>
                      <a:pt x="22" y="172"/>
                      <a:pt x="26" y="172"/>
                    </a:cubicBezTo>
                    <a:cubicBezTo>
                      <a:pt x="29" y="172"/>
                      <a:pt x="32" y="172"/>
                      <a:pt x="35" y="173"/>
                    </a:cubicBezTo>
                    <a:cubicBezTo>
                      <a:pt x="37" y="173"/>
                      <a:pt x="39" y="174"/>
                      <a:pt x="40" y="176"/>
                    </a:cubicBezTo>
                    <a:cubicBezTo>
                      <a:pt x="41" y="178"/>
                      <a:pt x="40" y="180"/>
                      <a:pt x="38" y="182"/>
                    </a:cubicBezTo>
                    <a:cubicBezTo>
                      <a:pt x="38" y="182"/>
                      <a:pt x="37" y="183"/>
                      <a:pt x="37" y="184"/>
                    </a:cubicBezTo>
                    <a:cubicBezTo>
                      <a:pt x="37" y="185"/>
                      <a:pt x="37" y="185"/>
                      <a:pt x="40" y="186"/>
                    </a:cubicBezTo>
                    <a:cubicBezTo>
                      <a:pt x="43" y="187"/>
                      <a:pt x="46" y="188"/>
                      <a:pt x="49" y="189"/>
                    </a:cubicBezTo>
                    <a:cubicBezTo>
                      <a:pt x="54" y="192"/>
                      <a:pt x="61" y="194"/>
                      <a:pt x="64" y="194"/>
                    </a:cubicBezTo>
                    <a:cubicBezTo>
                      <a:pt x="63" y="192"/>
                      <a:pt x="63" y="191"/>
                      <a:pt x="64" y="190"/>
                    </a:cubicBezTo>
                    <a:cubicBezTo>
                      <a:pt x="64" y="188"/>
                      <a:pt x="67" y="188"/>
                      <a:pt x="70" y="188"/>
                    </a:cubicBezTo>
                    <a:cubicBezTo>
                      <a:pt x="72" y="188"/>
                      <a:pt x="77" y="188"/>
                      <a:pt x="79" y="191"/>
                    </a:cubicBezTo>
                    <a:cubicBezTo>
                      <a:pt x="80" y="191"/>
                      <a:pt x="81" y="190"/>
                      <a:pt x="83" y="189"/>
                    </a:cubicBezTo>
                    <a:cubicBezTo>
                      <a:pt x="86" y="188"/>
                      <a:pt x="90" y="186"/>
                      <a:pt x="93" y="187"/>
                    </a:cubicBezTo>
                    <a:cubicBezTo>
                      <a:pt x="95" y="188"/>
                      <a:pt x="97" y="187"/>
                      <a:pt x="99" y="186"/>
                    </a:cubicBezTo>
                    <a:cubicBezTo>
                      <a:pt x="100" y="185"/>
                      <a:pt x="102" y="184"/>
                      <a:pt x="104" y="184"/>
                    </a:cubicBezTo>
                    <a:cubicBezTo>
                      <a:pt x="105" y="184"/>
                      <a:pt x="106" y="184"/>
                      <a:pt x="108" y="185"/>
                    </a:cubicBezTo>
                    <a:cubicBezTo>
                      <a:pt x="110" y="186"/>
                      <a:pt x="116" y="188"/>
                      <a:pt x="123" y="189"/>
                    </a:cubicBezTo>
                    <a:cubicBezTo>
                      <a:pt x="131" y="190"/>
                      <a:pt x="139" y="192"/>
                      <a:pt x="144" y="194"/>
                    </a:cubicBezTo>
                    <a:cubicBezTo>
                      <a:pt x="146" y="196"/>
                      <a:pt x="149" y="197"/>
                      <a:pt x="151" y="198"/>
                    </a:cubicBezTo>
                    <a:cubicBezTo>
                      <a:pt x="157" y="200"/>
                      <a:pt x="164" y="202"/>
                      <a:pt x="163" y="208"/>
                    </a:cubicBezTo>
                    <a:cubicBezTo>
                      <a:pt x="162" y="212"/>
                      <a:pt x="167" y="216"/>
                      <a:pt x="177" y="221"/>
                    </a:cubicBezTo>
                    <a:cubicBezTo>
                      <a:pt x="189" y="226"/>
                      <a:pt x="189" y="238"/>
                      <a:pt x="189" y="241"/>
                    </a:cubicBezTo>
                    <a:cubicBezTo>
                      <a:pt x="189" y="243"/>
                      <a:pt x="191" y="246"/>
                      <a:pt x="193" y="248"/>
                    </a:cubicBezTo>
                    <a:cubicBezTo>
                      <a:pt x="195" y="250"/>
                      <a:pt x="198" y="252"/>
                      <a:pt x="196" y="255"/>
                    </a:cubicBezTo>
                    <a:cubicBezTo>
                      <a:pt x="195" y="257"/>
                      <a:pt x="199" y="261"/>
                      <a:pt x="202" y="264"/>
                    </a:cubicBezTo>
                    <a:cubicBezTo>
                      <a:pt x="203" y="265"/>
                      <a:pt x="204" y="266"/>
                      <a:pt x="204" y="268"/>
                    </a:cubicBezTo>
                    <a:cubicBezTo>
                      <a:pt x="204" y="271"/>
                      <a:pt x="201" y="273"/>
                      <a:pt x="199" y="275"/>
                    </a:cubicBezTo>
                    <a:cubicBezTo>
                      <a:pt x="197" y="276"/>
                      <a:pt x="196" y="277"/>
                      <a:pt x="196" y="278"/>
                    </a:cubicBezTo>
                    <a:cubicBezTo>
                      <a:pt x="198" y="281"/>
                      <a:pt x="198" y="284"/>
                      <a:pt x="197" y="286"/>
                    </a:cubicBezTo>
                    <a:cubicBezTo>
                      <a:pt x="197" y="288"/>
                      <a:pt x="196" y="290"/>
                      <a:pt x="197" y="291"/>
                    </a:cubicBezTo>
                    <a:cubicBezTo>
                      <a:pt x="198" y="292"/>
                      <a:pt x="199" y="292"/>
                      <a:pt x="200" y="293"/>
                    </a:cubicBezTo>
                    <a:cubicBezTo>
                      <a:pt x="205" y="293"/>
                      <a:pt x="207" y="292"/>
                      <a:pt x="209" y="290"/>
                    </a:cubicBezTo>
                    <a:cubicBezTo>
                      <a:pt x="210" y="288"/>
                      <a:pt x="213" y="285"/>
                      <a:pt x="217" y="285"/>
                    </a:cubicBezTo>
                    <a:cubicBezTo>
                      <a:pt x="219" y="285"/>
                      <a:pt x="221" y="285"/>
                      <a:pt x="222" y="287"/>
                    </a:cubicBezTo>
                    <a:cubicBezTo>
                      <a:pt x="223" y="289"/>
                      <a:pt x="223" y="291"/>
                      <a:pt x="222" y="292"/>
                    </a:cubicBezTo>
                    <a:cubicBezTo>
                      <a:pt x="222" y="295"/>
                      <a:pt x="221" y="296"/>
                      <a:pt x="222" y="297"/>
                    </a:cubicBezTo>
                    <a:cubicBezTo>
                      <a:pt x="224" y="299"/>
                      <a:pt x="227" y="300"/>
                      <a:pt x="230" y="300"/>
                    </a:cubicBezTo>
                    <a:cubicBezTo>
                      <a:pt x="234" y="302"/>
                      <a:pt x="239" y="303"/>
                      <a:pt x="244" y="307"/>
                    </a:cubicBezTo>
                    <a:cubicBezTo>
                      <a:pt x="249" y="312"/>
                      <a:pt x="249" y="314"/>
                      <a:pt x="249" y="316"/>
                    </a:cubicBezTo>
                    <a:cubicBezTo>
                      <a:pt x="248" y="319"/>
                      <a:pt x="242" y="319"/>
                      <a:pt x="237" y="315"/>
                    </a:cubicBezTo>
                    <a:cubicBezTo>
                      <a:pt x="234" y="313"/>
                      <a:pt x="227" y="312"/>
                      <a:pt x="219" y="312"/>
                    </a:cubicBezTo>
                    <a:cubicBezTo>
                      <a:pt x="216" y="312"/>
                      <a:pt x="213" y="312"/>
                      <a:pt x="212" y="312"/>
                    </a:cubicBezTo>
                    <a:cubicBezTo>
                      <a:pt x="217" y="316"/>
                      <a:pt x="232" y="323"/>
                      <a:pt x="237" y="323"/>
                    </a:cubicBezTo>
                    <a:cubicBezTo>
                      <a:pt x="237" y="323"/>
                      <a:pt x="238" y="323"/>
                      <a:pt x="238" y="323"/>
                    </a:cubicBezTo>
                    <a:cubicBezTo>
                      <a:pt x="238" y="323"/>
                      <a:pt x="239" y="323"/>
                      <a:pt x="240" y="323"/>
                    </a:cubicBezTo>
                    <a:cubicBezTo>
                      <a:pt x="244" y="323"/>
                      <a:pt x="249" y="327"/>
                      <a:pt x="250" y="331"/>
                    </a:cubicBezTo>
                    <a:cubicBezTo>
                      <a:pt x="252" y="334"/>
                      <a:pt x="251" y="337"/>
                      <a:pt x="250" y="338"/>
                    </a:cubicBezTo>
                    <a:cubicBezTo>
                      <a:pt x="248" y="340"/>
                      <a:pt x="248" y="344"/>
                      <a:pt x="248" y="348"/>
                    </a:cubicBezTo>
                    <a:cubicBezTo>
                      <a:pt x="248" y="350"/>
                      <a:pt x="248" y="351"/>
                      <a:pt x="248" y="353"/>
                    </a:cubicBezTo>
                    <a:cubicBezTo>
                      <a:pt x="248" y="354"/>
                      <a:pt x="247" y="356"/>
                      <a:pt x="243" y="356"/>
                    </a:cubicBezTo>
                    <a:cubicBezTo>
                      <a:pt x="242" y="356"/>
                      <a:pt x="240" y="356"/>
                      <a:pt x="238" y="356"/>
                    </a:cubicBezTo>
                    <a:cubicBezTo>
                      <a:pt x="236" y="355"/>
                      <a:pt x="234" y="355"/>
                      <a:pt x="232" y="355"/>
                    </a:cubicBezTo>
                    <a:cubicBezTo>
                      <a:pt x="227" y="356"/>
                      <a:pt x="225" y="357"/>
                      <a:pt x="225" y="361"/>
                    </a:cubicBezTo>
                    <a:cubicBezTo>
                      <a:pt x="225" y="365"/>
                      <a:pt x="222" y="368"/>
                      <a:pt x="220" y="370"/>
                    </a:cubicBezTo>
                    <a:cubicBezTo>
                      <a:pt x="218" y="373"/>
                      <a:pt x="216" y="375"/>
                      <a:pt x="215" y="378"/>
                    </a:cubicBezTo>
                    <a:cubicBezTo>
                      <a:pt x="215" y="381"/>
                      <a:pt x="216" y="382"/>
                      <a:pt x="221" y="384"/>
                    </a:cubicBezTo>
                    <a:cubicBezTo>
                      <a:pt x="222" y="384"/>
                      <a:pt x="224" y="385"/>
                      <a:pt x="226" y="386"/>
                    </a:cubicBezTo>
                    <a:cubicBezTo>
                      <a:pt x="227" y="387"/>
                      <a:pt x="227" y="388"/>
                      <a:pt x="227" y="389"/>
                    </a:cubicBezTo>
                    <a:cubicBezTo>
                      <a:pt x="227" y="391"/>
                      <a:pt x="225" y="392"/>
                      <a:pt x="223" y="394"/>
                    </a:cubicBezTo>
                    <a:cubicBezTo>
                      <a:pt x="221" y="395"/>
                      <a:pt x="218" y="396"/>
                      <a:pt x="218" y="398"/>
                    </a:cubicBezTo>
                    <a:cubicBezTo>
                      <a:pt x="217" y="401"/>
                      <a:pt x="227" y="409"/>
                      <a:pt x="232" y="412"/>
                    </a:cubicBezTo>
                    <a:cubicBezTo>
                      <a:pt x="236" y="414"/>
                      <a:pt x="236" y="420"/>
                      <a:pt x="235" y="425"/>
                    </a:cubicBezTo>
                    <a:cubicBezTo>
                      <a:pt x="235" y="428"/>
                      <a:pt x="235" y="431"/>
                      <a:pt x="235" y="433"/>
                    </a:cubicBezTo>
                    <a:cubicBezTo>
                      <a:pt x="236" y="434"/>
                      <a:pt x="236" y="434"/>
                      <a:pt x="237" y="434"/>
                    </a:cubicBezTo>
                    <a:cubicBezTo>
                      <a:pt x="238" y="434"/>
                      <a:pt x="238" y="434"/>
                      <a:pt x="238" y="434"/>
                    </a:cubicBezTo>
                    <a:cubicBezTo>
                      <a:pt x="239" y="434"/>
                      <a:pt x="240" y="434"/>
                      <a:pt x="241" y="435"/>
                    </a:cubicBezTo>
                    <a:cubicBezTo>
                      <a:pt x="242" y="436"/>
                      <a:pt x="242" y="438"/>
                      <a:pt x="242" y="439"/>
                    </a:cubicBezTo>
                    <a:cubicBezTo>
                      <a:pt x="242" y="443"/>
                      <a:pt x="243" y="444"/>
                      <a:pt x="245" y="445"/>
                    </a:cubicBezTo>
                    <a:cubicBezTo>
                      <a:pt x="246" y="446"/>
                      <a:pt x="248" y="448"/>
                      <a:pt x="248" y="450"/>
                    </a:cubicBezTo>
                    <a:cubicBezTo>
                      <a:pt x="248" y="451"/>
                      <a:pt x="250" y="452"/>
                      <a:pt x="251" y="453"/>
                    </a:cubicBezTo>
                    <a:cubicBezTo>
                      <a:pt x="254" y="454"/>
                      <a:pt x="258" y="456"/>
                      <a:pt x="256" y="461"/>
                    </a:cubicBezTo>
                    <a:cubicBezTo>
                      <a:pt x="255" y="465"/>
                      <a:pt x="257" y="468"/>
                      <a:pt x="260" y="471"/>
                    </a:cubicBezTo>
                    <a:cubicBezTo>
                      <a:pt x="260" y="471"/>
                      <a:pt x="261" y="472"/>
                      <a:pt x="261" y="473"/>
                    </a:cubicBezTo>
                    <a:cubicBezTo>
                      <a:pt x="262" y="474"/>
                      <a:pt x="264" y="476"/>
                      <a:pt x="266" y="477"/>
                    </a:cubicBezTo>
                    <a:cubicBezTo>
                      <a:pt x="270" y="480"/>
                      <a:pt x="273" y="483"/>
                      <a:pt x="274" y="487"/>
                    </a:cubicBezTo>
                    <a:cubicBezTo>
                      <a:pt x="276" y="490"/>
                      <a:pt x="280" y="495"/>
                      <a:pt x="285" y="494"/>
                    </a:cubicBezTo>
                    <a:cubicBezTo>
                      <a:pt x="285" y="493"/>
                      <a:pt x="286" y="493"/>
                      <a:pt x="287" y="493"/>
                    </a:cubicBezTo>
                    <a:cubicBezTo>
                      <a:pt x="290" y="493"/>
                      <a:pt x="291" y="495"/>
                      <a:pt x="293" y="496"/>
                    </a:cubicBezTo>
                    <a:cubicBezTo>
                      <a:pt x="294" y="497"/>
                      <a:pt x="295" y="497"/>
                      <a:pt x="296" y="497"/>
                    </a:cubicBezTo>
                    <a:cubicBezTo>
                      <a:pt x="296" y="497"/>
                      <a:pt x="297" y="497"/>
                      <a:pt x="298" y="497"/>
                    </a:cubicBezTo>
                    <a:cubicBezTo>
                      <a:pt x="303" y="497"/>
                      <a:pt x="310" y="500"/>
                      <a:pt x="311" y="504"/>
                    </a:cubicBezTo>
                    <a:cubicBezTo>
                      <a:pt x="312" y="506"/>
                      <a:pt x="322" y="509"/>
                      <a:pt x="329" y="510"/>
                    </a:cubicBezTo>
                    <a:cubicBezTo>
                      <a:pt x="330" y="510"/>
                      <a:pt x="330" y="510"/>
                      <a:pt x="330" y="510"/>
                    </a:cubicBezTo>
                    <a:cubicBezTo>
                      <a:pt x="330" y="510"/>
                      <a:pt x="331" y="509"/>
                      <a:pt x="332" y="507"/>
                    </a:cubicBezTo>
                    <a:cubicBezTo>
                      <a:pt x="333" y="505"/>
                      <a:pt x="334" y="503"/>
                      <a:pt x="336" y="502"/>
                    </a:cubicBezTo>
                    <a:cubicBezTo>
                      <a:pt x="337" y="501"/>
                      <a:pt x="338" y="496"/>
                      <a:pt x="338" y="494"/>
                    </a:cubicBezTo>
                    <a:cubicBezTo>
                      <a:pt x="339" y="489"/>
                      <a:pt x="340" y="485"/>
                      <a:pt x="342" y="484"/>
                    </a:cubicBezTo>
                    <a:cubicBezTo>
                      <a:pt x="343" y="484"/>
                      <a:pt x="343" y="481"/>
                      <a:pt x="343" y="477"/>
                    </a:cubicBezTo>
                    <a:cubicBezTo>
                      <a:pt x="343" y="473"/>
                      <a:pt x="342" y="470"/>
                      <a:pt x="341" y="470"/>
                    </a:cubicBezTo>
                    <a:cubicBezTo>
                      <a:pt x="339" y="469"/>
                      <a:pt x="338" y="467"/>
                      <a:pt x="338" y="465"/>
                    </a:cubicBezTo>
                    <a:cubicBezTo>
                      <a:pt x="339" y="463"/>
                      <a:pt x="342" y="460"/>
                      <a:pt x="348" y="461"/>
                    </a:cubicBezTo>
                    <a:cubicBezTo>
                      <a:pt x="351" y="461"/>
                      <a:pt x="351" y="460"/>
                      <a:pt x="352" y="458"/>
                    </a:cubicBezTo>
                    <a:cubicBezTo>
                      <a:pt x="353" y="456"/>
                      <a:pt x="353" y="454"/>
                      <a:pt x="356" y="453"/>
                    </a:cubicBezTo>
                    <a:cubicBezTo>
                      <a:pt x="357" y="453"/>
                      <a:pt x="357" y="451"/>
                      <a:pt x="357" y="450"/>
                    </a:cubicBezTo>
                    <a:cubicBezTo>
                      <a:pt x="358" y="448"/>
                      <a:pt x="358" y="445"/>
                      <a:pt x="361" y="444"/>
                    </a:cubicBezTo>
                    <a:cubicBezTo>
                      <a:pt x="361" y="444"/>
                      <a:pt x="361" y="444"/>
                      <a:pt x="361" y="444"/>
                    </a:cubicBezTo>
                    <a:cubicBezTo>
                      <a:pt x="361" y="443"/>
                      <a:pt x="361" y="441"/>
                      <a:pt x="360" y="439"/>
                    </a:cubicBezTo>
                    <a:cubicBezTo>
                      <a:pt x="358" y="437"/>
                      <a:pt x="359" y="436"/>
                      <a:pt x="359" y="435"/>
                    </a:cubicBezTo>
                    <a:cubicBezTo>
                      <a:pt x="360" y="433"/>
                      <a:pt x="362" y="432"/>
                      <a:pt x="365" y="431"/>
                    </a:cubicBezTo>
                    <a:cubicBezTo>
                      <a:pt x="366" y="431"/>
                      <a:pt x="366" y="431"/>
                      <a:pt x="366" y="430"/>
                    </a:cubicBezTo>
                    <a:cubicBezTo>
                      <a:pt x="366" y="429"/>
                      <a:pt x="365" y="427"/>
                      <a:pt x="363" y="426"/>
                    </a:cubicBezTo>
                    <a:cubicBezTo>
                      <a:pt x="359" y="425"/>
                      <a:pt x="358" y="422"/>
                      <a:pt x="358" y="420"/>
                    </a:cubicBezTo>
                    <a:cubicBezTo>
                      <a:pt x="359" y="417"/>
                      <a:pt x="363" y="416"/>
                      <a:pt x="366" y="419"/>
                    </a:cubicBezTo>
                    <a:cubicBezTo>
                      <a:pt x="367" y="419"/>
                      <a:pt x="369" y="420"/>
                      <a:pt x="370" y="420"/>
                    </a:cubicBezTo>
                    <a:cubicBezTo>
                      <a:pt x="370" y="420"/>
                      <a:pt x="370" y="420"/>
                      <a:pt x="370" y="420"/>
                    </a:cubicBezTo>
                    <a:cubicBezTo>
                      <a:pt x="370" y="420"/>
                      <a:pt x="370" y="419"/>
                      <a:pt x="370" y="418"/>
                    </a:cubicBezTo>
                    <a:cubicBezTo>
                      <a:pt x="368" y="416"/>
                      <a:pt x="369" y="415"/>
                      <a:pt x="369" y="414"/>
                    </a:cubicBezTo>
                    <a:cubicBezTo>
                      <a:pt x="370" y="411"/>
                      <a:pt x="375" y="409"/>
                      <a:pt x="382" y="409"/>
                    </a:cubicBezTo>
                    <a:cubicBezTo>
                      <a:pt x="385" y="408"/>
                      <a:pt x="388" y="407"/>
                      <a:pt x="389" y="406"/>
                    </a:cubicBezTo>
                    <a:cubicBezTo>
                      <a:pt x="390" y="404"/>
                      <a:pt x="390" y="403"/>
                      <a:pt x="389" y="401"/>
                    </a:cubicBezTo>
                    <a:cubicBezTo>
                      <a:pt x="389" y="400"/>
                      <a:pt x="389" y="398"/>
                      <a:pt x="390" y="397"/>
                    </a:cubicBezTo>
                    <a:cubicBezTo>
                      <a:pt x="392" y="394"/>
                      <a:pt x="397" y="395"/>
                      <a:pt x="399" y="397"/>
                    </a:cubicBezTo>
                    <a:cubicBezTo>
                      <a:pt x="399" y="398"/>
                      <a:pt x="400" y="399"/>
                      <a:pt x="399" y="401"/>
                    </a:cubicBezTo>
                    <a:cubicBezTo>
                      <a:pt x="398" y="403"/>
                      <a:pt x="398" y="404"/>
                      <a:pt x="398" y="405"/>
                    </a:cubicBezTo>
                    <a:cubicBezTo>
                      <a:pt x="398" y="405"/>
                      <a:pt x="398" y="405"/>
                      <a:pt x="398" y="405"/>
                    </a:cubicBezTo>
                    <a:cubicBezTo>
                      <a:pt x="400" y="403"/>
                      <a:pt x="403" y="403"/>
                      <a:pt x="407" y="402"/>
                    </a:cubicBezTo>
                    <a:cubicBezTo>
                      <a:pt x="411" y="402"/>
                      <a:pt x="415" y="402"/>
                      <a:pt x="420" y="400"/>
                    </a:cubicBezTo>
                    <a:cubicBezTo>
                      <a:pt x="431" y="397"/>
                      <a:pt x="441" y="388"/>
                      <a:pt x="443" y="380"/>
                    </a:cubicBezTo>
                    <a:cubicBezTo>
                      <a:pt x="445" y="375"/>
                      <a:pt x="450" y="372"/>
                      <a:pt x="453" y="371"/>
                    </a:cubicBezTo>
                    <a:cubicBezTo>
                      <a:pt x="457" y="369"/>
                      <a:pt x="458" y="368"/>
                      <a:pt x="457" y="367"/>
                    </a:cubicBezTo>
                    <a:cubicBezTo>
                      <a:pt x="457" y="364"/>
                      <a:pt x="457" y="362"/>
                      <a:pt x="458" y="360"/>
                    </a:cubicBezTo>
                    <a:cubicBezTo>
                      <a:pt x="459" y="359"/>
                      <a:pt x="460" y="358"/>
                      <a:pt x="463" y="358"/>
                    </a:cubicBezTo>
                    <a:cubicBezTo>
                      <a:pt x="465" y="358"/>
                      <a:pt x="468" y="359"/>
                      <a:pt x="471" y="360"/>
                    </a:cubicBezTo>
                    <a:cubicBezTo>
                      <a:pt x="472" y="361"/>
                      <a:pt x="473" y="361"/>
                      <a:pt x="473" y="361"/>
                    </a:cubicBezTo>
                    <a:cubicBezTo>
                      <a:pt x="474" y="359"/>
                      <a:pt x="476" y="358"/>
                      <a:pt x="481" y="358"/>
                    </a:cubicBezTo>
                    <a:cubicBezTo>
                      <a:pt x="485" y="358"/>
                      <a:pt x="487" y="357"/>
                      <a:pt x="489" y="356"/>
                    </a:cubicBezTo>
                    <a:cubicBezTo>
                      <a:pt x="491" y="355"/>
                      <a:pt x="493" y="354"/>
                      <a:pt x="498" y="354"/>
                    </a:cubicBezTo>
                    <a:cubicBezTo>
                      <a:pt x="507" y="354"/>
                      <a:pt x="529" y="350"/>
                      <a:pt x="537" y="343"/>
                    </a:cubicBezTo>
                    <a:cubicBezTo>
                      <a:pt x="542" y="339"/>
                      <a:pt x="550" y="335"/>
                      <a:pt x="558" y="332"/>
                    </a:cubicBezTo>
                    <a:cubicBezTo>
                      <a:pt x="562" y="330"/>
                      <a:pt x="566" y="328"/>
                      <a:pt x="569" y="327"/>
                    </a:cubicBezTo>
                    <a:cubicBezTo>
                      <a:pt x="569" y="326"/>
                      <a:pt x="569" y="326"/>
                      <a:pt x="570" y="326"/>
                    </a:cubicBezTo>
                    <a:cubicBezTo>
                      <a:pt x="565" y="327"/>
                      <a:pt x="559" y="327"/>
                      <a:pt x="554" y="3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41" name="Freeform 2177">
                <a:extLst>
                  <a:ext uri="{FF2B5EF4-FFF2-40B4-BE49-F238E27FC236}">
                    <a16:creationId xmlns:a16="http://schemas.microsoft.com/office/drawing/2014/main" id="{0F2D4692-949E-834F-BF90-1B6A49562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663" y="2425157"/>
                <a:ext cx="55752" cy="30574"/>
              </a:xfrm>
              <a:custGeom>
                <a:avLst/>
                <a:gdLst>
                  <a:gd name="T0" fmla="*/ 22 w 31"/>
                  <a:gd name="T1" fmla="*/ 6 h 18"/>
                  <a:gd name="T2" fmla="*/ 8 w 31"/>
                  <a:gd name="T3" fmla="*/ 0 h 18"/>
                  <a:gd name="T4" fmla="*/ 4 w 31"/>
                  <a:gd name="T5" fmla="*/ 1 h 18"/>
                  <a:gd name="T6" fmla="*/ 2 w 31"/>
                  <a:gd name="T7" fmla="*/ 4 h 18"/>
                  <a:gd name="T8" fmla="*/ 2 w 31"/>
                  <a:gd name="T9" fmla="*/ 9 h 18"/>
                  <a:gd name="T10" fmla="*/ 7 w 31"/>
                  <a:gd name="T11" fmla="*/ 12 h 18"/>
                  <a:gd name="T12" fmla="*/ 14 w 31"/>
                  <a:gd name="T13" fmla="*/ 16 h 18"/>
                  <a:gd name="T14" fmla="*/ 19 w 31"/>
                  <a:gd name="T15" fmla="*/ 18 h 18"/>
                  <a:gd name="T16" fmla="*/ 31 w 31"/>
                  <a:gd name="T17" fmla="*/ 13 h 18"/>
                  <a:gd name="T18" fmla="*/ 29 w 31"/>
                  <a:gd name="T19" fmla="*/ 11 h 18"/>
                  <a:gd name="T20" fmla="*/ 22 w 31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18">
                    <a:moveTo>
                      <a:pt x="22" y="6"/>
                    </a:moveTo>
                    <a:cubicBezTo>
                      <a:pt x="20" y="2"/>
                      <a:pt x="13" y="0"/>
                      <a:pt x="8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0" y="6"/>
                      <a:pt x="0" y="7"/>
                      <a:pt x="2" y="9"/>
                    </a:cubicBezTo>
                    <a:cubicBezTo>
                      <a:pt x="3" y="11"/>
                      <a:pt x="5" y="11"/>
                      <a:pt x="7" y="12"/>
                    </a:cubicBezTo>
                    <a:cubicBezTo>
                      <a:pt x="9" y="13"/>
                      <a:pt x="11" y="14"/>
                      <a:pt x="14" y="16"/>
                    </a:cubicBezTo>
                    <a:cubicBezTo>
                      <a:pt x="15" y="17"/>
                      <a:pt x="17" y="18"/>
                      <a:pt x="19" y="18"/>
                    </a:cubicBezTo>
                    <a:cubicBezTo>
                      <a:pt x="25" y="18"/>
                      <a:pt x="31" y="15"/>
                      <a:pt x="31" y="13"/>
                    </a:cubicBezTo>
                    <a:cubicBezTo>
                      <a:pt x="31" y="12"/>
                      <a:pt x="31" y="12"/>
                      <a:pt x="29" y="11"/>
                    </a:cubicBezTo>
                    <a:cubicBezTo>
                      <a:pt x="27" y="10"/>
                      <a:pt x="24" y="9"/>
                      <a:pt x="2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142" name="Freeform 2224">
                <a:extLst>
                  <a:ext uri="{FF2B5EF4-FFF2-40B4-BE49-F238E27FC236}">
                    <a16:creationId xmlns:a16="http://schemas.microsoft.com/office/drawing/2014/main" id="{67037EA1-D229-8641-BF06-677EECE4E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084" y="2551051"/>
                <a:ext cx="204424" cy="93521"/>
              </a:xfrm>
              <a:custGeom>
                <a:avLst/>
                <a:gdLst>
                  <a:gd name="T0" fmla="*/ 108 w 115"/>
                  <a:gd name="T1" fmla="*/ 31 h 54"/>
                  <a:gd name="T2" fmla="*/ 115 w 115"/>
                  <a:gd name="T3" fmla="*/ 24 h 54"/>
                  <a:gd name="T4" fmla="*/ 111 w 115"/>
                  <a:gd name="T5" fmla="*/ 17 h 54"/>
                  <a:gd name="T6" fmla="*/ 103 w 115"/>
                  <a:gd name="T7" fmla="*/ 9 h 54"/>
                  <a:gd name="T8" fmla="*/ 101 w 115"/>
                  <a:gd name="T9" fmla="*/ 4 h 54"/>
                  <a:gd name="T10" fmla="*/ 95 w 115"/>
                  <a:gd name="T11" fmla="*/ 5 h 54"/>
                  <a:gd name="T12" fmla="*/ 85 w 115"/>
                  <a:gd name="T13" fmla="*/ 0 h 54"/>
                  <a:gd name="T14" fmla="*/ 85 w 115"/>
                  <a:gd name="T15" fmla="*/ 5 h 54"/>
                  <a:gd name="T16" fmla="*/ 79 w 115"/>
                  <a:gd name="T17" fmla="*/ 7 h 54"/>
                  <a:gd name="T18" fmla="*/ 70 w 115"/>
                  <a:gd name="T19" fmla="*/ 7 h 54"/>
                  <a:gd name="T20" fmla="*/ 67 w 115"/>
                  <a:gd name="T21" fmla="*/ 7 h 54"/>
                  <a:gd name="T22" fmla="*/ 66 w 115"/>
                  <a:gd name="T23" fmla="*/ 9 h 54"/>
                  <a:gd name="T24" fmla="*/ 60 w 115"/>
                  <a:gd name="T25" fmla="*/ 7 h 54"/>
                  <a:gd name="T26" fmla="*/ 55 w 115"/>
                  <a:gd name="T27" fmla="*/ 7 h 54"/>
                  <a:gd name="T28" fmla="*/ 53 w 115"/>
                  <a:gd name="T29" fmla="*/ 13 h 54"/>
                  <a:gd name="T30" fmla="*/ 46 w 115"/>
                  <a:gd name="T31" fmla="*/ 8 h 54"/>
                  <a:gd name="T32" fmla="*/ 44 w 115"/>
                  <a:gd name="T33" fmla="*/ 8 h 54"/>
                  <a:gd name="T34" fmla="*/ 45 w 115"/>
                  <a:gd name="T35" fmla="*/ 17 h 54"/>
                  <a:gd name="T36" fmla="*/ 35 w 115"/>
                  <a:gd name="T37" fmla="*/ 20 h 54"/>
                  <a:gd name="T38" fmla="*/ 27 w 115"/>
                  <a:gd name="T39" fmla="*/ 15 h 54"/>
                  <a:gd name="T40" fmla="*/ 13 w 115"/>
                  <a:gd name="T41" fmla="*/ 1 h 54"/>
                  <a:gd name="T42" fmla="*/ 16 w 115"/>
                  <a:gd name="T43" fmla="*/ 4 h 54"/>
                  <a:gd name="T44" fmla="*/ 15 w 115"/>
                  <a:gd name="T45" fmla="*/ 9 h 54"/>
                  <a:gd name="T46" fmla="*/ 9 w 115"/>
                  <a:gd name="T47" fmla="*/ 6 h 54"/>
                  <a:gd name="T48" fmla="*/ 2 w 115"/>
                  <a:gd name="T49" fmla="*/ 13 h 54"/>
                  <a:gd name="T50" fmla="*/ 4 w 115"/>
                  <a:gd name="T51" fmla="*/ 17 h 54"/>
                  <a:gd name="T52" fmla="*/ 24 w 115"/>
                  <a:gd name="T53" fmla="*/ 16 h 54"/>
                  <a:gd name="T54" fmla="*/ 22 w 115"/>
                  <a:gd name="T55" fmla="*/ 23 h 54"/>
                  <a:gd name="T56" fmla="*/ 23 w 115"/>
                  <a:gd name="T57" fmla="*/ 26 h 54"/>
                  <a:gd name="T58" fmla="*/ 20 w 115"/>
                  <a:gd name="T59" fmla="*/ 30 h 54"/>
                  <a:gd name="T60" fmla="*/ 20 w 115"/>
                  <a:gd name="T61" fmla="*/ 33 h 54"/>
                  <a:gd name="T62" fmla="*/ 26 w 115"/>
                  <a:gd name="T63" fmla="*/ 36 h 54"/>
                  <a:gd name="T64" fmla="*/ 28 w 115"/>
                  <a:gd name="T65" fmla="*/ 41 h 54"/>
                  <a:gd name="T66" fmla="*/ 17 w 115"/>
                  <a:gd name="T67" fmla="*/ 46 h 54"/>
                  <a:gd name="T68" fmla="*/ 29 w 115"/>
                  <a:gd name="T69" fmla="*/ 45 h 54"/>
                  <a:gd name="T70" fmla="*/ 44 w 115"/>
                  <a:gd name="T71" fmla="*/ 50 h 54"/>
                  <a:gd name="T72" fmla="*/ 56 w 115"/>
                  <a:gd name="T73" fmla="*/ 54 h 54"/>
                  <a:gd name="T74" fmla="*/ 68 w 115"/>
                  <a:gd name="T75" fmla="*/ 50 h 54"/>
                  <a:gd name="T76" fmla="*/ 83 w 115"/>
                  <a:gd name="T77" fmla="*/ 44 h 54"/>
                  <a:gd name="T78" fmla="*/ 104 w 115"/>
                  <a:gd name="T7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" h="54">
                    <a:moveTo>
                      <a:pt x="104" y="34"/>
                    </a:moveTo>
                    <a:cubicBezTo>
                      <a:pt x="105" y="33"/>
                      <a:pt x="106" y="31"/>
                      <a:pt x="108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10" y="31"/>
                      <a:pt x="113" y="27"/>
                      <a:pt x="115" y="24"/>
                    </a:cubicBezTo>
                    <a:cubicBezTo>
                      <a:pt x="115" y="23"/>
                      <a:pt x="115" y="21"/>
                      <a:pt x="114" y="20"/>
                    </a:cubicBezTo>
                    <a:cubicBezTo>
                      <a:pt x="113" y="18"/>
                      <a:pt x="112" y="17"/>
                      <a:pt x="111" y="17"/>
                    </a:cubicBezTo>
                    <a:cubicBezTo>
                      <a:pt x="108" y="17"/>
                      <a:pt x="105" y="16"/>
                      <a:pt x="104" y="14"/>
                    </a:cubicBezTo>
                    <a:cubicBezTo>
                      <a:pt x="103" y="12"/>
                      <a:pt x="102" y="10"/>
                      <a:pt x="103" y="9"/>
                    </a:cubicBezTo>
                    <a:cubicBezTo>
                      <a:pt x="103" y="8"/>
                      <a:pt x="102" y="7"/>
                      <a:pt x="102" y="6"/>
                    </a:cubicBezTo>
                    <a:cubicBezTo>
                      <a:pt x="101" y="5"/>
                      <a:pt x="101" y="5"/>
                      <a:pt x="101" y="4"/>
                    </a:cubicBezTo>
                    <a:cubicBezTo>
                      <a:pt x="99" y="4"/>
                      <a:pt x="98" y="4"/>
                      <a:pt x="96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3" y="5"/>
                      <a:pt x="91" y="4"/>
                      <a:pt x="89" y="2"/>
                    </a:cubicBezTo>
                    <a:cubicBezTo>
                      <a:pt x="88" y="1"/>
                      <a:pt x="86" y="0"/>
                      <a:pt x="85" y="0"/>
                    </a:cubicBezTo>
                    <a:cubicBezTo>
                      <a:pt x="85" y="0"/>
                      <a:pt x="85" y="0"/>
                      <a:pt x="85" y="2"/>
                    </a:cubicBezTo>
                    <a:cubicBezTo>
                      <a:pt x="85" y="3"/>
                      <a:pt x="85" y="4"/>
                      <a:pt x="85" y="5"/>
                    </a:cubicBezTo>
                    <a:cubicBezTo>
                      <a:pt x="85" y="6"/>
                      <a:pt x="84" y="7"/>
                      <a:pt x="82" y="7"/>
                    </a:cubicBezTo>
                    <a:cubicBezTo>
                      <a:pt x="81" y="7"/>
                      <a:pt x="80" y="7"/>
                      <a:pt x="79" y="7"/>
                    </a:cubicBezTo>
                    <a:cubicBezTo>
                      <a:pt x="79" y="7"/>
                      <a:pt x="78" y="7"/>
                      <a:pt x="78" y="7"/>
                    </a:cubicBezTo>
                    <a:cubicBezTo>
                      <a:pt x="77" y="10"/>
                      <a:pt x="73" y="10"/>
                      <a:pt x="70" y="7"/>
                    </a:cubicBezTo>
                    <a:cubicBezTo>
                      <a:pt x="70" y="6"/>
                      <a:pt x="69" y="6"/>
                      <a:pt x="69" y="6"/>
                    </a:cubicBezTo>
                    <a:cubicBezTo>
                      <a:pt x="68" y="6"/>
                      <a:pt x="67" y="6"/>
                      <a:pt x="67" y="7"/>
                    </a:cubicBezTo>
                    <a:cubicBezTo>
                      <a:pt x="67" y="7"/>
                      <a:pt x="67" y="8"/>
                      <a:pt x="67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2" y="9"/>
                      <a:pt x="60" y="7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7" y="5"/>
                      <a:pt x="56" y="6"/>
                      <a:pt x="55" y="7"/>
                    </a:cubicBezTo>
                    <a:cubicBezTo>
                      <a:pt x="54" y="8"/>
                      <a:pt x="54" y="9"/>
                      <a:pt x="54" y="9"/>
                    </a:cubicBezTo>
                    <a:cubicBezTo>
                      <a:pt x="54" y="11"/>
                      <a:pt x="54" y="12"/>
                      <a:pt x="53" y="13"/>
                    </a:cubicBezTo>
                    <a:cubicBezTo>
                      <a:pt x="53" y="13"/>
                      <a:pt x="52" y="13"/>
                      <a:pt x="51" y="13"/>
                    </a:cubicBezTo>
                    <a:cubicBezTo>
                      <a:pt x="49" y="13"/>
                      <a:pt x="48" y="12"/>
                      <a:pt x="46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4" y="7"/>
                      <a:pt x="44" y="8"/>
                    </a:cubicBezTo>
                    <a:cubicBezTo>
                      <a:pt x="44" y="9"/>
                      <a:pt x="44" y="9"/>
                      <a:pt x="44" y="10"/>
                    </a:cubicBezTo>
                    <a:cubicBezTo>
                      <a:pt x="45" y="12"/>
                      <a:pt x="46" y="15"/>
                      <a:pt x="45" y="17"/>
                    </a:cubicBezTo>
                    <a:cubicBezTo>
                      <a:pt x="44" y="18"/>
                      <a:pt x="42" y="19"/>
                      <a:pt x="40" y="18"/>
                    </a:cubicBezTo>
                    <a:cubicBezTo>
                      <a:pt x="39" y="17"/>
                      <a:pt x="36" y="18"/>
                      <a:pt x="35" y="20"/>
                    </a:cubicBezTo>
                    <a:cubicBezTo>
                      <a:pt x="35" y="21"/>
                      <a:pt x="34" y="22"/>
                      <a:pt x="33" y="22"/>
                    </a:cubicBezTo>
                    <a:cubicBezTo>
                      <a:pt x="30" y="22"/>
                      <a:pt x="28" y="18"/>
                      <a:pt x="27" y="15"/>
                    </a:cubicBezTo>
                    <a:cubicBezTo>
                      <a:pt x="27" y="13"/>
                      <a:pt x="27" y="10"/>
                      <a:pt x="29" y="9"/>
                    </a:cubicBezTo>
                    <a:cubicBezTo>
                      <a:pt x="27" y="6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7" y="4"/>
                      <a:pt x="18" y="6"/>
                      <a:pt x="18" y="7"/>
                    </a:cubicBezTo>
                    <a:cubicBezTo>
                      <a:pt x="18" y="8"/>
                      <a:pt x="17" y="9"/>
                      <a:pt x="15" y="9"/>
                    </a:cubicBezTo>
                    <a:cubicBezTo>
                      <a:pt x="13" y="9"/>
                      <a:pt x="11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6" y="7"/>
                      <a:pt x="5" y="9"/>
                    </a:cubicBezTo>
                    <a:cubicBezTo>
                      <a:pt x="4" y="10"/>
                      <a:pt x="3" y="12"/>
                      <a:pt x="2" y="13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6"/>
                      <a:pt x="2" y="17"/>
                      <a:pt x="4" y="17"/>
                    </a:cubicBezTo>
                    <a:cubicBezTo>
                      <a:pt x="6" y="17"/>
                      <a:pt x="7" y="17"/>
                      <a:pt x="8" y="16"/>
                    </a:cubicBezTo>
                    <a:cubicBezTo>
                      <a:pt x="14" y="13"/>
                      <a:pt x="21" y="14"/>
                      <a:pt x="24" y="16"/>
                    </a:cubicBezTo>
                    <a:cubicBezTo>
                      <a:pt x="25" y="17"/>
                      <a:pt x="25" y="19"/>
                      <a:pt x="25" y="19"/>
                    </a:cubicBezTo>
                    <a:cubicBezTo>
                      <a:pt x="25" y="21"/>
                      <a:pt x="23" y="22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4"/>
                      <a:pt x="23" y="25"/>
                      <a:pt x="23" y="26"/>
                    </a:cubicBezTo>
                    <a:cubicBezTo>
                      <a:pt x="23" y="27"/>
                      <a:pt x="21" y="28"/>
                      <a:pt x="19" y="29"/>
                    </a:cubicBezTo>
                    <a:cubicBezTo>
                      <a:pt x="19" y="29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4" y="31"/>
                      <a:pt x="26" y="33"/>
                      <a:pt x="26" y="36"/>
                    </a:cubicBezTo>
                    <a:cubicBezTo>
                      <a:pt x="26" y="36"/>
                      <a:pt x="26" y="37"/>
                      <a:pt x="26" y="37"/>
                    </a:cubicBezTo>
                    <a:cubicBezTo>
                      <a:pt x="28" y="38"/>
                      <a:pt x="28" y="39"/>
                      <a:pt x="28" y="41"/>
                    </a:cubicBezTo>
                    <a:cubicBezTo>
                      <a:pt x="28" y="43"/>
                      <a:pt x="26" y="45"/>
                      <a:pt x="21" y="46"/>
                    </a:cubicBezTo>
                    <a:cubicBezTo>
                      <a:pt x="19" y="46"/>
                      <a:pt x="18" y="46"/>
                      <a:pt x="17" y="46"/>
                    </a:cubicBezTo>
                    <a:cubicBezTo>
                      <a:pt x="19" y="47"/>
                      <a:pt x="23" y="46"/>
                      <a:pt x="27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1" y="45"/>
                      <a:pt x="31" y="45"/>
                    </a:cubicBezTo>
                    <a:cubicBezTo>
                      <a:pt x="36" y="45"/>
                      <a:pt x="40" y="47"/>
                      <a:pt x="44" y="50"/>
                    </a:cubicBezTo>
                    <a:cubicBezTo>
                      <a:pt x="47" y="51"/>
                      <a:pt x="49" y="52"/>
                      <a:pt x="51" y="53"/>
                    </a:cubicBezTo>
                    <a:cubicBezTo>
                      <a:pt x="52" y="54"/>
                      <a:pt x="54" y="54"/>
                      <a:pt x="56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62" y="54"/>
                      <a:pt x="68" y="51"/>
                      <a:pt x="68" y="50"/>
                    </a:cubicBezTo>
                    <a:cubicBezTo>
                      <a:pt x="69" y="47"/>
                      <a:pt x="73" y="46"/>
                      <a:pt x="77" y="46"/>
                    </a:cubicBezTo>
                    <a:cubicBezTo>
                      <a:pt x="79" y="45"/>
                      <a:pt x="82" y="45"/>
                      <a:pt x="83" y="44"/>
                    </a:cubicBezTo>
                    <a:cubicBezTo>
                      <a:pt x="87" y="41"/>
                      <a:pt x="92" y="38"/>
                      <a:pt x="99" y="38"/>
                    </a:cubicBezTo>
                    <a:cubicBezTo>
                      <a:pt x="102" y="38"/>
                      <a:pt x="103" y="36"/>
                      <a:pt x="10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4B404F1-28E0-3B47-9E3C-7B5E94F3BA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4616" y="1267046"/>
            <a:ext cx="6593464" cy="3309918"/>
          </a:xfrm>
          <a:prstGeom prst="rect">
            <a:avLst/>
          </a:prstGeom>
        </p:spPr>
      </p:pic>
      <p:sp>
        <p:nvSpPr>
          <p:cNvPr id="13" name="Title 24">
            <a:extLst>
              <a:ext uri="{FF2B5EF4-FFF2-40B4-BE49-F238E27FC236}">
                <a16:creationId xmlns:a16="http://schemas.microsoft.com/office/drawing/2014/main" id="{66BCAE1C-C1C6-8D41-9DC3-8BD7ADF9E5D9}"/>
              </a:ext>
            </a:extLst>
          </p:cNvPr>
          <p:cNvSpPr txBox="1">
            <a:spLocks/>
          </p:cNvSpPr>
          <p:nvPr/>
        </p:nvSpPr>
        <p:spPr>
          <a:xfrm>
            <a:off x="2040940" y="213580"/>
            <a:ext cx="6776547" cy="554133"/>
          </a:xfrm>
          <a:prstGeom prst="rect">
            <a:avLst/>
          </a:prstGeom>
        </p:spPr>
        <p:txBody>
          <a:bodyPr t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Dominating The Market With The Most Innovative, Advanced, Cost-Effective Broadcasting Platform</a:t>
            </a:r>
          </a:p>
          <a:p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FE2981-BC86-DA48-A40E-9E86975D48A4}"/>
              </a:ext>
            </a:extLst>
          </p:cNvPr>
          <p:cNvSpPr/>
          <p:nvPr/>
        </p:nvSpPr>
        <p:spPr>
          <a:xfrm>
            <a:off x="2247254" y="1367647"/>
            <a:ext cx="2200759" cy="236428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73 COUNTRIES</a:t>
            </a:r>
          </a:p>
        </p:txBody>
      </p:sp>
      <p:sp>
        <p:nvSpPr>
          <p:cNvPr id="1186" name="Rectangle 1185">
            <a:extLst>
              <a:ext uri="{FF2B5EF4-FFF2-40B4-BE49-F238E27FC236}">
                <a16:creationId xmlns:a16="http://schemas.microsoft.com/office/drawing/2014/main" id="{E0073E05-3AC5-C047-A70D-4F42CC553F7B}"/>
              </a:ext>
            </a:extLst>
          </p:cNvPr>
          <p:cNvSpPr/>
          <p:nvPr/>
        </p:nvSpPr>
        <p:spPr>
          <a:xfrm>
            <a:off x="6300061" y="2574752"/>
            <a:ext cx="2468019" cy="304655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15K RADIO STATION DEPLOYMENTS</a:t>
            </a:r>
          </a:p>
        </p:txBody>
      </p:sp>
      <p:sp>
        <p:nvSpPr>
          <p:cNvPr id="1187" name="Rectangle 1186">
            <a:extLst>
              <a:ext uri="{FF2B5EF4-FFF2-40B4-BE49-F238E27FC236}">
                <a16:creationId xmlns:a16="http://schemas.microsoft.com/office/drawing/2014/main" id="{74965CAB-F687-2147-B7DE-898EC2719850}"/>
              </a:ext>
            </a:extLst>
          </p:cNvPr>
          <p:cNvSpPr/>
          <p:nvPr/>
        </p:nvSpPr>
        <p:spPr>
          <a:xfrm>
            <a:off x="3050353" y="4067547"/>
            <a:ext cx="924963" cy="61889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/>
              <a:t>30K</a:t>
            </a:r>
          </a:p>
          <a:p>
            <a:r>
              <a:rPr lang="en-US" sz="1000" b="1" dirty="0"/>
              <a:t>RECEIVERS</a:t>
            </a:r>
          </a:p>
          <a:p>
            <a:r>
              <a:rPr lang="en-US" sz="1000" b="1" dirty="0"/>
              <a:t>INSTALLED</a:t>
            </a:r>
          </a:p>
        </p:txBody>
      </p:sp>
      <p:sp>
        <p:nvSpPr>
          <p:cNvPr id="1188" name="Rectangle 1187">
            <a:extLst>
              <a:ext uri="{FF2B5EF4-FFF2-40B4-BE49-F238E27FC236}">
                <a16:creationId xmlns:a16="http://schemas.microsoft.com/office/drawing/2014/main" id="{2C013061-0778-3D45-9494-3D492AA26614}"/>
              </a:ext>
            </a:extLst>
          </p:cNvPr>
          <p:cNvSpPr/>
          <p:nvPr/>
        </p:nvSpPr>
        <p:spPr>
          <a:xfrm>
            <a:off x="6633276" y="3914355"/>
            <a:ext cx="1077132" cy="772091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/>
              <a:t>1M ADS MANAGED PER WEEK</a:t>
            </a:r>
          </a:p>
        </p:txBody>
      </p:sp>
    </p:spTree>
    <p:extLst>
      <p:ext uri="{BB962C8B-B14F-4D97-AF65-F5344CB8AC3E}">
        <p14:creationId xmlns:p14="http://schemas.microsoft.com/office/powerpoint/2010/main" val="40845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shutterstock_158665910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7A22DB-1030-4042-8750-6588C278A96B}"/>
              </a:ext>
            </a:extLst>
          </p:cNvPr>
          <p:cNvSpPr/>
          <p:nvPr/>
        </p:nvSpPr>
        <p:spPr>
          <a:xfrm>
            <a:off x="-1" y="4157539"/>
            <a:ext cx="2687541" cy="98596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98000"/>
                </a:schemeClr>
              </a:gs>
              <a:gs pos="76000">
                <a:schemeClr val="tx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3AAC7-8540-0A4E-B7C4-1CFE1C842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Vision</a:t>
            </a:r>
            <a:endParaRPr lang="en-US" dirty="0"/>
          </a:p>
          <a:p>
            <a:pPr marL="0" indent="0">
              <a:buNone/>
            </a:pPr>
            <a:r>
              <a:rPr lang="en-US" sz="1600" dirty="0"/>
              <a:t>Shape the future of Media Delivery through continuous innovation</a:t>
            </a:r>
            <a:endParaRPr lang="en-US" sz="1800" dirty="0"/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Mission</a:t>
            </a:r>
            <a:endParaRPr lang="en-US" dirty="0"/>
          </a:p>
          <a:p>
            <a:r>
              <a:rPr lang="en-US" sz="1600" dirty="0"/>
              <a:t>Accelerate digital transformation through the development of best-in-class Media Access Solutions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What We Do</a:t>
            </a:r>
            <a:endParaRPr lang="en-US" dirty="0"/>
          </a:p>
          <a:p>
            <a:pPr marL="0" indent="0">
              <a:buNone/>
            </a:pPr>
            <a:r>
              <a:rPr lang="en-US" sz="1600" dirty="0"/>
              <a:t>Connect Smart Devices to </a:t>
            </a:r>
            <a:br>
              <a:rPr lang="en-US" sz="1600" dirty="0"/>
            </a:br>
            <a:r>
              <a:rPr lang="en-US" sz="1600" dirty="0"/>
              <a:t>Intelligent Networks</a:t>
            </a:r>
            <a:endParaRPr lang="en-US" sz="16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F49CD-9EED-B046-B754-1C2EC227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DA5DED-36A9-D44B-B213-839E18F6F4A9}"/>
              </a:ext>
            </a:extLst>
          </p:cNvPr>
          <p:cNvSpPr txBox="1">
            <a:spLocks/>
          </p:cNvSpPr>
          <p:nvPr/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5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B260D-D430-D34B-9B6E-0F9FDE559292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b="0">
                <a:solidFill>
                  <a:schemeClr val="bg1"/>
                </a:solidFill>
              </a:rPr>
              <a:t>| ATX </a:t>
            </a:r>
            <a:r>
              <a:rPr lang="en-US" b="0" i="1">
                <a:solidFill>
                  <a:schemeClr val="bg1"/>
                </a:solidFill>
              </a:rPr>
              <a:t>Confidential &amp; Proprietary</a:t>
            </a:r>
            <a:endParaRPr lang="en-US" b="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F989B5-AC23-A54E-8DC6-7D1A4656EEB6}"/>
              </a:ext>
            </a:extLst>
          </p:cNvPr>
          <p:cNvSpPr/>
          <p:nvPr/>
        </p:nvSpPr>
        <p:spPr>
          <a:xfrm>
            <a:off x="1986835" y="3708979"/>
            <a:ext cx="3443531" cy="1195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100" dirty="0"/>
              <a:t>Complies with updated FCC rules on local market requirements</a:t>
            </a:r>
          </a:p>
          <a:p>
            <a:pPr marL="171450" indent="-171450">
              <a:lnSpc>
                <a:spcPct val="110000"/>
              </a:lnSpc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100" dirty="0"/>
              <a:t>Uses “Store-and-Forward” technology to increase distribution efficiency</a:t>
            </a:r>
          </a:p>
          <a:p>
            <a:pPr marL="171450" indent="-171450">
              <a:lnSpc>
                <a:spcPct val="110000"/>
              </a:lnSpc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100" dirty="0"/>
              <a:t>Increases reliability and accountability</a:t>
            </a:r>
          </a:p>
          <a:p>
            <a:pPr marL="171450" indent="-171450">
              <a:lnSpc>
                <a:spcPct val="110000"/>
              </a:lnSpc>
              <a:buClr>
                <a:schemeClr val="accent6"/>
              </a:buClr>
              <a:buFont typeface="Wingdings" pitchFamily="2" charset="2"/>
              <a:buChar char="ü"/>
            </a:pPr>
            <a:endParaRPr lang="en-US" sz="11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94DE47-80E7-6042-B4B9-E539C889A5D1}"/>
              </a:ext>
            </a:extLst>
          </p:cNvPr>
          <p:cNvSpPr/>
          <p:nvPr/>
        </p:nvSpPr>
        <p:spPr>
          <a:xfrm>
            <a:off x="5468354" y="3708979"/>
            <a:ext cx="3385317" cy="1008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100" dirty="0"/>
              <a:t>Web-based centralized control and content management capabilities</a:t>
            </a:r>
          </a:p>
          <a:p>
            <a:pPr marL="171450" indent="-171450">
              <a:lnSpc>
                <a:spcPct val="110000"/>
              </a:lnSpc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100" dirty="0"/>
              <a:t>Reduces cost of maintaining hardware, software, sales and technical resources in each market</a:t>
            </a:r>
          </a:p>
          <a:p>
            <a:pPr marL="171450" indent="-171450">
              <a:lnSpc>
                <a:spcPct val="110000"/>
              </a:lnSpc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100" dirty="0"/>
              <a:t>Extends reach of account managers</a:t>
            </a:r>
          </a:p>
        </p:txBody>
      </p:sp>
      <p:sp>
        <p:nvSpPr>
          <p:cNvPr id="127" name="Title 24">
            <a:extLst>
              <a:ext uri="{FF2B5EF4-FFF2-40B4-BE49-F238E27FC236}">
                <a16:creationId xmlns:a16="http://schemas.microsoft.com/office/drawing/2014/main" id="{BD7BF743-3A77-FA49-9D5C-F23142FE5FE6}"/>
              </a:ext>
            </a:extLst>
          </p:cNvPr>
          <p:cNvSpPr txBox="1">
            <a:spLocks/>
          </p:cNvSpPr>
          <p:nvPr/>
        </p:nvSpPr>
        <p:spPr>
          <a:xfrm>
            <a:off x="2040940" y="213580"/>
            <a:ext cx="6776547" cy="554133"/>
          </a:xfrm>
          <a:prstGeom prst="rect">
            <a:avLst/>
          </a:prstGeom>
        </p:spPr>
        <p:txBody>
          <a:bodyPr t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SOLUTION: </a:t>
            </a:r>
          </a:p>
          <a:p>
            <a:r>
              <a:rPr lang="en-US" sz="2000" dirty="0">
                <a:solidFill>
                  <a:schemeClr val="bg1"/>
                </a:solidFill>
              </a:rPr>
              <a:t>Radio Content Management, Distribution &amp; Monitoring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5EFF1FE-E8F9-3D43-9E47-D800108E65AD}"/>
              </a:ext>
            </a:extLst>
          </p:cNvPr>
          <p:cNvGrpSpPr/>
          <p:nvPr/>
        </p:nvGrpSpPr>
        <p:grpSpPr>
          <a:xfrm>
            <a:off x="2384712" y="1304618"/>
            <a:ext cx="5987382" cy="2467283"/>
            <a:chOff x="387111" y="1605953"/>
            <a:chExt cx="8565450" cy="3529655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68C64C0-58DD-CA41-AE14-98C79197D9B7}"/>
                </a:ext>
              </a:extLst>
            </p:cNvPr>
            <p:cNvGrpSpPr/>
            <p:nvPr/>
          </p:nvGrpSpPr>
          <p:grpSpPr>
            <a:xfrm>
              <a:off x="387111" y="1605953"/>
              <a:ext cx="8565450" cy="259336"/>
              <a:chOff x="1738157" y="1110889"/>
              <a:chExt cx="6597243" cy="309860"/>
            </a:xfrm>
          </p:grpSpPr>
          <p:sp>
            <p:nvSpPr>
              <p:cNvPr id="169" name="Left Bracket 168">
                <a:extLst>
                  <a:ext uri="{FF2B5EF4-FFF2-40B4-BE49-F238E27FC236}">
                    <a16:creationId xmlns:a16="http://schemas.microsoft.com/office/drawing/2014/main" id="{3B94859E-8A05-C846-96D0-72FABED0404E}"/>
                  </a:ext>
                </a:extLst>
              </p:cNvPr>
              <p:cNvSpPr/>
              <p:nvPr/>
            </p:nvSpPr>
            <p:spPr>
              <a:xfrm rot="5400000">
                <a:off x="7231473" y="277646"/>
                <a:ext cx="212731" cy="1995122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CC936F8E-FC7D-C940-8AE2-373820658BC2}"/>
                  </a:ext>
                </a:extLst>
              </p:cNvPr>
              <p:cNvSpPr txBox="1"/>
              <p:nvPr/>
            </p:nvSpPr>
            <p:spPr>
              <a:xfrm>
                <a:off x="6835673" y="1110902"/>
                <a:ext cx="1004330" cy="3098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 STATIONS </a:t>
                </a:r>
                <a:br>
                  <a:rPr lang="en-US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en-US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 AFFILIATES</a:t>
                </a:r>
              </a:p>
            </p:txBody>
          </p:sp>
          <p:sp>
            <p:nvSpPr>
              <p:cNvPr id="171" name="Left Bracket 170">
                <a:extLst>
                  <a:ext uri="{FF2B5EF4-FFF2-40B4-BE49-F238E27FC236}">
                    <a16:creationId xmlns:a16="http://schemas.microsoft.com/office/drawing/2014/main" id="{61089CE2-82DC-574E-947D-D49490B14A59}"/>
                  </a:ext>
                </a:extLst>
              </p:cNvPr>
              <p:cNvSpPr/>
              <p:nvPr/>
            </p:nvSpPr>
            <p:spPr>
              <a:xfrm rot="5400000">
                <a:off x="4899764" y="-9827"/>
                <a:ext cx="212730" cy="2570060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253DC0C7-4267-174F-8857-CCCE46B166AC}"/>
                  </a:ext>
                </a:extLst>
              </p:cNvPr>
              <p:cNvSpPr txBox="1"/>
              <p:nvPr/>
            </p:nvSpPr>
            <p:spPr>
              <a:xfrm>
                <a:off x="4315811" y="1110889"/>
                <a:ext cx="1380635" cy="1549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AUDIO &amp; DATA DISTRIBUTION</a:t>
                </a:r>
              </a:p>
            </p:txBody>
          </p:sp>
          <p:sp>
            <p:nvSpPr>
              <p:cNvPr id="173" name="Left Bracket 172">
                <a:extLst>
                  <a:ext uri="{FF2B5EF4-FFF2-40B4-BE49-F238E27FC236}">
                    <a16:creationId xmlns:a16="http://schemas.microsoft.com/office/drawing/2014/main" id="{86DC86DE-4953-2245-AF3A-D78FAB2CC93F}"/>
                  </a:ext>
                </a:extLst>
              </p:cNvPr>
              <p:cNvSpPr/>
              <p:nvPr/>
            </p:nvSpPr>
            <p:spPr>
              <a:xfrm rot="5400000">
                <a:off x="2600273" y="306727"/>
                <a:ext cx="212730" cy="1936961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2DC8565-2846-CC4E-A94A-1EDF30716225}"/>
                  </a:ext>
                </a:extLst>
              </p:cNvPr>
              <p:cNvSpPr txBox="1"/>
              <p:nvPr/>
            </p:nvSpPr>
            <p:spPr>
              <a:xfrm>
                <a:off x="2081571" y="1110892"/>
                <a:ext cx="1250134" cy="1578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 HEADEND OR HUB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98677C0-3C0C-A54E-9C89-17E6D11DE905}"/>
                </a:ext>
              </a:extLst>
            </p:cNvPr>
            <p:cNvGrpSpPr/>
            <p:nvPr/>
          </p:nvGrpSpPr>
          <p:grpSpPr>
            <a:xfrm>
              <a:off x="387112" y="2683187"/>
              <a:ext cx="368270" cy="368270"/>
              <a:chOff x="2040940" y="1898428"/>
              <a:chExt cx="354621" cy="354621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6C5798B-D37C-9B4A-A213-F24F174F0FB1}"/>
                  </a:ext>
                </a:extLst>
              </p:cNvPr>
              <p:cNvSpPr/>
              <p:nvPr/>
            </p:nvSpPr>
            <p:spPr>
              <a:xfrm>
                <a:off x="2040940" y="1898428"/>
                <a:ext cx="354621" cy="354621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99000">
                    <a:schemeClr val="accent6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168" name="Picture 167">
                <a:extLst>
                  <a:ext uri="{FF2B5EF4-FFF2-40B4-BE49-F238E27FC236}">
                    <a16:creationId xmlns:a16="http://schemas.microsoft.com/office/drawing/2014/main" id="{1114515D-F5A4-A746-AED9-6D2F7BEE2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lum bright="100000" contrast="10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4676" y="1972164"/>
                <a:ext cx="207148" cy="207148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058CEB4-229F-D441-B792-4E734252BB8B}"/>
                </a:ext>
              </a:extLst>
            </p:cNvPr>
            <p:cNvGrpSpPr/>
            <p:nvPr/>
          </p:nvGrpSpPr>
          <p:grpSpPr>
            <a:xfrm>
              <a:off x="387112" y="3226924"/>
              <a:ext cx="368270" cy="368270"/>
              <a:chOff x="2040940" y="2394713"/>
              <a:chExt cx="354621" cy="354621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981E7DF9-8338-9E44-A597-67AD2FC3561C}"/>
                  </a:ext>
                </a:extLst>
              </p:cNvPr>
              <p:cNvSpPr/>
              <p:nvPr/>
            </p:nvSpPr>
            <p:spPr>
              <a:xfrm>
                <a:off x="2040940" y="2394713"/>
                <a:ext cx="354621" cy="354621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5D6B354B-8B92-6549-8D65-7C01B3715F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lum bright="100000" contrast="10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9514" y="2460025"/>
                <a:ext cx="190959" cy="218588"/>
              </a:xfrm>
              <a:prstGeom prst="rect">
                <a:avLst/>
              </a:prstGeom>
            </p:spPr>
          </p:pic>
        </p:grp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02300299-9377-2D48-B34D-14A797E8200D}"/>
                </a:ext>
              </a:extLst>
            </p:cNvPr>
            <p:cNvCxnSpPr>
              <a:cxnSpLocks/>
              <a:stCxn id="167" idx="6"/>
            </p:cNvCxnSpPr>
            <p:nvPr/>
          </p:nvCxnSpPr>
          <p:spPr>
            <a:xfrm>
              <a:off x="755382" y="2867322"/>
              <a:ext cx="324957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28547985-5A96-D343-972A-661F40BD5446}"/>
                </a:ext>
              </a:extLst>
            </p:cNvPr>
            <p:cNvCxnSpPr>
              <a:cxnSpLocks/>
              <a:stCxn id="158" idx="6"/>
            </p:cNvCxnSpPr>
            <p:nvPr/>
          </p:nvCxnSpPr>
          <p:spPr>
            <a:xfrm>
              <a:off x="755382" y="3411059"/>
              <a:ext cx="283737" cy="542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0B12D5B-EE68-2B4B-B66E-74FF89A092F6}"/>
                </a:ext>
              </a:extLst>
            </p:cNvPr>
            <p:cNvSpPr txBox="1"/>
            <p:nvPr/>
          </p:nvSpPr>
          <p:spPr>
            <a:xfrm>
              <a:off x="3950179" y="2671208"/>
              <a:ext cx="1596226" cy="519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Live or Recorded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Calibri"/>
                </a:rPr>
                <a:t>Programming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484830E-1CA9-AA44-BBBD-E96C87D0B552}"/>
                </a:ext>
              </a:extLst>
            </p:cNvPr>
            <p:cNvGrpSpPr/>
            <p:nvPr/>
          </p:nvGrpSpPr>
          <p:grpSpPr>
            <a:xfrm>
              <a:off x="7640997" y="2125772"/>
              <a:ext cx="756362" cy="1024666"/>
              <a:chOff x="7620232" y="1338148"/>
              <a:chExt cx="764654" cy="1035901"/>
            </a:xfrm>
          </p:grpSpPr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98734812-DEE5-C04D-BD09-D14A48793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66435" y="1338148"/>
                <a:ext cx="411627" cy="411627"/>
              </a:xfrm>
              <a:prstGeom prst="rect">
                <a:avLst/>
              </a:prstGeom>
            </p:spPr>
          </p:pic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F66720BC-0EBC-5745-806D-63D13A87563B}"/>
                  </a:ext>
                </a:extLst>
              </p:cNvPr>
              <p:cNvSpPr txBox="1"/>
              <p:nvPr/>
            </p:nvSpPr>
            <p:spPr>
              <a:xfrm>
                <a:off x="7735426" y="1690154"/>
                <a:ext cx="649460" cy="262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AM/FM</a:t>
                </a:r>
              </a:p>
            </p:txBody>
          </p:sp>
          <p:sp>
            <p:nvSpPr>
              <p:cNvPr id="157" name="Arc 156">
                <a:extLst>
                  <a:ext uri="{FF2B5EF4-FFF2-40B4-BE49-F238E27FC236}">
                    <a16:creationId xmlns:a16="http://schemas.microsoft.com/office/drawing/2014/main" id="{65B5908B-838C-7247-868E-EAB5B2343EF2}"/>
                  </a:ext>
                </a:extLst>
              </p:cNvPr>
              <p:cNvSpPr/>
              <p:nvPr/>
            </p:nvSpPr>
            <p:spPr>
              <a:xfrm rot="17656956">
                <a:off x="7444341" y="1761921"/>
                <a:ext cx="788019" cy="436237"/>
              </a:xfrm>
              <a:prstGeom prst="arc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A8B3415-16FB-254E-AA27-AE3589BC1C76}"/>
                </a:ext>
              </a:extLst>
            </p:cNvPr>
            <p:cNvGrpSpPr/>
            <p:nvPr/>
          </p:nvGrpSpPr>
          <p:grpSpPr>
            <a:xfrm>
              <a:off x="7640998" y="4110942"/>
              <a:ext cx="756362" cy="1024666"/>
              <a:chOff x="7620232" y="1338148"/>
              <a:chExt cx="764654" cy="1035901"/>
            </a:xfrm>
          </p:grpSpPr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6137DA4B-912E-174B-BE0C-AF9DC83D6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66435" y="1338148"/>
                <a:ext cx="411627" cy="411627"/>
              </a:xfrm>
              <a:prstGeom prst="rect">
                <a:avLst/>
              </a:prstGeom>
            </p:spPr>
          </p:pic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C9E9D5F4-53D3-F543-886E-FD3E8F5ACD1F}"/>
                  </a:ext>
                </a:extLst>
              </p:cNvPr>
              <p:cNvSpPr txBox="1"/>
              <p:nvPr/>
            </p:nvSpPr>
            <p:spPr>
              <a:xfrm>
                <a:off x="7735423" y="1690154"/>
                <a:ext cx="649463" cy="262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AM/FM</a:t>
                </a:r>
              </a:p>
            </p:txBody>
          </p:sp>
          <p:sp>
            <p:nvSpPr>
              <p:cNvPr id="154" name="Arc 153">
                <a:extLst>
                  <a:ext uri="{FF2B5EF4-FFF2-40B4-BE49-F238E27FC236}">
                    <a16:creationId xmlns:a16="http://schemas.microsoft.com/office/drawing/2014/main" id="{B14E6359-583B-174E-918C-78A0AEFC9E1E}"/>
                  </a:ext>
                </a:extLst>
              </p:cNvPr>
              <p:cNvSpPr/>
              <p:nvPr/>
            </p:nvSpPr>
            <p:spPr>
              <a:xfrm rot="17656956">
                <a:off x="7444341" y="1761921"/>
                <a:ext cx="788019" cy="436237"/>
              </a:xfrm>
              <a:prstGeom prst="arc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A70CF2B4-EE9E-CC42-8366-D8970194C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4148" y="1854902"/>
              <a:ext cx="508290" cy="508289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C4CE1CB-A4D4-BE45-BDE5-044FA56B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119" y="2976069"/>
              <a:ext cx="260417" cy="330171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D005C039-DC24-464F-8D68-2167210CD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362220" y="2091554"/>
              <a:ext cx="260417" cy="330171"/>
            </a:xfrm>
            <a:prstGeom prst="rect">
              <a:avLst/>
            </a:prstGeom>
          </p:spPr>
        </p:pic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C4DE3D20-B62C-F94A-BBCF-0027FAAB0529}"/>
                </a:ext>
              </a:extLst>
            </p:cNvPr>
            <p:cNvCxnSpPr>
              <a:cxnSpLocks/>
              <a:endCxn id="110" idx="1"/>
            </p:cNvCxnSpPr>
            <p:nvPr/>
          </p:nvCxnSpPr>
          <p:spPr>
            <a:xfrm flipV="1">
              <a:off x="3082096" y="2109046"/>
              <a:ext cx="1412051" cy="83868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618AFF4D-ED1F-E44C-910B-AE34D8AD33A6}"/>
                </a:ext>
              </a:extLst>
            </p:cNvPr>
            <p:cNvCxnSpPr>
              <a:cxnSpLocks/>
              <a:stCxn id="110" idx="3"/>
              <a:endCxn id="112" idx="3"/>
            </p:cNvCxnSpPr>
            <p:nvPr/>
          </p:nvCxnSpPr>
          <p:spPr>
            <a:xfrm>
              <a:off x="5002438" y="2109047"/>
              <a:ext cx="1359782" cy="147593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B055C21-6FF0-4545-B49F-128CD1BEC003}"/>
                </a:ext>
              </a:extLst>
            </p:cNvPr>
            <p:cNvGrpSpPr/>
            <p:nvPr/>
          </p:nvGrpSpPr>
          <p:grpSpPr>
            <a:xfrm>
              <a:off x="4128432" y="3263227"/>
              <a:ext cx="1240529" cy="728810"/>
              <a:chOff x="5844638" y="1743951"/>
              <a:chExt cx="1147101" cy="673921"/>
            </a:xfrm>
          </p:grpSpPr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A3599C2D-0CA0-F649-901E-DDEA129ED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44638" y="1743951"/>
                <a:ext cx="1147101" cy="673921"/>
              </a:xfrm>
              <a:prstGeom prst="rect">
                <a:avLst/>
              </a:prstGeom>
            </p:spPr>
          </p:pic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35E4EFF-2DF8-3142-BFE8-8E856352B51F}"/>
                  </a:ext>
                </a:extLst>
              </p:cNvPr>
              <p:cNvSpPr txBox="1"/>
              <p:nvPr/>
            </p:nvSpPr>
            <p:spPr>
              <a:xfrm>
                <a:off x="5934954" y="2073635"/>
                <a:ext cx="876339" cy="207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50" dirty="0"/>
                  <a:t>www</a:t>
                </a:r>
              </a:p>
            </p:txBody>
          </p:sp>
        </p:grpSp>
        <p:sp>
          <p:nvSpPr>
            <p:cNvPr id="119" name="object 149">
              <a:extLst>
                <a:ext uri="{FF2B5EF4-FFF2-40B4-BE49-F238E27FC236}">
                  <a16:creationId xmlns:a16="http://schemas.microsoft.com/office/drawing/2014/main" id="{8F392EFB-7B7B-0742-BF9D-2587850E17D3}"/>
                </a:ext>
              </a:extLst>
            </p:cNvPr>
            <p:cNvSpPr txBox="1"/>
            <p:nvPr/>
          </p:nvSpPr>
          <p:spPr>
            <a:xfrm>
              <a:off x="6768759" y="2761722"/>
              <a:ext cx="826582" cy="92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424" algn="ctr"/>
              <a:r>
                <a:rPr lang="en-US"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HelveticaNeueLT Std"/>
                </a:rPr>
                <a:t>4</a:t>
              </a:r>
              <a:r>
                <a:rPr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HelveticaNeueLT Std"/>
                </a:rPr>
                <a:t> Audio</a:t>
              </a:r>
              <a:r>
                <a:rPr sz="600" b="1" spc="-9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HelveticaNeueLT Std"/>
                </a:rPr>
                <a:t> </a:t>
              </a:r>
              <a:r>
                <a:rPr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HelveticaNeueLT Std"/>
                </a:rPr>
                <a:t>Port</a:t>
              </a:r>
              <a:r>
                <a:rPr lang="en-US"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HelveticaNeueLT Std"/>
                </a:rPr>
                <a:t>s</a:t>
              </a:r>
              <a:endParaRPr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HelveticaNeueLT Std"/>
              </a:endParaRPr>
            </a:p>
          </p:txBody>
        </p: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D31F7F52-1085-FC44-9AC6-74F365B8E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530" y="2496679"/>
              <a:ext cx="831040" cy="234010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29A45F6F-6F4C-444D-A080-37F765DC2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0569" y="3342583"/>
              <a:ext cx="490201" cy="138035"/>
            </a:xfrm>
            <a:prstGeom prst="rect">
              <a:avLst/>
            </a:prstGeom>
          </p:spPr>
        </p:pic>
        <p:sp>
          <p:nvSpPr>
            <p:cNvPr id="122" name="object 149">
              <a:extLst>
                <a:ext uri="{FF2B5EF4-FFF2-40B4-BE49-F238E27FC236}">
                  <a16:creationId xmlns:a16="http://schemas.microsoft.com/office/drawing/2014/main" id="{6EB96981-D18E-1E4D-B31B-0518859D7CBB}"/>
                </a:ext>
              </a:extLst>
            </p:cNvPr>
            <p:cNvSpPr txBox="1"/>
            <p:nvPr/>
          </p:nvSpPr>
          <p:spPr>
            <a:xfrm>
              <a:off x="6764549" y="4688190"/>
              <a:ext cx="835003" cy="92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424" algn="ctr"/>
              <a:r>
                <a:rPr lang="en-US"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HelveticaNeueLT Std"/>
                </a:rPr>
                <a:t>1</a:t>
              </a:r>
              <a:r>
                <a:rPr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HelveticaNeueLT Std"/>
                </a:rPr>
                <a:t> Audio</a:t>
              </a:r>
              <a:r>
                <a:rPr sz="600" b="1" spc="-9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HelveticaNeueLT Std"/>
                </a:rPr>
                <a:t> </a:t>
              </a:r>
              <a:r>
                <a:rPr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HelveticaNeueLT Std"/>
                </a:rPr>
                <a:t>Port</a:t>
              </a:r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1ABEF8DF-8C7C-9644-86CE-5E0383FAB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530" y="4417683"/>
              <a:ext cx="831041" cy="234010"/>
            </a:xfrm>
            <a:prstGeom prst="rect">
              <a:avLst/>
            </a:prstGeom>
          </p:spPr>
        </p:pic>
        <p:sp>
          <p:nvSpPr>
            <p:cNvPr id="124" name="object 149">
              <a:extLst>
                <a:ext uri="{FF2B5EF4-FFF2-40B4-BE49-F238E27FC236}">
                  <a16:creationId xmlns:a16="http://schemas.microsoft.com/office/drawing/2014/main" id="{FDB54E26-58E8-AF4B-9133-25FF721AA251}"/>
                </a:ext>
              </a:extLst>
            </p:cNvPr>
            <p:cNvSpPr txBox="1"/>
            <p:nvPr/>
          </p:nvSpPr>
          <p:spPr>
            <a:xfrm>
              <a:off x="7413116" y="3509206"/>
              <a:ext cx="1260275" cy="2593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424" algn="ctr"/>
              <a:r>
                <a:rPr lang="en-US"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HelveticaNeueLT Std"/>
                </a:rPr>
                <a:t>AM/FM/HD Audio Monitoring Receiver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76DA5490-4C4E-4644-9899-43A3A7BA40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3790" y="3810598"/>
              <a:ext cx="1388212" cy="10152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32133EA6-C8A5-464B-9A5E-E464E87F5F4A}"/>
                </a:ext>
              </a:extLst>
            </p:cNvPr>
            <p:cNvCxnSpPr>
              <a:cxnSpLocks/>
              <a:endCxn id="123" idx="1"/>
            </p:cNvCxnSpPr>
            <p:nvPr/>
          </p:nvCxnSpPr>
          <p:spPr>
            <a:xfrm>
              <a:off x="5380270" y="3881150"/>
              <a:ext cx="1386260" cy="653538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D0783088-0E15-8E46-9B1D-38F91A1F1586}"/>
                </a:ext>
              </a:extLst>
            </p:cNvPr>
            <p:cNvCxnSpPr>
              <a:cxnSpLocks/>
              <a:stCxn id="147" idx="3"/>
              <a:endCxn id="120" idx="1"/>
            </p:cNvCxnSpPr>
            <p:nvPr/>
          </p:nvCxnSpPr>
          <p:spPr>
            <a:xfrm flipV="1">
              <a:off x="5368961" y="2613684"/>
              <a:ext cx="1397569" cy="1013948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72729B00-A5E6-7A4E-8CAC-11F6B498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5858" y="3504247"/>
              <a:ext cx="762522" cy="492919"/>
            </a:xfrm>
            <a:prstGeom prst="rect">
              <a:avLst/>
            </a:prstGeom>
          </p:spPr>
        </p:pic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CE2A484-D5AE-3947-AC6D-F010F96098F2}"/>
                </a:ext>
              </a:extLst>
            </p:cNvPr>
            <p:cNvSpPr/>
            <p:nvPr/>
          </p:nvSpPr>
          <p:spPr>
            <a:xfrm>
              <a:off x="1082568" y="1938858"/>
              <a:ext cx="1629102" cy="250153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1735AE1A-0740-8049-BFBF-DDF00BE5C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7268" y="2117744"/>
              <a:ext cx="719702" cy="196933"/>
            </a:xfrm>
            <a:prstGeom prst="rect">
              <a:avLst/>
            </a:prstGeom>
          </p:spPr>
        </p:pic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FF54C97-9729-064C-A6C3-586889C74D32}"/>
                </a:ext>
              </a:extLst>
            </p:cNvPr>
            <p:cNvGrpSpPr/>
            <p:nvPr/>
          </p:nvGrpSpPr>
          <p:grpSpPr>
            <a:xfrm>
              <a:off x="1651159" y="3606130"/>
              <a:ext cx="491921" cy="249737"/>
              <a:chOff x="3149459" y="3071182"/>
              <a:chExt cx="475300" cy="241298"/>
            </a:xfrm>
          </p:grpSpPr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098F3EA9-AE46-0C46-92B7-CCFE5D2140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945" t="14978" r="29523" b="21462"/>
              <a:stretch/>
            </p:blipFill>
            <p:spPr>
              <a:xfrm>
                <a:off x="3149459" y="3083133"/>
                <a:ext cx="214475" cy="217411"/>
              </a:xfrm>
              <a:prstGeom prst="rect">
                <a:avLst/>
              </a:prstGeom>
            </p:spPr>
          </p:pic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BCFD6C8F-BA87-2D43-B67A-C2959150AB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663" t="9881" r="23076" b="19575"/>
              <a:stretch/>
            </p:blipFill>
            <p:spPr>
              <a:xfrm>
                <a:off x="3374674" y="3071182"/>
                <a:ext cx="250085" cy="241298"/>
              </a:xfrm>
              <a:prstGeom prst="rect">
                <a:avLst/>
              </a:prstGeom>
            </p:spPr>
          </p:pic>
        </p:grpSp>
        <p:sp>
          <p:nvSpPr>
            <p:cNvPr id="133" name="object 149">
              <a:extLst>
                <a:ext uri="{FF2B5EF4-FFF2-40B4-BE49-F238E27FC236}">
                  <a16:creationId xmlns:a16="http://schemas.microsoft.com/office/drawing/2014/main" id="{BF1A24CC-6533-7644-9E93-A45CD19B349B}"/>
                </a:ext>
              </a:extLst>
            </p:cNvPr>
            <p:cNvSpPr txBox="1"/>
            <p:nvPr/>
          </p:nvSpPr>
          <p:spPr>
            <a:xfrm>
              <a:off x="1315698" y="4049374"/>
              <a:ext cx="1162842" cy="20313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424" algn="ctr"/>
              <a:r>
                <a:rPr lang="en-US"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HelveticaNeueLT Std"/>
                </a:rPr>
                <a:t>Network &amp; Content Management System</a:t>
              </a:r>
            </a:p>
          </p:txBody>
        </p:sp>
        <p:sp>
          <p:nvSpPr>
            <p:cNvPr id="134" name="object 149">
              <a:extLst>
                <a:ext uri="{FF2B5EF4-FFF2-40B4-BE49-F238E27FC236}">
                  <a16:creationId xmlns:a16="http://schemas.microsoft.com/office/drawing/2014/main" id="{1EEB88E7-8C67-0D41-BBB6-C9B29F90E132}"/>
                </a:ext>
              </a:extLst>
            </p:cNvPr>
            <p:cNvSpPr txBox="1"/>
            <p:nvPr/>
          </p:nvSpPr>
          <p:spPr>
            <a:xfrm>
              <a:off x="1500008" y="3051016"/>
              <a:ext cx="778372" cy="92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424" algn="ctr"/>
              <a:r>
                <a:rPr lang="en-US"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HelveticaNeueLT Std"/>
                </a:rPr>
                <a:t>Headend System</a:t>
              </a:r>
            </a:p>
          </p:txBody>
        </p: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0185635E-3665-EC4F-9729-210302587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60873" y="2449678"/>
              <a:ext cx="872493" cy="56361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F45121D0-2B3F-1045-9074-9F8C58374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551776" y="3099897"/>
              <a:ext cx="1027786" cy="201168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DA0A04FD-B82A-D040-B687-1829ADA58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8955" y="2230374"/>
              <a:ext cx="1066190" cy="201168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82ED4ED3-03E1-E748-9343-9C2AE4DC6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56270" y="4168751"/>
              <a:ext cx="1051560" cy="201168"/>
            </a:xfrm>
            <a:prstGeom prst="rect">
              <a:avLst/>
            </a:prstGeom>
          </p:spPr>
        </p:pic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A3576976-C381-FA44-89E2-81ADA1B873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1322" y="2693856"/>
              <a:ext cx="1" cy="349788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81C790CE-43CB-744C-8E9E-13392D89103A}"/>
                </a:ext>
              </a:extLst>
            </p:cNvPr>
            <p:cNvCxnSpPr>
              <a:cxnSpLocks/>
            </p:cNvCxnSpPr>
            <p:nvPr/>
          </p:nvCxnSpPr>
          <p:spPr>
            <a:xfrm>
              <a:off x="8093955" y="3810598"/>
              <a:ext cx="0" cy="29968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466EB6B0-61C0-B34B-BB20-9FC6A506CFF1}"/>
                </a:ext>
              </a:extLst>
            </p:cNvPr>
            <p:cNvCxnSpPr>
              <a:cxnSpLocks/>
              <a:endCxn id="121" idx="1"/>
            </p:cNvCxnSpPr>
            <p:nvPr/>
          </p:nvCxnSpPr>
          <p:spPr>
            <a:xfrm flipV="1">
              <a:off x="5368961" y="3411601"/>
              <a:ext cx="2451608" cy="341247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862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5E6580B-5B83-C049-88C5-D5562E6F68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1598" y="1359007"/>
            <a:ext cx="4725202" cy="2963609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6999F6E-7544-FC43-976B-F88E583527F1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prstClr val="white"/>
                </a:solidFill>
              </a:rPr>
              <a:t>Global Services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76E0CB-9EDA-9441-A206-975A42D24036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333B6E9-26A0-234B-9495-7C02A92DD4F1}"/>
              </a:ext>
            </a:extLst>
          </p:cNvPr>
          <p:cNvSpPr/>
          <p:nvPr/>
        </p:nvSpPr>
        <p:spPr>
          <a:xfrm flipV="1">
            <a:off x="457200" y="1359008"/>
            <a:ext cx="3377533" cy="296360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1D752F-A08A-1F44-B29C-2BAAD6D1E22F}"/>
              </a:ext>
            </a:extLst>
          </p:cNvPr>
          <p:cNvGrpSpPr/>
          <p:nvPr/>
        </p:nvGrpSpPr>
        <p:grpSpPr>
          <a:xfrm>
            <a:off x="601030" y="1506633"/>
            <a:ext cx="3090027" cy="2668358"/>
            <a:chOff x="601030" y="1506633"/>
            <a:chExt cx="3090027" cy="2668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408D5B-215A-4647-B9E2-2502A227FBB4}"/>
                </a:ext>
              </a:extLst>
            </p:cNvPr>
            <p:cNvSpPr txBox="1"/>
            <p:nvPr/>
          </p:nvSpPr>
          <p:spPr>
            <a:xfrm>
              <a:off x="601030" y="2061591"/>
              <a:ext cx="15370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Warranty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Protection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416A92-716F-2642-839B-F247E1092D9C}"/>
                </a:ext>
              </a:extLst>
            </p:cNvPr>
            <p:cNvSpPr txBox="1"/>
            <p:nvPr/>
          </p:nvSpPr>
          <p:spPr>
            <a:xfrm>
              <a:off x="2149190" y="2061591"/>
              <a:ext cx="15418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Customer Care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Support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59AE5A-5417-8848-AD61-663E578FAC25}"/>
                </a:ext>
              </a:extLst>
            </p:cNvPr>
            <p:cNvSpPr txBox="1"/>
            <p:nvPr/>
          </p:nvSpPr>
          <p:spPr>
            <a:xfrm>
              <a:off x="601030" y="3543497"/>
              <a:ext cx="15370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Professional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Services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794046-2D66-FD4B-8B62-0F03CBCD1838}"/>
                </a:ext>
              </a:extLst>
            </p:cNvPr>
            <p:cNvSpPr txBox="1"/>
            <p:nvPr/>
          </p:nvSpPr>
          <p:spPr>
            <a:xfrm>
              <a:off x="2149190" y="3543497"/>
              <a:ext cx="15418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Custom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SLAs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CA1FD74-E4BE-794C-A40E-27665447AC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697" y="2840812"/>
              <a:ext cx="2886538" cy="0"/>
            </a:xfrm>
            <a:prstGeom prst="line">
              <a:avLst/>
            </a:prstGeom>
            <a:ln w="12700">
              <a:solidFill>
                <a:schemeClr val="bg1">
                  <a:alpha val="26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3CE0A34-48CE-464D-B559-48C9523CA802}"/>
                </a:ext>
              </a:extLst>
            </p:cNvPr>
            <p:cNvCxnSpPr>
              <a:cxnSpLocks/>
            </p:cNvCxnSpPr>
            <p:nvPr/>
          </p:nvCxnSpPr>
          <p:spPr>
            <a:xfrm>
              <a:off x="2148625" y="1506633"/>
              <a:ext cx="0" cy="2668358"/>
            </a:xfrm>
            <a:prstGeom prst="line">
              <a:avLst/>
            </a:prstGeom>
            <a:ln w="12700">
              <a:solidFill>
                <a:schemeClr val="bg1">
                  <a:alpha val="26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59AD16-FAFD-BC48-AA23-205152D78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0213" y="3203929"/>
              <a:ext cx="278656" cy="2839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644928-E8BF-A348-B3A4-E24779908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4769" y="3213709"/>
              <a:ext cx="210709" cy="2743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B1956F-5980-584F-A8C5-C1CC5F089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4093" y="1696678"/>
              <a:ext cx="310896" cy="29832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091CD0-13D2-514F-A291-3BA43EDE0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8946" y="1711067"/>
              <a:ext cx="202355" cy="283934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A71F6-AA4E-FA46-8583-7656CD871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31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400821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1EE21F8-6183-3A40-8587-3D211FD387A3}"/>
              </a:ext>
            </a:extLst>
          </p:cNvPr>
          <p:cNvSpPr/>
          <p:nvPr/>
        </p:nvSpPr>
        <p:spPr>
          <a:xfrm>
            <a:off x="2695634" y="1997551"/>
            <a:ext cx="546941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COMPREHENSIVE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Standard, Select and Premium support tiers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Network design, project management, EF&amp;I and remote SME professional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RELIABLE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24/7/365 responsiveness for guaranteed business continuity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95% response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FORWARD LOOKING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Custom SLA Targets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Emergency On-site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32B83C-386B-9F4A-BD77-AA4DC97F4EC1}"/>
              </a:ext>
            </a:extLst>
          </p:cNvPr>
          <p:cNvSpPr/>
          <p:nvPr/>
        </p:nvSpPr>
        <p:spPr>
          <a:xfrm>
            <a:off x="2040941" y="1161674"/>
            <a:ext cx="6491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Highly customized solutions for business resiliency and operational efficiency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24515D9-8F76-FE46-8C77-0C8E523492DB}"/>
              </a:ext>
            </a:extLst>
          </p:cNvPr>
          <p:cNvSpPr/>
          <p:nvPr/>
        </p:nvSpPr>
        <p:spPr>
          <a:xfrm>
            <a:off x="2123617" y="2066034"/>
            <a:ext cx="485707" cy="485707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2B0E85E-0A2E-6643-96EB-441351EF5901}"/>
              </a:ext>
            </a:extLst>
          </p:cNvPr>
          <p:cNvSpPr/>
          <p:nvPr/>
        </p:nvSpPr>
        <p:spPr>
          <a:xfrm>
            <a:off x="2123617" y="3102368"/>
            <a:ext cx="485707" cy="485707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F54CE3D-F83B-E64B-8D0C-C904B98CDDCF}"/>
              </a:ext>
            </a:extLst>
          </p:cNvPr>
          <p:cNvSpPr/>
          <p:nvPr/>
        </p:nvSpPr>
        <p:spPr>
          <a:xfrm>
            <a:off x="2123617" y="3960823"/>
            <a:ext cx="485707" cy="485707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3F788C-A262-AE4A-B341-29FBFDE18EC5}"/>
              </a:ext>
            </a:extLst>
          </p:cNvPr>
          <p:cNvSpPr txBox="1"/>
          <p:nvPr/>
        </p:nvSpPr>
        <p:spPr>
          <a:xfrm>
            <a:off x="1870268" y="506992"/>
            <a:ext cx="179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Warranty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Protection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0BFC11-BD28-E245-AFA8-659BECDDD036}"/>
              </a:ext>
            </a:extLst>
          </p:cNvPr>
          <p:cNvSpPr txBox="1"/>
          <p:nvPr/>
        </p:nvSpPr>
        <p:spPr>
          <a:xfrm>
            <a:off x="3693365" y="506992"/>
            <a:ext cx="180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Customer Care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Support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3F0912-E1D7-FF4E-8C72-EB4097E05F14}"/>
              </a:ext>
            </a:extLst>
          </p:cNvPr>
          <p:cNvSpPr txBox="1"/>
          <p:nvPr/>
        </p:nvSpPr>
        <p:spPr>
          <a:xfrm>
            <a:off x="5522129" y="506992"/>
            <a:ext cx="180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Professional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42C334-641C-AE4A-BEBB-FEEF644DDB74}"/>
              </a:ext>
            </a:extLst>
          </p:cNvPr>
          <p:cNvSpPr txBox="1"/>
          <p:nvPr/>
        </p:nvSpPr>
        <p:spPr>
          <a:xfrm>
            <a:off x="7331173" y="506992"/>
            <a:ext cx="181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Custom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SLAs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D204807-0967-1D4C-92B9-14ACE58535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951" y="217521"/>
            <a:ext cx="278656" cy="2839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0B43EE-23A8-BF4C-9DDB-1F6E7390D9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231" y="215134"/>
            <a:ext cx="210709" cy="274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47E8C9-1EBF-894E-B783-12F8AABEA5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324" y="203132"/>
            <a:ext cx="310896" cy="29832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29D18B-2CAC-8148-9296-C305F6D1FF49}"/>
              </a:ext>
            </a:extLst>
          </p:cNvPr>
          <p:cNvCxnSpPr>
            <a:cxnSpLocks/>
          </p:cNvCxnSpPr>
          <p:nvPr/>
        </p:nvCxnSpPr>
        <p:spPr>
          <a:xfrm>
            <a:off x="3693365" y="97390"/>
            <a:ext cx="0" cy="833391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D57605-2CCD-3C43-A2E6-F5BE195047E6}"/>
              </a:ext>
            </a:extLst>
          </p:cNvPr>
          <p:cNvCxnSpPr>
            <a:cxnSpLocks/>
          </p:cNvCxnSpPr>
          <p:nvPr/>
        </p:nvCxnSpPr>
        <p:spPr>
          <a:xfrm>
            <a:off x="5522165" y="97390"/>
            <a:ext cx="0" cy="833391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7EA16D-7220-574C-ADED-58FF1304FF39}"/>
              </a:ext>
            </a:extLst>
          </p:cNvPr>
          <p:cNvCxnSpPr>
            <a:cxnSpLocks/>
          </p:cNvCxnSpPr>
          <p:nvPr/>
        </p:nvCxnSpPr>
        <p:spPr>
          <a:xfrm>
            <a:off x="7329700" y="97390"/>
            <a:ext cx="0" cy="833391"/>
          </a:xfrm>
          <a:prstGeom prst="line">
            <a:avLst/>
          </a:prstGeom>
          <a:ln w="12700">
            <a:solidFill>
              <a:schemeClr val="bg1">
                <a:alpha val="26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EC0618F1-76B7-A54A-93FB-932CF9A6EF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925" y="4058349"/>
            <a:ext cx="293864" cy="3063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EE134B-D755-1D42-A74B-92EF0F7766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459" y="2165753"/>
            <a:ext cx="280021" cy="2800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80D1AD2-9AB9-7748-A227-5AE580864E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338" y="3199777"/>
            <a:ext cx="299632" cy="27667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D3CFD8A-3EF5-8848-AB74-55EDB210A87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182" y="217521"/>
            <a:ext cx="202355" cy="28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199" y="3210338"/>
            <a:ext cx="2597273" cy="139053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900"/>
              </a:spcAft>
            </a:pPr>
            <a:r>
              <a:rPr lang="en-US" sz="1600" b="1" dirty="0">
                <a:solidFill>
                  <a:schemeClr val="bg1"/>
                </a:solidFill>
              </a:rPr>
              <a:t>Standard/Warranty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Business Day Tech Support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Return &amp; Repair of Parts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Software Updates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Knowledge &amp; Bulletins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3936" y="1786333"/>
            <a:ext cx="2610759" cy="2814543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Aft>
                <a:spcPts val="900"/>
              </a:spcAft>
            </a:pPr>
            <a:r>
              <a:rPr lang="en-US" sz="1600" b="1" dirty="0">
                <a:solidFill>
                  <a:schemeClr val="bg1"/>
                </a:solidFill>
              </a:rPr>
              <a:t>Select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Business Day Tech Support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Client Support 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Quarterly Reviews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24x7 Emergency Support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Full Outage RCA (w/ </a:t>
            </a:r>
            <a:r>
              <a:rPr lang="en-US" sz="1100" dirty="0" err="1">
                <a:solidFill>
                  <a:schemeClr val="bg1"/>
                </a:solidFill>
              </a:rPr>
              <a:t>poss</a:t>
            </a:r>
            <a:r>
              <a:rPr lang="en-US" sz="1100" dirty="0">
                <a:solidFill>
                  <a:schemeClr val="bg1"/>
                </a:solidFill>
              </a:rPr>
              <a:t>)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Advanced Replacement (5 Business Day Ship)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Software Updates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SW Update Baseline Review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Knowledge &amp; Bulletins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Basic Overview Guides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76255" y="1189567"/>
            <a:ext cx="2708930" cy="341130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900"/>
              </a:spcAft>
            </a:pPr>
            <a:r>
              <a:rPr lang="en-US" sz="1600" b="1" dirty="0">
                <a:solidFill>
                  <a:schemeClr val="bg1"/>
                </a:solidFill>
              </a:rPr>
              <a:t>Premier</a:t>
            </a:r>
          </a:p>
          <a:p>
            <a:pPr marL="171450" lvl="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Business Day Tech Support</a:t>
            </a:r>
          </a:p>
          <a:p>
            <a:pPr marL="171450" lvl="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Client Support</a:t>
            </a:r>
          </a:p>
          <a:p>
            <a:pPr marL="171450" lvl="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Monthly Reviews</a:t>
            </a:r>
          </a:p>
          <a:p>
            <a:pPr marL="171450" lvl="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Platform Health Check </a:t>
            </a:r>
          </a:p>
          <a:p>
            <a:pPr marL="171450" lvl="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24x7 Emergency Support</a:t>
            </a:r>
          </a:p>
          <a:p>
            <a:pPr marL="171450" lvl="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Full Outage RCA</a:t>
            </a:r>
          </a:p>
          <a:p>
            <a:pPr marL="171450" lvl="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Advanced Replacement (Next Business Day Ship)</a:t>
            </a:r>
          </a:p>
          <a:p>
            <a:pPr marL="171450" lvl="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Software Updates</a:t>
            </a:r>
          </a:p>
          <a:p>
            <a:pPr marL="171450" lvl="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SW Update Baseline Review</a:t>
            </a:r>
          </a:p>
          <a:p>
            <a:pPr marL="171450" lvl="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Knowledge &amp; Bulletins</a:t>
            </a:r>
          </a:p>
          <a:p>
            <a:pPr marL="171450" lvl="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Basic Overview guides</a:t>
            </a:r>
          </a:p>
          <a:p>
            <a:pPr marL="171450" lvl="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</a:rPr>
              <a:t>1 Platform Software Upgrade per year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21ADA09-8595-5942-A42A-916010530151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prstClr val="white"/>
                </a:solidFill>
              </a:rPr>
              <a:t>ATX Care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22EBB8-2DBB-F248-96A8-B75DB6F476DA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3D95B43-559E-0D4B-B891-1724604D5C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42" y="1083688"/>
            <a:ext cx="2287921" cy="22879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89CEC7-7636-5D48-AAFB-EC195EFC2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33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9929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6999F6E-7544-FC43-976B-F88E583527F1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prstClr val="white"/>
                </a:solidFill>
              </a:rPr>
              <a:t>ATX Pro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76E0CB-9EDA-9441-A206-975A42D24036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B3DAA6D-E082-8C4D-8F0E-0D4B4F0177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547" y="2165576"/>
            <a:ext cx="2613629" cy="1960222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16A23B8-E952-0D4A-A2E8-81DC70CF1369}"/>
              </a:ext>
            </a:extLst>
          </p:cNvPr>
          <p:cNvSpPr txBox="1">
            <a:spLocks/>
          </p:cNvSpPr>
          <p:nvPr/>
        </p:nvSpPr>
        <p:spPr>
          <a:xfrm>
            <a:off x="3456877" y="2166520"/>
            <a:ext cx="5419493" cy="2038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Installation Support/Equipment Removal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Configuration Assistance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Network Consultancy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Troubleshooting Outside of ATX Equipment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On-Site Support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Network Redesign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Training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Project Management</a:t>
            </a:r>
          </a:p>
          <a:p>
            <a:pPr defTabSz="457189">
              <a:lnSpc>
                <a:spcPct val="100000"/>
              </a:lnSpc>
              <a:spcAft>
                <a:spcPts val="1800"/>
              </a:spcAft>
              <a:buClr>
                <a:schemeClr val="accent6"/>
              </a:buClr>
              <a:buFont typeface="Wingdings" pitchFamily="2" charset="2"/>
              <a:buChar char="ü"/>
            </a:pP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E965C4-5811-214E-8F3A-7452B1BD4C75}"/>
              </a:ext>
            </a:extLst>
          </p:cNvPr>
          <p:cNvSpPr/>
          <p:nvPr/>
        </p:nvSpPr>
        <p:spPr>
          <a:xfrm>
            <a:off x="457200" y="995625"/>
            <a:ext cx="7738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ATX’s suite of professional services enables our customers to augment their resources, adding highly skilled, product-centric knowledge and scalable workforce to meet the dynamic demands.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B85C76-76EB-4F4E-9310-D70256121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34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400971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A07B983F-BEC8-2640-9D9E-943CB89E06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936697"/>
            <a:ext cx="2579428" cy="109225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F945101-5DBE-BF4B-8411-0BEC3949E2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060" y="936697"/>
            <a:ext cx="2579428" cy="149453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3C7979A-977F-ED46-8150-FD6934A777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372" y="942859"/>
            <a:ext cx="2579428" cy="10860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29594C7-F16B-D242-B3C2-4CACCA0DC2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8" y="2845369"/>
            <a:ext cx="2579428" cy="102964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C61D63E-7038-BD4D-B2DE-ACA1193B9B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060" y="2845369"/>
            <a:ext cx="2579428" cy="143232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F282673-013B-6040-8406-37AF3B447EA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181" y="2845369"/>
            <a:ext cx="2579428" cy="1141391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16CAA93-BB27-FD41-A178-284C38FBB4FA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We </a:t>
            </a:r>
            <a:r>
              <a:rPr lang="en-US">
                <a:solidFill>
                  <a:schemeClr val="bg1"/>
                </a:solidFill>
              </a:rPr>
              <a:t>are ATX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88713F-B5A9-6B41-8EC2-15264BCFB7C5}"/>
              </a:ext>
            </a:extLst>
          </p:cNvPr>
          <p:cNvSpPr/>
          <p:nvPr/>
        </p:nvSpPr>
        <p:spPr>
          <a:xfrm flipV="1">
            <a:off x="457200" y="1894158"/>
            <a:ext cx="2579427" cy="822960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94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9E38CC-797E-A549-B8FB-7BB4A89B493E}"/>
              </a:ext>
            </a:extLst>
          </p:cNvPr>
          <p:cNvSpPr/>
          <p:nvPr/>
        </p:nvSpPr>
        <p:spPr>
          <a:xfrm flipV="1">
            <a:off x="3275061" y="1894158"/>
            <a:ext cx="2579427" cy="82296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13CC2B-217E-764D-A722-3B06067B818D}"/>
              </a:ext>
            </a:extLst>
          </p:cNvPr>
          <p:cNvSpPr/>
          <p:nvPr/>
        </p:nvSpPr>
        <p:spPr>
          <a:xfrm flipV="1">
            <a:off x="6107373" y="1894158"/>
            <a:ext cx="2579427" cy="822960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618EDE-BAC4-3A46-9B29-9D342BEF1202}"/>
              </a:ext>
            </a:extLst>
          </p:cNvPr>
          <p:cNvSpPr/>
          <p:nvPr/>
        </p:nvSpPr>
        <p:spPr>
          <a:xfrm>
            <a:off x="591226" y="2074806"/>
            <a:ext cx="2318805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Diverse worldwide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customer base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3D8D5-CFBC-454D-997B-2A7AEC4725A2}"/>
              </a:ext>
            </a:extLst>
          </p:cNvPr>
          <p:cNvSpPr/>
          <p:nvPr/>
        </p:nvSpPr>
        <p:spPr>
          <a:xfrm>
            <a:off x="3398507" y="2074806"/>
            <a:ext cx="2318805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Heritage of innovation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 accountability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8A8B72-F559-C64C-852C-F3B0E2915ABA}"/>
              </a:ext>
            </a:extLst>
          </p:cNvPr>
          <p:cNvSpPr/>
          <p:nvPr/>
        </p:nvSpPr>
        <p:spPr>
          <a:xfrm>
            <a:off x="6241401" y="2074806"/>
            <a:ext cx="2318805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Agility and nimbleness to deliver optimized solutions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9B1AFF-02B4-5142-8BAA-F0EB33EE80F7}"/>
              </a:ext>
            </a:extLst>
          </p:cNvPr>
          <p:cNvSpPr/>
          <p:nvPr/>
        </p:nvSpPr>
        <p:spPr>
          <a:xfrm flipV="1">
            <a:off x="457200" y="3786694"/>
            <a:ext cx="2579427" cy="82296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rgbClr val="EAD100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58ECA7A-7E55-D44D-A8E8-D5CEC7329722}"/>
              </a:ext>
            </a:extLst>
          </p:cNvPr>
          <p:cNvSpPr/>
          <p:nvPr/>
        </p:nvSpPr>
        <p:spPr>
          <a:xfrm flipV="1">
            <a:off x="3275061" y="3786694"/>
            <a:ext cx="2579427" cy="82296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DD2D95C-8B6F-B140-8A82-C94DCE2EEED1}"/>
              </a:ext>
            </a:extLst>
          </p:cNvPr>
          <p:cNvSpPr/>
          <p:nvPr/>
        </p:nvSpPr>
        <p:spPr>
          <a:xfrm flipV="1">
            <a:off x="6116182" y="3786694"/>
            <a:ext cx="2579427" cy="82296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FEBA92-7905-534E-853E-9813D872BA81}"/>
              </a:ext>
            </a:extLst>
          </p:cNvPr>
          <p:cNvSpPr/>
          <p:nvPr/>
        </p:nvSpPr>
        <p:spPr>
          <a:xfrm>
            <a:off x="457201" y="3967342"/>
            <a:ext cx="2579426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Meaningful and strategic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organic and inorganic growth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12A0A8-76FE-5F44-8035-1F5D31161519}"/>
              </a:ext>
            </a:extLst>
          </p:cNvPr>
          <p:cNvSpPr/>
          <p:nvPr/>
        </p:nvSpPr>
        <p:spPr>
          <a:xfrm>
            <a:off x="3275062" y="3967342"/>
            <a:ext cx="2579426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Sustained history of delivering customer satisfaction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85FADF2-8336-2041-BC3D-91AB37414E35}"/>
              </a:ext>
            </a:extLst>
          </p:cNvPr>
          <p:cNvSpPr/>
          <p:nvPr/>
        </p:nvSpPr>
        <p:spPr>
          <a:xfrm>
            <a:off x="6258123" y="3875009"/>
            <a:ext cx="2318805" cy="64633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Go-to-market models that maximize internal resources and partner community 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42A6F7-4852-8A4F-AA6F-A5552D2AE8B3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1E77C3-32F9-6246-8B9F-23815A535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35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1827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02CE9E45-A855-414D-84DD-3907B1D7B20B}"/>
              </a:ext>
            </a:extLst>
          </p:cNvPr>
          <p:cNvSpPr/>
          <p:nvPr/>
        </p:nvSpPr>
        <p:spPr>
          <a:xfrm>
            <a:off x="2734613" y="690007"/>
            <a:ext cx="1904705" cy="224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1A96EDA8-C62C-2D46-823A-876EDF1F40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66631" y="206375"/>
            <a:ext cx="6377370" cy="554038"/>
          </a:xfrm>
        </p:spPr>
        <p:txBody>
          <a:bodyPr/>
          <a:lstStyle/>
          <a:p>
            <a:r>
              <a:rPr lang="en-US" dirty="0"/>
              <a:t>Success Through Leadership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FBFB74-F5E5-0F4F-854F-21708C099666}"/>
              </a:ext>
            </a:extLst>
          </p:cNvPr>
          <p:cNvGrpSpPr/>
          <p:nvPr/>
        </p:nvGrpSpPr>
        <p:grpSpPr>
          <a:xfrm>
            <a:off x="0" y="0"/>
            <a:ext cx="2490758" cy="5143500"/>
            <a:chOff x="0" y="0"/>
            <a:chExt cx="2490758" cy="51435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526F828-1821-614E-8C4F-5E083EBA9F37}"/>
                </a:ext>
              </a:extLst>
            </p:cNvPr>
            <p:cNvSpPr/>
            <p:nvPr/>
          </p:nvSpPr>
          <p:spPr>
            <a:xfrm>
              <a:off x="0" y="0"/>
              <a:ext cx="2490758" cy="5143500"/>
            </a:xfrm>
            <a:prstGeom prst="rect">
              <a:avLst/>
            </a:prstGeom>
            <a:solidFill>
              <a:srgbClr val="0A396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01584" y="483045"/>
              <a:ext cx="1287591" cy="193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12EA89-B7CB-764D-8153-A38D80D1388F}"/>
                </a:ext>
              </a:extLst>
            </p:cNvPr>
            <p:cNvSpPr/>
            <p:nvPr/>
          </p:nvSpPr>
          <p:spPr>
            <a:xfrm>
              <a:off x="601584" y="2414432"/>
              <a:ext cx="1287591" cy="369332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000" b="1" dirty="0">
                  <a:solidFill>
                    <a:schemeClr val="accent1"/>
                  </a:solidFill>
                </a:rPr>
                <a:t>Charlie Vogt</a:t>
              </a:r>
            </a:p>
            <a:p>
              <a:pPr algn="ctr">
                <a:lnSpc>
                  <a:spcPct val="100000"/>
                </a:lnSpc>
              </a:pPr>
              <a:r>
                <a:rPr lang="en-US" sz="800" b="1" dirty="0">
                  <a:solidFill>
                    <a:schemeClr val="accent1"/>
                  </a:solidFill>
                </a:rPr>
                <a:t>President &amp; CEO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3870" y="2976625"/>
              <a:ext cx="2194807" cy="1384995"/>
            </a:xfrm>
            <a:prstGeom prst="rect">
              <a:avLst/>
            </a:prstGeom>
            <a:effectLst>
              <a:outerShdw blurRad="50800" algn="ctr" rotWithShape="0">
                <a:schemeClr val="tx2"/>
              </a:outerShdw>
            </a:effectLst>
          </p:spPr>
          <p:txBody>
            <a:bodyPr wrap="squar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sz="1400" b="1" i="1" dirty="0">
                  <a:solidFill>
                    <a:schemeClr val="bg1"/>
                  </a:solidFill>
                </a:rPr>
                <a:t>“As a leading innovator of access networking  technology, ATX is extending the boundaries of digital transformation.”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0DDACE-060C-A240-A68E-0AFCC4D67EFA}"/>
              </a:ext>
            </a:extLst>
          </p:cNvPr>
          <p:cNvCxnSpPr/>
          <p:nvPr/>
        </p:nvCxnSpPr>
        <p:spPr>
          <a:xfrm>
            <a:off x="276663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B7AF5C7-309C-8D40-89FF-99DF39429E0A}"/>
              </a:ext>
            </a:extLst>
          </p:cNvPr>
          <p:cNvGrpSpPr/>
          <p:nvPr/>
        </p:nvGrpSpPr>
        <p:grpSpPr>
          <a:xfrm>
            <a:off x="4133447" y="2840786"/>
            <a:ext cx="1201964" cy="1195557"/>
            <a:chOff x="2115370" y="1324310"/>
            <a:chExt cx="1325611" cy="1318544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03E3D32E-4856-6F42-8002-51085E49EF37}"/>
                </a:ext>
              </a:extLst>
            </p:cNvPr>
            <p:cNvSpPr/>
            <p:nvPr/>
          </p:nvSpPr>
          <p:spPr>
            <a:xfrm>
              <a:off x="2115370" y="2218557"/>
              <a:ext cx="1325611" cy="42429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700" b="1" dirty="0">
                  <a:solidFill>
                    <a:schemeClr val="accent2"/>
                  </a:solidFill>
                </a:rPr>
                <a:t>Jay Lee</a:t>
              </a:r>
            </a:p>
            <a:p>
              <a:pPr>
                <a:lnSpc>
                  <a:spcPct val="100000"/>
                </a:lnSpc>
              </a:pPr>
              <a:r>
                <a:rPr lang="en-US" sz="600" dirty="0"/>
                <a:t>Chief Technology &amp; Strategy</a:t>
              </a:r>
              <a:br>
                <a:rPr lang="en-US" sz="600" dirty="0"/>
              </a:br>
              <a:r>
                <a:rPr lang="en-US" sz="600" dirty="0"/>
                <a:t>Officer, Broadband Access</a:t>
              </a: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6A72D75C-0AEF-4B47-8F81-9793E419D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5370" y="1324310"/>
              <a:ext cx="885042" cy="885042"/>
            </a:xfrm>
            <a:prstGeom prst="rect">
              <a:avLst/>
            </a:prstGeom>
          </p:spPr>
        </p:pic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3E19D90-7E51-8D4E-8811-C25BB615FF58}"/>
                </a:ext>
              </a:extLst>
            </p:cNvPr>
            <p:cNvSpPr/>
            <p:nvPr/>
          </p:nvSpPr>
          <p:spPr>
            <a:xfrm>
              <a:off x="2115370" y="2163633"/>
              <a:ext cx="50608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436F6DA-0CE4-DE44-A765-C180F9B40D90}"/>
              </a:ext>
            </a:extLst>
          </p:cNvPr>
          <p:cNvGrpSpPr/>
          <p:nvPr/>
        </p:nvGrpSpPr>
        <p:grpSpPr>
          <a:xfrm>
            <a:off x="5261131" y="2840788"/>
            <a:ext cx="999923" cy="1285012"/>
            <a:chOff x="778776" y="3091080"/>
            <a:chExt cx="1102786" cy="1417200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7754E4B-258D-1844-B807-FC6D60DF273E}"/>
                </a:ext>
              </a:extLst>
            </p:cNvPr>
            <p:cNvSpPr/>
            <p:nvPr/>
          </p:nvSpPr>
          <p:spPr>
            <a:xfrm>
              <a:off x="778776" y="3982152"/>
              <a:ext cx="1102786" cy="526128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700" b="1" dirty="0">
                  <a:solidFill>
                    <a:schemeClr val="accent3"/>
                  </a:solidFill>
                </a:rPr>
                <a:t>Mani Ramachandran</a:t>
              </a:r>
            </a:p>
            <a:p>
              <a:pPr>
                <a:lnSpc>
                  <a:spcPct val="100000"/>
                </a:lnSpc>
              </a:pPr>
              <a:r>
                <a:rPr lang="en-US" sz="600" dirty="0"/>
                <a:t>Chief Technology &amp; Strategy</a:t>
              </a:r>
              <a:br>
                <a:rPr lang="en-US" sz="600" dirty="0"/>
              </a:br>
              <a:r>
                <a:rPr lang="en-US" sz="600" dirty="0"/>
                <a:t>Officer, Optical Access</a:t>
              </a:r>
              <a:br>
                <a:rPr lang="en-US" sz="600" dirty="0"/>
              </a:br>
              <a:endParaRPr lang="en-US" sz="600" i="1" dirty="0"/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7DAA0402-F2DD-8048-8656-6992D016F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673" y="3091080"/>
              <a:ext cx="868900" cy="868900"/>
            </a:xfrm>
            <a:prstGeom prst="rect">
              <a:avLst/>
            </a:prstGeom>
          </p:spPr>
        </p:pic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5D16B75-811B-954F-8348-DA4F713D4270}"/>
                </a:ext>
              </a:extLst>
            </p:cNvPr>
            <p:cNvSpPr/>
            <p:nvPr/>
          </p:nvSpPr>
          <p:spPr>
            <a:xfrm>
              <a:off x="783673" y="3914261"/>
              <a:ext cx="50608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0E0009E-DF2C-FE48-B3A4-ED0A28098E1D}"/>
              </a:ext>
            </a:extLst>
          </p:cNvPr>
          <p:cNvGrpSpPr/>
          <p:nvPr/>
        </p:nvGrpSpPr>
        <p:grpSpPr>
          <a:xfrm>
            <a:off x="5261131" y="1324361"/>
            <a:ext cx="964034" cy="1105232"/>
            <a:chOff x="4129479" y="3091080"/>
            <a:chExt cx="1063205" cy="1218927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C553B9B4-56E5-C24D-AC27-B04DBB4E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9479" y="3091080"/>
              <a:ext cx="878696" cy="868900"/>
            </a:xfrm>
            <a:prstGeom prst="rect">
              <a:avLst/>
            </a:prstGeom>
          </p:spPr>
        </p:pic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B4CAD0D-34C2-544E-92F8-F325DFD85928}"/>
                </a:ext>
              </a:extLst>
            </p:cNvPr>
            <p:cNvSpPr/>
            <p:nvPr/>
          </p:nvSpPr>
          <p:spPr>
            <a:xfrm>
              <a:off x="4129480" y="3987541"/>
              <a:ext cx="1063204" cy="322466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>
                <a:defRPr/>
              </a:pPr>
              <a:r>
                <a:rPr lang="en-US" sz="700" b="1" dirty="0">
                  <a:solidFill>
                    <a:schemeClr val="accent4"/>
                  </a:solidFill>
                </a:rPr>
                <a:t>Christina Kotsios</a:t>
              </a:r>
            </a:p>
            <a:p>
              <a:pPr lvl="0">
                <a:defRPr/>
              </a:pPr>
              <a:r>
                <a:rPr lang="en-US" sz="600" dirty="0"/>
                <a:t>Chief Financial Officer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02955E7-60C3-5B46-B5B3-3C8A58B74951}"/>
                </a:ext>
              </a:extLst>
            </p:cNvPr>
            <p:cNvSpPr/>
            <p:nvPr/>
          </p:nvSpPr>
          <p:spPr>
            <a:xfrm>
              <a:off x="4129479" y="3914261"/>
              <a:ext cx="50608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3FC7E09-8175-4048-BFC5-94F0C8304422}"/>
              </a:ext>
            </a:extLst>
          </p:cNvPr>
          <p:cNvGrpSpPr/>
          <p:nvPr/>
        </p:nvGrpSpPr>
        <p:grpSpPr>
          <a:xfrm>
            <a:off x="4133447" y="1324361"/>
            <a:ext cx="878055" cy="1197565"/>
            <a:chOff x="5947208" y="2906528"/>
            <a:chExt cx="968381" cy="132076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7261613-71C0-8C4E-80B4-F847FA354FD0}"/>
                </a:ext>
              </a:extLst>
            </p:cNvPr>
            <p:cNvSpPr/>
            <p:nvPr/>
          </p:nvSpPr>
          <p:spPr>
            <a:xfrm>
              <a:off x="5947208" y="3802990"/>
              <a:ext cx="968381" cy="424298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700" b="1" dirty="0">
                  <a:solidFill>
                    <a:schemeClr val="accent1"/>
                  </a:solidFill>
                </a:rPr>
                <a:t>Kim Lee</a:t>
              </a:r>
            </a:p>
            <a:p>
              <a:pPr>
                <a:lnSpc>
                  <a:spcPct val="100000"/>
                </a:lnSpc>
              </a:pPr>
              <a:r>
                <a:rPr lang="en-US" sz="600" dirty="0"/>
                <a:t>Executive Vice President, Marketing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417BA09-771C-304B-86FC-6EF6DB65A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7208" y="2906528"/>
              <a:ext cx="878696" cy="878696"/>
            </a:xfrm>
            <a:prstGeom prst="rect">
              <a:avLst/>
            </a:prstGeom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BB27C5C-CAA1-0B4D-93F2-443AA2350419}"/>
                </a:ext>
              </a:extLst>
            </p:cNvPr>
            <p:cNvSpPr/>
            <p:nvPr/>
          </p:nvSpPr>
          <p:spPr>
            <a:xfrm>
              <a:off x="5947208" y="3739505"/>
              <a:ext cx="50608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95E8339-7962-0641-9D27-650A08418A5B}"/>
              </a:ext>
            </a:extLst>
          </p:cNvPr>
          <p:cNvGrpSpPr/>
          <p:nvPr/>
        </p:nvGrpSpPr>
        <p:grpSpPr>
          <a:xfrm>
            <a:off x="2992214" y="1324361"/>
            <a:ext cx="922152" cy="1109459"/>
            <a:chOff x="4745813" y="1144962"/>
            <a:chExt cx="922152" cy="1109459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64EF5C58-2FD2-814C-B856-61DF2B062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0807" y="1144962"/>
              <a:ext cx="749982" cy="804672"/>
            </a:xfrm>
            <a:prstGeom prst="rect">
              <a:avLst/>
            </a:prstGeom>
          </p:spPr>
        </p:pic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609F16C-45E3-6145-BB1A-6E2076F390AE}"/>
                </a:ext>
              </a:extLst>
            </p:cNvPr>
            <p:cNvGrpSpPr/>
            <p:nvPr/>
          </p:nvGrpSpPr>
          <p:grpSpPr>
            <a:xfrm>
              <a:off x="4745813" y="1909130"/>
              <a:ext cx="922152" cy="345291"/>
              <a:chOff x="548861" y="1729219"/>
              <a:chExt cx="922152" cy="345291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628966B-B7EC-5C4E-8309-BAC4035D53D0}"/>
                  </a:ext>
                </a:extLst>
              </p:cNvPr>
              <p:cNvSpPr/>
              <p:nvPr/>
            </p:nvSpPr>
            <p:spPr>
              <a:xfrm>
                <a:off x="548861" y="1729219"/>
                <a:ext cx="458878" cy="4145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E3329A5-0F3A-7841-BBA7-DA7C92A3A39D}"/>
                  </a:ext>
                </a:extLst>
              </p:cNvPr>
              <p:cNvSpPr/>
              <p:nvPr/>
            </p:nvSpPr>
            <p:spPr>
              <a:xfrm>
                <a:off x="558801" y="1782122"/>
                <a:ext cx="912212" cy="292388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700" b="1" dirty="0">
                    <a:solidFill>
                      <a:schemeClr val="accent6"/>
                    </a:solidFill>
                  </a:rPr>
                  <a:t>Jeff Liening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600" dirty="0"/>
                  <a:t>Global Sales Leader</a:t>
                </a: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71D9153-43C4-2D48-ADFB-BD3B800DDAC0}"/>
              </a:ext>
            </a:extLst>
          </p:cNvPr>
          <p:cNvGrpSpPr/>
          <p:nvPr/>
        </p:nvGrpSpPr>
        <p:grpSpPr>
          <a:xfrm>
            <a:off x="2992214" y="2840786"/>
            <a:ext cx="1284511" cy="1100346"/>
            <a:chOff x="5409255" y="1327483"/>
            <a:chExt cx="1416649" cy="1213539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D2C38EA-E0BC-EE4E-8B19-C141B1B48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9255" y="1327483"/>
              <a:ext cx="878696" cy="878697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2438DE0-F870-8642-BAC7-C0B8E700C51D}"/>
                </a:ext>
              </a:extLst>
            </p:cNvPr>
            <p:cNvSpPr/>
            <p:nvPr/>
          </p:nvSpPr>
          <p:spPr>
            <a:xfrm>
              <a:off x="5409255" y="2160460"/>
              <a:ext cx="50608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6AFA69D-0A4B-4240-BF43-66AD9087AC28}"/>
                </a:ext>
              </a:extLst>
            </p:cNvPr>
            <p:cNvSpPr/>
            <p:nvPr/>
          </p:nvSpPr>
          <p:spPr>
            <a:xfrm>
              <a:off x="5409255" y="2218556"/>
              <a:ext cx="1416649" cy="322466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700" b="1" dirty="0">
                  <a:solidFill>
                    <a:schemeClr val="accent1"/>
                  </a:solidFill>
                </a:rPr>
                <a:t>Keith Landau</a:t>
              </a:r>
            </a:p>
            <a:p>
              <a:pPr>
                <a:lnSpc>
                  <a:spcPct val="100000"/>
                </a:lnSpc>
              </a:pPr>
              <a:r>
                <a:rPr lang="en-US" sz="600" dirty="0"/>
                <a:t>Chief Product Officer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FF5FB1A-E9F8-6341-9860-3B627811FAC5}"/>
              </a:ext>
            </a:extLst>
          </p:cNvPr>
          <p:cNvGrpSpPr/>
          <p:nvPr/>
        </p:nvGrpSpPr>
        <p:grpSpPr>
          <a:xfrm>
            <a:off x="7518258" y="1324361"/>
            <a:ext cx="999923" cy="1100345"/>
            <a:chOff x="778776" y="3091080"/>
            <a:chExt cx="1102786" cy="121353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1550862-E370-1B47-A745-6A9BA1306997}"/>
                </a:ext>
              </a:extLst>
            </p:cNvPr>
            <p:cNvSpPr/>
            <p:nvPr/>
          </p:nvSpPr>
          <p:spPr>
            <a:xfrm>
              <a:off x="778776" y="3982152"/>
              <a:ext cx="1102786" cy="322466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700" b="1" dirty="0">
                  <a:solidFill>
                    <a:schemeClr val="accent3"/>
                  </a:solidFill>
                </a:rPr>
                <a:t>John Higgins</a:t>
              </a:r>
            </a:p>
            <a:p>
              <a:pPr>
                <a:lnSpc>
                  <a:spcPct val="100000"/>
                </a:lnSpc>
              </a:pPr>
              <a:r>
                <a:rPr lang="en-US" sz="600" dirty="0"/>
                <a:t>Chief People Officer</a:t>
              </a:r>
              <a:endParaRPr lang="en-US" sz="600" i="1" dirty="0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43E137C-3563-004A-B1AD-723816A72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673" y="3091080"/>
              <a:ext cx="868900" cy="868900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CCCA55F-726E-D34C-A838-2C6C4B49C613}"/>
                </a:ext>
              </a:extLst>
            </p:cNvPr>
            <p:cNvSpPr/>
            <p:nvPr/>
          </p:nvSpPr>
          <p:spPr>
            <a:xfrm>
              <a:off x="783673" y="3914261"/>
              <a:ext cx="50608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0117BDDC-F534-C24C-9BBF-0AE905A50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0" dirty="0">
                <a:solidFill>
                  <a:schemeClr val="bg1"/>
                </a:solidFill>
              </a:rPr>
              <a:t>| ATX </a:t>
            </a:r>
            <a:r>
              <a:rPr lang="en-US" b="0" i="1" dirty="0">
                <a:solidFill>
                  <a:schemeClr val="bg1"/>
                </a:solidFill>
              </a:rPr>
              <a:t>Confidential &amp; Proprietary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768AB9A-6E1C-564C-8CC9-D8522D730EC4}"/>
              </a:ext>
            </a:extLst>
          </p:cNvPr>
          <p:cNvGrpSpPr/>
          <p:nvPr/>
        </p:nvGrpSpPr>
        <p:grpSpPr>
          <a:xfrm>
            <a:off x="6422090" y="1324361"/>
            <a:ext cx="1198189" cy="1201515"/>
            <a:chOff x="6213041" y="1096616"/>
            <a:chExt cx="1198189" cy="1201515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BF42926-4687-3342-9A0C-286AE59DE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6164" y="1096616"/>
              <a:ext cx="796243" cy="796243"/>
            </a:xfrm>
            <a:prstGeom prst="rect">
              <a:avLst/>
            </a:prstGeom>
          </p:spPr>
        </p:pic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61A4064-A147-AD46-B48D-D18A03B5CFAA}"/>
                </a:ext>
              </a:extLst>
            </p:cNvPr>
            <p:cNvGrpSpPr/>
            <p:nvPr/>
          </p:nvGrpSpPr>
          <p:grpSpPr>
            <a:xfrm>
              <a:off x="6213041" y="1851406"/>
              <a:ext cx="1198189" cy="446725"/>
              <a:chOff x="5742294" y="3914261"/>
              <a:chExt cx="1321447" cy="492679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AA1B9C7-6125-A545-9331-741376FC802B}"/>
                  </a:ext>
                </a:extLst>
              </p:cNvPr>
              <p:cNvSpPr/>
              <p:nvPr/>
            </p:nvSpPr>
            <p:spPr>
              <a:xfrm>
                <a:off x="5742294" y="3982643"/>
                <a:ext cx="1321447" cy="424297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 lvl="0">
                  <a:defRPr/>
                </a:pPr>
                <a:r>
                  <a:rPr lang="en-US" sz="700" b="1" dirty="0">
                    <a:solidFill>
                      <a:schemeClr val="accent2"/>
                    </a:solidFill>
                  </a:rPr>
                  <a:t>Derek Panchyshyn </a:t>
                </a:r>
              </a:p>
              <a:p>
                <a:pPr>
                  <a:defRPr/>
                </a:pPr>
                <a:r>
                  <a:rPr lang="en-US" sz="600" dirty="0"/>
                  <a:t>Executive Vice President, Operations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7B34DAB-C0E6-9341-B77D-47D6247D14FB}"/>
                  </a:ext>
                </a:extLst>
              </p:cNvPr>
              <p:cNvSpPr/>
              <p:nvPr/>
            </p:nvSpPr>
            <p:spPr>
              <a:xfrm>
                <a:off x="5742295" y="3914261"/>
                <a:ext cx="506083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70654B4-A8D1-BC44-A5EC-0D56E97CB688}"/>
              </a:ext>
            </a:extLst>
          </p:cNvPr>
          <p:cNvGrpSpPr/>
          <p:nvPr/>
        </p:nvGrpSpPr>
        <p:grpSpPr>
          <a:xfrm>
            <a:off x="7518258" y="2840786"/>
            <a:ext cx="1284511" cy="1192680"/>
            <a:chOff x="6301891" y="2646883"/>
            <a:chExt cx="1284511" cy="1192680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B6406DE5-D57B-BE40-81F7-8DB02CDEA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2936" y="2646883"/>
              <a:ext cx="796243" cy="796243"/>
            </a:xfrm>
            <a:prstGeom prst="rect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BFC926C-94B9-204A-BA62-857D6EEC4323}"/>
                </a:ext>
              </a:extLst>
            </p:cNvPr>
            <p:cNvGrpSpPr/>
            <p:nvPr/>
          </p:nvGrpSpPr>
          <p:grpSpPr>
            <a:xfrm>
              <a:off x="6301891" y="3402165"/>
              <a:ext cx="1284511" cy="437398"/>
              <a:chOff x="5409255" y="2160460"/>
              <a:chExt cx="1416649" cy="48239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2BCEA2A-AA12-4C4B-B91C-39FF683133B1}"/>
                  </a:ext>
                </a:extLst>
              </p:cNvPr>
              <p:cNvSpPr/>
              <p:nvPr/>
            </p:nvSpPr>
            <p:spPr>
              <a:xfrm>
                <a:off x="5409255" y="2160460"/>
                <a:ext cx="506083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A84645F-9FEA-A141-BBC1-F7BEB97EA7DA}"/>
                  </a:ext>
                </a:extLst>
              </p:cNvPr>
              <p:cNvSpPr/>
              <p:nvPr/>
            </p:nvSpPr>
            <p:spPr>
              <a:xfrm>
                <a:off x="5409255" y="2218556"/>
                <a:ext cx="1416649" cy="424297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700" b="1" dirty="0">
                    <a:solidFill>
                      <a:schemeClr val="accent4"/>
                    </a:solidFill>
                  </a:rPr>
                  <a:t>Jose Rivera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600" dirty="0"/>
                  <a:t>GM, Chief Technology &amp; </a:t>
                </a:r>
                <a:br>
                  <a:rPr lang="en-US" sz="600" dirty="0"/>
                </a:br>
                <a:r>
                  <a:rPr lang="en-US" sz="600" dirty="0"/>
                  <a:t>Strategy Officer, Media Broadcast</a:t>
                </a: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566DC09-89AE-8C4B-AFC7-EA2847840F0E}"/>
              </a:ext>
            </a:extLst>
          </p:cNvPr>
          <p:cNvGrpSpPr/>
          <p:nvPr/>
        </p:nvGrpSpPr>
        <p:grpSpPr>
          <a:xfrm>
            <a:off x="6422090" y="2840786"/>
            <a:ext cx="1301704" cy="1192680"/>
            <a:chOff x="4809892" y="2646883"/>
            <a:chExt cx="1301704" cy="119268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A3BEE55-2A26-F844-AA59-8CD3C106D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9892" y="2646883"/>
              <a:ext cx="796243" cy="796243"/>
            </a:xfrm>
            <a:prstGeom prst="rect">
              <a:avLst/>
            </a:prstGeom>
          </p:spPr>
        </p:pic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A598CC2-AFCA-2145-805F-55695D20F1AA}"/>
                </a:ext>
              </a:extLst>
            </p:cNvPr>
            <p:cNvGrpSpPr/>
            <p:nvPr/>
          </p:nvGrpSpPr>
          <p:grpSpPr>
            <a:xfrm>
              <a:off x="4827085" y="3402165"/>
              <a:ext cx="1284511" cy="437398"/>
              <a:chOff x="5409255" y="2160460"/>
              <a:chExt cx="1416649" cy="482393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D0FE2AB-2D87-D247-9CAF-59F06F17FBF7}"/>
                  </a:ext>
                </a:extLst>
              </p:cNvPr>
              <p:cNvSpPr/>
              <p:nvPr/>
            </p:nvSpPr>
            <p:spPr>
              <a:xfrm>
                <a:off x="5409255" y="2160460"/>
                <a:ext cx="506083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52BEEE5-9E73-C443-96A8-B53DACBEBCBA}"/>
                  </a:ext>
                </a:extLst>
              </p:cNvPr>
              <p:cNvSpPr/>
              <p:nvPr/>
            </p:nvSpPr>
            <p:spPr>
              <a:xfrm>
                <a:off x="5409255" y="2218556"/>
                <a:ext cx="1416649" cy="424297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700" b="1" dirty="0">
                    <a:solidFill>
                      <a:schemeClr val="accent6"/>
                    </a:solidFill>
                  </a:rPr>
                  <a:t>Andrew Isherwood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600" dirty="0"/>
                  <a:t>Chief Technology &amp; Strategy</a:t>
                </a:r>
                <a:br>
                  <a:rPr lang="en-US" sz="600" dirty="0"/>
                </a:br>
                <a:r>
                  <a:rPr lang="en-US" sz="600" dirty="0"/>
                  <a:t>Officer, Media Distribution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69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Title 1145">
            <a:extLst>
              <a:ext uri="{FF2B5EF4-FFF2-40B4-BE49-F238E27FC236}">
                <a16:creationId xmlns:a16="http://schemas.microsoft.com/office/drawing/2014/main" id="{6411BB63-A4C0-AE4F-A10B-48C312EE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Operations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447922" y="470197"/>
            <a:ext cx="2546017" cy="1456407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Customers rely on our solutions to support mission-critical operations around the world</a:t>
            </a:r>
          </a:p>
        </p:txBody>
      </p:sp>
      <p:grpSp>
        <p:nvGrpSpPr>
          <p:cNvPr id="6" name="Group 1107"/>
          <p:cNvGrpSpPr>
            <a:grpSpLocks noChangeAspect="1"/>
          </p:cNvGrpSpPr>
          <p:nvPr/>
        </p:nvGrpSpPr>
        <p:grpSpPr bwMode="auto">
          <a:xfrm>
            <a:off x="4709604" y="3287208"/>
            <a:ext cx="988202" cy="650150"/>
            <a:chOff x="4133" y="2396"/>
            <a:chExt cx="709" cy="482"/>
          </a:xfrm>
          <a:solidFill>
            <a:schemeClr val="accent4"/>
          </a:solidFill>
        </p:grpSpPr>
        <p:sp>
          <p:nvSpPr>
            <p:cNvPr id="7" name="Freeform 1108"/>
            <p:cNvSpPr>
              <a:spLocks/>
            </p:cNvSpPr>
            <p:nvPr/>
          </p:nvSpPr>
          <p:spPr bwMode="auto">
            <a:xfrm>
              <a:off x="4438" y="2396"/>
              <a:ext cx="98" cy="82"/>
            </a:xfrm>
            <a:custGeom>
              <a:avLst/>
              <a:gdLst>
                <a:gd name="T0" fmla="*/ 20 w 103"/>
                <a:gd name="T1" fmla="*/ 66 h 86"/>
                <a:gd name="T2" fmla="*/ 23 w 103"/>
                <a:gd name="T3" fmla="*/ 63 h 86"/>
                <a:gd name="T4" fmla="*/ 26 w 103"/>
                <a:gd name="T5" fmla="*/ 60 h 86"/>
                <a:gd name="T6" fmla="*/ 29 w 103"/>
                <a:gd name="T7" fmla="*/ 55 h 86"/>
                <a:gd name="T8" fmla="*/ 35 w 103"/>
                <a:gd name="T9" fmla="*/ 53 h 86"/>
                <a:gd name="T10" fmla="*/ 55 w 103"/>
                <a:gd name="T11" fmla="*/ 60 h 86"/>
                <a:gd name="T12" fmla="*/ 64 w 103"/>
                <a:gd name="T13" fmla="*/ 70 h 86"/>
                <a:gd name="T14" fmla="*/ 78 w 103"/>
                <a:gd name="T15" fmla="*/ 82 h 86"/>
                <a:gd name="T16" fmla="*/ 81 w 103"/>
                <a:gd name="T17" fmla="*/ 82 h 86"/>
                <a:gd name="T18" fmla="*/ 92 w 103"/>
                <a:gd name="T19" fmla="*/ 84 h 86"/>
                <a:gd name="T20" fmla="*/ 102 w 103"/>
                <a:gd name="T21" fmla="*/ 86 h 86"/>
                <a:gd name="T22" fmla="*/ 102 w 103"/>
                <a:gd name="T23" fmla="*/ 86 h 86"/>
                <a:gd name="T24" fmla="*/ 103 w 103"/>
                <a:gd name="T25" fmla="*/ 86 h 86"/>
                <a:gd name="T26" fmla="*/ 100 w 103"/>
                <a:gd name="T27" fmla="*/ 83 h 86"/>
                <a:gd name="T28" fmla="*/ 90 w 103"/>
                <a:gd name="T29" fmla="*/ 74 h 86"/>
                <a:gd name="T30" fmla="*/ 87 w 103"/>
                <a:gd name="T31" fmla="*/ 73 h 86"/>
                <a:gd name="T32" fmla="*/ 80 w 103"/>
                <a:gd name="T33" fmla="*/ 70 h 86"/>
                <a:gd name="T34" fmla="*/ 75 w 103"/>
                <a:gd name="T35" fmla="*/ 61 h 86"/>
                <a:gd name="T36" fmla="*/ 72 w 103"/>
                <a:gd name="T37" fmla="*/ 55 h 86"/>
                <a:gd name="T38" fmla="*/ 65 w 103"/>
                <a:gd name="T39" fmla="*/ 45 h 86"/>
                <a:gd name="T40" fmla="*/ 70 w 103"/>
                <a:gd name="T41" fmla="*/ 42 h 86"/>
                <a:gd name="T42" fmla="*/ 71 w 103"/>
                <a:gd name="T43" fmla="*/ 42 h 86"/>
                <a:gd name="T44" fmla="*/ 74 w 103"/>
                <a:gd name="T45" fmla="*/ 41 h 86"/>
                <a:gd name="T46" fmla="*/ 71 w 103"/>
                <a:gd name="T47" fmla="*/ 38 h 86"/>
                <a:gd name="T48" fmla="*/ 62 w 103"/>
                <a:gd name="T49" fmla="*/ 34 h 86"/>
                <a:gd name="T50" fmla="*/ 48 w 103"/>
                <a:gd name="T51" fmla="*/ 24 h 86"/>
                <a:gd name="T52" fmla="*/ 6 w 103"/>
                <a:gd name="T53" fmla="*/ 2 h 86"/>
                <a:gd name="T54" fmla="*/ 0 w 103"/>
                <a:gd name="T55" fmla="*/ 0 h 86"/>
                <a:gd name="T56" fmla="*/ 0 w 103"/>
                <a:gd name="T57" fmla="*/ 68 h 86"/>
                <a:gd name="T58" fmla="*/ 10 w 103"/>
                <a:gd name="T59" fmla="*/ 71 h 86"/>
                <a:gd name="T60" fmla="*/ 20 w 103"/>
                <a:gd name="T61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86">
                  <a:moveTo>
                    <a:pt x="20" y="66"/>
                  </a:moveTo>
                  <a:cubicBezTo>
                    <a:pt x="20" y="65"/>
                    <a:pt x="21" y="63"/>
                    <a:pt x="23" y="63"/>
                  </a:cubicBezTo>
                  <a:cubicBezTo>
                    <a:pt x="24" y="63"/>
                    <a:pt x="25" y="61"/>
                    <a:pt x="26" y="60"/>
                  </a:cubicBezTo>
                  <a:cubicBezTo>
                    <a:pt x="26" y="58"/>
                    <a:pt x="27" y="57"/>
                    <a:pt x="29" y="55"/>
                  </a:cubicBezTo>
                  <a:cubicBezTo>
                    <a:pt x="30" y="54"/>
                    <a:pt x="32" y="53"/>
                    <a:pt x="35" y="53"/>
                  </a:cubicBezTo>
                  <a:cubicBezTo>
                    <a:pt x="41" y="53"/>
                    <a:pt x="50" y="56"/>
                    <a:pt x="55" y="60"/>
                  </a:cubicBezTo>
                  <a:cubicBezTo>
                    <a:pt x="58" y="63"/>
                    <a:pt x="61" y="66"/>
                    <a:pt x="64" y="70"/>
                  </a:cubicBezTo>
                  <a:cubicBezTo>
                    <a:pt x="69" y="76"/>
                    <a:pt x="74" y="83"/>
                    <a:pt x="78" y="82"/>
                  </a:cubicBezTo>
                  <a:cubicBezTo>
                    <a:pt x="79" y="82"/>
                    <a:pt x="80" y="82"/>
                    <a:pt x="81" y="82"/>
                  </a:cubicBezTo>
                  <a:cubicBezTo>
                    <a:pt x="85" y="82"/>
                    <a:pt x="89" y="83"/>
                    <a:pt x="92" y="84"/>
                  </a:cubicBezTo>
                  <a:cubicBezTo>
                    <a:pt x="96" y="85"/>
                    <a:pt x="99" y="86"/>
                    <a:pt x="102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85"/>
                    <a:pt x="101" y="84"/>
                    <a:pt x="100" y="83"/>
                  </a:cubicBezTo>
                  <a:cubicBezTo>
                    <a:pt x="100" y="83"/>
                    <a:pt x="90" y="79"/>
                    <a:pt x="90" y="74"/>
                  </a:cubicBezTo>
                  <a:cubicBezTo>
                    <a:pt x="90" y="73"/>
                    <a:pt x="88" y="73"/>
                    <a:pt x="87" y="73"/>
                  </a:cubicBezTo>
                  <a:cubicBezTo>
                    <a:pt x="85" y="72"/>
                    <a:pt x="82" y="71"/>
                    <a:pt x="80" y="70"/>
                  </a:cubicBezTo>
                  <a:cubicBezTo>
                    <a:pt x="77" y="68"/>
                    <a:pt x="76" y="64"/>
                    <a:pt x="75" y="61"/>
                  </a:cubicBezTo>
                  <a:cubicBezTo>
                    <a:pt x="75" y="58"/>
                    <a:pt x="74" y="56"/>
                    <a:pt x="72" y="55"/>
                  </a:cubicBezTo>
                  <a:cubicBezTo>
                    <a:pt x="68" y="53"/>
                    <a:pt x="65" y="49"/>
                    <a:pt x="65" y="45"/>
                  </a:cubicBezTo>
                  <a:cubicBezTo>
                    <a:pt x="66" y="44"/>
                    <a:pt x="66" y="42"/>
                    <a:pt x="70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3" y="42"/>
                    <a:pt x="74" y="42"/>
                    <a:pt x="74" y="41"/>
                  </a:cubicBezTo>
                  <a:cubicBezTo>
                    <a:pt x="74" y="41"/>
                    <a:pt x="74" y="40"/>
                    <a:pt x="71" y="38"/>
                  </a:cubicBezTo>
                  <a:cubicBezTo>
                    <a:pt x="70" y="37"/>
                    <a:pt x="66" y="35"/>
                    <a:pt x="62" y="34"/>
                  </a:cubicBezTo>
                  <a:cubicBezTo>
                    <a:pt x="56" y="32"/>
                    <a:pt x="49" y="30"/>
                    <a:pt x="48" y="24"/>
                  </a:cubicBezTo>
                  <a:cubicBezTo>
                    <a:pt x="48" y="20"/>
                    <a:pt x="21" y="5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69"/>
                    <a:pt x="6" y="70"/>
                    <a:pt x="10" y="71"/>
                  </a:cubicBezTo>
                  <a:cubicBezTo>
                    <a:pt x="18" y="71"/>
                    <a:pt x="19" y="68"/>
                    <a:pt x="2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8" name="Freeform 1109"/>
            <p:cNvSpPr>
              <a:spLocks/>
            </p:cNvSpPr>
            <p:nvPr/>
          </p:nvSpPr>
          <p:spPr bwMode="auto">
            <a:xfrm>
              <a:off x="4133" y="2483"/>
              <a:ext cx="437" cy="328"/>
            </a:xfrm>
            <a:custGeom>
              <a:avLst/>
              <a:gdLst>
                <a:gd name="T0" fmla="*/ 452 w 456"/>
                <a:gd name="T1" fmla="*/ 176 h 342"/>
                <a:gd name="T2" fmla="*/ 430 w 456"/>
                <a:gd name="T3" fmla="*/ 154 h 342"/>
                <a:gd name="T4" fmla="*/ 423 w 456"/>
                <a:gd name="T5" fmla="*/ 138 h 342"/>
                <a:gd name="T6" fmla="*/ 415 w 456"/>
                <a:gd name="T7" fmla="*/ 138 h 342"/>
                <a:gd name="T8" fmla="*/ 377 w 456"/>
                <a:gd name="T9" fmla="*/ 99 h 342"/>
                <a:gd name="T10" fmla="*/ 363 w 456"/>
                <a:gd name="T11" fmla="*/ 63 h 342"/>
                <a:gd name="T12" fmla="*/ 352 w 456"/>
                <a:gd name="T13" fmla="*/ 42 h 342"/>
                <a:gd name="T14" fmla="*/ 333 w 456"/>
                <a:gd name="T15" fmla="*/ 3 h 342"/>
                <a:gd name="T16" fmla="*/ 323 w 456"/>
                <a:gd name="T17" fmla="*/ 29 h 342"/>
                <a:gd name="T18" fmla="*/ 317 w 456"/>
                <a:gd name="T19" fmla="*/ 70 h 342"/>
                <a:gd name="T20" fmla="*/ 284 w 456"/>
                <a:gd name="T21" fmla="*/ 70 h 342"/>
                <a:gd name="T22" fmla="*/ 254 w 456"/>
                <a:gd name="T23" fmla="*/ 49 h 342"/>
                <a:gd name="T24" fmla="*/ 254 w 456"/>
                <a:gd name="T25" fmla="*/ 32 h 342"/>
                <a:gd name="T26" fmla="*/ 266 w 456"/>
                <a:gd name="T27" fmla="*/ 17 h 342"/>
                <a:gd name="T28" fmla="*/ 261 w 456"/>
                <a:gd name="T29" fmla="*/ 20 h 342"/>
                <a:gd name="T30" fmla="*/ 249 w 456"/>
                <a:gd name="T31" fmla="*/ 18 h 342"/>
                <a:gd name="T32" fmla="*/ 206 w 456"/>
                <a:gd name="T33" fmla="*/ 17 h 342"/>
                <a:gd name="T34" fmla="*/ 196 w 456"/>
                <a:gd name="T35" fmla="*/ 24 h 342"/>
                <a:gd name="T36" fmla="*/ 188 w 456"/>
                <a:gd name="T37" fmla="*/ 45 h 342"/>
                <a:gd name="T38" fmla="*/ 175 w 456"/>
                <a:gd name="T39" fmla="*/ 51 h 342"/>
                <a:gd name="T40" fmla="*/ 162 w 456"/>
                <a:gd name="T41" fmla="*/ 41 h 342"/>
                <a:gd name="T42" fmla="*/ 146 w 456"/>
                <a:gd name="T43" fmla="*/ 42 h 342"/>
                <a:gd name="T44" fmla="*/ 136 w 456"/>
                <a:gd name="T45" fmla="*/ 45 h 342"/>
                <a:gd name="T46" fmla="*/ 128 w 456"/>
                <a:gd name="T47" fmla="*/ 62 h 342"/>
                <a:gd name="T48" fmla="*/ 122 w 456"/>
                <a:gd name="T49" fmla="*/ 69 h 342"/>
                <a:gd name="T50" fmla="*/ 110 w 456"/>
                <a:gd name="T51" fmla="*/ 68 h 342"/>
                <a:gd name="T52" fmla="*/ 73 w 456"/>
                <a:gd name="T53" fmla="*/ 107 h 342"/>
                <a:gd name="T54" fmla="*/ 46 w 456"/>
                <a:gd name="T55" fmla="*/ 117 h 342"/>
                <a:gd name="T56" fmla="*/ 15 w 456"/>
                <a:gd name="T57" fmla="*/ 131 h 342"/>
                <a:gd name="T58" fmla="*/ 8 w 456"/>
                <a:gd name="T59" fmla="*/ 132 h 342"/>
                <a:gd name="T60" fmla="*/ 11 w 456"/>
                <a:gd name="T61" fmla="*/ 182 h 342"/>
                <a:gd name="T62" fmla="*/ 4 w 456"/>
                <a:gd name="T63" fmla="*/ 186 h 342"/>
                <a:gd name="T64" fmla="*/ 30 w 456"/>
                <a:gd name="T65" fmla="*/ 255 h 342"/>
                <a:gd name="T66" fmla="*/ 23 w 456"/>
                <a:gd name="T67" fmla="*/ 279 h 342"/>
                <a:gd name="T68" fmla="*/ 53 w 456"/>
                <a:gd name="T69" fmla="*/ 289 h 342"/>
                <a:gd name="T70" fmla="*/ 84 w 456"/>
                <a:gd name="T71" fmla="*/ 274 h 342"/>
                <a:gd name="T72" fmla="*/ 136 w 456"/>
                <a:gd name="T73" fmla="*/ 258 h 342"/>
                <a:gd name="T74" fmla="*/ 202 w 456"/>
                <a:gd name="T75" fmla="*/ 244 h 342"/>
                <a:gd name="T76" fmla="*/ 229 w 456"/>
                <a:gd name="T77" fmla="*/ 252 h 342"/>
                <a:gd name="T78" fmla="*/ 239 w 456"/>
                <a:gd name="T79" fmla="*/ 266 h 342"/>
                <a:gd name="T80" fmla="*/ 253 w 456"/>
                <a:gd name="T81" fmla="*/ 288 h 342"/>
                <a:gd name="T82" fmla="*/ 281 w 456"/>
                <a:gd name="T83" fmla="*/ 263 h 342"/>
                <a:gd name="T84" fmla="*/ 276 w 456"/>
                <a:gd name="T85" fmla="*/ 289 h 342"/>
                <a:gd name="T86" fmla="*/ 287 w 456"/>
                <a:gd name="T87" fmla="*/ 296 h 342"/>
                <a:gd name="T88" fmla="*/ 303 w 456"/>
                <a:gd name="T89" fmla="*/ 314 h 342"/>
                <a:gd name="T90" fmla="*/ 344 w 456"/>
                <a:gd name="T91" fmla="*/ 339 h 342"/>
                <a:gd name="T92" fmla="*/ 364 w 456"/>
                <a:gd name="T93" fmla="*/ 331 h 342"/>
                <a:gd name="T94" fmla="*/ 381 w 456"/>
                <a:gd name="T95" fmla="*/ 337 h 342"/>
                <a:gd name="T96" fmla="*/ 417 w 456"/>
                <a:gd name="T97" fmla="*/ 303 h 342"/>
                <a:gd name="T98" fmla="*/ 448 w 456"/>
                <a:gd name="T99" fmla="*/ 246 h 342"/>
                <a:gd name="T100" fmla="*/ 455 w 456"/>
                <a:gd name="T101" fmla="*/ 20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6" h="342">
                  <a:moveTo>
                    <a:pt x="456" y="201"/>
                  </a:moveTo>
                  <a:cubicBezTo>
                    <a:pt x="456" y="201"/>
                    <a:pt x="455" y="198"/>
                    <a:pt x="455" y="197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453" y="197"/>
                    <a:pt x="453" y="196"/>
                    <a:pt x="452" y="196"/>
                  </a:cubicBezTo>
                  <a:cubicBezTo>
                    <a:pt x="450" y="193"/>
                    <a:pt x="451" y="180"/>
                    <a:pt x="452" y="176"/>
                  </a:cubicBezTo>
                  <a:cubicBezTo>
                    <a:pt x="451" y="176"/>
                    <a:pt x="450" y="176"/>
                    <a:pt x="450" y="176"/>
                  </a:cubicBezTo>
                  <a:cubicBezTo>
                    <a:pt x="445" y="176"/>
                    <a:pt x="443" y="168"/>
                    <a:pt x="442" y="165"/>
                  </a:cubicBezTo>
                  <a:cubicBezTo>
                    <a:pt x="441" y="163"/>
                    <a:pt x="438" y="158"/>
                    <a:pt x="436" y="158"/>
                  </a:cubicBezTo>
                  <a:cubicBezTo>
                    <a:pt x="435" y="158"/>
                    <a:pt x="435" y="159"/>
                    <a:pt x="434" y="159"/>
                  </a:cubicBezTo>
                  <a:cubicBezTo>
                    <a:pt x="431" y="159"/>
                    <a:pt x="430" y="156"/>
                    <a:pt x="430" y="154"/>
                  </a:cubicBezTo>
                  <a:cubicBezTo>
                    <a:pt x="430" y="154"/>
                    <a:pt x="430" y="153"/>
                    <a:pt x="430" y="153"/>
                  </a:cubicBezTo>
                  <a:cubicBezTo>
                    <a:pt x="429" y="153"/>
                    <a:pt x="429" y="153"/>
                    <a:pt x="429" y="153"/>
                  </a:cubicBezTo>
                  <a:cubicBezTo>
                    <a:pt x="427" y="153"/>
                    <a:pt x="426" y="153"/>
                    <a:pt x="425" y="152"/>
                  </a:cubicBezTo>
                  <a:cubicBezTo>
                    <a:pt x="423" y="149"/>
                    <a:pt x="423" y="142"/>
                    <a:pt x="423" y="139"/>
                  </a:cubicBezTo>
                  <a:cubicBezTo>
                    <a:pt x="423" y="139"/>
                    <a:pt x="423" y="139"/>
                    <a:pt x="423" y="138"/>
                  </a:cubicBezTo>
                  <a:cubicBezTo>
                    <a:pt x="423" y="138"/>
                    <a:pt x="423" y="138"/>
                    <a:pt x="422" y="138"/>
                  </a:cubicBezTo>
                  <a:cubicBezTo>
                    <a:pt x="421" y="138"/>
                    <a:pt x="420" y="138"/>
                    <a:pt x="419" y="137"/>
                  </a:cubicBezTo>
                  <a:cubicBezTo>
                    <a:pt x="419" y="137"/>
                    <a:pt x="419" y="136"/>
                    <a:pt x="419" y="136"/>
                  </a:cubicBezTo>
                  <a:cubicBezTo>
                    <a:pt x="419" y="136"/>
                    <a:pt x="418" y="137"/>
                    <a:pt x="417" y="137"/>
                  </a:cubicBezTo>
                  <a:cubicBezTo>
                    <a:pt x="416" y="137"/>
                    <a:pt x="416" y="138"/>
                    <a:pt x="415" y="138"/>
                  </a:cubicBezTo>
                  <a:cubicBezTo>
                    <a:pt x="414" y="139"/>
                    <a:pt x="412" y="138"/>
                    <a:pt x="411" y="137"/>
                  </a:cubicBezTo>
                  <a:cubicBezTo>
                    <a:pt x="409" y="134"/>
                    <a:pt x="409" y="130"/>
                    <a:pt x="410" y="128"/>
                  </a:cubicBezTo>
                  <a:cubicBezTo>
                    <a:pt x="410" y="126"/>
                    <a:pt x="409" y="124"/>
                    <a:pt x="406" y="122"/>
                  </a:cubicBezTo>
                  <a:cubicBezTo>
                    <a:pt x="402" y="118"/>
                    <a:pt x="401" y="115"/>
                    <a:pt x="402" y="112"/>
                  </a:cubicBezTo>
                  <a:cubicBezTo>
                    <a:pt x="400" y="109"/>
                    <a:pt x="382" y="100"/>
                    <a:pt x="377" y="99"/>
                  </a:cubicBezTo>
                  <a:cubicBezTo>
                    <a:pt x="373" y="98"/>
                    <a:pt x="373" y="94"/>
                    <a:pt x="373" y="92"/>
                  </a:cubicBezTo>
                  <a:cubicBezTo>
                    <a:pt x="373" y="91"/>
                    <a:pt x="374" y="91"/>
                    <a:pt x="373" y="90"/>
                  </a:cubicBezTo>
                  <a:cubicBezTo>
                    <a:pt x="371" y="88"/>
                    <a:pt x="370" y="80"/>
                    <a:pt x="370" y="75"/>
                  </a:cubicBezTo>
                  <a:cubicBezTo>
                    <a:pt x="370" y="73"/>
                    <a:pt x="369" y="72"/>
                    <a:pt x="367" y="70"/>
                  </a:cubicBezTo>
                  <a:cubicBezTo>
                    <a:pt x="365" y="68"/>
                    <a:pt x="363" y="66"/>
                    <a:pt x="363" y="63"/>
                  </a:cubicBezTo>
                  <a:cubicBezTo>
                    <a:pt x="364" y="61"/>
                    <a:pt x="363" y="60"/>
                    <a:pt x="363" y="58"/>
                  </a:cubicBezTo>
                  <a:cubicBezTo>
                    <a:pt x="362" y="55"/>
                    <a:pt x="362" y="52"/>
                    <a:pt x="362" y="49"/>
                  </a:cubicBezTo>
                  <a:cubicBezTo>
                    <a:pt x="362" y="48"/>
                    <a:pt x="361" y="47"/>
                    <a:pt x="358" y="45"/>
                  </a:cubicBezTo>
                  <a:cubicBezTo>
                    <a:pt x="357" y="44"/>
                    <a:pt x="355" y="43"/>
                    <a:pt x="355" y="41"/>
                  </a:cubicBezTo>
                  <a:cubicBezTo>
                    <a:pt x="354" y="42"/>
                    <a:pt x="353" y="42"/>
                    <a:pt x="352" y="42"/>
                  </a:cubicBezTo>
                  <a:cubicBezTo>
                    <a:pt x="351" y="42"/>
                    <a:pt x="349" y="43"/>
                    <a:pt x="348" y="43"/>
                  </a:cubicBezTo>
                  <a:cubicBezTo>
                    <a:pt x="346" y="43"/>
                    <a:pt x="345" y="43"/>
                    <a:pt x="344" y="41"/>
                  </a:cubicBezTo>
                  <a:cubicBezTo>
                    <a:pt x="342" y="39"/>
                    <a:pt x="342" y="34"/>
                    <a:pt x="342" y="29"/>
                  </a:cubicBezTo>
                  <a:cubicBezTo>
                    <a:pt x="343" y="24"/>
                    <a:pt x="340" y="15"/>
                    <a:pt x="338" y="13"/>
                  </a:cubicBezTo>
                  <a:cubicBezTo>
                    <a:pt x="335" y="11"/>
                    <a:pt x="334" y="7"/>
                    <a:pt x="333" y="3"/>
                  </a:cubicBezTo>
                  <a:cubicBezTo>
                    <a:pt x="333" y="2"/>
                    <a:pt x="333" y="1"/>
                    <a:pt x="332" y="0"/>
                  </a:cubicBezTo>
                  <a:cubicBezTo>
                    <a:pt x="331" y="1"/>
                    <a:pt x="328" y="4"/>
                    <a:pt x="328" y="6"/>
                  </a:cubicBezTo>
                  <a:cubicBezTo>
                    <a:pt x="328" y="10"/>
                    <a:pt x="327" y="14"/>
                    <a:pt x="325" y="17"/>
                  </a:cubicBezTo>
                  <a:cubicBezTo>
                    <a:pt x="324" y="17"/>
                    <a:pt x="325" y="19"/>
                    <a:pt x="325" y="20"/>
                  </a:cubicBezTo>
                  <a:cubicBezTo>
                    <a:pt x="325" y="23"/>
                    <a:pt x="326" y="27"/>
                    <a:pt x="323" y="29"/>
                  </a:cubicBezTo>
                  <a:cubicBezTo>
                    <a:pt x="322" y="30"/>
                    <a:pt x="322" y="36"/>
                    <a:pt x="323" y="39"/>
                  </a:cubicBezTo>
                  <a:cubicBezTo>
                    <a:pt x="323" y="42"/>
                    <a:pt x="323" y="45"/>
                    <a:pt x="323" y="48"/>
                  </a:cubicBezTo>
                  <a:cubicBezTo>
                    <a:pt x="323" y="49"/>
                    <a:pt x="323" y="51"/>
                    <a:pt x="322" y="52"/>
                  </a:cubicBezTo>
                  <a:cubicBezTo>
                    <a:pt x="322" y="57"/>
                    <a:pt x="322" y="62"/>
                    <a:pt x="319" y="66"/>
                  </a:cubicBezTo>
                  <a:cubicBezTo>
                    <a:pt x="318" y="67"/>
                    <a:pt x="318" y="69"/>
                    <a:pt x="317" y="70"/>
                  </a:cubicBezTo>
                  <a:cubicBezTo>
                    <a:pt x="315" y="74"/>
                    <a:pt x="313" y="78"/>
                    <a:pt x="309" y="80"/>
                  </a:cubicBezTo>
                  <a:cubicBezTo>
                    <a:pt x="304" y="82"/>
                    <a:pt x="297" y="80"/>
                    <a:pt x="294" y="76"/>
                  </a:cubicBezTo>
                  <a:cubicBezTo>
                    <a:pt x="293" y="75"/>
                    <a:pt x="292" y="74"/>
                    <a:pt x="292" y="72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1" y="70"/>
                    <a:pt x="287" y="69"/>
                    <a:pt x="284" y="70"/>
                  </a:cubicBezTo>
                  <a:cubicBezTo>
                    <a:pt x="281" y="70"/>
                    <a:pt x="279" y="68"/>
                    <a:pt x="277" y="65"/>
                  </a:cubicBezTo>
                  <a:cubicBezTo>
                    <a:pt x="275" y="64"/>
                    <a:pt x="274" y="62"/>
                    <a:pt x="272" y="60"/>
                  </a:cubicBezTo>
                  <a:cubicBezTo>
                    <a:pt x="270" y="59"/>
                    <a:pt x="268" y="59"/>
                    <a:pt x="266" y="59"/>
                  </a:cubicBezTo>
                  <a:cubicBezTo>
                    <a:pt x="263" y="59"/>
                    <a:pt x="261" y="59"/>
                    <a:pt x="260" y="56"/>
                  </a:cubicBezTo>
                  <a:cubicBezTo>
                    <a:pt x="258" y="52"/>
                    <a:pt x="257" y="51"/>
                    <a:pt x="254" y="49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1" y="47"/>
                    <a:pt x="250" y="46"/>
                    <a:pt x="250" y="44"/>
                  </a:cubicBezTo>
                  <a:cubicBezTo>
                    <a:pt x="250" y="42"/>
                    <a:pt x="251" y="41"/>
                    <a:pt x="253" y="40"/>
                  </a:cubicBezTo>
                  <a:cubicBezTo>
                    <a:pt x="254" y="39"/>
                    <a:pt x="254" y="39"/>
                    <a:pt x="254" y="39"/>
                  </a:cubicBezTo>
                  <a:cubicBezTo>
                    <a:pt x="256" y="38"/>
                    <a:pt x="257" y="36"/>
                    <a:pt x="254" y="32"/>
                  </a:cubicBezTo>
                  <a:cubicBezTo>
                    <a:pt x="254" y="32"/>
                    <a:pt x="253" y="31"/>
                    <a:pt x="254" y="29"/>
                  </a:cubicBezTo>
                  <a:cubicBezTo>
                    <a:pt x="254" y="27"/>
                    <a:pt x="256" y="27"/>
                    <a:pt x="258" y="26"/>
                  </a:cubicBezTo>
                  <a:cubicBezTo>
                    <a:pt x="259" y="26"/>
                    <a:pt x="261" y="25"/>
                    <a:pt x="262" y="24"/>
                  </a:cubicBezTo>
                  <a:cubicBezTo>
                    <a:pt x="264" y="24"/>
                    <a:pt x="264" y="23"/>
                    <a:pt x="264" y="22"/>
                  </a:cubicBezTo>
                  <a:cubicBezTo>
                    <a:pt x="264" y="21"/>
                    <a:pt x="263" y="18"/>
                    <a:pt x="266" y="17"/>
                  </a:cubicBezTo>
                  <a:cubicBezTo>
                    <a:pt x="267" y="17"/>
                    <a:pt x="267" y="16"/>
                    <a:pt x="267" y="16"/>
                  </a:cubicBezTo>
                  <a:cubicBezTo>
                    <a:pt x="267" y="16"/>
                    <a:pt x="266" y="15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5"/>
                    <a:pt x="263" y="16"/>
                    <a:pt x="263" y="16"/>
                  </a:cubicBezTo>
                  <a:cubicBezTo>
                    <a:pt x="263" y="17"/>
                    <a:pt x="263" y="19"/>
                    <a:pt x="261" y="20"/>
                  </a:cubicBezTo>
                  <a:cubicBezTo>
                    <a:pt x="260" y="20"/>
                    <a:pt x="260" y="20"/>
                    <a:pt x="260" y="20"/>
                  </a:cubicBezTo>
                  <a:cubicBezTo>
                    <a:pt x="258" y="20"/>
                    <a:pt x="257" y="18"/>
                    <a:pt x="256" y="15"/>
                  </a:cubicBezTo>
                  <a:cubicBezTo>
                    <a:pt x="256" y="15"/>
                    <a:pt x="256" y="15"/>
                    <a:pt x="256" y="14"/>
                  </a:cubicBezTo>
                  <a:cubicBezTo>
                    <a:pt x="256" y="14"/>
                    <a:pt x="256" y="14"/>
                    <a:pt x="256" y="15"/>
                  </a:cubicBezTo>
                  <a:cubicBezTo>
                    <a:pt x="254" y="16"/>
                    <a:pt x="252" y="18"/>
                    <a:pt x="249" y="18"/>
                  </a:cubicBezTo>
                  <a:cubicBezTo>
                    <a:pt x="248" y="18"/>
                    <a:pt x="247" y="17"/>
                    <a:pt x="246" y="16"/>
                  </a:cubicBezTo>
                  <a:cubicBezTo>
                    <a:pt x="245" y="14"/>
                    <a:pt x="234" y="12"/>
                    <a:pt x="225" y="10"/>
                  </a:cubicBezTo>
                  <a:cubicBezTo>
                    <a:pt x="224" y="10"/>
                    <a:pt x="223" y="10"/>
                    <a:pt x="221" y="9"/>
                  </a:cubicBezTo>
                  <a:cubicBezTo>
                    <a:pt x="222" y="10"/>
                    <a:pt x="222" y="11"/>
                    <a:pt x="222" y="12"/>
                  </a:cubicBezTo>
                  <a:cubicBezTo>
                    <a:pt x="220" y="16"/>
                    <a:pt x="209" y="17"/>
                    <a:pt x="206" y="17"/>
                  </a:cubicBezTo>
                  <a:cubicBezTo>
                    <a:pt x="205" y="17"/>
                    <a:pt x="203" y="17"/>
                    <a:pt x="202" y="17"/>
                  </a:cubicBezTo>
                  <a:cubicBezTo>
                    <a:pt x="202" y="17"/>
                    <a:pt x="202" y="18"/>
                    <a:pt x="202" y="19"/>
                  </a:cubicBezTo>
                  <a:cubicBezTo>
                    <a:pt x="201" y="20"/>
                    <a:pt x="200" y="20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8" y="20"/>
                    <a:pt x="197" y="22"/>
                    <a:pt x="196" y="24"/>
                  </a:cubicBezTo>
                  <a:cubicBezTo>
                    <a:pt x="195" y="26"/>
                    <a:pt x="194" y="28"/>
                    <a:pt x="192" y="30"/>
                  </a:cubicBezTo>
                  <a:cubicBezTo>
                    <a:pt x="191" y="31"/>
                    <a:pt x="191" y="32"/>
                    <a:pt x="191" y="33"/>
                  </a:cubicBezTo>
                  <a:cubicBezTo>
                    <a:pt x="190" y="35"/>
                    <a:pt x="190" y="36"/>
                    <a:pt x="187" y="38"/>
                  </a:cubicBezTo>
                  <a:cubicBezTo>
                    <a:pt x="186" y="39"/>
                    <a:pt x="186" y="39"/>
                    <a:pt x="186" y="40"/>
                  </a:cubicBezTo>
                  <a:cubicBezTo>
                    <a:pt x="186" y="41"/>
                    <a:pt x="186" y="42"/>
                    <a:pt x="188" y="45"/>
                  </a:cubicBezTo>
                  <a:cubicBezTo>
                    <a:pt x="190" y="47"/>
                    <a:pt x="191" y="48"/>
                    <a:pt x="190" y="50"/>
                  </a:cubicBezTo>
                  <a:cubicBezTo>
                    <a:pt x="189" y="53"/>
                    <a:pt x="183" y="52"/>
                    <a:pt x="180" y="49"/>
                  </a:cubicBezTo>
                  <a:cubicBezTo>
                    <a:pt x="178" y="47"/>
                    <a:pt x="177" y="46"/>
                    <a:pt x="176" y="46"/>
                  </a:cubicBezTo>
                  <a:cubicBezTo>
                    <a:pt x="176" y="46"/>
                    <a:pt x="176" y="47"/>
                    <a:pt x="176" y="48"/>
                  </a:cubicBezTo>
                  <a:cubicBezTo>
                    <a:pt x="176" y="49"/>
                    <a:pt x="175" y="50"/>
                    <a:pt x="175" y="51"/>
                  </a:cubicBezTo>
                  <a:cubicBezTo>
                    <a:pt x="174" y="52"/>
                    <a:pt x="171" y="52"/>
                    <a:pt x="170" y="50"/>
                  </a:cubicBezTo>
                  <a:cubicBezTo>
                    <a:pt x="168" y="49"/>
                    <a:pt x="168" y="47"/>
                    <a:pt x="168" y="4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7" y="44"/>
                    <a:pt x="167" y="44"/>
                  </a:cubicBezTo>
                  <a:cubicBezTo>
                    <a:pt x="165" y="43"/>
                    <a:pt x="163" y="43"/>
                    <a:pt x="162" y="41"/>
                  </a:cubicBezTo>
                  <a:cubicBezTo>
                    <a:pt x="161" y="39"/>
                    <a:pt x="157" y="35"/>
                    <a:pt x="155" y="35"/>
                  </a:cubicBezTo>
                  <a:cubicBezTo>
                    <a:pt x="154" y="35"/>
                    <a:pt x="153" y="35"/>
                    <a:pt x="153" y="36"/>
                  </a:cubicBezTo>
                  <a:cubicBezTo>
                    <a:pt x="152" y="37"/>
                    <a:pt x="150" y="39"/>
                    <a:pt x="148" y="39"/>
                  </a:cubicBezTo>
                  <a:cubicBezTo>
                    <a:pt x="147" y="39"/>
                    <a:pt x="147" y="39"/>
                    <a:pt x="146" y="39"/>
                  </a:cubicBezTo>
                  <a:cubicBezTo>
                    <a:pt x="146" y="39"/>
                    <a:pt x="146" y="40"/>
                    <a:pt x="146" y="42"/>
                  </a:cubicBezTo>
                  <a:cubicBezTo>
                    <a:pt x="147" y="43"/>
                    <a:pt x="146" y="44"/>
                    <a:pt x="146" y="44"/>
                  </a:cubicBezTo>
                  <a:cubicBezTo>
                    <a:pt x="145" y="45"/>
                    <a:pt x="145" y="45"/>
                    <a:pt x="143" y="45"/>
                  </a:cubicBezTo>
                  <a:cubicBezTo>
                    <a:pt x="142" y="45"/>
                    <a:pt x="141" y="45"/>
                    <a:pt x="140" y="45"/>
                  </a:cubicBezTo>
                  <a:cubicBezTo>
                    <a:pt x="139" y="44"/>
                    <a:pt x="137" y="44"/>
                    <a:pt x="136" y="44"/>
                  </a:cubicBezTo>
                  <a:cubicBezTo>
                    <a:pt x="136" y="44"/>
                    <a:pt x="136" y="45"/>
                    <a:pt x="136" y="45"/>
                  </a:cubicBezTo>
                  <a:cubicBezTo>
                    <a:pt x="136" y="46"/>
                    <a:pt x="137" y="47"/>
                    <a:pt x="136" y="48"/>
                  </a:cubicBezTo>
                  <a:cubicBezTo>
                    <a:pt x="135" y="49"/>
                    <a:pt x="135" y="49"/>
                    <a:pt x="134" y="49"/>
                  </a:cubicBezTo>
                  <a:cubicBezTo>
                    <a:pt x="134" y="49"/>
                    <a:pt x="134" y="50"/>
                    <a:pt x="133" y="50"/>
                  </a:cubicBezTo>
                  <a:cubicBezTo>
                    <a:pt x="133" y="51"/>
                    <a:pt x="131" y="53"/>
                    <a:pt x="128" y="53"/>
                  </a:cubicBezTo>
                  <a:cubicBezTo>
                    <a:pt x="128" y="53"/>
                    <a:pt x="127" y="56"/>
                    <a:pt x="128" y="62"/>
                  </a:cubicBezTo>
                  <a:cubicBezTo>
                    <a:pt x="128" y="62"/>
                    <a:pt x="128" y="63"/>
                    <a:pt x="127" y="64"/>
                  </a:cubicBezTo>
                  <a:cubicBezTo>
                    <a:pt x="126" y="66"/>
                    <a:pt x="124" y="65"/>
                    <a:pt x="122" y="64"/>
                  </a:cubicBezTo>
                  <a:cubicBezTo>
                    <a:pt x="121" y="64"/>
                    <a:pt x="120" y="63"/>
                    <a:pt x="119" y="63"/>
                  </a:cubicBezTo>
                  <a:cubicBezTo>
                    <a:pt x="119" y="63"/>
                    <a:pt x="119" y="64"/>
                    <a:pt x="120" y="64"/>
                  </a:cubicBezTo>
                  <a:cubicBezTo>
                    <a:pt x="120" y="66"/>
                    <a:pt x="121" y="67"/>
                    <a:pt x="122" y="69"/>
                  </a:cubicBezTo>
                  <a:cubicBezTo>
                    <a:pt x="123" y="74"/>
                    <a:pt x="120" y="75"/>
                    <a:pt x="119" y="76"/>
                  </a:cubicBezTo>
                  <a:cubicBezTo>
                    <a:pt x="118" y="76"/>
                    <a:pt x="118" y="77"/>
                    <a:pt x="118" y="77"/>
                  </a:cubicBezTo>
                  <a:cubicBezTo>
                    <a:pt x="117" y="77"/>
                    <a:pt x="116" y="78"/>
                    <a:pt x="116" y="78"/>
                  </a:cubicBezTo>
                  <a:cubicBezTo>
                    <a:pt x="114" y="78"/>
                    <a:pt x="112" y="76"/>
                    <a:pt x="111" y="73"/>
                  </a:cubicBezTo>
                  <a:cubicBezTo>
                    <a:pt x="110" y="72"/>
                    <a:pt x="110" y="70"/>
                    <a:pt x="110" y="68"/>
                  </a:cubicBezTo>
                  <a:cubicBezTo>
                    <a:pt x="109" y="68"/>
                    <a:pt x="107" y="70"/>
                    <a:pt x="104" y="73"/>
                  </a:cubicBezTo>
                  <a:cubicBezTo>
                    <a:pt x="103" y="75"/>
                    <a:pt x="103" y="77"/>
                    <a:pt x="104" y="80"/>
                  </a:cubicBezTo>
                  <a:cubicBezTo>
                    <a:pt x="105" y="83"/>
                    <a:pt x="106" y="85"/>
                    <a:pt x="103" y="86"/>
                  </a:cubicBezTo>
                  <a:cubicBezTo>
                    <a:pt x="102" y="87"/>
                    <a:pt x="93" y="96"/>
                    <a:pt x="88" y="102"/>
                  </a:cubicBezTo>
                  <a:cubicBezTo>
                    <a:pt x="84" y="106"/>
                    <a:pt x="78" y="107"/>
                    <a:pt x="73" y="107"/>
                  </a:cubicBezTo>
                  <a:cubicBezTo>
                    <a:pt x="71" y="107"/>
                    <a:pt x="68" y="107"/>
                    <a:pt x="67" y="108"/>
                  </a:cubicBezTo>
                  <a:cubicBezTo>
                    <a:pt x="65" y="110"/>
                    <a:pt x="63" y="110"/>
                    <a:pt x="61" y="110"/>
                  </a:cubicBezTo>
                  <a:cubicBezTo>
                    <a:pt x="59" y="110"/>
                    <a:pt x="58" y="110"/>
                    <a:pt x="57" y="111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2" y="115"/>
                    <a:pt x="49" y="117"/>
                    <a:pt x="46" y="117"/>
                  </a:cubicBezTo>
                  <a:cubicBezTo>
                    <a:pt x="44" y="117"/>
                    <a:pt x="43" y="116"/>
                    <a:pt x="43" y="115"/>
                  </a:cubicBezTo>
                  <a:cubicBezTo>
                    <a:pt x="43" y="115"/>
                    <a:pt x="42" y="115"/>
                    <a:pt x="42" y="115"/>
                  </a:cubicBezTo>
                  <a:cubicBezTo>
                    <a:pt x="39" y="115"/>
                    <a:pt x="35" y="117"/>
                    <a:pt x="33" y="119"/>
                  </a:cubicBezTo>
                  <a:cubicBezTo>
                    <a:pt x="29" y="123"/>
                    <a:pt x="22" y="127"/>
                    <a:pt x="17" y="127"/>
                  </a:cubicBezTo>
                  <a:cubicBezTo>
                    <a:pt x="16" y="127"/>
                    <a:pt x="15" y="129"/>
                    <a:pt x="15" y="131"/>
                  </a:cubicBezTo>
                  <a:cubicBezTo>
                    <a:pt x="14" y="133"/>
                    <a:pt x="13" y="134"/>
                    <a:pt x="12" y="135"/>
                  </a:cubicBezTo>
                  <a:cubicBezTo>
                    <a:pt x="12" y="136"/>
                    <a:pt x="11" y="136"/>
                    <a:pt x="11" y="136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4"/>
                    <a:pt x="8" y="133"/>
                    <a:pt x="8" y="132"/>
                  </a:cubicBezTo>
                  <a:cubicBezTo>
                    <a:pt x="7" y="133"/>
                    <a:pt x="7" y="134"/>
                    <a:pt x="6" y="136"/>
                  </a:cubicBezTo>
                  <a:cubicBezTo>
                    <a:pt x="6" y="137"/>
                    <a:pt x="6" y="138"/>
                    <a:pt x="7" y="140"/>
                  </a:cubicBezTo>
                  <a:cubicBezTo>
                    <a:pt x="8" y="142"/>
                    <a:pt x="9" y="145"/>
                    <a:pt x="6" y="149"/>
                  </a:cubicBezTo>
                  <a:cubicBezTo>
                    <a:pt x="2" y="155"/>
                    <a:pt x="0" y="159"/>
                    <a:pt x="4" y="164"/>
                  </a:cubicBezTo>
                  <a:cubicBezTo>
                    <a:pt x="10" y="172"/>
                    <a:pt x="13" y="177"/>
                    <a:pt x="11" y="182"/>
                  </a:cubicBezTo>
                  <a:cubicBezTo>
                    <a:pt x="10" y="183"/>
                    <a:pt x="9" y="183"/>
                    <a:pt x="8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4"/>
                    <a:pt x="7" y="184"/>
                    <a:pt x="7" y="184"/>
                  </a:cubicBezTo>
                  <a:cubicBezTo>
                    <a:pt x="6" y="185"/>
                    <a:pt x="5" y="186"/>
                    <a:pt x="3" y="185"/>
                  </a:cubicBezTo>
                  <a:cubicBezTo>
                    <a:pt x="3" y="185"/>
                    <a:pt x="4" y="185"/>
                    <a:pt x="4" y="186"/>
                  </a:cubicBezTo>
                  <a:cubicBezTo>
                    <a:pt x="7" y="192"/>
                    <a:pt x="11" y="198"/>
                    <a:pt x="11" y="202"/>
                  </a:cubicBezTo>
                  <a:cubicBezTo>
                    <a:pt x="11" y="204"/>
                    <a:pt x="13" y="207"/>
                    <a:pt x="15" y="210"/>
                  </a:cubicBezTo>
                  <a:cubicBezTo>
                    <a:pt x="18" y="214"/>
                    <a:pt x="21" y="218"/>
                    <a:pt x="21" y="224"/>
                  </a:cubicBezTo>
                  <a:cubicBezTo>
                    <a:pt x="20" y="231"/>
                    <a:pt x="28" y="244"/>
                    <a:pt x="30" y="248"/>
                  </a:cubicBezTo>
                  <a:cubicBezTo>
                    <a:pt x="32" y="250"/>
                    <a:pt x="31" y="252"/>
                    <a:pt x="30" y="255"/>
                  </a:cubicBezTo>
                  <a:cubicBezTo>
                    <a:pt x="29" y="258"/>
                    <a:pt x="28" y="261"/>
                    <a:pt x="28" y="264"/>
                  </a:cubicBezTo>
                  <a:cubicBezTo>
                    <a:pt x="29" y="268"/>
                    <a:pt x="28" y="271"/>
                    <a:pt x="26" y="273"/>
                  </a:cubicBezTo>
                  <a:cubicBezTo>
                    <a:pt x="25" y="275"/>
                    <a:pt x="22" y="276"/>
                    <a:pt x="20" y="276"/>
                  </a:cubicBezTo>
                  <a:cubicBezTo>
                    <a:pt x="19" y="276"/>
                    <a:pt x="19" y="276"/>
                    <a:pt x="20" y="277"/>
                  </a:cubicBezTo>
                  <a:cubicBezTo>
                    <a:pt x="21" y="278"/>
                    <a:pt x="22" y="279"/>
                    <a:pt x="23" y="279"/>
                  </a:cubicBezTo>
                  <a:cubicBezTo>
                    <a:pt x="26" y="280"/>
                    <a:pt x="28" y="281"/>
                    <a:pt x="29" y="283"/>
                  </a:cubicBezTo>
                  <a:cubicBezTo>
                    <a:pt x="29" y="284"/>
                    <a:pt x="30" y="285"/>
                    <a:pt x="32" y="287"/>
                  </a:cubicBezTo>
                  <a:cubicBezTo>
                    <a:pt x="34" y="288"/>
                    <a:pt x="38" y="289"/>
                    <a:pt x="44" y="289"/>
                  </a:cubicBezTo>
                  <a:cubicBezTo>
                    <a:pt x="46" y="289"/>
                    <a:pt x="48" y="289"/>
                    <a:pt x="50" y="289"/>
                  </a:cubicBezTo>
                  <a:cubicBezTo>
                    <a:pt x="51" y="289"/>
                    <a:pt x="52" y="289"/>
                    <a:pt x="53" y="289"/>
                  </a:cubicBezTo>
                  <a:cubicBezTo>
                    <a:pt x="54" y="289"/>
                    <a:pt x="55" y="288"/>
                    <a:pt x="56" y="286"/>
                  </a:cubicBezTo>
                  <a:cubicBezTo>
                    <a:pt x="58" y="284"/>
                    <a:pt x="60" y="282"/>
                    <a:pt x="64" y="282"/>
                  </a:cubicBezTo>
                  <a:cubicBezTo>
                    <a:pt x="67" y="282"/>
                    <a:pt x="68" y="281"/>
                    <a:pt x="69" y="279"/>
                  </a:cubicBezTo>
                  <a:cubicBezTo>
                    <a:pt x="69" y="279"/>
                    <a:pt x="70" y="278"/>
                    <a:pt x="71" y="277"/>
                  </a:cubicBezTo>
                  <a:cubicBezTo>
                    <a:pt x="72" y="275"/>
                    <a:pt x="76" y="274"/>
                    <a:pt x="84" y="274"/>
                  </a:cubicBezTo>
                  <a:cubicBezTo>
                    <a:pt x="89" y="274"/>
                    <a:pt x="94" y="274"/>
                    <a:pt x="99" y="275"/>
                  </a:cubicBezTo>
                  <a:cubicBezTo>
                    <a:pt x="101" y="275"/>
                    <a:pt x="101" y="275"/>
                    <a:pt x="101" y="275"/>
                  </a:cubicBezTo>
                  <a:cubicBezTo>
                    <a:pt x="112" y="275"/>
                    <a:pt x="118" y="273"/>
                    <a:pt x="120" y="267"/>
                  </a:cubicBezTo>
                  <a:cubicBezTo>
                    <a:pt x="122" y="264"/>
                    <a:pt x="126" y="262"/>
                    <a:pt x="130" y="261"/>
                  </a:cubicBezTo>
                  <a:cubicBezTo>
                    <a:pt x="132" y="260"/>
                    <a:pt x="135" y="259"/>
                    <a:pt x="136" y="258"/>
                  </a:cubicBezTo>
                  <a:cubicBezTo>
                    <a:pt x="140" y="254"/>
                    <a:pt x="143" y="254"/>
                    <a:pt x="154" y="254"/>
                  </a:cubicBezTo>
                  <a:cubicBezTo>
                    <a:pt x="161" y="255"/>
                    <a:pt x="168" y="251"/>
                    <a:pt x="174" y="249"/>
                  </a:cubicBezTo>
                  <a:cubicBezTo>
                    <a:pt x="176" y="248"/>
                    <a:pt x="177" y="248"/>
                    <a:pt x="178" y="247"/>
                  </a:cubicBezTo>
                  <a:cubicBezTo>
                    <a:pt x="182" y="245"/>
                    <a:pt x="187" y="245"/>
                    <a:pt x="193" y="245"/>
                  </a:cubicBezTo>
                  <a:cubicBezTo>
                    <a:pt x="196" y="245"/>
                    <a:pt x="200" y="245"/>
                    <a:pt x="202" y="244"/>
                  </a:cubicBezTo>
                  <a:cubicBezTo>
                    <a:pt x="203" y="244"/>
                    <a:pt x="203" y="244"/>
                    <a:pt x="204" y="244"/>
                  </a:cubicBezTo>
                  <a:cubicBezTo>
                    <a:pt x="207" y="244"/>
                    <a:pt x="209" y="246"/>
                    <a:pt x="211" y="248"/>
                  </a:cubicBezTo>
                  <a:cubicBezTo>
                    <a:pt x="212" y="249"/>
                    <a:pt x="214" y="251"/>
                    <a:pt x="216" y="251"/>
                  </a:cubicBezTo>
                  <a:cubicBezTo>
                    <a:pt x="221" y="250"/>
                    <a:pt x="224" y="251"/>
                    <a:pt x="226" y="252"/>
                  </a:cubicBezTo>
                  <a:cubicBezTo>
                    <a:pt x="227" y="252"/>
                    <a:pt x="228" y="252"/>
                    <a:pt x="229" y="252"/>
                  </a:cubicBezTo>
                  <a:cubicBezTo>
                    <a:pt x="230" y="252"/>
                    <a:pt x="230" y="252"/>
                    <a:pt x="230" y="252"/>
                  </a:cubicBezTo>
                  <a:cubicBezTo>
                    <a:pt x="232" y="252"/>
                    <a:pt x="234" y="254"/>
                    <a:pt x="234" y="254"/>
                  </a:cubicBezTo>
                  <a:cubicBezTo>
                    <a:pt x="235" y="255"/>
                    <a:pt x="236" y="255"/>
                    <a:pt x="237" y="256"/>
                  </a:cubicBezTo>
                  <a:cubicBezTo>
                    <a:pt x="239" y="256"/>
                    <a:pt x="240" y="258"/>
                    <a:pt x="240" y="259"/>
                  </a:cubicBezTo>
                  <a:cubicBezTo>
                    <a:pt x="241" y="260"/>
                    <a:pt x="241" y="263"/>
                    <a:pt x="239" y="266"/>
                  </a:cubicBezTo>
                  <a:cubicBezTo>
                    <a:pt x="239" y="266"/>
                    <a:pt x="240" y="266"/>
                    <a:pt x="240" y="267"/>
                  </a:cubicBezTo>
                  <a:cubicBezTo>
                    <a:pt x="243" y="268"/>
                    <a:pt x="246" y="269"/>
                    <a:pt x="249" y="273"/>
                  </a:cubicBezTo>
                  <a:cubicBezTo>
                    <a:pt x="252" y="277"/>
                    <a:pt x="251" y="280"/>
                    <a:pt x="251" y="282"/>
                  </a:cubicBezTo>
                  <a:cubicBezTo>
                    <a:pt x="251" y="283"/>
                    <a:pt x="251" y="284"/>
                    <a:pt x="251" y="286"/>
                  </a:cubicBezTo>
                  <a:cubicBezTo>
                    <a:pt x="252" y="287"/>
                    <a:pt x="253" y="288"/>
                    <a:pt x="253" y="288"/>
                  </a:cubicBezTo>
                  <a:cubicBezTo>
                    <a:pt x="253" y="288"/>
                    <a:pt x="255" y="286"/>
                    <a:pt x="257" y="282"/>
                  </a:cubicBezTo>
                  <a:cubicBezTo>
                    <a:pt x="260" y="278"/>
                    <a:pt x="263" y="277"/>
                    <a:pt x="266" y="277"/>
                  </a:cubicBezTo>
                  <a:cubicBezTo>
                    <a:pt x="268" y="276"/>
                    <a:pt x="268" y="276"/>
                    <a:pt x="268" y="275"/>
                  </a:cubicBezTo>
                  <a:cubicBezTo>
                    <a:pt x="269" y="269"/>
                    <a:pt x="273" y="262"/>
                    <a:pt x="278" y="262"/>
                  </a:cubicBezTo>
                  <a:cubicBezTo>
                    <a:pt x="279" y="262"/>
                    <a:pt x="280" y="263"/>
                    <a:pt x="281" y="263"/>
                  </a:cubicBezTo>
                  <a:cubicBezTo>
                    <a:pt x="284" y="266"/>
                    <a:pt x="282" y="269"/>
                    <a:pt x="281" y="271"/>
                  </a:cubicBezTo>
                  <a:cubicBezTo>
                    <a:pt x="280" y="273"/>
                    <a:pt x="278" y="276"/>
                    <a:pt x="277" y="281"/>
                  </a:cubicBezTo>
                  <a:cubicBezTo>
                    <a:pt x="276" y="288"/>
                    <a:pt x="274" y="290"/>
                    <a:pt x="271" y="290"/>
                  </a:cubicBezTo>
                  <a:cubicBezTo>
                    <a:pt x="272" y="291"/>
                    <a:pt x="272" y="291"/>
                    <a:pt x="273" y="291"/>
                  </a:cubicBezTo>
                  <a:cubicBezTo>
                    <a:pt x="274" y="291"/>
                    <a:pt x="276" y="290"/>
                    <a:pt x="276" y="289"/>
                  </a:cubicBezTo>
                  <a:cubicBezTo>
                    <a:pt x="276" y="282"/>
                    <a:pt x="279" y="280"/>
                    <a:pt x="281" y="280"/>
                  </a:cubicBezTo>
                  <a:cubicBezTo>
                    <a:pt x="283" y="280"/>
                    <a:pt x="284" y="282"/>
                    <a:pt x="286" y="284"/>
                  </a:cubicBezTo>
                  <a:cubicBezTo>
                    <a:pt x="290" y="289"/>
                    <a:pt x="287" y="293"/>
                    <a:pt x="286" y="295"/>
                  </a:cubicBezTo>
                  <a:cubicBezTo>
                    <a:pt x="286" y="296"/>
                    <a:pt x="285" y="296"/>
                    <a:pt x="285" y="297"/>
                  </a:cubicBezTo>
                  <a:cubicBezTo>
                    <a:pt x="286" y="297"/>
                    <a:pt x="287" y="296"/>
                    <a:pt x="287" y="296"/>
                  </a:cubicBezTo>
                  <a:cubicBezTo>
                    <a:pt x="289" y="296"/>
                    <a:pt x="290" y="295"/>
                    <a:pt x="291" y="295"/>
                  </a:cubicBezTo>
                  <a:cubicBezTo>
                    <a:pt x="292" y="295"/>
                    <a:pt x="292" y="295"/>
                    <a:pt x="292" y="295"/>
                  </a:cubicBezTo>
                  <a:cubicBezTo>
                    <a:pt x="295" y="296"/>
                    <a:pt x="297" y="299"/>
                    <a:pt x="299" y="301"/>
                  </a:cubicBezTo>
                  <a:cubicBezTo>
                    <a:pt x="301" y="304"/>
                    <a:pt x="304" y="309"/>
                    <a:pt x="303" y="313"/>
                  </a:cubicBezTo>
                  <a:cubicBezTo>
                    <a:pt x="303" y="314"/>
                    <a:pt x="303" y="314"/>
                    <a:pt x="303" y="314"/>
                  </a:cubicBezTo>
                  <a:cubicBezTo>
                    <a:pt x="302" y="319"/>
                    <a:pt x="301" y="322"/>
                    <a:pt x="308" y="326"/>
                  </a:cubicBezTo>
                  <a:cubicBezTo>
                    <a:pt x="311" y="327"/>
                    <a:pt x="313" y="329"/>
                    <a:pt x="314" y="329"/>
                  </a:cubicBezTo>
                  <a:cubicBezTo>
                    <a:pt x="315" y="330"/>
                    <a:pt x="315" y="330"/>
                    <a:pt x="318" y="330"/>
                  </a:cubicBezTo>
                  <a:cubicBezTo>
                    <a:pt x="325" y="330"/>
                    <a:pt x="339" y="336"/>
                    <a:pt x="342" y="339"/>
                  </a:cubicBezTo>
                  <a:cubicBezTo>
                    <a:pt x="343" y="339"/>
                    <a:pt x="343" y="339"/>
                    <a:pt x="344" y="339"/>
                  </a:cubicBezTo>
                  <a:cubicBezTo>
                    <a:pt x="347" y="339"/>
                    <a:pt x="352" y="336"/>
                    <a:pt x="353" y="332"/>
                  </a:cubicBezTo>
                  <a:cubicBezTo>
                    <a:pt x="354" y="329"/>
                    <a:pt x="356" y="327"/>
                    <a:pt x="358" y="327"/>
                  </a:cubicBezTo>
                  <a:cubicBezTo>
                    <a:pt x="360" y="327"/>
                    <a:pt x="362" y="329"/>
                    <a:pt x="363" y="331"/>
                  </a:cubicBezTo>
                  <a:cubicBezTo>
                    <a:pt x="363" y="331"/>
                    <a:pt x="363" y="331"/>
                    <a:pt x="363" y="331"/>
                  </a:cubicBezTo>
                  <a:cubicBezTo>
                    <a:pt x="363" y="331"/>
                    <a:pt x="364" y="331"/>
                    <a:pt x="364" y="331"/>
                  </a:cubicBezTo>
                  <a:cubicBezTo>
                    <a:pt x="365" y="331"/>
                    <a:pt x="366" y="332"/>
                    <a:pt x="367" y="335"/>
                  </a:cubicBezTo>
                  <a:cubicBezTo>
                    <a:pt x="367" y="336"/>
                    <a:pt x="369" y="336"/>
                    <a:pt x="370" y="337"/>
                  </a:cubicBezTo>
                  <a:cubicBezTo>
                    <a:pt x="372" y="338"/>
                    <a:pt x="373" y="339"/>
                    <a:pt x="374" y="341"/>
                  </a:cubicBezTo>
                  <a:cubicBezTo>
                    <a:pt x="375" y="341"/>
                    <a:pt x="375" y="341"/>
                    <a:pt x="375" y="342"/>
                  </a:cubicBezTo>
                  <a:cubicBezTo>
                    <a:pt x="376" y="339"/>
                    <a:pt x="378" y="338"/>
                    <a:pt x="381" y="337"/>
                  </a:cubicBezTo>
                  <a:cubicBezTo>
                    <a:pt x="383" y="336"/>
                    <a:pt x="385" y="334"/>
                    <a:pt x="388" y="331"/>
                  </a:cubicBezTo>
                  <a:cubicBezTo>
                    <a:pt x="389" y="331"/>
                    <a:pt x="390" y="330"/>
                    <a:pt x="391" y="329"/>
                  </a:cubicBezTo>
                  <a:cubicBezTo>
                    <a:pt x="395" y="325"/>
                    <a:pt x="411" y="325"/>
                    <a:pt x="415" y="324"/>
                  </a:cubicBezTo>
                  <a:cubicBezTo>
                    <a:pt x="415" y="322"/>
                    <a:pt x="416" y="315"/>
                    <a:pt x="417" y="310"/>
                  </a:cubicBezTo>
                  <a:cubicBezTo>
                    <a:pt x="417" y="308"/>
                    <a:pt x="417" y="305"/>
                    <a:pt x="417" y="303"/>
                  </a:cubicBezTo>
                  <a:cubicBezTo>
                    <a:pt x="418" y="299"/>
                    <a:pt x="420" y="296"/>
                    <a:pt x="422" y="294"/>
                  </a:cubicBezTo>
                  <a:cubicBezTo>
                    <a:pt x="424" y="292"/>
                    <a:pt x="425" y="290"/>
                    <a:pt x="426" y="286"/>
                  </a:cubicBezTo>
                  <a:cubicBezTo>
                    <a:pt x="427" y="278"/>
                    <a:pt x="436" y="261"/>
                    <a:pt x="439" y="260"/>
                  </a:cubicBezTo>
                  <a:cubicBezTo>
                    <a:pt x="440" y="260"/>
                    <a:pt x="444" y="258"/>
                    <a:pt x="445" y="254"/>
                  </a:cubicBezTo>
                  <a:cubicBezTo>
                    <a:pt x="445" y="252"/>
                    <a:pt x="446" y="249"/>
                    <a:pt x="448" y="246"/>
                  </a:cubicBezTo>
                  <a:cubicBezTo>
                    <a:pt x="449" y="244"/>
                    <a:pt x="451" y="241"/>
                    <a:pt x="451" y="239"/>
                  </a:cubicBezTo>
                  <a:cubicBezTo>
                    <a:pt x="451" y="235"/>
                    <a:pt x="452" y="231"/>
                    <a:pt x="453" y="229"/>
                  </a:cubicBezTo>
                  <a:cubicBezTo>
                    <a:pt x="453" y="227"/>
                    <a:pt x="453" y="225"/>
                    <a:pt x="453" y="225"/>
                  </a:cubicBezTo>
                  <a:cubicBezTo>
                    <a:pt x="453" y="222"/>
                    <a:pt x="451" y="216"/>
                    <a:pt x="455" y="212"/>
                  </a:cubicBezTo>
                  <a:cubicBezTo>
                    <a:pt x="456" y="210"/>
                    <a:pt x="456" y="209"/>
                    <a:pt x="455" y="207"/>
                  </a:cubicBezTo>
                  <a:cubicBezTo>
                    <a:pt x="455" y="205"/>
                    <a:pt x="454" y="203"/>
                    <a:pt x="456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9" name="Freeform 1110"/>
            <p:cNvSpPr>
              <a:spLocks/>
            </p:cNvSpPr>
            <p:nvPr/>
          </p:nvSpPr>
          <p:spPr bwMode="auto">
            <a:xfrm>
              <a:off x="4477" y="2837"/>
              <a:ext cx="35" cy="36"/>
            </a:xfrm>
            <a:custGeom>
              <a:avLst/>
              <a:gdLst>
                <a:gd name="T0" fmla="*/ 27 w 37"/>
                <a:gd name="T1" fmla="*/ 3 h 37"/>
                <a:gd name="T2" fmla="*/ 17 w 37"/>
                <a:gd name="T3" fmla="*/ 6 h 37"/>
                <a:gd name="T4" fmla="*/ 3 w 37"/>
                <a:gd name="T5" fmla="*/ 2 h 37"/>
                <a:gd name="T6" fmla="*/ 0 w 37"/>
                <a:gd name="T7" fmla="*/ 1 h 37"/>
                <a:gd name="T8" fmla="*/ 2 w 37"/>
                <a:gd name="T9" fmla="*/ 5 h 37"/>
                <a:gd name="T10" fmla="*/ 4 w 37"/>
                <a:gd name="T11" fmla="*/ 22 h 37"/>
                <a:gd name="T12" fmla="*/ 5 w 37"/>
                <a:gd name="T13" fmla="*/ 24 h 37"/>
                <a:gd name="T14" fmla="*/ 18 w 37"/>
                <a:gd name="T15" fmla="*/ 36 h 37"/>
                <a:gd name="T16" fmla="*/ 20 w 37"/>
                <a:gd name="T17" fmla="*/ 35 h 37"/>
                <a:gd name="T18" fmla="*/ 24 w 37"/>
                <a:gd name="T19" fmla="*/ 32 h 37"/>
                <a:gd name="T20" fmla="*/ 24 w 37"/>
                <a:gd name="T21" fmla="*/ 32 h 37"/>
                <a:gd name="T22" fmla="*/ 25 w 37"/>
                <a:gd name="T23" fmla="*/ 30 h 37"/>
                <a:gd name="T24" fmla="*/ 25 w 37"/>
                <a:gd name="T25" fmla="*/ 28 h 37"/>
                <a:gd name="T26" fmla="*/ 27 w 37"/>
                <a:gd name="T27" fmla="*/ 25 h 37"/>
                <a:gd name="T28" fmla="*/ 30 w 37"/>
                <a:gd name="T29" fmla="*/ 26 h 37"/>
                <a:gd name="T30" fmla="*/ 32 w 37"/>
                <a:gd name="T31" fmla="*/ 27 h 37"/>
                <a:gd name="T32" fmla="*/ 32 w 37"/>
                <a:gd name="T33" fmla="*/ 23 h 37"/>
                <a:gd name="T34" fmla="*/ 34 w 37"/>
                <a:gd name="T35" fmla="*/ 16 h 37"/>
                <a:gd name="T36" fmla="*/ 36 w 37"/>
                <a:gd name="T37" fmla="*/ 15 h 37"/>
                <a:gd name="T38" fmla="*/ 34 w 37"/>
                <a:gd name="T39" fmla="*/ 0 h 37"/>
                <a:gd name="T40" fmla="*/ 27 w 37"/>
                <a:gd name="T4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7">
                  <a:moveTo>
                    <a:pt x="27" y="3"/>
                  </a:moveTo>
                  <a:cubicBezTo>
                    <a:pt x="23" y="4"/>
                    <a:pt x="20" y="5"/>
                    <a:pt x="17" y="6"/>
                  </a:cubicBezTo>
                  <a:cubicBezTo>
                    <a:pt x="13" y="6"/>
                    <a:pt x="7" y="4"/>
                    <a:pt x="3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4" y="12"/>
                    <a:pt x="7" y="18"/>
                    <a:pt x="4" y="22"/>
                  </a:cubicBezTo>
                  <a:cubicBezTo>
                    <a:pt x="4" y="22"/>
                    <a:pt x="4" y="23"/>
                    <a:pt x="5" y="24"/>
                  </a:cubicBezTo>
                  <a:cubicBezTo>
                    <a:pt x="7" y="29"/>
                    <a:pt x="15" y="36"/>
                    <a:pt x="18" y="36"/>
                  </a:cubicBezTo>
                  <a:cubicBezTo>
                    <a:pt x="19" y="36"/>
                    <a:pt x="19" y="37"/>
                    <a:pt x="20" y="35"/>
                  </a:cubicBezTo>
                  <a:cubicBezTo>
                    <a:pt x="20" y="34"/>
                    <a:pt x="21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1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6"/>
                    <a:pt x="26" y="25"/>
                    <a:pt x="27" y="25"/>
                  </a:cubicBezTo>
                  <a:cubicBezTo>
                    <a:pt x="28" y="25"/>
                    <a:pt x="29" y="26"/>
                    <a:pt x="30" y="26"/>
                  </a:cubicBezTo>
                  <a:cubicBezTo>
                    <a:pt x="31" y="27"/>
                    <a:pt x="32" y="27"/>
                    <a:pt x="32" y="27"/>
                  </a:cubicBezTo>
                  <a:cubicBezTo>
                    <a:pt x="32" y="27"/>
                    <a:pt x="32" y="25"/>
                    <a:pt x="32" y="23"/>
                  </a:cubicBezTo>
                  <a:cubicBezTo>
                    <a:pt x="32" y="20"/>
                    <a:pt x="32" y="18"/>
                    <a:pt x="34" y="16"/>
                  </a:cubicBezTo>
                  <a:cubicBezTo>
                    <a:pt x="34" y="15"/>
                    <a:pt x="35" y="15"/>
                    <a:pt x="36" y="15"/>
                  </a:cubicBezTo>
                  <a:cubicBezTo>
                    <a:pt x="37" y="13"/>
                    <a:pt x="36" y="7"/>
                    <a:pt x="34" y="0"/>
                  </a:cubicBezTo>
                  <a:cubicBezTo>
                    <a:pt x="32" y="0"/>
                    <a:pt x="29" y="2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" name="Freeform 1111"/>
            <p:cNvSpPr>
              <a:spLocks/>
            </p:cNvSpPr>
            <p:nvPr/>
          </p:nvSpPr>
          <p:spPr bwMode="auto">
            <a:xfrm>
              <a:off x="4786" y="2727"/>
              <a:ext cx="16" cy="24"/>
            </a:xfrm>
            <a:custGeom>
              <a:avLst/>
              <a:gdLst>
                <a:gd name="T0" fmla="*/ 15 w 17"/>
                <a:gd name="T1" fmla="*/ 15 h 25"/>
                <a:gd name="T2" fmla="*/ 12 w 17"/>
                <a:gd name="T3" fmla="*/ 8 h 25"/>
                <a:gd name="T4" fmla="*/ 0 w 17"/>
                <a:gd name="T5" fmla="*/ 0 h 25"/>
                <a:gd name="T6" fmla="*/ 5 w 17"/>
                <a:gd name="T7" fmla="*/ 9 h 25"/>
                <a:gd name="T8" fmla="*/ 8 w 17"/>
                <a:gd name="T9" fmla="*/ 12 h 25"/>
                <a:gd name="T10" fmla="*/ 13 w 17"/>
                <a:gd name="T11" fmla="*/ 18 h 25"/>
                <a:gd name="T12" fmla="*/ 17 w 17"/>
                <a:gd name="T13" fmla="*/ 25 h 25"/>
                <a:gd name="T14" fmla="*/ 16 w 17"/>
                <a:gd name="T15" fmla="*/ 19 h 25"/>
                <a:gd name="T16" fmla="*/ 15 w 17"/>
                <a:gd name="T1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5">
                  <a:moveTo>
                    <a:pt x="15" y="15"/>
                  </a:moveTo>
                  <a:cubicBezTo>
                    <a:pt x="13" y="14"/>
                    <a:pt x="12" y="12"/>
                    <a:pt x="12" y="8"/>
                  </a:cubicBezTo>
                  <a:cubicBezTo>
                    <a:pt x="12" y="4"/>
                    <a:pt x="4" y="0"/>
                    <a:pt x="0" y="0"/>
                  </a:cubicBezTo>
                  <a:cubicBezTo>
                    <a:pt x="0" y="2"/>
                    <a:pt x="2" y="6"/>
                    <a:pt x="5" y="9"/>
                  </a:cubicBezTo>
                  <a:cubicBezTo>
                    <a:pt x="6" y="10"/>
                    <a:pt x="7" y="11"/>
                    <a:pt x="8" y="12"/>
                  </a:cubicBezTo>
                  <a:cubicBezTo>
                    <a:pt x="11" y="14"/>
                    <a:pt x="13" y="16"/>
                    <a:pt x="13" y="18"/>
                  </a:cubicBezTo>
                  <a:cubicBezTo>
                    <a:pt x="13" y="19"/>
                    <a:pt x="15" y="23"/>
                    <a:pt x="17" y="25"/>
                  </a:cubicBezTo>
                  <a:cubicBezTo>
                    <a:pt x="17" y="23"/>
                    <a:pt x="16" y="21"/>
                    <a:pt x="16" y="19"/>
                  </a:cubicBezTo>
                  <a:cubicBezTo>
                    <a:pt x="16" y="17"/>
                    <a:pt x="16" y="16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" name="Freeform 1112"/>
            <p:cNvSpPr>
              <a:spLocks/>
            </p:cNvSpPr>
            <p:nvPr/>
          </p:nvSpPr>
          <p:spPr bwMode="auto">
            <a:xfrm>
              <a:off x="4793" y="2751"/>
              <a:ext cx="49" cy="59"/>
            </a:xfrm>
            <a:custGeom>
              <a:avLst/>
              <a:gdLst>
                <a:gd name="T0" fmla="*/ 50 w 51"/>
                <a:gd name="T1" fmla="*/ 12 h 61"/>
                <a:gd name="T2" fmla="*/ 44 w 51"/>
                <a:gd name="T3" fmla="*/ 15 h 61"/>
                <a:gd name="T4" fmla="*/ 40 w 51"/>
                <a:gd name="T5" fmla="*/ 18 h 61"/>
                <a:gd name="T6" fmla="*/ 35 w 51"/>
                <a:gd name="T7" fmla="*/ 16 h 61"/>
                <a:gd name="T8" fmla="*/ 31 w 51"/>
                <a:gd name="T9" fmla="*/ 15 h 61"/>
                <a:gd name="T10" fmla="*/ 22 w 51"/>
                <a:gd name="T11" fmla="*/ 6 h 61"/>
                <a:gd name="T12" fmla="*/ 20 w 51"/>
                <a:gd name="T13" fmla="*/ 0 h 61"/>
                <a:gd name="T14" fmla="*/ 21 w 51"/>
                <a:gd name="T15" fmla="*/ 5 h 61"/>
                <a:gd name="T16" fmla="*/ 18 w 51"/>
                <a:gd name="T17" fmla="*/ 6 h 61"/>
                <a:gd name="T18" fmla="*/ 15 w 51"/>
                <a:gd name="T19" fmla="*/ 4 h 61"/>
                <a:gd name="T20" fmla="*/ 14 w 51"/>
                <a:gd name="T21" fmla="*/ 3 h 61"/>
                <a:gd name="T22" fmla="*/ 13 w 51"/>
                <a:gd name="T23" fmla="*/ 3 h 61"/>
                <a:gd name="T24" fmla="*/ 12 w 51"/>
                <a:gd name="T25" fmla="*/ 10 h 61"/>
                <a:gd name="T26" fmla="*/ 10 w 51"/>
                <a:gd name="T27" fmla="*/ 19 h 61"/>
                <a:gd name="T28" fmla="*/ 4 w 51"/>
                <a:gd name="T29" fmla="*/ 28 h 61"/>
                <a:gd name="T30" fmla="*/ 0 w 51"/>
                <a:gd name="T31" fmla="*/ 30 h 61"/>
                <a:gd name="T32" fmla="*/ 0 w 51"/>
                <a:gd name="T33" fmla="*/ 31 h 61"/>
                <a:gd name="T34" fmla="*/ 8 w 51"/>
                <a:gd name="T35" fmla="*/ 37 h 61"/>
                <a:gd name="T36" fmla="*/ 15 w 51"/>
                <a:gd name="T37" fmla="*/ 41 h 61"/>
                <a:gd name="T38" fmla="*/ 14 w 51"/>
                <a:gd name="T39" fmla="*/ 56 h 61"/>
                <a:gd name="T40" fmla="*/ 13 w 51"/>
                <a:gd name="T41" fmla="*/ 60 h 61"/>
                <a:gd name="T42" fmla="*/ 17 w 51"/>
                <a:gd name="T43" fmla="*/ 61 h 61"/>
                <a:gd name="T44" fmla="*/ 20 w 51"/>
                <a:gd name="T45" fmla="*/ 60 h 61"/>
                <a:gd name="T46" fmla="*/ 27 w 51"/>
                <a:gd name="T47" fmla="*/ 51 h 61"/>
                <a:gd name="T48" fmla="*/ 32 w 51"/>
                <a:gd name="T49" fmla="*/ 43 h 61"/>
                <a:gd name="T50" fmla="*/ 34 w 51"/>
                <a:gd name="T51" fmla="*/ 37 h 61"/>
                <a:gd name="T52" fmla="*/ 35 w 51"/>
                <a:gd name="T53" fmla="*/ 32 h 61"/>
                <a:gd name="T54" fmla="*/ 43 w 51"/>
                <a:gd name="T55" fmla="*/ 28 h 61"/>
                <a:gd name="T56" fmla="*/ 44 w 51"/>
                <a:gd name="T57" fmla="*/ 28 h 61"/>
                <a:gd name="T58" fmla="*/ 44 w 51"/>
                <a:gd name="T59" fmla="*/ 27 h 61"/>
                <a:gd name="T60" fmla="*/ 49 w 51"/>
                <a:gd name="T61" fmla="*/ 22 h 61"/>
                <a:gd name="T62" fmla="*/ 50 w 51"/>
                <a:gd name="T63" fmla="*/ 19 h 61"/>
                <a:gd name="T64" fmla="*/ 51 w 51"/>
                <a:gd name="T65" fmla="*/ 13 h 61"/>
                <a:gd name="T66" fmla="*/ 51 w 51"/>
                <a:gd name="T67" fmla="*/ 13 h 61"/>
                <a:gd name="T68" fmla="*/ 50 w 51"/>
                <a:gd name="T6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61">
                  <a:moveTo>
                    <a:pt x="50" y="12"/>
                  </a:moveTo>
                  <a:cubicBezTo>
                    <a:pt x="48" y="12"/>
                    <a:pt x="44" y="14"/>
                    <a:pt x="44" y="15"/>
                  </a:cubicBezTo>
                  <a:cubicBezTo>
                    <a:pt x="43" y="17"/>
                    <a:pt x="41" y="18"/>
                    <a:pt x="40" y="18"/>
                  </a:cubicBezTo>
                  <a:cubicBezTo>
                    <a:pt x="38" y="18"/>
                    <a:pt x="36" y="17"/>
                    <a:pt x="35" y="16"/>
                  </a:cubicBezTo>
                  <a:cubicBezTo>
                    <a:pt x="34" y="16"/>
                    <a:pt x="32" y="15"/>
                    <a:pt x="31" y="15"/>
                  </a:cubicBezTo>
                  <a:cubicBezTo>
                    <a:pt x="26" y="15"/>
                    <a:pt x="22" y="11"/>
                    <a:pt x="22" y="6"/>
                  </a:cubicBezTo>
                  <a:cubicBezTo>
                    <a:pt x="22" y="4"/>
                    <a:pt x="22" y="1"/>
                    <a:pt x="20" y="0"/>
                  </a:cubicBezTo>
                  <a:cubicBezTo>
                    <a:pt x="21" y="1"/>
                    <a:pt x="22" y="3"/>
                    <a:pt x="21" y="5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7" y="6"/>
                    <a:pt x="16" y="5"/>
                    <a:pt x="15" y="4"/>
                  </a:cubicBezTo>
                  <a:cubicBezTo>
                    <a:pt x="15" y="4"/>
                    <a:pt x="14" y="3"/>
                    <a:pt x="14" y="3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3" y="5"/>
                    <a:pt x="12" y="8"/>
                    <a:pt x="12" y="10"/>
                  </a:cubicBezTo>
                  <a:cubicBezTo>
                    <a:pt x="11" y="13"/>
                    <a:pt x="10" y="16"/>
                    <a:pt x="10" y="19"/>
                  </a:cubicBezTo>
                  <a:cubicBezTo>
                    <a:pt x="10" y="24"/>
                    <a:pt x="7" y="26"/>
                    <a:pt x="4" y="28"/>
                  </a:cubicBezTo>
                  <a:cubicBezTo>
                    <a:pt x="3" y="28"/>
                    <a:pt x="2" y="29"/>
                    <a:pt x="0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5" y="35"/>
                    <a:pt x="8" y="37"/>
                  </a:cubicBezTo>
                  <a:cubicBezTo>
                    <a:pt x="11" y="38"/>
                    <a:pt x="13" y="40"/>
                    <a:pt x="15" y="41"/>
                  </a:cubicBezTo>
                  <a:cubicBezTo>
                    <a:pt x="20" y="45"/>
                    <a:pt x="16" y="52"/>
                    <a:pt x="14" y="56"/>
                  </a:cubicBezTo>
                  <a:cubicBezTo>
                    <a:pt x="14" y="57"/>
                    <a:pt x="13" y="59"/>
                    <a:pt x="13" y="60"/>
                  </a:cubicBezTo>
                  <a:cubicBezTo>
                    <a:pt x="13" y="60"/>
                    <a:pt x="14" y="61"/>
                    <a:pt x="17" y="61"/>
                  </a:cubicBezTo>
                  <a:cubicBezTo>
                    <a:pt x="18" y="61"/>
                    <a:pt x="19" y="61"/>
                    <a:pt x="20" y="60"/>
                  </a:cubicBezTo>
                  <a:cubicBezTo>
                    <a:pt x="23" y="60"/>
                    <a:pt x="25" y="55"/>
                    <a:pt x="27" y="51"/>
                  </a:cubicBezTo>
                  <a:cubicBezTo>
                    <a:pt x="29" y="48"/>
                    <a:pt x="30" y="45"/>
                    <a:pt x="32" y="43"/>
                  </a:cubicBezTo>
                  <a:cubicBezTo>
                    <a:pt x="34" y="42"/>
                    <a:pt x="34" y="40"/>
                    <a:pt x="34" y="37"/>
                  </a:cubicBezTo>
                  <a:cubicBezTo>
                    <a:pt x="34" y="35"/>
                    <a:pt x="34" y="33"/>
                    <a:pt x="35" y="32"/>
                  </a:cubicBezTo>
                  <a:cubicBezTo>
                    <a:pt x="38" y="28"/>
                    <a:pt x="41" y="28"/>
                    <a:pt x="43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7"/>
                    <a:pt x="44" y="27"/>
                  </a:cubicBezTo>
                  <a:cubicBezTo>
                    <a:pt x="45" y="25"/>
                    <a:pt x="46" y="22"/>
                    <a:pt x="49" y="22"/>
                  </a:cubicBezTo>
                  <a:cubicBezTo>
                    <a:pt x="50" y="21"/>
                    <a:pt x="50" y="20"/>
                    <a:pt x="50" y="19"/>
                  </a:cubicBezTo>
                  <a:cubicBezTo>
                    <a:pt x="50" y="17"/>
                    <a:pt x="50" y="15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2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2" name="Freeform 1113"/>
            <p:cNvSpPr>
              <a:spLocks/>
            </p:cNvSpPr>
            <p:nvPr/>
          </p:nvSpPr>
          <p:spPr bwMode="auto">
            <a:xfrm>
              <a:off x="4715" y="2803"/>
              <a:ext cx="79" cy="75"/>
            </a:xfrm>
            <a:custGeom>
              <a:avLst/>
              <a:gdLst>
                <a:gd name="T0" fmla="*/ 82 w 83"/>
                <a:gd name="T1" fmla="*/ 4 h 78"/>
                <a:gd name="T2" fmla="*/ 82 w 83"/>
                <a:gd name="T3" fmla="*/ 2 h 78"/>
                <a:gd name="T4" fmla="*/ 78 w 83"/>
                <a:gd name="T5" fmla="*/ 3 h 78"/>
                <a:gd name="T6" fmla="*/ 75 w 83"/>
                <a:gd name="T7" fmla="*/ 5 h 78"/>
                <a:gd name="T8" fmla="*/ 73 w 83"/>
                <a:gd name="T9" fmla="*/ 5 h 78"/>
                <a:gd name="T10" fmla="*/ 68 w 83"/>
                <a:gd name="T11" fmla="*/ 2 h 78"/>
                <a:gd name="T12" fmla="*/ 65 w 83"/>
                <a:gd name="T13" fmla="*/ 0 h 78"/>
                <a:gd name="T14" fmla="*/ 64 w 83"/>
                <a:gd name="T15" fmla="*/ 0 h 78"/>
                <a:gd name="T16" fmla="*/ 62 w 83"/>
                <a:gd name="T17" fmla="*/ 3 h 78"/>
                <a:gd name="T18" fmla="*/ 59 w 83"/>
                <a:gd name="T19" fmla="*/ 10 h 78"/>
                <a:gd name="T20" fmla="*/ 55 w 83"/>
                <a:gd name="T21" fmla="*/ 16 h 78"/>
                <a:gd name="T22" fmla="*/ 50 w 83"/>
                <a:gd name="T23" fmla="*/ 25 h 78"/>
                <a:gd name="T24" fmla="*/ 29 w 83"/>
                <a:gd name="T25" fmla="*/ 39 h 78"/>
                <a:gd name="T26" fmla="*/ 19 w 83"/>
                <a:gd name="T27" fmla="*/ 46 h 78"/>
                <a:gd name="T28" fmla="*/ 11 w 83"/>
                <a:gd name="T29" fmla="*/ 53 h 78"/>
                <a:gd name="T30" fmla="*/ 5 w 83"/>
                <a:gd name="T31" fmla="*/ 58 h 78"/>
                <a:gd name="T32" fmla="*/ 3 w 83"/>
                <a:gd name="T33" fmla="*/ 63 h 78"/>
                <a:gd name="T34" fmla="*/ 2 w 83"/>
                <a:gd name="T35" fmla="*/ 69 h 78"/>
                <a:gd name="T36" fmla="*/ 6 w 83"/>
                <a:gd name="T37" fmla="*/ 71 h 78"/>
                <a:gd name="T38" fmla="*/ 12 w 83"/>
                <a:gd name="T39" fmla="*/ 73 h 78"/>
                <a:gd name="T40" fmla="*/ 15 w 83"/>
                <a:gd name="T41" fmla="*/ 75 h 78"/>
                <a:gd name="T42" fmla="*/ 20 w 83"/>
                <a:gd name="T43" fmla="*/ 77 h 78"/>
                <a:gd name="T44" fmla="*/ 23 w 83"/>
                <a:gd name="T45" fmla="*/ 78 h 78"/>
                <a:gd name="T46" fmla="*/ 38 w 83"/>
                <a:gd name="T47" fmla="*/ 72 h 78"/>
                <a:gd name="T48" fmla="*/ 43 w 83"/>
                <a:gd name="T49" fmla="*/ 63 h 78"/>
                <a:gd name="T50" fmla="*/ 45 w 83"/>
                <a:gd name="T51" fmla="*/ 59 h 78"/>
                <a:gd name="T52" fmla="*/ 48 w 83"/>
                <a:gd name="T53" fmla="*/ 53 h 78"/>
                <a:gd name="T54" fmla="*/ 50 w 83"/>
                <a:gd name="T55" fmla="*/ 48 h 78"/>
                <a:gd name="T56" fmla="*/ 51 w 83"/>
                <a:gd name="T57" fmla="*/ 47 h 78"/>
                <a:gd name="T58" fmla="*/ 65 w 83"/>
                <a:gd name="T59" fmla="*/ 39 h 78"/>
                <a:gd name="T60" fmla="*/ 68 w 83"/>
                <a:gd name="T61" fmla="*/ 39 h 78"/>
                <a:gd name="T62" fmla="*/ 66 w 83"/>
                <a:gd name="T63" fmla="*/ 35 h 78"/>
                <a:gd name="T64" fmla="*/ 71 w 83"/>
                <a:gd name="T65" fmla="*/ 29 h 78"/>
                <a:gd name="T66" fmla="*/ 74 w 83"/>
                <a:gd name="T67" fmla="*/ 24 h 78"/>
                <a:gd name="T68" fmla="*/ 79 w 83"/>
                <a:gd name="T69" fmla="*/ 15 h 78"/>
                <a:gd name="T70" fmla="*/ 83 w 83"/>
                <a:gd name="T71" fmla="*/ 11 h 78"/>
                <a:gd name="T72" fmla="*/ 82 w 83"/>
                <a:gd name="T7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" h="78">
                  <a:moveTo>
                    <a:pt x="82" y="4"/>
                  </a:moveTo>
                  <a:cubicBezTo>
                    <a:pt x="83" y="3"/>
                    <a:pt x="83" y="3"/>
                    <a:pt x="82" y="2"/>
                  </a:cubicBezTo>
                  <a:cubicBezTo>
                    <a:pt x="81" y="1"/>
                    <a:pt x="80" y="2"/>
                    <a:pt x="78" y="3"/>
                  </a:cubicBezTo>
                  <a:cubicBezTo>
                    <a:pt x="77" y="4"/>
                    <a:pt x="76" y="4"/>
                    <a:pt x="75" y="5"/>
                  </a:cubicBezTo>
                  <a:cubicBezTo>
                    <a:pt x="74" y="5"/>
                    <a:pt x="74" y="5"/>
                    <a:pt x="73" y="5"/>
                  </a:cubicBezTo>
                  <a:cubicBezTo>
                    <a:pt x="71" y="5"/>
                    <a:pt x="69" y="4"/>
                    <a:pt x="68" y="2"/>
                  </a:cubicBezTo>
                  <a:cubicBezTo>
                    <a:pt x="67" y="1"/>
                    <a:pt x="66" y="0"/>
                    <a:pt x="65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63" y="2"/>
                    <a:pt x="63" y="2"/>
                    <a:pt x="62" y="3"/>
                  </a:cubicBezTo>
                  <a:cubicBezTo>
                    <a:pt x="62" y="5"/>
                    <a:pt x="62" y="7"/>
                    <a:pt x="59" y="10"/>
                  </a:cubicBezTo>
                  <a:cubicBezTo>
                    <a:pt x="56" y="12"/>
                    <a:pt x="56" y="13"/>
                    <a:pt x="55" y="16"/>
                  </a:cubicBezTo>
                  <a:cubicBezTo>
                    <a:pt x="54" y="18"/>
                    <a:pt x="53" y="21"/>
                    <a:pt x="50" y="25"/>
                  </a:cubicBezTo>
                  <a:cubicBezTo>
                    <a:pt x="46" y="31"/>
                    <a:pt x="37" y="36"/>
                    <a:pt x="29" y="39"/>
                  </a:cubicBezTo>
                  <a:cubicBezTo>
                    <a:pt x="25" y="42"/>
                    <a:pt x="20" y="44"/>
                    <a:pt x="19" y="46"/>
                  </a:cubicBezTo>
                  <a:cubicBezTo>
                    <a:pt x="17" y="49"/>
                    <a:pt x="14" y="51"/>
                    <a:pt x="11" y="53"/>
                  </a:cubicBezTo>
                  <a:cubicBezTo>
                    <a:pt x="8" y="55"/>
                    <a:pt x="5" y="57"/>
                    <a:pt x="5" y="58"/>
                  </a:cubicBezTo>
                  <a:cubicBezTo>
                    <a:pt x="5" y="60"/>
                    <a:pt x="4" y="62"/>
                    <a:pt x="3" y="63"/>
                  </a:cubicBezTo>
                  <a:cubicBezTo>
                    <a:pt x="1" y="66"/>
                    <a:pt x="0" y="67"/>
                    <a:pt x="2" y="69"/>
                  </a:cubicBezTo>
                  <a:cubicBezTo>
                    <a:pt x="3" y="71"/>
                    <a:pt x="4" y="71"/>
                    <a:pt x="6" y="71"/>
                  </a:cubicBezTo>
                  <a:cubicBezTo>
                    <a:pt x="7" y="71"/>
                    <a:pt x="10" y="71"/>
                    <a:pt x="12" y="73"/>
                  </a:cubicBezTo>
                  <a:cubicBezTo>
                    <a:pt x="13" y="75"/>
                    <a:pt x="14" y="75"/>
                    <a:pt x="15" y="75"/>
                  </a:cubicBezTo>
                  <a:cubicBezTo>
                    <a:pt x="16" y="75"/>
                    <a:pt x="19" y="75"/>
                    <a:pt x="20" y="77"/>
                  </a:cubicBezTo>
                  <a:cubicBezTo>
                    <a:pt x="20" y="77"/>
                    <a:pt x="21" y="78"/>
                    <a:pt x="23" y="78"/>
                  </a:cubicBezTo>
                  <a:cubicBezTo>
                    <a:pt x="27" y="78"/>
                    <a:pt x="33" y="76"/>
                    <a:pt x="38" y="72"/>
                  </a:cubicBezTo>
                  <a:cubicBezTo>
                    <a:pt x="42" y="68"/>
                    <a:pt x="42" y="65"/>
                    <a:pt x="43" y="63"/>
                  </a:cubicBezTo>
                  <a:cubicBezTo>
                    <a:pt x="43" y="62"/>
                    <a:pt x="43" y="60"/>
                    <a:pt x="45" y="59"/>
                  </a:cubicBezTo>
                  <a:cubicBezTo>
                    <a:pt x="47" y="58"/>
                    <a:pt x="48" y="55"/>
                    <a:pt x="48" y="53"/>
                  </a:cubicBezTo>
                  <a:cubicBezTo>
                    <a:pt x="49" y="51"/>
                    <a:pt x="50" y="49"/>
                    <a:pt x="50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3"/>
                    <a:pt x="55" y="39"/>
                    <a:pt x="65" y="39"/>
                  </a:cubicBezTo>
                  <a:cubicBezTo>
                    <a:pt x="66" y="39"/>
                    <a:pt x="67" y="39"/>
                    <a:pt x="68" y="39"/>
                  </a:cubicBezTo>
                  <a:cubicBezTo>
                    <a:pt x="67" y="38"/>
                    <a:pt x="67" y="37"/>
                    <a:pt x="66" y="35"/>
                  </a:cubicBezTo>
                  <a:cubicBezTo>
                    <a:pt x="66" y="32"/>
                    <a:pt x="69" y="30"/>
                    <a:pt x="71" y="29"/>
                  </a:cubicBezTo>
                  <a:cubicBezTo>
                    <a:pt x="73" y="27"/>
                    <a:pt x="74" y="26"/>
                    <a:pt x="74" y="24"/>
                  </a:cubicBezTo>
                  <a:cubicBezTo>
                    <a:pt x="74" y="21"/>
                    <a:pt x="77" y="18"/>
                    <a:pt x="79" y="15"/>
                  </a:cubicBezTo>
                  <a:cubicBezTo>
                    <a:pt x="81" y="14"/>
                    <a:pt x="83" y="12"/>
                    <a:pt x="83" y="11"/>
                  </a:cubicBezTo>
                  <a:cubicBezTo>
                    <a:pt x="81" y="8"/>
                    <a:pt x="82" y="6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</p:grpSp>
      <p:grpSp>
        <p:nvGrpSpPr>
          <p:cNvPr id="13" name="Group 1116"/>
          <p:cNvGrpSpPr>
            <a:grpSpLocks noChangeAspect="1"/>
          </p:cNvGrpSpPr>
          <p:nvPr/>
        </p:nvGrpSpPr>
        <p:grpSpPr bwMode="auto">
          <a:xfrm>
            <a:off x="3440550" y="1661169"/>
            <a:ext cx="2437751" cy="1714407"/>
            <a:chOff x="3564" y="1150"/>
            <a:chExt cx="1749" cy="1271"/>
          </a:xfrm>
          <a:solidFill>
            <a:schemeClr val="accent6"/>
          </a:solidFill>
        </p:grpSpPr>
        <p:sp>
          <p:nvSpPr>
            <p:cNvPr id="14" name="Freeform 1117"/>
            <p:cNvSpPr>
              <a:spLocks/>
            </p:cNvSpPr>
            <p:nvPr/>
          </p:nvSpPr>
          <p:spPr bwMode="auto">
            <a:xfrm>
              <a:off x="4621" y="1886"/>
              <a:ext cx="35" cy="45"/>
            </a:xfrm>
            <a:custGeom>
              <a:avLst/>
              <a:gdLst>
                <a:gd name="T0" fmla="*/ 4 w 36"/>
                <a:gd name="T1" fmla="*/ 10 h 47"/>
                <a:gd name="T2" fmla="*/ 8 w 36"/>
                <a:gd name="T3" fmla="*/ 15 h 47"/>
                <a:gd name="T4" fmla="*/ 2 w 36"/>
                <a:gd name="T5" fmla="*/ 19 h 47"/>
                <a:gd name="T6" fmla="*/ 4 w 36"/>
                <a:gd name="T7" fmla="*/ 27 h 47"/>
                <a:gd name="T8" fmla="*/ 2 w 36"/>
                <a:gd name="T9" fmla="*/ 37 h 47"/>
                <a:gd name="T10" fmla="*/ 0 w 36"/>
                <a:gd name="T11" fmla="*/ 40 h 47"/>
                <a:gd name="T12" fmla="*/ 2 w 36"/>
                <a:gd name="T13" fmla="*/ 46 h 47"/>
                <a:gd name="T14" fmla="*/ 2 w 36"/>
                <a:gd name="T15" fmla="*/ 47 h 47"/>
                <a:gd name="T16" fmla="*/ 2 w 36"/>
                <a:gd name="T17" fmla="*/ 47 h 47"/>
                <a:gd name="T18" fmla="*/ 20 w 36"/>
                <a:gd name="T19" fmla="*/ 40 h 47"/>
                <a:gd name="T20" fmla="*/ 30 w 36"/>
                <a:gd name="T21" fmla="*/ 35 h 47"/>
                <a:gd name="T22" fmla="*/ 33 w 36"/>
                <a:gd name="T23" fmla="*/ 35 h 47"/>
                <a:gd name="T24" fmla="*/ 33 w 36"/>
                <a:gd name="T25" fmla="*/ 35 h 47"/>
                <a:gd name="T26" fmla="*/ 36 w 36"/>
                <a:gd name="T27" fmla="*/ 34 h 47"/>
                <a:gd name="T28" fmla="*/ 36 w 36"/>
                <a:gd name="T29" fmla="*/ 33 h 47"/>
                <a:gd name="T30" fmla="*/ 32 w 36"/>
                <a:gd name="T31" fmla="*/ 16 h 47"/>
                <a:gd name="T32" fmla="*/ 22 w 36"/>
                <a:gd name="T33" fmla="*/ 0 h 47"/>
                <a:gd name="T34" fmla="*/ 22 w 36"/>
                <a:gd name="T35" fmla="*/ 0 h 47"/>
                <a:gd name="T36" fmla="*/ 22 w 36"/>
                <a:gd name="T37" fmla="*/ 0 h 47"/>
                <a:gd name="T38" fmla="*/ 21 w 36"/>
                <a:gd name="T39" fmla="*/ 0 h 47"/>
                <a:gd name="T40" fmla="*/ 20 w 36"/>
                <a:gd name="T41" fmla="*/ 1 h 47"/>
                <a:gd name="T42" fmla="*/ 19 w 36"/>
                <a:gd name="T43" fmla="*/ 1 h 47"/>
                <a:gd name="T44" fmla="*/ 19 w 36"/>
                <a:gd name="T45" fmla="*/ 1 h 47"/>
                <a:gd name="T46" fmla="*/ 17 w 36"/>
                <a:gd name="T47" fmla="*/ 1 h 47"/>
                <a:gd name="T48" fmla="*/ 8 w 36"/>
                <a:gd name="T49" fmla="*/ 3 h 47"/>
                <a:gd name="T50" fmla="*/ 5 w 36"/>
                <a:gd name="T51" fmla="*/ 5 h 47"/>
                <a:gd name="T52" fmla="*/ 3 w 36"/>
                <a:gd name="T53" fmla="*/ 7 h 47"/>
                <a:gd name="T54" fmla="*/ 2 w 36"/>
                <a:gd name="T55" fmla="*/ 7 h 47"/>
                <a:gd name="T56" fmla="*/ 3 w 36"/>
                <a:gd name="T57" fmla="*/ 8 h 47"/>
                <a:gd name="T58" fmla="*/ 4 w 36"/>
                <a:gd name="T5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7">
                  <a:moveTo>
                    <a:pt x="4" y="10"/>
                  </a:moveTo>
                  <a:cubicBezTo>
                    <a:pt x="6" y="11"/>
                    <a:pt x="8" y="13"/>
                    <a:pt x="8" y="15"/>
                  </a:cubicBezTo>
                  <a:cubicBezTo>
                    <a:pt x="8" y="18"/>
                    <a:pt x="5" y="20"/>
                    <a:pt x="2" y="19"/>
                  </a:cubicBezTo>
                  <a:cubicBezTo>
                    <a:pt x="2" y="20"/>
                    <a:pt x="2" y="23"/>
                    <a:pt x="4" y="27"/>
                  </a:cubicBezTo>
                  <a:cubicBezTo>
                    <a:pt x="6" y="30"/>
                    <a:pt x="4" y="35"/>
                    <a:pt x="2" y="37"/>
                  </a:cubicBezTo>
                  <a:cubicBezTo>
                    <a:pt x="1" y="38"/>
                    <a:pt x="0" y="40"/>
                    <a:pt x="0" y="40"/>
                  </a:cubicBezTo>
                  <a:cubicBezTo>
                    <a:pt x="2" y="42"/>
                    <a:pt x="2" y="45"/>
                    <a:pt x="2" y="46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6" y="47"/>
                    <a:pt x="16" y="45"/>
                    <a:pt x="20" y="40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1" y="35"/>
                    <a:pt x="32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5" y="35"/>
                    <a:pt x="36" y="34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34" y="30"/>
                    <a:pt x="32" y="24"/>
                    <a:pt x="32" y="16"/>
                  </a:cubicBezTo>
                  <a:cubicBezTo>
                    <a:pt x="33" y="13"/>
                    <a:pt x="29" y="7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0" y="1"/>
                    <a:pt x="8" y="2"/>
                    <a:pt x="8" y="3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5" name="Freeform 1118"/>
            <p:cNvSpPr>
              <a:spLocks/>
            </p:cNvSpPr>
            <p:nvPr/>
          </p:nvSpPr>
          <p:spPr bwMode="auto">
            <a:xfrm>
              <a:off x="4217" y="2032"/>
              <a:ext cx="39" cy="47"/>
            </a:xfrm>
            <a:custGeom>
              <a:avLst/>
              <a:gdLst>
                <a:gd name="T0" fmla="*/ 29 w 40"/>
                <a:gd name="T1" fmla="*/ 36 h 49"/>
                <a:gd name="T2" fmla="*/ 28 w 40"/>
                <a:gd name="T3" fmla="*/ 34 h 49"/>
                <a:gd name="T4" fmla="*/ 28 w 40"/>
                <a:gd name="T5" fmla="*/ 34 h 49"/>
                <a:gd name="T6" fmla="*/ 28 w 40"/>
                <a:gd name="T7" fmla="*/ 32 h 49"/>
                <a:gd name="T8" fmla="*/ 28 w 40"/>
                <a:gd name="T9" fmla="*/ 32 h 49"/>
                <a:gd name="T10" fmla="*/ 28 w 40"/>
                <a:gd name="T11" fmla="*/ 30 h 49"/>
                <a:gd name="T12" fmla="*/ 33 w 40"/>
                <a:gd name="T13" fmla="*/ 23 h 49"/>
                <a:gd name="T14" fmla="*/ 40 w 40"/>
                <a:gd name="T15" fmla="*/ 14 h 49"/>
                <a:gd name="T16" fmla="*/ 34 w 40"/>
                <a:gd name="T17" fmla="*/ 13 h 49"/>
                <a:gd name="T18" fmla="*/ 21 w 40"/>
                <a:gd name="T19" fmla="*/ 14 h 49"/>
                <a:gd name="T20" fmla="*/ 21 w 40"/>
                <a:gd name="T21" fmla="*/ 14 h 49"/>
                <a:gd name="T22" fmla="*/ 20 w 40"/>
                <a:gd name="T23" fmla="*/ 13 h 49"/>
                <a:gd name="T24" fmla="*/ 14 w 40"/>
                <a:gd name="T25" fmla="*/ 6 h 49"/>
                <a:gd name="T26" fmla="*/ 8 w 40"/>
                <a:gd name="T27" fmla="*/ 2 h 49"/>
                <a:gd name="T28" fmla="*/ 3 w 40"/>
                <a:gd name="T29" fmla="*/ 0 h 49"/>
                <a:gd name="T30" fmla="*/ 2 w 40"/>
                <a:gd name="T31" fmla="*/ 0 h 49"/>
                <a:gd name="T32" fmla="*/ 0 w 40"/>
                <a:gd name="T33" fmla="*/ 1 h 49"/>
                <a:gd name="T34" fmla="*/ 0 w 40"/>
                <a:gd name="T35" fmla="*/ 2 h 49"/>
                <a:gd name="T36" fmla="*/ 3 w 40"/>
                <a:gd name="T37" fmla="*/ 4 h 49"/>
                <a:gd name="T38" fmla="*/ 8 w 40"/>
                <a:gd name="T39" fmla="*/ 10 h 49"/>
                <a:gd name="T40" fmla="*/ 3 w 40"/>
                <a:gd name="T41" fmla="*/ 14 h 49"/>
                <a:gd name="T42" fmla="*/ 2 w 40"/>
                <a:gd name="T43" fmla="*/ 14 h 49"/>
                <a:gd name="T44" fmla="*/ 5 w 40"/>
                <a:gd name="T45" fmla="*/ 30 h 49"/>
                <a:gd name="T46" fmla="*/ 5 w 40"/>
                <a:gd name="T47" fmla="*/ 32 h 49"/>
                <a:gd name="T48" fmla="*/ 5 w 40"/>
                <a:gd name="T49" fmla="*/ 33 h 49"/>
                <a:gd name="T50" fmla="*/ 6 w 40"/>
                <a:gd name="T51" fmla="*/ 34 h 49"/>
                <a:gd name="T52" fmla="*/ 6 w 40"/>
                <a:gd name="T53" fmla="*/ 35 h 49"/>
                <a:gd name="T54" fmla="*/ 6 w 40"/>
                <a:gd name="T55" fmla="*/ 36 h 49"/>
                <a:gd name="T56" fmla="*/ 7 w 40"/>
                <a:gd name="T57" fmla="*/ 37 h 49"/>
                <a:gd name="T58" fmla="*/ 7 w 40"/>
                <a:gd name="T59" fmla="*/ 39 h 49"/>
                <a:gd name="T60" fmla="*/ 7 w 40"/>
                <a:gd name="T61" fmla="*/ 40 h 49"/>
                <a:gd name="T62" fmla="*/ 8 w 40"/>
                <a:gd name="T63" fmla="*/ 42 h 49"/>
                <a:gd name="T64" fmla="*/ 8 w 40"/>
                <a:gd name="T65" fmla="*/ 43 h 49"/>
                <a:gd name="T66" fmla="*/ 8 w 40"/>
                <a:gd name="T67" fmla="*/ 45 h 49"/>
                <a:gd name="T68" fmla="*/ 8 w 40"/>
                <a:gd name="T69" fmla="*/ 46 h 49"/>
                <a:gd name="T70" fmla="*/ 8 w 40"/>
                <a:gd name="T71" fmla="*/ 48 h 49"/>
                <a:gd name="T72" fmla="*/ 9 w 40"/>
                <a:gd name="T73" fmla="*/ 49 h 49"/>
                <a:gd name="T74" fmla="*/ 9 w 40"/>
                <a:gd name="T75" fmla="*/ 49 h 49"/>
                <a:gd name="T76" fmla="*/ 9 w 40"/>
                <a:gd name="T77" fmla="*/ 49 h 49"/>
                <a:gd name="T78" fmla="*/ 14 w 40"/>
                <a:gd name="T79" fmla="*/ 48 h 49"/>
                <a:gd name="T80" fmla="*/ 21 w 40"/>
                <a:gd name="T81" fmla="*/ 45 h 49"/>
                <a:gd name="T82" fmla="*/ 30 w 40"/>
                <a:gd name="T83" fmla="*/ 38 h 49"/>
                <a:gd name="T84" fmla="*/ 30 w 40"/>
                <a:gd name="T85" fmla="*/ 37 h 49"/>
                <a:gd name="T86" fmla="*/ 29 w 40"/>
                <a:gd name="T87" fmla="*/ 36 h 49"/>
                <a:gd name="T88" fmla="*/ 29 w 40"/>
                <a:gd name="T89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49">
                  <a:moveTo>
                    <a:pt x="29" y="36"/>
                  </a:moveTo>
                  <a:cubicBezTo>
                    <a:pt x="29" y="35"/>
                    <a:pt x="28" y="35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3"/>
                    <a:pt x="28" y="33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8" y="26"/>
                    <a:pt x="30" y="23"/>
                    <a:pt x="33" y="23"/>
                  </a:cubicBezTo>
                  <a:cubicBezTo>
                    <a:pt x="36" y="23"/>
                    <a:pt x="40" y="16"/>
                    <a:pt x="40" y="14"/>
                  </a:cubicBezTo>
                  <a:cubicBezTo>
                    <a:pt x="39" y="13"/>
                    <a:pt x="36" y="13"/>
                    <a:pt x="34" y="13"/>
                  </a:cubicBezTo>
                  <a:cubicBezTo>
                    <a:pt x="30" y="13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14" y="11"/>
                    <a:pt x="14" y="6"/>
                  </a:cubicBezTo>
                  <a:cubicBezTo>
                    <a:pt x="14" y="4"/>
                    <a:pt x="13" y="2"/>
                    <a:pt x="8" y="2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2" y="3"/>
                    <a:pt x="3" y="4"/>
                  </a:cubicBezTo>
                  <a:cubicBezTo>
                    <a:pt x="5" y="5"/>
                    <a:pt x="9" y="7"/>
                    <a:pt x="8" y="10"/>
                  </a:cubicBezTo>
                  <a:cubicBezTo>
                    <a:pt x="7" y="13"/>
                    <a:pt x="5" y="14"/>
                    <a:pt x="3" y="14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1" y="18"/>
                    <a:pt x="3" y="26"/>
                    <a:pt x="5" y="30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5" y="32"/>
                    <a:pt x="5" y="32"/>
                    <a:pt x="5" y="33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ubicBezTo>
                    <a:pt x="6" y="35"/>
                    <a:pt x="6" y="36"/>
                    <a:pt x="6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8"/>
                    <a:pt x="7" y="38"/>
                    <a:pt x="7" y="39"/>
                  </a:cubicBezTo>
                  <a:cubicBezTo>
                    <a:pt x="7" y="39"/>
                    <a:pt x="7" y="40"/>
                    <a:pt x="7" y="40"/>
                  </a:cubicBezTo>
                  <a:cubicBezTo>
                    <a:pt x="7" y="41"/>
                    <a:pt x="8" y="41"/>
                    <a:pt x="8" y="42"/>
                  </a:cubicBezTo>
                  <a:cubicBezTo>
                    <a:pt x="8" y="42"/>
                    <a:pt x="8" y="43"/>
                    <a:pt x="8" y="43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8" y="45"/>
                    <a:pt x="8" y="45"/>
                    <a:pt x="8" y="46"/>
                  </a:cubicBezTo>
                  <a:cubicBezTo>
                    <a:pt x="8" y="47"/>
                    <a:pt x="8" y="47"/>
                    <a:pt x="8" y="48"/>
                  </a:cubicBezTo>
                  <a:cubicBezTo>
                    <a:pt x="9" y="48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1" y="48"/>
                    <a:pt x="12" y="48"/>
                    <a:pt x="14" y="48"/>
                  </a:cubicBezTo>
                  <a:cubicBezTo>
                    <a:pt x="19" y="48"/>
                    <a:pt x="21" y="47"/>
                    <a:pt x="21" y="45"/>
                  </a:cubicBezTo>
                  <a:cubicBezTo>
                    <a:pt x="22" y="40"/>
                    <a:pt x="26" y="37"/>
                    <a:pt x="30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29" y="37"/>
                    <a:pt x="29" y="37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6" name="Freeform 1119"/>
            <p:cNvSpPr>
              <a:spLocks/>
            </p:cNvSpPr>
            <p:nvPr/>
          </p:nvSpPr>
          <p:spPr bwMode="auto">
            <a:xfrm>
              <a:off x="4248" y="2063"/>
              <a:ext cx="10" cy="25"/>
            </a:xfrm>
            <a:custGeom>
              <a:avLst/>
              <a:gdLst>
                <a:gd name="T0" fmla="*/ 10 w 11"/>
                <a:gd name="T1" fmla="*/ 14 h 26"/>
                <a:gd name="T2" fmla="*/ 10 w 11"/>
                <a:gd name="T3" fmla="*/ 11 h 26"/>
                <a:gd name="T4" fmla="*/ 10 w 11"/>
                <a:gd name="T5" fmla="*/ 9 h 26"/>
                <a:gd name="T6" fmla="*/ 8 w 11"/>
                <a:gd name="T7" fmla="*/ 2 h 26"/>
                <a:gd name="T8" fmla="*/ 8 w 11"/>
                <a:gd name="T9" fmla="*/ 0 h 26"/>
                <a:gd name="T10" fmla="*/ 7 w 11"/>
                <a:gd name="T11" fmla="*/ 1 h 26"/>
                <a:gd name="T12" fmla="*/ 1 w 11"/>
                <a:gd name="T13" fmla="*/ 7 h 26"/>
                <a:gd name="T14" fmla="*/ 0 w 11"/>
                <a:gd name="T15" fmla="*/ 7 h 26"/>
                <a:gd name="T16" fmla="*/ 6 w 11"/>
                <a:gd name="T17" fmla="*/ 23 h 26"/>
                <a:gd name="T18" fmla="*/ 7 w 11"/>
                <a:gd name="T19" fmla="*/ 26 h 26"/>
                <a:gd name="T20" fmla="*/ 8 w 11"/>
                <a:gd name="T21" fmla="*/ 25 h 26"/>
                <a:gd name="T22" fmla="*/ 8 w 11"/>
                <a:gd name="T23" fmla="*/ 24 h 26"/>
                <a:gd name="T24" fmla="*/ 11 w 11"/>
                <a:gd name="T25" fmla="*/ 18 h 26"/>
                <a:gd name="T26" fmla="*/ 10 w 11"/>
                <a:gd name="T27" fmla="*/ 15 h 26"/>
                <a:gd name="T28" fmla="*/ 10 w 11"/>
                <a:gd name="T2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26">
                  <a:moveTo>
                    <a:pt x="10" y="14"/>
                  </a:moveTo>
                  <a:cubicBezTo>
                    <a:pt x="10" y="13"/>
                    <a:pt x="10" y="12"/>
                    <a:pt x="10" y="11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9" y="7"/>
                    <a:pt x="9" y="4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6" y="4"/>
                    <a:pt x="4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1"/>
                    <a:pt x="6" y="19"/>
                    <a:pt x="6" y="23"/>
                  </a:cubicBezTo>
                  <a:cubicBezTo>
                    <a:pt x="6" y="24"/>
                    <a:pt x="6" y="25"/>
                    <a:pt x="7" y="26"/>
                  </a:cubicBezTo>
                  <a:cubicBezTo>
                    <a:pt x="7" y="25"/>
                    <a:pt x="8" y="25"/>
                    <a:pt x="8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2"/>
                    <a:pt x="10" y="20"/>
                    <a:pt x="11" y="18"/>
                  </a:cubicBezTo>
                  <a:cubicBezTo>
                    <a:pt x="11" y="17"/>
                    <a:pt x="11" y="1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7" name="Freeform 1120"/>
            <p:cNvSpPr>
              <a:spLocks/>
            </p:cNvSpPr>
            <p:nvPr/>
          </p:nvSpPr>
          <p:spPr bwMode="auto">
            <a:xfrm>
              <a:off x="4008" y="1922"/>
              <a:ext cx="294" cy="311"/>
            </a:xfrm>
            <a:custGeom>
              <a:avLst/>
              <a:gdLst>
                <a:gd name="T0" fmla="*/ 267 w 308"/>
                <a:gd name="T1" fmla="*/ 152 h 326"/>
                <a:gd name="T2" fmla="*/ 280 w 308"/>
                <a:gd name="T3" fmla="*/ 137 h 326"/>
                <a:gd name="T4" fmla="*/ 293 w 308"/>
                <a:gd name="T5" fmla="*/ 104 h 326"/>
                <a:gd name="T6" fmla="*/ 307 w 308"/>
                <a:gd name="T7" fmla="*/ 93 h 326"/>
                <a:gd name="T8" fmla="*/ 304 w 308"/>
                <a:gd name="T9" fmla="*/ 90 h 326"/>
                <a:gd name="T10" fmla="*/ 300 w 308"/>
                <a:gd name="T11" fmla="*/ 83 h 326"/>
                <a:gd name="T12" fmla="*/ 276 w 308"/>
                <a:gd name="T13" fmla="*/ 85 h 326"/>
                <a:gd name="T14" fmla="*/ 261 w 308"/>
                <a:gd name="T15" fmla="*/ 97 h 326"/>
                <a:gd name="T16" fmla="*/ 258 w 308"/>
                <a:gd name="T17" fmla="*/ 98 h 326"/>
                <a:gd name="T18" fmla="*/ 258 w 308"/>
                <a:gd name="T19" fmla="*/ 108 h 326"/>
                <a:gd name="T20" fmla="*/ 242 w 308"/>
                <a:gd name="T21" fmla="*/ 110 h 326"/>
                <a:gd name="T22" fmla="*/ 227 w 308"/>
                <a:gd name="T23" fmla="*/ 107 h 326"/>
                <a:gd name="T24" fmla="*/ 224 w 308"/>
                <a:gd name="T25" fmla="*/ 107 h 326"/>
                <a:gd name="T26" fmla="*/ 222 w 308"/>
                <a:gd name="T27" fmla="*/ 104 h 326"/>
                <a:gd name="T28" fmla="*/ 222 w 308"/>
                <a:gd name="T29" fmla="*/ 102 h 326"/>
                <a:gd name="T30" fmla="*/ 221 w 308"/>
                <a:gd name="T31" fmla="*/ 94 h 326"/>
                <a:gd name="T32" fmla="*/ 218 w 308"/>
                <a:gd name="T33" fmla="*/ 101 h 326"/>
                <a:gd name="T34" fmla="*/ 188 w 308"/>
                <a:gd name="T35" fmla="*/ 110 h 326"/>
                <a:gd name="T36" fmla="*/ 162 w 308"/>
                <a:gd name="T37" fmla="*/ 102 h 326"/>
                <a:gd name="T38" fmla="*/ 136 w 308"/>
                <a:gd name="T39" fmla="*/ 88 h 326"/>
                <a:gd name="T40" fmla="*/ 135 w 308"/>
                <a:gd name="T41" fmla="*/ 68 h 326"/>
                <a:gd name="T42" fmla="*/ 136 w 308"/>
                <a:gd name="T43" fmla="*/ 66 h 326"/>
                <a:gd name="T44" fmla="*/ 132 w 308"/>
                <a:gd name="T45" fmla="*/ 62 h 326"/>
                <a:gd name="T46" fmla="*/ 112 w 308"/>
                <a:gd name="T47" fmla="*/ 41 h 326"/>
                <a:gd name="T48" fmla="*/ 121 w 308"/>
                <a:gd name="T49" fmla="*/ 32 h 326"/>
                <a:gd name="T50" fmla="*/ 116 w 308"/>
                <a:gd name="T51" fmla="*/ 16 h 326"/>
                <a:gd name="T52" fmla="*/ 116 w 308"/>
                <a:gd name="T53" fmla="*/ 13 h 326"/>
                <a:gd name="T54" fmla="*/ 106 w 308"/>
                <a:gd name="T55" fmla="*/ 1 h 326"/>
                <a:gd name="T56" fmla="*/ 102 w 308"/>
                <a:gd name="T57" fmla="*/ 1 h 326"/>
                <a:gd name="T58" fmla="*/ 97 w 308"/>
                <a:gd name="T59" fmla="*/ 8 h 326"/>
                <a:gd name="T60" fmla="*/ 83 w 308"/>
                <a:gd name="T61" fmla="*/ 13 h 326"/>
                <a:gd name="T62" fmla="*/ 64 w 308"/>
                <a:gd name="T63" fmla="*/ 11 h 326"/>
                <a:gd name="T64" fmla="*/ 67 w 308"/>
                <a:gd name="T65" fmla="*/ 27 h 326"/>
                <a:gd name="T66" fmla="*/ 79 w 308"/>
                <a:gd name="T67" fmla="*/ 38 h 326"/>
                <a:gd name="T68" fmla="*/ 68 w 308"/>
                <a:gd name="T69" fmla="*/ 59 h 326"/>
                <a:gd name="T70" fmla="*/ 53 w 308"/>
                <a:gd name="T71" fmla="*/ 82 h 326"/>
                <a:gd name="T72" fmla="*/ 36 w 308"/>
                <a:gd name="T73" fmla="*/ 97 h 326"/>
                <a:gd name="T74" fmla="*/ 23 w 308"/>
                <a:gd name="T75" fmla="*/ 97 h 326"/>
                <a:gd name="T76" fmla="*/ 21 w 308"/>
                <a:gd name="T77" fmla="*/ 113 h 326"/>
                <a:gd name="T78" fmla="*/ 8 w 308"/>
                <a:gd name="T79" fmla="*/ 140 h 326"/>
                <a:gd name="T80" fmla="*/ 2 w 308"/>
                <a:gd name="T81" fmla="*/ 148 h 326"/>
                <a:gd name="T82" fmla="*/ 9 w 308"/>
                <a:gd name="T83" fmla="*/ 162 h 326"/>
                <a:gd name="T84" fmla="*/ 43 w 308"/>
                <a:gd name="T85" fmla="*/ 161 h 326"/>
                <a:gd name="T86" fmla="*/ 50 w 308"/>
                <a:gd name="T87" fmla="*/ 198 h 326"/>
                <a:gd name="T88" fmla="*/ 73 w 308"/>
                <a:gd name="T89" fmla="*/ 270 h 326"/>
                <a:gd name="T90" fmla="*/ 106 w 308"/>
                <a:gd name="T91" fmla="*/ 320 h 326"/>
                <a:gd name="T92" fmla="*/ 127 w 308"/>
                <a:gd name="T93" fmla="*/ 279 h 326"/>
                <a:gd name="T94" fmla="*/ 145 w 308"/>
                <a:gd name="T95" fmla="*/ 229 h 326"/>
                <a:gd name="T96" fmla="*/ 198 w 308"/>
                <a:gd name="T97" fmla="*/ 185 h 326"/>
                <a:gd name="T98" fmla="*/ 224 w 308"/>
                <a:gd name="T99" fmla="*/ 165 h 326"/>
                <a:gd name="T100" fmla="*/ 223 w 308"/>
                <a:gd name="T101" fmla="*/ 159 h 326"/>
                <a:gd name="T102" fmla="*/ 221 w 308"/>
                <a:gd name="T103" fmla="*/ 152 h 326"/>
                <a:gd name="T104" fmla="*/ 217 w 308"/>
                <a:gd name="T105" fmla="*/ 130 h 326"/>
                <a:gd name="T106" fmla="*/ 216 w 308"/>
                <a:gd name="T107" fmla="*/ 115 h 326"/>
                <a:gd name="T108" fmla="*/ 240 w 308"/>
                <a:gd name="T109" fmla="*/ 126 h 326"/>
                <a:gd name="T110" fmla="*/ 252 w 308"/>
                <a:gd name="T111" fmla="*/ 151 h 326"/>
                <a:gd name="T112" fmla="*/ 265 w 308"/>
                <a:gd name="T113" fmla="*/ 16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8" h="326">
                  <a:moveTo>
                    <a:pt x="265" y="162"/>
                  </a:moveTo>
                  <a:cubicBezTo>
                    <a:pt x="266" y="161"/>
                    <a:pt x="266" y="161"/>
                    <a:pt x="266" y="161"/>
                  </a:cubicBezTo>
                  <a:cubicBezTo>
                    <a:pt x="266" y="161"/>
                    <a:pt x="266" y="160"/>
                    <a:pt x="266" y="160"/>
                  </a:cubicBezTo>
                  <a:cubicBezTo>
                    <a:pt x="266" y="160"/>
                    <a:pt x="266" y="159"/>
                    <a:pt x="266" y="159"/>
                  </a:cubicBezTo>
                  <a:cubicBezTo>
                    <a:pt x="266" y="156"/>
                    <a:pt x="266" y="154"/>
                    <a:pt x="267" y="152"/>
                  </a:cubicBezTo>
                  <a:cubicBezTo>
                    <a:pt x="268" y="151"/>
                    <a:pt x="268" y="148"/>
                    <a:pt x="268" y="146"/>
                  </a:cubicBezTo>
                  <a:cubicBezTo>
                    <a:pt x="268" y="143"/>
                    <a:pt x="269" y="140"/>
                    <a:pt x="271" y="140"/>
                  </a:cubicBezTo>
                  <a:cubicBezTo>
                    <a:pt x="272" y="140"/>
                    <a:pt x="272" y="140"/>
                    <a:pt x="274" y="141"/>
                  </a:cubicBezTo>
                  <a:cubicBezTo>
                    <a:pt x="275" y="141"/>
                    <a:pt x="277" y="141"/>
                    <a:pt x="278" y="141"/>
                  </a:cubicBezTo>
                  <a:cubicBezTo>
                    <a:pt x="278" y="140"/>
                    <a:pt x="279" y="139"/>
                    <a:pt x="280" y="137"/>
                  </a:cubicBezTo>
                  <a:cubicBezTo>
                    <a:pt x="281" y="134"/>
                    <a:pt x="282" y="131"/>
                    <a:pt x="282" y="129"/>
                  </a:cubicBezTo>
                  <a:cubicBezTo>
                    <a:pt x="281" y="126"/>
                    <a:pt x="283" y="124"/>
                    <a:pt x="284" y="121"/>
                  </a:cubicBezTo>
                  <a:cubicBezTo>
                    <a:pt x="284" y="119"/>
                    <a:pt x="285" y="117"/>
                    <a:pt x="285" y="115"/>
                  </a:cubicBezTo>
                  <a:cubicBezTo>
                    <a:pt x="285" y="110"/>
                    <a:pt x="288" y="108"/>
                    <a:pt x="291" y="106"/>
                  </a:cubicBezTo>
                  <a:cubicBezTo>
                    <a:pt x="292" y="106"/>
                    <a:pt x="293" y="105"/>
                    <a:pt x="293" y="104"/>
                  </a:cubicBezTo>
                  <a:cubicBezTo>
                    <a:pt x="295" y="103"/>
                    <a:pt x="300" y="99"/>
                    <a:pt x="303" y="99"/>
                  </a:cubicBezTo>
                  <a:cubicBezTo>
                    <a:pt x="304" y="99"/>
                    <a:pt x="305" y="100"/>
                    <a:pt x="306" y="101"/>
                  </a:cubicBezTo>
                  <a:cubicBezTo>
                    <a:pt x="306" y="101"/>
                    <a:pt x="306" y="101"/>
                    <a:pt x="306" y="102"/>
                  </a:cubicBezTo>
                  <a:cubicBezTo>
                    <a:pt x="305" y="99"/>
                    <a:pt x="305" y="97"/>
                    <a:pt x="305" y="95"/>
                  </a:cubicBezTo>
                  <a:cubicBezTo>
                    <a:pt x="305" y="94"/>
                    <a:pt x="306" y="93"/>
                    <a:pt x="307" y="93"/>
                  </a:cubicBezTo>
                  <a:cubicBezTo>
                    <a:pt x="307" y="93"/>
                    <a:pt x="307" y="92"/>
                    <a:pt x="308" y="92"/>
                  </a:cubicBezTo>
                  <a:cubicBezTo>
                    <a:pt x="308" y="92"/>
                    <a:pt x="308" y="92"/>
                    <a:pt x="308" y="92"/>
                  </a:cubicBezTo>
                  <a:cubicBezTo>
                    <a:pt x="308" y="92"/>
                    <a:pt x="308" y="91"/>
                    <a:pt x="308" y="91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304" y="90"/>
                    <a:pt x="304" y="90"/>
                    <a:pt x="304" y="90"/>
                  </a:cubicBezTo>
                  <a:cubicBezTo>
                    <a:pt x="306" y="90"/>
                    <a:pt x="306" y="90"/>
                    <a:pt x="306" y="90"/>
                  </a:cubicBezTo>
                  <a:cubicBezTo>
                    <a:pt x="305" y="89"/>
                    <a:pt x="304" y="89"/>
                    <a:pt x="303" y="88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303" y="87"/>
                    <a:pt x="302" y="87"/>
                    <a:pt x="302" y="86"/>
                  </a:cubicBezTo>
                  <a:cubicBezTo>
                    <a:pt x="302" y="85"/>
                    <a:pt x="301" y="84"/>
                    <a:pt x="300" y="83"/>
                  </a:cubicBezTo>
                  <a:cubicBezTo>
                    <a:pt x="299" y="82"/>
                    <a:pt x="298" y="80"/>
                    <a:pt x="298" y="79"/>
                  </a:cubicBezTo>
                  <a:cubicBezTo>
                    <a:pt x="297" y="79"/>
                    <a:pt x="296" y="80"/>
                    <a:pt x="295" y="80"/>
                  </a:cubicBezTo>
                  <a:cubicBezTo>
                    <a:pt x="293" y="82"/>
                    <a:pt x="291" y="81"/>
                    <a:pt x="289" y="81"/>
                  </a:cubicBezTo>
                  <a:cubicBezTo>
                    <a:pt x="286" y="80"/>
                    <a:pt x="284" y="80"/>
                    <a:pt x="281" y="81"/>
                  </a:cubicBezTo>
                  <a:cubicBezTo>
                    <a:pt x="279" y="82"/>
                    <a:pt x="277" y="84"/>
                    <a:pt x="276" y="85"/>
                  </a:cubicBezTo>
                  <a:cubicBezTo>
                    <a:pt x="274" y="87"/>
                    <a:pt x="273" y="88"/>
                    <a:pt x="270" y="87"/>
                  </a:cubicBezTo>
                  <a:cubicBezTo>
                    <a:pt x="270" y="87"/>
                    <a:pt x="270" y="88"/>
                    <a:pt x="270" y="88"/>
                  </a:cubicBezTo>
                  <a:cubicBezTo>
                    <a:pt x="269" y="89"/>
                    <a:pt x="269" y="90"/>
                    <a:pt x="268" y="91"/>
                  </a:cubicBezTo>
                  <a:cubicBezTo>
                    <a:pt x="267" y="92"/>
                    <a:pt x="266" y="93"/>
                    <a:pt x="266" y="93"/>
                  </a:cubicBezTo>
                  <a:cubicBezTo>
                    <a:pt x="264" y="95"/>
                    <a:pt x="263" y="97"/>
                    <a:pt x="261" y="97"/>
                  </a:cubicBezTo>
                  <a:cubicBezTo>
                    <a:pt x="261" y="97"/>
                    <a:pt x="261" y="97"/>
                    <a:pt x="261" y="97"/>
                  </a:cubicBezTo>
                  <a:cubicBezTo>
                    <a:pt x="260" y="97"/>
                    <a:pt x="260" y="97"/>
                    <a:pt x="259" y="97"/>
                  </a:cubicBezTo>
                  <a:cubicBezTo>
                    <a:pt x="259" y="97"/>
                    <a:pt x="259" y="97"/>
                    <a:pt x="259" y="97"/>
                  </a:cubicBezTo>
                  <a:cubicBezTo>
                    <a:pt x="259" y="98"/>
                    <a:pt x="258" y="98"/>
                    <a:pt x="258" y="98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58" y="99"/>
                    <a:pt x="258" y="100"/>
                    <a:pt x="259" y="101"/>
                  </a:cubicBezTo>
                  <a:cubicBezTo>
                    <a:pt x="259" y="101"/>
                    <a:pt x="259" y="101"/>
                    <a:pt x="259" y="102"/>
                  </a:cubicBezTo>
                  <a:cubicBezTo>
                    <a:pt x="259" y="102"/>
                    <a:pt x="259" y="102"/>
                    <a:pt x="259" y="102"/>
                  </a:cubicBezTo>
                  <a:cubicBezTo>
                    <a:pt x="259" y="102"/>
                    <a:pt x="259" y="103"/>
                    <a:pt x="259" y="103"/>
                  </a:cubicBezTo>
                  <a:cubicBezTo>
                    <a:pt x="259" y="105"/>
                    <a:pt x="259" y="106"/>
                    <a:pt x="258" y="108"/>
                  </a:cubicBezTo>
                  <a:cubicBezTo>
                    <a:pt x="257" y="110"/>
                    <a:pt x="254" y="111"/>
                    <a:pt x="251" y="110"/>
                  </a:cubicBezTo>
                  <a:cubicBezTo>
                    <a:pt x="249" y="110"/>
                    <a:pt x="247" y="110"/>
                    <a:pt x="246" y="110"/>
                  </a:cubicBezTo>
                  <a:cubicBezTo>
                    <a:pt x="245" y="110"/>
                    <a:pt x="244" y="110"/>
                    <a:pt x="243" y="110"/>
                  </a:cubicBezTo>
                  <a:cubicBezTo>
                    <a:pt x="243" y="110"/>
                    <a:pt x="243" y="111"/>
                    <a:pt x="243" y="111"/>
                  </a:cubicBezTo>
                  <a:cubicBezTo>
                    <a:pt x="243" y="111"/>
                    <a:pt x="242" y="110"/>
                    <a:pt x="242" y="110"/>
                  </a:cubicBezTo>
                  <a:cubicBezTo>
                    <a:pt x="242" y="110"/>
                    <a:pt x="242" y="110"/>
                    <a:pt x="241" y="110"/>
                  </a:cubicBezTo>
                  <a:cubicBezTo>
                    <a:pt x="240" y="110"/>
                    <a:pt x="239" y="110"/>
                    <a:pt x="238" y="110"/>
                  </a:cubicBezTo>
                  <a:cubicBezTo>
                    <a:pt x="237" y="109"/>
                    <a:pt x="236" y="109"/>
                    <a:pt x="235" y="109"/>
                  </a:cubicBezTo>
                  <a:cubicBezTo>
                    <a:pt x="233" y="110"/>
                    <a:pt x="230" y="109"/>
                    <a:pt x="229" y="108"/>
                  </a:cubicBezTo>
                  <a:cubicBezTo>
                    <a:pt x="228" y="108"/>
                    <a:pt x="228" y="108"/>
                    <a:pt x="227" y="107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26" y="108"/>
                    <a:pt x="226" y="107"/>
                    <a:pt x="226" y="107"/>
                  </a:cubicBezTo>
                  <a:cubicBezTo>
                    <a:pt x="226" y="107"/>
                    <a:pt x="225" y="107"/>
                    <a:pt x="225" y="107"/>
                  </a:cubicBezTo>
                  <a:cubicBezTo>
                    <a:pt x="225" y="107"/>
                    <a:pt x="225" y="107"/>
                    <a:pt x="224" y="107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2"/>
                    <a:pt x="222" y="102"/>
                  </a:cubicBezTo>
                  <a:cubicBezTo>
                    <a:pt x="222" y="102"/>
                    <a:pt x="222" y="102"/>
                    <a:pt x="222" y="102"/>
                  </a:cubicBezTo>
                  <a:cubicBezTo>
                    <a:pt x="221" y="101"/>
                    <a:pt x="221" y="101"/>
                    <a:pt x="221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1" y="99"/>
                    <a:pt x="221" y="98"/>
                    <a:pt x="222" y="97"/>
                  </a:cubicBezTo>
                  <a:cubicBezTo>
                    <a:pt x="222" y="97"/>
                    <a:pt x="222" y="97"/>
                    <a:pt x="222" y="97"/>
                  </a:cubicBezTo>
                  <a:cubicBezTo>
                    <a:pt x="222" y="96"/>
                    <a:pt x="221" y="95"/>
                    <a:pt x="221" y="94"/>
                  </a:cubicBezTo>
                  <a:cubicBezTo>
                    <a:pt x="220" y="95"/>
                    <a:pt x="219" y="95"/>
                    <a:pt x="218" y="96"/>
                  </a:cubicBezTo>
                  <a:cubicBezTo>
                    <a:pt x="218" y="96"/>
                    <a:pt x="218" y="96"/>
                    <a:pt x="218" y="96"/>
                  </a:cubicBezTo>
                  <a:cubicBezTo>
                    <a:pt x="218" y="96"/>
                    <a:pt x="218" y="96"/>
                    <a:pt x="218" y="96"/>
                  </a:cubicBezTo>
                  <a:cubicBezTo>
                    <a:pt x="218" y="97"/>
                    <a:pt x="217" y="97"/>
                    <a:pt x="217" y="98"/>
                  </a:cubicBezTo>
                  <a:cubicBezTo>
                    <a:pt x="217" y="99"/>
                    <a:pt x="218" y="100"/>
                    <a:pt x="218" y="101"/>
                  </a:cubicBezTo>
                  <a:cubicBezTo>
                    <a:pt x="218" y="104"/>
                    <a:pt x="219" y="108"/>
                    <a:pt x="216" y="111"/>
                  </a:cubicBezTo>
                  <a:cubicBezTo>
                    <a:pt x="214" y="113"/>
                    <a:pt x="206" y="114"/>
                    <a:pt x="202" y="114"/>
                  </a:cubicBezTo>
                  <a:cubicBezTo>
                    <a:pt x="201" y="114"/>
                    <a:pt x="200" y="114"/>
                    <a:pt x="199" y="114"/>
                  </a:cubicBezTo>
                  <a:cubicBezTo>
                    <a:pt x="196" y="114"/>
                    <a:pt x="195" y="113"/>
                    <a:pt x="194" y="112"/>
                  </a:cubicBezTo>
                  <a:cubicBezTo>
                    <a:pt x="193" y="112"/>
                    <a:pt x="190" y="111"/>
                    <a:pt x="188" y="110"/>
                  </a:cubicBezTo>
                  <a:cubicBezTo>
                    <a:pt x="183" y="109"/>
                    <a:pt x="179" y="108"/>
                    <a:pt x="179" y="105"/>
                  </a:cubicBezTo>
                  <a:cubicBezTo>
                    <a:pt x="178" y="104"/>
                    <a:pt x="176" y="101"/>
                    <a:pt x="175" y="101"/>
                  </a:cubicBezTo>
                  <a:cubicBezTo>
                    <a:pt x="174" y="101"/>
                    <a:pt x="172" y="101"/>
                    <a:pt x="171" y="102"/>
                  </a:cubicBezTo>
                  <a:cubicBezTo>
                    <a:pt x="168" y="103"/>
                    <a:pt x="164" y="104"/>
                    <a:pt x="163" y="102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161" y="101"/>
                    <a:pt x="158" y="99"/>
                    <a:pt x="156" y="98"/>
                  </a:cubicBezTo>
                  <a:cubicBezTo>
                    <a:pt x="155" y="98"/>
                    <a:pt x="155" y="97"/>
                    <a:pt x="154" y="97"/>
                  </a:cubicBezTo>
                  <a:cubicBezTo>
                    <a:pt x="152" y="97"/>
                    <a:pt x="145" y="95"/>
                    <a:pt x="144" y="92"/>
                  </a:cubicBezTo>
                  <a:cubicBezTo>
                    <a:pt x="144" y="91"/>
                    <a:pt x="142" y="91"/>
                    <a:pt x="141" y="90"/>
                  </a:cubicBezTo>
                  <a:cubicBezTo>
                    <a:pt x="139" y="90"/>
                    <a:pt x="137" y="89"/>
                    <a:pt x="136" y="88"/>
                  </a:cubicBezTo>
                  <a:cubicBezTo>
                    <a:pt x="135" y="87"/>
                    <a:pt x="134" y="87"/>
                    <a:pt x="134" y="86"/>
                  </a:cubicBezTo>
                  <a:cubicBezTo>
                    <a:pt x="132" y="86"/>
                    <a:pt x="129" y="85"/>
                    <a:pt x="129" y="82"/>
                  </a:cubicBezTo>
                  <a:cubicBezTo>
                    <a:pt x="129" y="81"/>
                    <a:pt x="130" y="79"/>
                    <a:pt x="130" y="78"/>
                  </a:cubicBezTo>
                  <a:cubicBezTo>
                    <a:pt x="131" y="76"/>
                    <a:pt x="131" y="75"/>
                    <a:pt x="131" y="73"/>
                  </a:cubicBezTo>
                  <a:cubicBezTo>
                    <a:pt x="131" y="71"/>
                    <a:pt x="133" y="69"/>
                    <a:pt x="135" y="68"/>
                  </a:cubicBezTo>
                  <a:cubicBezTo>
                    <a:pt x="135" y="67"/>
                    <a:pt x="135" y="67"/>
                    <a:pt x="136" y="67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7"/>
                    <a:pt x="136" y="66"/>
                    <a:pt x="136" y="66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66"/>
                    <a:pt x="135" y="65"/>
                    <a:pt x="135" y="65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4" y="64"/>
                    <a:pt x="133" y="64"/>
                    <a:pt x="132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1"/>
                    <a:pt x="128" y="58"/>
                    <a:pt x="127" y="58"/>
                  </a:cubicBezTo>
                  <a:cubicBezTo>
                    <a:pt x="124" y="58"/>
                    <a:pt x="122" y="55"/>
                    <a:pt x="120" y="54"/>
                  </a:cubicBezTo>
                  <a:cubicBezTo>
                    <a:pt x="119" y="52"/>
                    <a:pt x="118" y="51"/>
                    <a:pt x="117" y="51"/>
                  </a:cubicBezTo>
                  <a:cubicBezTo>
                    <a:pt x="114" y="51"/>
                    <a:pt x="113" y="47"/>
                    <a:pt x="113" y="44"/>
                  </a:cubicBezTo>
                  <a:cubicBezTo>
                    <a:pt x="113" y="43"/>
                    <a:pt x="112" y="42"/>
                    <a:pt x="112" y="41"/>
                  </a:cubicBezTo>
                  <a:cubicBezTo>
                    <a:pt x="110" y="39"/>
                    <a:pt x="110" y="36"/>
                    <a:pt x="111" y="35"/>
                  </a:cubicBezTo>
                  <a:cubicBezTo>
                    <a:pt x="112" y="32"/>
                    <a:pt x="115" y="32"/>
                    <a:pt x="118" y="34"/>
                  </a:cubicBezTo>
                  <a:cubicBezTo>
                    <a:pt x="118" y="34"/>
                    <a:pt x="119" y="34"/>
                    <a:pt x="119" y="34"/>
                  </a:cubicBezTo>
                  <a:cubicBezTo>
                    <a:pt x="120" y="34"/>
                    <a:pt x="121" y="34"/>
                    <a:pt x="121" y="33"/>
                  </a:cubicBezTo>
                  <a:cubicBezTo>
                    <a:pt x="121" y="33"/>
                    <a:pt x="122" y="33"/>
                    <a:pt x="121" y="32"/>
                  </a:cubicBezTo>
                  <a:cubicBezTo>
                    <a:pt x="120" y="31"/>
                    <a:pt x="119" y="29"/>
                    <a:pt x="118" y="28"/>
                  </a:cubicBezTo>
                  <a:cubicBezTo>
                    <a:pt x="116" y="25"/>
                    <a:pt x="115" y="23"/>
                    <a:pt x="115" y="21"/>
                  </a:cubicBezTo>
                  <a:cubicBezTo>
                    <a:pt x="115" y="21"/>
                    <a:pt x="115" y="20"/>
                    <a:pt x="115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4"/>
                    <a:pt x="116" y="13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6" y="13"/>
                    <a:pt x="116" y="13"/>
                    <a:pt x="115" y="13"/>
                  </a:cubicBezTo>
                  <a:cubicBezTo>
                    <a:pt x="115" y="13"/>
                    <a:pt x="115" y="13"/>
                    <a:pt x="115" y="12"/>
                  </a:cubicBezTo>
                  <a:cubicBezTo>
                    <a:pt x="111" y="10"/>
                    <a:pt x="109" y="7"/>
                    <a:pt x="108" y="4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2"/>
                    <a:pt x="107" y="2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5" y="1"/>
                    <a:pt x="105" y="0"/>
                    <a:pt x="105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1"/>
                    <a:pt x="102" y="1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3"/>
                    <a:pt x="100" y="4"/>
                    <a:pt x="100" y="5"/>
                  </a:cubicBezTo>
                  <a:cubicBezTo>
                    <a:pt x="98" y="7"/>
                    <a:pt x="98" y="8"/>
                    <a:pt x="97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91" y="10"/>
                    <a:pt x="88" y="11"/>
                    <a:pt x="86" y="12"/>
                  </a:cubicBezTo>
                  <a:cubicBezTo>
                    <a:pt x="85" y="13"/>
                    <a:pt x="84" y="13"/>
                    <a:pt x="83" y="13"/>
                  </a:cubicBezTo>
                  <a:cubicBezTo>
                    <a:pt x="81" y="13"/>
                    <a:pt x="79" y="13"/>
                    <a:pt x="77" y="12"/>
                  </a:cubicBezTo>
                  <a:cubicBezTo>
                    <a:pt x="76" y="12"/>
                    <a:pt x="76" y="12"/>
                    <a:pt x="75" y="11"/>
                  </a:cubicBezTo>
                  <a:cubicBezTo>
                    <a:pt x="73" y="11"/>
                    <a:pt x="71" y="10"/>
                    <a:pt x="70" y="10"/>
                  </a:cubicBezTo>
                  <a:cubicBezTo>
                    <a:pt x="69" y="10"/>
                    <a:pt x="69" y="10"/>
                    <a:pt x="68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5" y="13"/>
                    <a:pt x="65" y="14"/>
                    <a:pt x="66" y="16"/>
                  </a:cubicBezTo>
                  <a:cubicBezTo>
                    <a:pt x="66" y="18"/>
                    <a:pt x="66" y="21"/>
                    <a:pt x="66" y="23"/>
                  </a:cubicBezTo>
                  <a:cubicBezTo>
                    <a:pt x="66" y="23"/>
                    <a:pt x="66" y="24"/>
                    <a:pt x="66" y="24"/>
                  </a:cubicBezTo>
                  <a:cubicBezTo>
                    <a:pt x="66" y="25"/>
                    <a:pt x="67" y="26"/>
                    <a:pt x="67" y="27"/>
                  </a:cubicBezTo>
                  <a:cubicBezTo>
                    <a:pt x="68" y="31"/>
                    <a:pt x="70" y="33"/>
                    <a:pt x="70" y="33"/>
                  </a:cubicBezTo>
                  <a:cubicBezTo>
                    <a:pt x="72" y="33"/>
                    <a:pt x="73" y="33"/>
                    <a:pt x="75" y="34"/>
                  </a:cubicBezTo>
                  <a:cubicBezTo>
                    <a:pt x="77" y="35"/>
                    <a:pt x="79" y="37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9"/>
                    <a:pt x="79" y="41"/>
                    <a:pt x="78" y="41"/>
                  </a:cubicBezTo>
                  <a:cubicBezTo>
                    <a:pt x="78" y="42"/>
                    <a:pt x="77" y="42"/>
                    <a:pt x="77" y="42"/>
                  </a:cubicBezTo>
                  <a:cubicBezTo>
                    <a:pt x="74" y="43"/>
                    <a:pt x="73" y="46"/>
                    <a:pt x="72" y="49"/>
                  </a:cubicBezTo>
                  <a:cubicBezTo>
                    <a:pt x="72" y="50"/>
                    <a:pt x="72" y="51"/>
                    <a:pt x="72" y="52"/>
                  </a:cubicBezTo>
                  <a:cubicBezTo>
                    <a:pt x="72" y="54"/>
                    <a:pt x="72" y="58"/>
                    <a:pt x="68" y="59"/>
                  </a:cubicBezTo>
                  <a:cubicBezTo>
                    <a:pt x="66" y="59"/>
                    <a:pt x="65" y="60"/>
                    <a:pt x="65" y="63"/>
                  </a:cubicBezTo>
                  <a:cubicBezTo>
                    <a:pt x="65" y="68"/>
                    <a:pt x="61" y="69"/>
                    <a:pt x="59" y="69"/>
                  </a:cubicBezTo>
                  <a:cubicBezTo>
                    <a:pt x="59" y="70"/>
                    <a:pt x="58" y="70"/>
                    <a:pt x="58" y="70"/>
                  </a:cubicBezTo>
                  <a:cubicBezTo>
                    <a:pt x="58" y="70"/>
                    <a:pt x="57" y="72"/>
                    <a:pt x="57" y="73"/>
                  </a:cubicBezTo>
                  <a:cubicBezTo>
                    <a:pt x="55" y="79"/>
                    <a:pt x="54" y="81"/>
                    <a:pt x="53" y="82"/>
                  </a:cubicBezTo>
                  <a:cubicBezTo>
                    <a:pt x="52" y="83"/>
                    <a:pt x="51" y="83"/>
                    <a:pt x="49" y="84"/>
                  </a:cubicBezTo>
                  <a:cubicBezTo>
                    <a:pt x="47" y="84"/>
                    <a:pt x="44" y="85"/>
                    <a:pt x="44" y="87"/>
                  </a:cubicBezTo>
                  <a:cubicBezTo>
                    <a:pt x="44" y="91"/>
                    <a:pt x="40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7"/>
                    <a:pt x="35" y="97"/>
                    <a:pt x="34" y="96"/>
                  </a:cubicBezTo>
                  <a:cubicBezTo>
                    <a:pt x="33" y="96"/>
                    <a:pt x="32" y="96"/>
                    <a:pt x="31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7"/>
                    <a:pt x="29" y="98"/>
                    <a:pt x="27" y="98"/>
                  </a:cubicBezTo>
                  <a:cubicBezTo>
                    <a:pt x="26" y="98"/>
                    <a:pt x="24" y="98"/>
                    <a:pt x="23" y="97"/>
                  </a:cubicBezTo>
                  <a:cubicBezTo>
                    <a:pt x="22" y="97"/>
                    <a:pt x="22" y="96"/>
                    <a:pt x="21" y="96"/>
                  </a:cubicBezTo>
                  <a:cubicBezTo>
                    <a:pt x="21" y="96"/>
                    <a:pt x="21" y="97"/>
                    <a:pt x="20" y="97"/>
                  </a:cubicBezTo>
                  <a:cubicBezTo>
                    <a:pt x="16" y="101"/>
                    <a:pt x="14" y="104"/>
                    <a:pt x="14" y="105"/>
                  </a:cubicBezTo>
                  <a:cubicBezTo>
                    <a:pt x="14" y="106"/>
                    <a:pt x="15" y="106"/>
                    <a:pt x="16" y="107"/>
                  </a:cubicBezTo>
                  <a:cubicBezTo>
                    <a:pt x="18" y="108"/>
                    <a:pt x="21" y="110"/>
                    <a:pt x="21" y="113"/>
                  </a:cubicBezTo>
                  <a:cubicBezTo>
                    <a:pt x="20" y="117"/>
                    <a:pt x="23" y="121"/>
                    <a:pt x="25" y="123"/>
                  </a:cubicBezTo>
                  <a:cubicBezTo>
                    <a:pt x="27" y="125"/>
                    <a:pt x="32" y="132"/>
                    <a:pt x="29" y="136"/>
                  </a:cubicBezTo>
                  <a:cubicBezTo>
                    <a:pt x="27" y="139"/>
                    <a:pt x="24" y="140"/>
                    <a:pt x="19" y="139"/>
                  </a:cubicBezTo>
                  <a:cubicBezTo>
                    <a:pt x="18" y="139"/>
                    <a:pt x="17" y="139"/>
                    <a:pt x="16" y="139"/>
                  </a:cubicBezTo>
                  <a:cubicBezTo>
                    <a:pt x="15" y="140"/>
                    <a:pt x="12" y="140"/>
                    <a:pt x="8" y="140"/>
                  </a:cubicBezTo>
                  <a:cubicBezTo>
                    <a:pt x="8" y="139"/>
                    <a:pt x="7" y="139"/>
                    <a:pt x="7" y="139"/>
                  </a:cubicBezTo>
                  <a:cubicBezTo>
                    <a:pt x="4" y="139"/>
                    <a:pt x="3" y="141"/>
                    <a:pt x="2" y="143"/>
                  </a:cubicBezTo>
                  <a:cubicBezTo>
                    <a:pt x="1" y="144"/>
                    <a:pt x="1" y="144"/>
                    <a:pt x="1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" y="146"/>
                    <a:pt x="2" y="147"/>
                    <a:pt x="2" y="148"/>
                  </a:cubicBezTo>
                  <a:cubicBezTo>
                    <a:pt x="4" y="150"/>
                    <a:pt x="6" y="152"/>
                    <a:pt x="9" y="153"/>
                  </a:cubicBezTo>
                  <a:cubicBezTo>
                    <a:pt x="11" y="154"/>
                    <a:pt x="14" y="153"/>
                    <a:pt x="16" y="153"/>
                  </a:cubicBezTo>
                  <a:cubicBezTo>
                    <a:pt x="17" y="152"/>
                    <a:pt x="18" y="152"/>
                    <a:pt x="19" y="152"/>
                  </a:cubicBezTo>
                  <a:cubicBezTo>
                    <a:pt x="21" y="152"/>
                    <a:pt x="22" y="153"/>
                    <a:pt x="22" y="156"/>
                  </a:cubicBezTo>
                  <a:cubicBezTo>
                    <a:pt x="22" y="161"/>
                    <a:pt x="15" y="161"/>
                    <a:pt x="9" y="162"/>
                  </a:cubicBezTo>
                  <a:cubicBezTo>
                    <a:pt x="9" y="162"/>
                    <a:pt x="8" y="162"/>
                    <a:pt x="7" y="162"/>
                  </a:cubicBezTo>
                  <a:cubicBezTo>
                    <a:pt x="11" y="167"/>
                    <a:pt x="23" y="180"/>
                    <a:pt x="28" y="179"/>
                  </a:cubicBezTo>
                  <a:cubicBezTo>
                    <a:pt x="34" y="178"/>
                    <a:pt x="38" y="172"/>
                    <a:pt x="39" y="170"/>
                  </a:cubicBezTo>
                  <a:cubicBezTo>
                    <a:pt x="38" y="169"/>
                    <a:pt x="37" y="168"/>
                    <a:pt x="38" y="166"/>
                  </a:cubicBezTo>
                  <a:cubicBezTo>
                    <a:pt x="38" y="164"/>
                    <a:pt x="41" y="161"/>
                    <a:pt x="43" y="161"/>
                  </a:cubicBezTo>
                  <a:cubicBezTo>
                    <a:pt x="44" y="161"/>
                    <a:pt x="44" y="161"/>
                    <a:pt x="45" y="161"/>
                  </a:cubicBezTo>
                  <a:cubicBezTo>
                    <a:pt x="47" y="162"/>
                    <a:pt x="47" y="165"/>
                    <a:pt x="47" y="168"/>
                  </a:cubicBezTo>
                  <a:cubicBezTo>
                    <a:pt x="47" y="170"/>
                    <a:pt x="47" y="173"/>
                    <a:pt x="48" y="173"/>
                  </a:cubicBezTo>
                  <a:cubicBezTo>
                    <a:pt x="52" y="176"/>
                    <a:pt x="50" y="181"/>
                    <a:pt x="49" y="186"/>
                  </a:cubicBezTo>
                  <a:cubicBezTo>
                    <a:pt x="48" y="188"/>
                    <a:pt x="49" y="193"/>
                    <a:pt x="50" y="198"/>
                  </a:cubicBezTo>
                  <a:cubicBezTo>
                    <a:pt x="50" y="200"/>
                    <a:pt x="51" y="202"/>
                    <a:pt x="51" y="204"/>
                  </a:cubicBezTo>
                  <a:cubicBezTo>
                    <a:pt x="51" y="206"/>
                    <a:pt x="52" y="209"/>
                    <a:pt x="53" y="212"/>
                  </a:cubicBezTo>
                  <a:cubicBezTo>
                    <a:pt x="54" y="216"/>
                    <a:pt x="55" y="220"/>
                    <a:pt x="56" y="224"/>
                  </a:cubicBezTo>
                  <a:cubicBezTo>
                    <a:pt x="57" y="232"/>
                    <a:pt x="62" y="245"/>
                    <a:pt x="66" y="254"/>
                  </a:cubicBezTo>
                  <a:cubicBezTo>
                    <a:pt x="69" y="258"/>
                    <a:pt x="71" y="265"/>
                    <a:pt x="73" y="270"/>
                  </a:cubicBezTo>
                  <a:cubicBezTo>
                    <a:pt x="74" y="276"/>
                    <a:pt x="76" y="281"/>
                    <a:pt x="77" y="283"/>
                  </a:cubicBezTo>
                  <a:cubicBezTo>
                    <a:pt x="80" y="286"/>
                    <a:pt x="88" y="299"/>
                    <a:pt x="88" y="307"/>
                  </a:cubicBezTo>
                  <a:cubicBezTo>
                    <a:pt x="88" y="314"/>
                    <a:pt x="96" y="324"/>
                    <a:pt x="98" y="326"/>
                  </a:cubicBezTo>
                  <a:cubicBezTo>
                    <a:pt x="99" y="326"/>
                    <a:pt x="99" y="326"/>
                    <a:pt x="99" y="326"/>
                  </a:cubicBezTo>
                  <a:cubicBezTo>
                    <a:pt x="101" y="326"/>
                    <a:pt x="105" y="323"/>
                    <a:pt x="106" y="320"/>
                  </a:cubicBezTo>
                  <a:cubicBezTo>
                    <a:pt x="107" y="317"/>
                    <a:pt x="110" y="315"/>
                    <a:pt x="112" y="313"/>
                  </a:cubicBezTo>
                  <a:cubicBezTo>
                    <a:pt x="114" y="312"/>
                    <a:pt x="116" y="311"/>
                    <a:pt x="116" y="310"/>
                  </a:cubicBezTo>
                  <a:cubicBezTo>
                    <a:pt x="117" y="307"/>
                    <a:pt x="117" y="301"/>
                    <a:pt x="122" y="300"/>
                  </a:cubicBezTo>
                  <a:cubicBezTo>
                    <a:pt x="123" y="300"/>
                    <a:pt x="124" y="299"/>
                    <a:pt x="124" y="294"/>
                  </a:cubicBezTo>
                  <a:cubicBezTo>
                    <a:pt x="124" y="290"/>
                    <a:pt x="124" y="283"/>
                    <a:pt x="127" y="279"/>
                  </a:cubicBezTo>
                  <a:cubicBezTo>
                    <a:pt x="130" y="275"/>
                    <a:pt x="130" y="266"/>
                    <a:pt x="129" y="262"/>
                  </a:cubicBezTo>
                  <a:cubicBezTo>
                    <a:pt x="127" y="258"/>
                    <a:pt x="128" y="251"/>
                    <a:pt x="130" y="247"/>
                  </a:cubicBezTo>
                  <a:cubicBezTo>
                    <a:pt x="130" y="245"/>
                    <a:pt x="130" y="244"/>
                    <a:pt x="131" y="243"/>
                  </a:cubicBezTo>
                  <a:cubicBezTo>
                    <a:pt x="131" y="240"/>
                    <a:pt x="132" y="236"/>
                    <a:pt x="135" y="236"/>
                  </a:cubicBezTo>
                  <a:cubicBezTo>
                    <a:pt x="138" y="236"/>
                    <a:pt x="142" y="233"/>
                    <a:pt x="145" y="229"/>
                  </a:cubicBezTo>
                  <a:cubicBezTo>
                    <a:pt x="148" y="226"/>
                    <a:pt x="153" y="222"/>
                    <a:pt x="158" y="219"/>
                  </a:cubicBezTo>
                  <a:cubicBezTo>
                    <a:pt x="160" y="217"/>
                    <a:pt x="162" y="216"/>
                    <a:pt x="163" y="215"/>
                  </a:cubicBezTo>
                  <a:cubicBezTo>
                    <a:pt x="167" y="212"/>
                    <a:pt x="177" y="202"/>
                    <a:pt x="180" y="197"/>
                  </a:cubicBezTo>
                  <a:cubicBezTo>
                    <a:pt x="183" y="194"/>
                    <a:pt x="187" y="192"/>
                    <a:pt x="191" y="190"/>
                  </a:cubicBezTo>
                  <a:cubicBezTo>
                    <a:pt x="193" y="188"/>
                    <a:pt x="196" y="187"/>
                    <a:pt x="198" y="185"/>
                  </a:cubicBezTo>
                  <a:cubicBezTo>
                    <a:pt x="200" y="183"/>
                    <a:pt x="200" y="181"/>
                    <a:pt x="200" y="179"/>
                  </a:cubicBezTo>
                  <a:cubicBezTo>
                    <a:pt x="200" y="177"/>
                    <a:pt x="201" y="176"/>
                    <a:pt x="201" y="175"/>
                  </a:cubicBezTo>
                  <a:cubicBezTo>
                    <a:pt x="202" y="167"/>
                    <a:pt x="223" y="166"/>
                    <a:pt x="223" y="166"/>
                  </a:cubicBezTo>
                  <a:cubicBezTo>
                    <a:pt x="223" y="166"/>
                    <a:pt x="223" y="166"/>
                    <a:pt x="224" y="166"/>
                  </a:cubicBezTo>
                  <a:cubicBezTo>
                    <a:pt x="224" y="166"/>
                    <a:pt x="224" y="166"/>
                    <a:pt x="224" y="165"/>
                  </a:cubicBezTo>
                  <a:cubicBezTo>
                    <a:pt x="224" y="165"/>
                    <a:pt x="224" y="165"/>
                    <a:pt x="224" y="164"/>
                  </a:cubicBezTo>
                  <a:cubicBezTo>
                    <a:pt x="223" y="164"/>
                    <a:pt x="223" y="163"/>
                    <a:pt x="223" y="163"/>
                  </a:cubicBezTo>
                  <a:cubicBezTo>
                    <a:pt x="223" y="162"/>
                    <a:pt x="223" y="162"/>
                    <a:pt x="223" y="161"/>
                  </a:cubicBezTo>
                  <a:cubicBezTo>
                    <a:pt x="223" y="161"/>
                    <a:pt x="223" y="160"/>
                    <a:pt x="223" y="160"/>
                  </a:cubicBezTo>
                  <a:cubicBezTo>
                    <a:pt x="223" y="160"/>
                    <a:pt x="223" y="159"/>
                    <a:pt x="223" y="159"/>
                  </a:cubicBezTo>
                  <a:cubicBezTo>
                    <a:pt x="223" y="158"/>
                    <a:pt x="223" y="158"/>
                    <a:pt x="222" y="157"/>
                  </a:cubicBezTo>
                  <a:cubicBezTo>
                    <a:pt x="222" y="157"/>
                    <a:pt x="222" y="156"/>
                    <a:pt x="222" y="156"/>
                  </a:cubicBezTo>
                  <a:cubicBezTo>
                    <a:pt x="222" y="156"/>
                    <a:pt x="222" y="155"/>
                    <a:pt x="222" y="155"/>
                  </a:cubicBezTo>
                  <a:cubicBezTo>
                    <a:pt x="222" y="154"/>
                    <a:pt x="222" y="154"/>
                    <a:pt x="222" y="154"/>
                  </a:cubicBezTo>
                  <a:cubicBezTo>
                    <a:pt x="222" y="153"/>
                    <a:pt x="221" y="153"/>
                    <a:pt x="221" y="152"/>
                  </a:cubicBezTo>
                  <a:cubicBezTo>
                    <a:pt x="221" y="152"/>
                    <a:pt x="221" y="152"/>
                    <a:pt x="221" y="151"/>
                  </a:cubicBezTo>
                  <a:cubicBezTo>
                    <a:pt x="221" y="151"/>
                    <a:pt x="221" y="150"/>
                    <a:pt x="221" y="150"/>
                  </a:cubicBezTo>
                  <a:cubicBezTo>
                    <a:pt x="221" y="150"/>
                    <a:pt x="221" y="150"/>
                    <a:pt x="220" y="150"/>
                  </a:cubicBezTo>
                  <a:cubicBezTo>
                    <a:pt x="220" y="149"/>
                    <a:pt x="220" y="148"/>
                    <a:pt x="220" y="148"/>
                  </a:cubicBezTo>
                  <a:cubicBezTo>
                    <a:pt x="218" y="143"/>
                    <a:pt x="216" y="134"/>
                    <a:pt x="217" y="130"/>
                  </a:cubicBezTo>
                  <a:cubicBezTo>
                    <a:pt x="218" y="127"/>
                    <a:pt x="220" y="127"/>
                    <a:pt x="221" y="126"/>
                  </a:cubicBezTo>
                  <a:cubicBezTo>
                    <a:pt x="223" y="126"/>
                    <a:pt x="223" y="126"/>
                    <a:pt x="223" y="125"/>
                  </a:cubicBezTo>
                  <a:cubicBezTo>
                    <a:pt x="223" y="125"/>
                    <a:pt x="221" y="124"/>
                    <a:pt x="220" y="124"/>
                  </a:cubicBezTo>
                  <a:cubicBezTo>
                    <a:pt x="218" y="123"/>
                    <a:pt x="216" y="121"/>
                    <a:pt x="215" y="119"/>
                  </a:cubicBezTo>
                  <a:cubicBezTo>
                    <a:pt x="215" y="118"/>
                    <a:pt x="215" y="116"/>
                    <a:pt x="216" y="115"/>
                  </a:cubicBezTo>
                  <a:cubicBezTo>
                    <a:pt x="217" y="113"/>
                    <a:pt x="219" y="112"/>
                    <a:pt x="221" y="112"/>
                  </a:cubicBezTo>
                  <a:cubicBezTo>
                    <a:pt x="222" y="112"/>
                    <a:pt x="223" y="112"/>
                    <a:pt x="224" y="113"/>
                  </a:cubicBezTo>
                  <a:cubicBezTo>
                    <a:pt x="225" y="114"/>
                    <a:pt x="226" y="114"/>
                    <a:pt x="227" y="114"/>
                  </a:cubicBezTo>
                  <a:cubicBezTo>
                    <a:pt x="233" y="114"/>
                    <a:pt x="237" y="117"/>
                    <a:pt x="237" y="122"/>
                  </a:cubicBezTo>
                  <a:cubicBezTo>
                    <a:pt x="237" y="123"/>
                    <a:pt x="239" y="125"/>
                    <a:pt x="240" y="126"/>
                  </a:cubicBezTo>
                  <a:cubicBezTo>
                    <a:pt x="242" y="125"/>
                    <a:pt x="249" y="125"/>
                    <a:pt x="253" y="125"/>
                  </a:cubicBezTo>
                  <a:cubicBezTo>
                    <a:pt x="257" y="125"/>
                    <a:pt x="263" y="125"/>
                    <a:pt x="263" y="130"/>
                  </a:cubicBezTo>
                  <a:cubicBezTo>
                    <a:pt x="263" y="133"/>
                    <a:pt x="258" y="143"/>
                    <a:pt x="252" y="143"/>
                  </a:cubicBezTo>
                  <a:cubicBezTo>
                    <a:pt x="252" y="143"/>
                    <a:pt x="251" y="144"/>
                    <a:pt x="251" y="146"/>
                  </a:cubicBezTo>
                  <a:cubicBezTo>
                    <a:pt x="251" y="149"/>
                    <a:pt x="251" y="151"/>
                    <a:pt x="252" y="151"/>
                  </a:cubicBezTo>
                  <a:cubicBezTo>
                    <a:pt x="252" y="151"/>
                    <a:pt x="254" y="149"/>
                    <a:pt x="255" y="148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6" y="145"/>
                    <a:pt x="258" y="142"/>
                    <a:pt x="260" y="142"/>
                  </a:cubicBezTo>
                  <a:cubicBezTo>
                    <a:pt x="262" y="142"/>
                    <a:pt x="263" y="146"/>
                    <a:pt x="265" y="157"/>
                  </a:cubicBezTo>
                  <a:cubicBezTo>
                    <a:pt x="265" y="158"/>
                    <a:pt x="265" y="160"/>
                    <a:pt x="265" y="162"/>
                  </a:cubicBezTo>
                  <a:cubicBezTo>
                    <a:pt x="265" y="162"/>
                    <a:pt x="265" y="162"/>
                    <a:pt x="265" y="162"/>
                  </a:cubicBezTo>
                  <a:cubicBezTo>
                    <a:pt x="265" y="162"/>
                    <a:pt x="265" y="162"/>
                    <a:pt x="265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8" name="Freeform 1121"/>
            <p:cNvSpPr>
              <a:spLocks/>
            </p:cNvSpPr>
            <p:nvPr/>
          </p:nvSpPr>
          <p:spPr bwMode="auto">
            <a:xfrm>
              <a:off x="4021" y="1823"/>
              <a:ext cx="112" cy="46"/>
            </a:xfrm>
            <a:custGeom>
              <a:avLst/>
              <a:gdLst>
                <a:gd name="T0" fmla="*/ 117 w 118"/>
                <a:gd name="T1" fmla="*/ 12 h 48"/>
                <a:gd name="T2" fmla="*/ 116 w 118"/>
                <a:gd name="T3" fmla="*/ 12 h 48"/>
                <a:gd name="T4" fmla="*/ 109 w 118"/>
                <a:gd name="T5" fmla="*/ 9 h 48"/>
                <a:gd name="T6" fmla="*/ 105 w 118"/>
                <a:gd name="T7" fmla="*/ 7 h 48"/>
                <a:gd name="T8" fmla="*/ 77 w 118"/>
                <a:gd name="T9" fmla="*/ 4 h 48"/>
                <a:gd name="T10" fmla="*/ 56 w 118"/>
                <a:gd name="T11" fmla="*/ 1 h 48"/>
                <a:gd name="T12" fmla="*/ 53 w 118"/>
                <a:gd name="T13" fmla="*/ 0 h 48"/>
                <a:gd name="T14" fmla="*/ 41 w 118"/>
                <a:gd name="T15" fmla="*/ 9 h 48"/>
                <a:gd name="T16" fmla="*/ 25 w 118"/>
                <a:gd name="T17" fmla="*/ 5 h 48"/>
                <a:gd name="T18" fmla="*/ 13 w 118"/>
                <a:gd name="T19" fmla="*/ 15 h 48"/>
                <a:gd name="T20" fmla="*/ 12 w 118"/>
                <a:gd name="T21" fmla="*/ 16 h 48"/>
                <a:gd name="T22" fmla="*/ 11 w 118"/>
                <a:gd name="T23" fmla="*/ 18 h 48"/>
                <a:gd name="T24" fmla="*/ 14 w 118"/>
                <a:gd name="T25" fmla="*/ 22 h 48"/>
                <a:gd name="T26" fmla="*/ 20 w 118"/>
                <a:gd name="T27" fmla="*/ 22 h 48"/>
                <a:gd name="T28" fmla="*/ 39 w 118"/>
                <a:gd name="T29" fmla="*/ 28 h 48"/>
                <a:gd name="T30" fmla="*/ 38 w 118"/>
                <a:gd name="T31" fmla="*/ 35 h 48"/>
                <a:gd name="T32" fmla="*/ 29 w 118"/>
                <a:gd name="T33" fmla="*/ 39 h 48"/>
                <a:gd name="T34" fmla="*/ 23 w 118"/>
                <a:gd name="T35" fmla="*/ 39 h 48"/>
                <a:gd name="T36" fmla="*/ 22 w 118"/>
                <a:gd name="T37" fmla="*/ 40 h 48"/>
                <a:gd name="T38" fmla="*/ 20 w 118"/>
                <a:gd name="T39" fmla="*/ 40 h 48"/>
                <a:gd name="T40" fmla="*/ 17 w 118"/>
                <a:gd name="T41" fmla="*/ 41 h 48"/>
                <a:gd name="T42" fmla="*/ 10 w 118"/>
                <a:gd name="T43" fmla="*/ 41 h 48"/>
                <a:gd name="T44" fmla="*/ 9 w 118"/>
                <a:gd name="T45" fmla="*/ 41 h 48"/>
                <a:gd name="T46" fmla="*/ 5 w 118"/>
                <a:gd name="T47" fmla="*/ 42 h 48"/>
                <a:gd name="T48" fmla="*/ 5 w 118"/>
                <a:gd name="T49" fmla="*/ 41 h 48"/>
                <a:gd name="T50" fmla="*/ 5 w 118"/>
                <a:gd name="T51" fmla="*/ 41 h 48"/>
                <a:gd name="T52" fmla="*/ 3 w 118"/>
                <a:gd name="T53" fmla="*/ 45 h 48"/>
                <a:gd name="T54" fmla="*/ 14 w 118"/>
                <a:gd name="T55" fmla="*/ 46 h 48"/>
                <a:gd name="T56" fmla="*/ 18 w 118"/>
                <a:gd name="T57" fmla="*/ 46 h 48"/>
                <a:gd name="T58" fmla="*/ 28 w 118"/>
                <a:gd name="T59" fmla="*/ 48 h 48"/>
                <a:gd name="T60" fmla="*/ 31 w 118"/>
                <a:gd name="T61" fmla="*/ 47 h 48"/>
                <a:gd name="T62" fmla="*/ 34 w 118"/>
                <a:gd name="T63" fmla="*/ 48 h 48"/>
                <a:gd name="T64" fmla="*/ 37 w 118"/>
                <a:gd name="T65" fmla="*/ 48 h 48"/>
                <a:gd name="T66" fmla="*/ 39 w 118"/>
                <a:gd name="T67" fmla="*/ 48 h 48"/>
                <a:gd name="T68" fmla="*/ 40 w 118"/>
                <a:gd name="T69" fmla="*/ 48 h 48"/>
                <a:gd name="T70" fmla="*/ 42 w 118"/>
                <a:gd name="T71" fmla="*/ 47 h 48"/>
                <a:gd name="T72" fmla="*/ 44 w 118"/>
                <a:gd name="T73" fmla="*/ 47 h 48"/>
                <a:gd name="T74" fmla="*/ 46 w 118"/>
                <a:gd name="T75" fmla="*/ 47 h 48"/>
                <a:gd name="T76" fmla="*/ 47 w 118"/>
                <a:gd name="T77" fmla="*/ 47 h 48"/>
                <a:gd name="T78" fmla="*/ 47 w 118"/>
                <a:gd name="T79" fmla="*/ 45 h 48"/>
                <a:gd name="T80" fmla="*/ 47 w 118"/>
                <a:gd name="T81" fmla="*/ 44 h 48"/>
                <a:gd name="T82" fmla="*/ 47 w 118"/>
                <a:gd name="T83" fmla="*/ 43 h 48"/>
                <a:gd name="T84" fmla="*/ 54 w 118"/>
                <a:gd name="T85" fmla="*/ 38 h 48"/>
                <a:gd name="T86" fmla="*/ 61 w 118"/>
                <a:gd name="T87" fmla="*/ 34 h 48"/>
                <a:gd name="T88" fmla="*/ 68 w 118"/>
                <a:gd name="T89" fmla="*/ 32 h 48"/>
                <a:gd name="T90" fmla="*/ 73 w 118"/>
                <a:gd name="T91" fmla="*/ 35 h 48"/>
                <a:gd name="T92" fmla="*/ 76 w 118"/>
                <a:gd name="T93" fmla="*/ 33 h 48"/>
                <a:gd name="T94" fmla="*/ 90 w 118"/>
                <a:gd name="T95" fmla="*/ 27 h 48"/>
                <a:gd name="T96" fmla="*/ 99 w 118"/>
                <a:gd name="T97" fmla="*/ 23 h 48"/>
                <a:gd name="T98" fmla="*/ 108 w 118"/>
                <a:gd name="T99" fmla="*/ 17 h 48"/>
                <a:gd name="T100" fmla="*/ 110 w 118"/>
                <a:gd name="T101" fmla="*/ 16 h 48"/>
                <a:gd name="T102" fmla="*/ 111 w 118"/>
                <a:gd name="T103" fmla="*/ 15 h 48"/>
                <a:gd name="T104" fmla="*/ 113 w 118"/>
                <a:gd name="T105" fmla="*/ 14 h 48"/>
                <a:gd name="T106" fmla="*/ 114 w 118"/>
                <a:gd name="T107" fmla="*/ 14 h 48"/>
                <a:gd name="T108" fmla="*/ 118 w 118"/>
                <a:gd name="T10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" h="48">
                  <a:moveTo>
                    <a:pt x="118" y="12"/>
                  </a:moveTo>
                  <a:cubicBezTo>
                    <a:pt x="117" y="12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2"/>
                    <a:pt x="116" y="12"/>
                    <a:pt x="116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3" y="12"/>
                    <a:pt x="111" y="11"/>
                    <a:pt x="109" y="9"/>
                  </a:cubicBezTo>
                  <a:cubicBezTo>
                    <a:pt x="107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3" y="7"/>
                    <a:pt x="101" y="7"/>
                    <a:pt x="100" y="7"/>
                  </a:cubicBezTo>
                  <a:cubicBezTo>
                    <a:pt x="96" y="6"/>
                    <a:pt x="85" y="4"/>
                    <a:pt x="77" y="4"/>
                  </a:cubicBezTo>
                  <a:cubicBezTo>
                    <a:pt x="73" y="4"/>
                    <a:pt x="72" y="5"/>
                    <a:pt x="72" y="5"/>
                  </a:cubicBezTo>
                  <a:cubicBezTo>
                    <a:pt x="68" y="6"/>
                    <a:pt x="60" y="3"/>
                    <a:pt x="56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50" y="0"/>
                    <a:pt x="47" y="2"/>
                    <a:pt x="46" y="3"/>
                  </a:cubicBezTo>
                  <a:cubicBezTo>
                    <a:pt x="46" y="7"/>
                    <a:pt x="44" y="9"/>
                    <a:pt x="41" y="9"/>
                  </a:cubicBezTo>
                  <a:cubicBezTo>
                    <a:pt x="39" y="9"/>
                    <a:pt x="37" y="8"/>
                    <a:pt x="34" y="7"/>
                  </a:cubicBezTo>
                  <a:cubicBezTo>
                    <a:pt x="31" y="5"/>
                    <a:pt x="28" y="5"/>
                    <a:pt x="25" y="5"/>
                  </a:cubicBezTo>
                  <a:cubicBezTo>
                    <a:pt x="22" y="5"/>
                    <a:pt x="21" y="5"/>
                    <a:pt x="21" y="6"/>
                  </a:cubicBezTo>
                  <a:cubicBezTo>
                    <a:pt x="21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7"/>
                    <a:pt x="11" y="18"/>
                  </a:cubicBezTo>
                  <a:cubicBezTo>
                    <a:pt x="12" y="19"/>
                    <a:pt x="13" y="20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6" y="23"/>
                    <a:pt x="17" y="23"/>
                  </a:cubicBezTo>
                  <a:cubicBezTo>
                    <a:pt x="19" y="23"/>
                    <a:pt x="20" y="22"/>
                    <a:pt x="20" y="22"/>
                  </a:cubicBezTo>
                  <a:cubicBezTo>
                    <a:pt x="20" y="21"/>
                    <a:pt x="21" y="20"/>
                    <a:pt x="23" y="20"/>
                  </a:cubicBezTo>
                  <a:cubicBezTo>
                    <a:pt x="27" y="20"/>
                    <a:pt x="34" y="25"/>
                    <a:pt x="39" y="28"/>
                  </a:cubicBezTo>
                  <a:cubicBezTo>
                    <a:pt x="40" y="29"/>
                    <a:pt x="41" y="31"/>
                    <a:pt x="41" y="32"/>
                  </a:cubicBezTo>
                  <a:cubicBezTo>
                    <a:pt x="41" y="34"/>
                    <a:pt x="39" y="34"/>
                    <a:pt x="38" y="35"/>
                  </a:cubicBezTo>
                  <a:cubicBezTo>
                    <a:pt x="36" y="35"/>
                    <a:pt x="35" y="35"/>
                    <a:pt x="34" y="36"/>
                  </a:cubicBezTo>
                  <a:cubicBezTo>
                    <a:pt x="34" y="38"/>
                    <a:pt x="32" y="39"/>
                    <a:pt x="29" y="39"/>
                  </a:cubicBezTo>
                  <a:cubicBezTo>
                    <a:pt x="28" y="39"/>
                    <a:pt x="26" y="39"/>
                    <a:pt x="25" y="39"/>
                  </a:cubicBezTo>
                  <a:cubicBezTo>
                    <a:pt x="24" y="39"/>
                    <a:pt x="24" y="39"/>
                    <a:pt x="23" y="39"/>
                  </a:cubicBezTo>
                  <a:cubicBezTo>
                    <a:pt x="23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1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40"/>
                    <a:pt x="19" y="40"/>
                    <a:pt x="18" y="41"/>
                  </a:cubicBezTo>
                  <a:cubicBezTo>
                    <a:pt x="18" y="41"/>
                    <a:pt x="18" y="41"/>
                    <a:pt x="17" y="41"/>
                  </a:cubicBezTo>
                  <a:cubicBezTo>
                    <a:pt x="17" y="41"/>
                    <a:pt x="17" y="41"/>
                    <a:pt x="16" y="41"/>
                  </a:cubicBezTo>
                  <a:cubicBezTo>
                    <a:pt x="14" y="41"/>
                    <a:pt x="11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3" y="41"/>
                    <a:pt x="1" y="43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5" y="45"/>
                    <a:pt x="6" y="44"/>
                    <a:pt x="8" y="44"/>
                  </a:cubicBezTo>
                  <a:cubicBezTo>
                    <a:pt x="11" y="44"/>
                    <a:pt x="13" y="45"/>
                    <a:pt x="14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7" y="46"/>
                    <a:pt x="18" y="46"/>
                    <a:pt x="18" y="46"/>
                  </a:cubicBezTo>
                  <a:cubicBezTo>
                    <a:pt x="21" y="45"/>
                    <a:pt x="24" y="45"/>
                    <a:pt x="25" y="47"/>
                  </a:cubicBezTo>
                  <a:cubicBezTo>
                    <a:pt x="25" y="47"/>
                    <a:pt x="26" y="48"/>
                    <a:pt x="28" y="48"/>
                  </a:cubicBezTo>
                  <a:cubicBezTo>
                    <a:pt x="28" y="48"/>
                    <a:pt x="29" y="48"/>
                    <a:pt x="30" y="48"/>
                  </a:cubicBezTo>
                  <a:cubicBezTo>
                    <a:pt x="30" y="47"/>
                    <a:pt x="30" y="47"/>
                    <a:pt x="31" y="47"/>
                  </a:cubicBezTo>
                  <a:cubicBezTo>
                    <a:pt x="32" y="47"/>
                    <a:pt x="33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48"/>
                    <a:pt x="38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5" y="47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7"/>
                    <a:pt x="47" y="47"/>
                    <a:pt x="47" y="47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7" y="45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3"/>
                    <a:pt x="47" y="43"/>
                  </a:cubicBezTo>
                  <a:cubicBezTo>
                    <a:pt x="47" y="39"/>
                    <a:pt x="51" y="39"/>
                    <a:pt x="52" y="39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5" y="38"/>
                    <a:pt x="55" y="37"/>
                    <a:pt x="56" y="37"/>
                  </a:cubicBezTo>
                  <a:cubicBezTo>
                    <a:pt x="57" y="35"/>
                    <a:pt x="59" y="34"/>
                    <a:pt x="61" y="34"/>
                  </a:cubicBezTo>
                  <a:cubicBezTo>
                    <a:pt x="61" y="34"/>
                    <a:pt x="62" y="34"/>
                    <a:pt x="63" y="33"/>
                  </a:cubicBezTo>
                  <a:cubicBezTo>
                    <a:pt x="64" y="32"/>
                    <a:pt x="66" y="31"/>
                    <a:pt x="68" y="32"/>
                  </a:cubicBezTo>
                  <a:cubicBezTo>
                    <a:pt x="69" y="32"/>
                    <a:pt x="70" y="33"/>
                    <a:pt x="71" y="34"/>
                  </a:cubicBezTo>
                  <a:cubicBezTo>
                    <a:pt x="71" y="34"/>
                    <a:pt x="72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4"/>
                    <a:pt x="75" y="33"/>
                    <a:pt x="76" y="33"/>
                  </a:cubicBezTo>
                  <a:cubicBezTo>
                    <a:pt x="77" y="33"/>
                    <a:pt x="78" y="33"/>
                    <a:pt x="80" y="30"/>
                  </a:cubicBezTo>
                  <a:cubicBezTo>
                    <a:pt x="83" y="27"/>
                    <a:pt x="86" y="26"/>
                    <a:pt x="90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6" y="27"/>
                    <a:pt x="97" y="25"/>
                    <a:pt x="99" y="23"/>
                  </a:cubicBezTo>
                  <a:cubicBezTo>
                    <a:pt x="100" y="20"/>
                    <a:pt x="102" y="19"/>
                    <a:pt x="105" y="19"/>
                  </a:cubicBezTo>
                  <a:cubicBezTo>
                    <a:pt x="106" y="18"/>
                    <a:pt x="107" y="18"/>
                    <a:pt x="108" y="17"/>
                  </a:cubicBezTo>
                  <a:cubicBezTo>
                    <a:pt x="108" y="17"/>
                    <a:pt x="109" y="17"/>
                    <a:pt x="109" y="16"/>
                  </a:cubicBezTo>
                  <a:cubicBezTo>
                    <a:pt x="109" y="16"/>
                    <a:pt x="110" y="16"/>
                    <a:pt x="110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2" y="15"/>
                    <a:pt x="112" y="15"/>
                  </a:cubicBezTo>
                  <a:cubicBezTo>
                    <a:pt x="112" y="15"/>
                    <a:pt x="112" y="14"/>
                    <a:pt x="113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3" y="14"/>
                    <a:pt x="114" y="14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6" y="13"/>
                    <a:pt x="117" y="12"/>
                    <a:pt x="118" y="12"/>
                  </a:cubicBezTo>
                  <a:cubicBezTo>
                    <a:pt x="118" y="12"/>
                    <a:pt x="118" y="12"/>
                    <a:pt x="1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9" name="Freeform 1122"/>
            <p:cNvSpPr>
              <a:spLocks/>
            </p:cNvSpPr>
            <p:nvPr/>
          </p:nvSpPr>
          <p:spPr bwMode="auto">
            <a:xfrm>
              <a:off x="4113" y="1917"/>
              <a:ext cx="21" cy="19"/>
            </a:xfrm>
            <a:custGeom>
              <a:avLst/>
              <a:gdLst>
                <a:gd name="T0" fmla="*/ 1 w 22"/>
                <a:gd name="T1" fmla="*/ 6 h 20"/>
                <a:gd name="T2" fmla="*/ 1 w 22"/>
                <a:gd name="T3" fmla="*/ 6 h 20"/>
                <a:gd name="T4" fmla="*/ 1 w 22"/>
                <a:gd name="T5" fmla="*/ 8 h 20"/>
                <a:gd name="T6" fmla="*/ 1 w 22"/>
                <a:gd name="T7" fmla="*/ 8 h 20"/>
                <a:gd name="T8" fmla="*/ 5 w 22"/>
                <a:gd name="T9" fmla="*/ 13 h 20"/>
                <a:gd name="T10" fmla="*/ 7 w 22"/>
                <a:gd name="T11" fmla="*/ 14 h 20"/>
                <a:gd name="T12" fmla="*/ 8 w 22"/>
                <a:gd name="T13" fmla="*/ 15 h 20"/>
                <a:gd name="T14" fmla="*/ 9 w 22"/>
                <a:gd name="T15" fmla="*/ 15 h 20"/>
                <a:gd name="T16" fmla="*/ 9 w 22"/>
                <a:gd name="T17" fmla="*/ 17 h 20"/>
                <a:gd name="T18" fmla="*/ 9 w 22"/>
                <a:gd name="T19" fmla="*/ 17 h 20"/>
                <a:gd name="T20" fmla="*/ 10 w 22"/>
                <a:gd name="T21" fmla="*/ 18 h 20"/>
                <a:gd name="T22" fmla="*/ 10 w 22"/>
                <a:gd name="T23" fmla="*/ 19 h 20"/>
                <a:gd name="T24" fmla="*/ 10 w 22"/>
                <a:gd name="T25" fmla="*/ 20 h 20"/>
                <a:gd name="T26" fmla="*/ 10 w 22"/>
                <a:gd name="T27" fmla="*/ 20 h 20"/>
                <a:gd name="T28" fmla="*/ 10 w 22"/>
                <a:gd name="T29" fmla="*/ 20 h 20"/>
                <a:gd name="T30" fmla="*/ 11 w 22"/>
                <a:gd name="T31" fmla="*/ 20 h 20"/>
                <a:gd name="T32" fmla="*/ 11 w 22"/>
                <a:gd name="T33" fmla="*/ 20 h 20"/>
                <a:gd name="T34" fmla="*/ 12 w 22"/>
                <a:gd name="T35" fmla="*/ 20 h 20"/>
                <a:gd name="T36" fmla="*/ 22 w 22"/>
                <a:gd name="T37" fmla="*/ 8 h 20"/>
                <a:gd name="T38" fmla="*/ 10 w 22"/>
                <a:gd name="T39" fmla="*/ 0 h 20"/>
                <a:gd name="T40" fmla="*/ 10 w 22"/>
                <a:gd name="T41" fmla="*/ 0 h 20"/>
                <a:gd name="T42" fmla="*/ 9 w 22"/>
                <a:gd name="T43" fmla="*/ 0 h 20"/>
                <a:gd name="T44" fmla="*/ 8 w 22"/>
                <a:gd name="T45" fmla="*/ 0 h 20"/>
                <a:gd name="T46" fmla="*/ 7 w 22"/>
                <a:gd name="T47" fmla="*/ 0 h 20"/>
                <a:gd name="T48" fmla="*/ 7 w 22"/>
                <a:gd name="T49" fmla="*/ 0 h 20"/>
                <a:gd name="T50" fmla="*/ 6 w 22"/>
                <a:gd name="T51" fmla="*/ 1 h 20"/>
                <a:gd name="T52" fmla="*/ 5 w 22"/>
                <a:gd name="T53" fmla="*/ 1 h 20"/>
                <a:gd name="T54" fmla="*/ 4 w 22"/>
                <a:gd name="T55" fmla="*/ 2 h 20"/>
                <a:gd name="T56" fmla="*/ 3 w 22"/>
                <a:gd name="T57" fmla="*/ 2 h 20"/>
                <a:gd name="T58" fmla="*/ 3 w 22"/>
                <a:gd name="T59" fmla="*/ 2 h 20"/>
                <a:gd name="T60" fmla="*/ 2 w 22"/>
                <a:gd name="T61" fmla="*/ 3 h 20"/>
                <a:gd name="T62" fmla="*/ 1 w 22"/>
                <a:gd name="T63" fmla="*/ 3 h 20"/>
                <a:gd name="T64" fmla="*/ 1 w 22"/>
                <a:gd name="T65" fmla="*/ 4 h 20"/>
                <a:gd name="T66" fmla="*/ 0 w 22"/>
                <a:gd name="T67" fmla="*/ 4 h 20"/>
                <a:gd name="T68" fmla="*/ 0 w 22"/>
                <a:gd name="T69" fmla="*/ 5 h 20"/>
                <a:gd name="T70" fmla="*/ 0 w 22"/>
                <a:gd name="T71" fmla="*/ 5 h 20"/>
                <a:gd name="T72" fmla="*/ 0 w 22"/>
                <a:gd name="T73" fmla="*/ 5 h 20"/>
                <a:gd name="T74" fmla="*/ 1 w 22"/>
                <a:gd name="T7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0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3" y="11"/>
                    <a:pt x="5" y="13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8"/>
                    <a:pt x="10" y="18"/>
                  </a:cubicBezTo>
                  <a:cubicBezTo>
                    <a:pt x="10" y="18"/>
                    <a:pt x="10" y="18"/>
                    <a:pt x="10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4" y="19"/>
                    <a:pt x="21" y="11"/>
                    <a:pt x="22" y="8"/>
                  </a:cubicBezTo>
                  <a:cubicBezTo>
                    <a:pt x="21" y="6"/>
                    <a:pt x="1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20" name="Freeform 1123"/>
            <p:cNvSpPr>
              <a:spLocks/>
            </p:cNvSpPr>
            <p:nvPr/>
          </p:nvSpPr>
          <p:spPr bwMode="auto">
            <a:xfrm>
              <a:off x="4600" y="1827"/>
              <a:ext cx="66" cy="65"/>
            </a:xfrm>
            <a:custGeom>
              <a:avLst/>
              <a:gdLst>
                <a:gd name="T0" fmla="*/ 11 w 69"/>
                <a:gd name="T1" fmla="*/ 46 h 68"/>
                <a:gd name="T2" fmla="*/ 7 w 69"/>
                <a:gd name="T3" fmla="*/ 58 h 68"/>
                <a:gd name="T4" fmla="*/ 4 w 69"/>
                <a:gd name="T5" fmla="*/ 60 h 68"/>
                <a:gd name="T6" fmla="*/ 4 w 69"/>
                <a:gd name="T7" fmla="*/ 61 h 68"/>
                <a:gd name="T8" fmla="*/ 5 w 69"/>
                <a:gd name="T9" fmla="*/ 62 h 68"/>
                <a:gd name="T10" fmla="*/ 7 w 69"/>
                <a:gd name="T11" fmla="*/ 66 h 68"/>
                <a:gd name="T12" fmla="*/ 9 w 69"/>
                <a:gd name="T13" fmla="*/ 68 h 68"/>
                <a:gd name="T14" fmla="*/ 9 w 69"/>
                <a:gd name="T15" fmla="*/ 68 h 68"/>
                <a:gd name="T16" fmla="*/ 14 w 69"/>
                <a:gd name="T17" fmla="*/ 65 h 68"/>
                <a:gd name="T18" fmla="*/ 16 w 69"/>
                <a:gd name="T19" fmla="*/ 65 h 68"/>
                <a:gd name="T20" fmla="*/ 22 w 69"/>
                <a:gd name="T21" fmla="*/ 66 h 68"/>
                <a:gd name="T22" fmla="*/ 22 w 69"/>
                <a:gd name="T23" fmla="*/ 66 h 68"/>
                <a:gd name="T24" fmla="*/ 25 w 69"/>
                <a:gd name="T25" fmla="*/ 64 h 68"/>
                <a:gd name="T26" fmla="*/ 27 w 69"/>
                <a:gd name="T27" fmla="*/ 62 h 68"/>
                <a:gd name="T28" fmla="*/ 39 w 69"/>
                <a:gd name="T29" fmla="*/ 59 h 68"/>
                <a:gd name="T30" fmla="*/ 40 w 69"/>
                <a:gd name="T31" fmla="*/ 59 h 68"/>
                <a:gd name="T32" fmla="*/ 41 w 69"/>
                <a:gd name="T33" fmla="*/ 59 h 68"/>
                <a:gd name="T34" fmla="*/ 41 w 69"/>
                <a:gd name="T35" fmla="*/ 59 h 68"/>
                <a:gd name="T36" fmla="*/ 42 w 69"/>
                <a:gd name="T37" fmla="*/ 59 h 68"/>
                <a:gd name="T38" fmla="*/ 34 w 69"/>
                <a:gd name="T39" fmla="*/ 51 h 68"/>
                <a:gd name="T40" fmla="*/ 31 w 69"/>
                <a:gd name="T41" fmla="*/ 45 h 68"/>
                <a:gd name="T42" fmla="*/ 37 w 69"/>
                <a:gd name="T43" fmla="*/ 38 h 68"/>
                <a:gd name="T44" fmla="*/ 51 w 69"/>
                <a:gd name="T45" fmla="*/ 29 h 68"/>
                <a:gd name="T46" fmla="*/ 57 w 69"/>
                <a:gd name="T47" fmla="*/ 26 h 68"/>
                <a:gd name="T48" fmla="*/ 58 w 69"/>
                <a:gd name="T49" fmla="*/ 21 h 68"/>
                <a:gd name="T50" fmla="*/ 60 w 69"/>
                <a:gd name="T51" fmla="*/ 13 h 68"/>
                <a:gd name="T52" fmla="*/ 69 w 69"/>
                <a:gd name="T53" fmla="*/ 4 h 68"/>
                <a:gd name="T54" fmla="*/ 69 w 69"/>
                <a:gd name="T55" fmla="*/ 3 h 68"/>
                <a:gd name="T56" fmla="*/ 64 w 69"/>
                <a:gd name="T57" fmla="*/ 1 h 68"/>
                <a:gd name="T58" fmla="*/ 62 w 69"/>
                <a:gd name="T59" fmla="*/ 0 h 68"/>
                <a:gd name="T60" fmla="*/ 60 w 69"/>
                <a:gd name="T61" fmla="*/ 3 h 68"/>
                <a:gd name="T62" fmla="*/ 55 w 69"/>
                <a:gd name="T63" fmla="*/ 8 h 68"/>
                <a:gd name="T64" fmla="*/ 53 w 69"/>
                <a:gd name="T65" fmla="*/ 10 h 68"/>
                <a:gd name="T66" fmla="*/ 47 w 69"/>
                <a:gd name="T67" fmla="*/ 14 h 68"/>
                <a:gd name="T68" fmla="*/ 47 w 69"/>
                <a:gd name="T69" fmla="*/ 14 h 68"/>
                <a:gd name="T70" fmla="*/ 44 w 69"/>
                <a:gd name="T71" fmla="*/ 15 h 68"/>
                <a:gd name="T72" fmla="*/ 44 w 69"/>
                <a:gd name="T73" fmla="*/ 16 h 68"/>
                <a:gd name="T74" fmla="*/ 45 w 69"/>
                <a:gd name="T75" fmla="*/ 19 h 68"/>
                <a:gd name="T76" fmla="*/ 41 w 69"/>
                <a:gd name="T77" fmla="*/ 21 h 68"/>
                <a:gd name="T78" fmla="*/ 38 w 69"/>
                <a:gd name="T79" fmla="*/ 21 h 68"/>
                <a:gd name="T80" fmla="*/ 35 w 69"/>
                <a:gd name="T81" fmla="*/ 21 h 68"/>
                <a:gd name="T82" fmla="*/ 30 w 69"/>
                <a:gd name="T83" fmla="*/ 19 h 68"/>
                <a:gd name="T84" fmla="*/ 28 w 69"/>
                <a:gd name="T85" fmla="*/ 18 h 68"/>
                <a:gd name="T86" fmla="*/ 24 w 69"/>
                <a:gd name="T87" fmla="*/ 22 h 68"/>
                <a:gd name="T88" fmla="*/ 23 w 69"/>
                <a:gd name="T89" fmla="*/ 25 h 68"/>
                <a:gd name="T90" fmla="*/ 4 w 69"/>
                <a:gd name="T91" fmla="*/ 36 h 68"/>
                <a:gd name="T92" fmla="*/ 1 w 69"/>
                <a:gd name="T93" fmla="*/ 37 h 68"/>
                <a:gd name="T94" fmla="*/ 1 w 69"/>
                <a:gd name="T95" fmla="*/ 37 h 68"/>
                <a:gd name="T96" fmla="*/ 1 w 69"/>
                <a:gd name="T97" fmla="*/ 37 h 68"/>
                <a:gd name="T98" fmla="*/ 0 w 69"/>
                <a:gd name="T99" fmla="*/ 38 h 68"/>
                <a:gd name="T100" fmla="*/ 0 w 69"/>
                <a:gd name="T101" fmla="*/ 38 h 68"/>
                <a:gd name="T102" fmla="*/ 0 w 69"/>
                <a:gd name="T103" fmla="*/ 38 h 68"/>
                <a:gd name="T104" fmla="*/ 0 w 69"/>
                <a:gd name="T105" fmla="*/ 38 h 68"/>
                <a:gd name="T106" fmla="*/ 0 w 69"/>
                <a:gd name="T107" fmla="*/ 39 h 68"/>
                <a:gd name="T108" fmla="*/ 0 w 69"/>
                <a:gd name="T109" fmla="*/ 39 h 68"/>
                <a:gd name="T110" fmla="*/ 11 w 69"/>
                <a:gd name="T111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" h="68">
                  <a:moveTo>
                    <a:pt x="11" y="46"/>
                  </a:moveTo>
                  <a:cubicBezTo>
                    <a:pt x="15" y="50"/>
                    <a:pt x="10" y="54"/>
                    <a:pt x="7" y="58"/>
                  </a:cubicBezTo>
                  <a:cubicBezTo>
                    <a:pt x="6" y="58"/>
                    <a:pt x="5" y="59"/>
                    <a:pt x="4" y="60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5" y="62"/>
                  </a:cubicBezTo>
                  <a:cubicBezTo>
                    <a:pt x="5" y="62"/>
                    <a:pt x="7" y="64"/>
                    <a:pt x="7" y="66"/>
                  </a:cubicBezTo>
                  <a:cubicBezTo>
                    <a:pt x="7" y="67"/>
                    <a:pt x="8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5"/>
                    <a:pt x="12" y="65"/>
                    <a:pt x="14" y="65"/>
                  </a:cubicBezTo>
                  <a:cubicBezTo>
                    <a:pt x="15" y="65"/>
                    <a:pt x="16" y="65"/>
                    <a:pt x="16" y="65"/>
                  </a:cubicBezTo>
                  <a:cubicBezTo>
                    <a:pt x="18" y="65"/>
                    <a:pt x="21" y="65"/>
                    <a:pt x="22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4" y="64"/>
                    <a:pt x="25" y="64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9" y="60"/>
                    <a:pt x="33" y="59"/>
                    <a:pt x="39" y="59"/>
                  </a:cubicBezTo>
                  <a:cubicBezTo>
                    <a:pt x="39" y="59"/>
                    <a:pt x="40" y="59"/>
                    <a:pt x="40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38" y="55"/>
                    <a:pt x="35" y="52"/>
                    <a:pt x="34" y="51"/>
                  </a:cubicBezTo>
                  <a:cubicBezTo>
                    <a:pt x="32" y="50"/>
                    <a:pt x="30" y="48"/>
                    <a:pt x="31" y="45"/>
                  </a:cubicBezTo>
                  <a:cubicBezTo>
                    <a:pt x="31" y="41"/>
                    <a:pt x="34" y="38"/>
                    <a:pt x="37" y="38"/>
                  </a:cubicBezTo>
                  <a:cubicBezTo>
                    <a:pt x="40" y="37"/>
                    <a:pt x="47" y="32"/>
                    <a:pt x="51" y="29"/>
                  </a:cubicBezTo>
                  <a:cubicBezTo>
                    <a:pt x="54" y="28"/>
                    <a:pt x="55" y="26"/>
                    <a:pt x="57" y="26"/>
                  </a:cubicBezTo>
                  <a:cubicBezTo>
                    <a:pt x="57" y="25"/>
                    <a:pt x="58" y="24"/>
                    <a:pt x="58" y="21"/>
                  </a:cubicBezTo>
                  <a:cubicBezTo>
                    <a:pt x="58" y="19"/>
                    <a:pt x="58" y="16"/>
                    <a:pt x="60" y="13"/>
                  </a:cubicBezTo>
                  <a:cubicBezTo>
                    <a:pt x="61" y="11"/>
                    <a:pt x="65" y="7"/>
                    <a:pt x="69" y="4"/>
                  </a:cubicBezTo>
                  <a:cubicBezTo>
                    <a:pt x="69" y="4"/>
                    <a:pt x="69" y="3"/>
                    <a:pt x="69" y="3"/>
                  </a:cubicBezTo>
                  <a:cubicBezTo>
                    <a:pt x="67" y="3"/>
                    <a:pt x="65" y="2"/>
                    <a:pt x="64" y="1"/>
                  </a:cubicBezTo>
                  <a:cubicBezTo>
                    <a:pt x="63" y="0"/>
                    <a:pt x="62" y="0"/>
                    <a:pt x="62" y="0"/>
                  </a:cubicBezTo>
                  <a:cubicBezTo>
                    <a:pt x="61" y="0"/>
                    <a:pt x="61" y="2"/>
                    <a:pt x="60" y="3"/>
                  </a:cubicBezTo>
                  <a:cubicBezTo>
                    <a:pt x="59" y="5"/>
                    <a:pt x="58" y="8"/>
                    <a:pt x="55" y="8"/>
                  </a:cubicBezTo>
                  <a:cubicBezTo>
                    <a:pt x="55" y="8"/>
                    <a:pt x="54" y="9"/>
                    <a:pt x="53" y="10"/>
                  </a:cubicBezTo>
                  <a:cubicBezTo>
                    <a:pt x="52" y="11"/>
                    <a:pt x="51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5" y="15"/>
                    <a:pt x="44" y="15"/>
                  </a:cubicBezTo>
                  <a:cubicBezTo>
                    <a:pt x="44" y="15"/>
                    <a:pt x="44" y="15"/>
                    <a:pt x="44" y="16"/>
                  </a:cubicBezTo>
                  <a:cubicBezTo>
                    <a:pt x="45" y="16"/>
                    <a:pt x="46" y="18"/>
                    <a:pt x="45" y="19"/>
                  </a:cubicBezTo>
                  <a:cubicBezTo>
                    <a:pt x="44" y="21"/>
                    <a:pt x="42" y="21"/>
                    <a:pt x="41" y="21"/>
                  </a:cubicBezTo>
                  <a:cubicBezTo>
                    <a:pt x="40" y="21"/>
                    <a:pt x="39" y="21"/>
                    <a:pt x="38" y="21"/>
                  </a:cubicBezTo>
                  <a:cubicBezTo>
                    <a:pt x="37" y="21"/>
                    <a:pt x="36" y="21"/>
                    <a:pt x="35" y="21"/>
                  </a:cubicBezTo>
                  <a:cubicBezTo>
                    <a:pt x="32" y="21"/>
                    <a:pt x="31" y="20"/>
                    <a:pt x="30" y="19"/>
                  </a:cubicBezTo>
                  <a:cubicBezTo>
                    <a:pt x="29" y="18"/>
                    <a:pt x="29" y="18"/>
                    <a:pt x="28" y="18"/>
                  </a:cubicBezTo>
                  <a:cubicBezTo>
                    <a:pt x="27" y="18"/>
                    <a:pt x="25" y="21"/>
                    <a:pt x="24" y="22"/>
                  </a:cubicBezTo>
                  <a:cubicBezTo>
                    <a:pt x="24" y="23"/>
                    <a:pt x="23" y="24"/>
                    <a:pt x="23" y="25"/>
                  </a:cubicBezTo>
                  <a:cubicBezTo>
                    <a:pt x="21" y="28"/>
                    <a:pt x="13" y="32"/>
                    <a:pt x="4" y="36"/>
                  </a:cubicBezTo>
                  <a:cubicBezTo>
                    <a:pt x="3" y="36"/>
                    <a:pt x="2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0"/>
                    <a:pt x="9" y="43"/>
                    <a:pt x="1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21" name="Freeform 1124"/>
            <p:cNvSpPr>
              <a:spLocks/>
            </p:cNvSpPr>
            <p:nvPr/>
          </p:nvSpPr>
          <p:spPr bwMode="auto">
            <a:xfrm>
              <a:off x="4256" y="2007"/>
              <a:ext cx="85" cy="194"/>
            </a:xfrm>
            <a:custGeom>
              <a:avLst/>
              <a:gdLst>
                <a:gd name="T0" fmla="*/ 84 w 89"/>
                <a:gd name="T1" fmla="*/ 92 h 204"/>
                <a:gd name="T2" fmla="*/ 86 w 89"/>
                <a:gd name="T3" fmla="*/ 90 h 204"/>
                <a:gd name="T4" fmla="*/ 87 w 89"/>
                <a:gd name="T5" fmla="*/ 89 h 204"/>
                <a:gd name="T6" fmla="*/ 88 w 89"/>
                <a:gd name="T7" fmla="*/ 86 h 204"/>
                <a:gd name="T8" fmla="*/ 89 w 89"/>
                <a:gd name="T9" fmla="*/ 84 h 204"/>
                <a:gd name="T10" fmla="*/ 85 w 89"/>
                <a:gd name="T11" fmla="*/ 85 h 204"/>
                <a:gd name="T12" fmla="*/ 83 w 89"/>
                <a:gd name="T13" fmla="*/ 84 h 204"/>
                <a:gd name="T14" fmla="*/ 76 w 89"/>
                <a:gd name="T15" fmla="*/ 77 h 204"/>
                <a:gd name="T16" fmla="*/ 74 w 89"/>
                <a:gd name="T17" fmla="*/ 67 h 204"/>
                <a:gd name="T18" fmla="*/ 67 w 89"/>
                <a:gd name="T19" fmla="*/ 61 h 204"/>
                <a:gd name="T20" fmla="*/ 59 w 89"/>
                <a:gd name="T21" fmla="*/ 53 h 204"/>
                <a:gd name="T22" fmla="*/ 54 w 89"/>
                <a:gd name="T23" fmla="*/ 47 h 204"/>
                <a:gd name="T24" fmla="*/ 66 w 89"/>
                <a:gd name="T25" fmla="*/ 14 h 204"/>
                <a:gd name="T26" fmla="*/ 56 w 89"/>
                <a:gd name="T27" fmla="*/ 0 h 204"/>
                <a:gd name="T28" fmla="*/ 54 w 89"/>
                <a:gd name="T29" fmla="*/ 1 h 204"/>
                <a:gd name="T30" fmla="*/ 53 w 89"/>
                <a:gd name="T31" fmla="*/ 3 h 204"/>
                <a:gd name="T32" fmla="*/ 51 w 89"/>
                <a:gd name="T33" fmla="*/ 6 h 204"/>
                <a:gd name="T34" fmla="*/ 52 w 89"/>
                <a:gd name="T35" fmla="*/ 12 h 204"/>
                <a:gd name="T36" fmla="*/ 43 w 89"/>
                <a:gd name="T37" fmla="*/ 14 h 204"/>
                <a:gd name="T38" fmla="*/ 30 w 89"/>
                <a:gd name="T39" fmla="*/ 26 h 204"/>
                <a:gd name="T40" fmla="*/ 24 w 89"/>
                <a:gd name="T41" fmla="*/ 49 h 204"/>
                <a:gd name="T42" fmla="*/ 20 w 89"/>
                <a:gd name="T43" fmla="*/ 56 h 204"/>
                <a:gd name="T44" fmla="*/ 13 w 89"/>
                <a:gd name="T45" fmla="*/ 57 h 204"/>
                <a:gd name="T46" fmla="*/ 11 w 89"/>
                <a:gd name="T47" fmla="*/ 72 h 204"/>
                <a:gd name="T48" fmla="*/ 10 w 89"/>
                <a:gd name="T49" fmla="*/ 74 h 204"/>
                <a:gd name="T50" fmla="*/ 10 w 89"/>
                <a:gd name="T51" fmla="*/ 76 h 204"/>
                <a:gd name="T52" fmla="*/ 9 w 89"/>
                <a:gd name="T53" fmla="*/ 77 h 204"/>
                <a:gd name="T54" fmla="*/ 8 w 89"/>
                <a:gd name="T55" fmla="*/ 78 h 204"/>
                <a:gd name="T56" fmla="*/ 7 w 89"/>
                <a:gd name="T57" fmla="*/ 78 h 204"/>
                <a:gd name="T58" fmla="*/ 4 w 89"/>
                <a:gd name="T59" fmla="*/ 85 h 204"/>
                <a:gd name="T60" fmla="*/ 4 w 89"/>
                <a:gd name="T61" fmla="*/ 86 h 204"/>
                <a:gd name="T62" fmla="*/ 3 w 89"/>
                <a:gd name="T63" fmla="*/ 87 h 204"/>
                <a:gd name="T64" fmla="*/ 1 w 89"/>
                <a:gd name="T65" fmla="*/ 88 h 204"/>
                <a:gd name="T66" fmla="*/ 9 w 89"/>
                <a:gd name="T67" fmla="*/ 97 h 204"/>
                <a:gd name="T68" fmla="*/ 21 w 89"/>
                <a:gd name="T69" fmla="*/ 142 h 204"/>
                <a:gd name="T70" fmla="*/ 34 w 89"/>
                <a:gd name="T71" fmla="*/ 144 h 204"/>
                <a:gd name="T72" fmla="*/ 46 w 89"/>
                <a:gd name="T73" fmla="*/ 130 h 204"/>
                <a:gd name="T74" fmla="*/ 57 w 89"/>
                <a:gd name="T75" fmla="*/ 150 h 204"/>
                <a:gd name="T76" fmla="*/ 67 w 89"/>
                <a:gd name="T77" fmla="*/ 193 h 204"/>
                <a:gd name="T78" fmla="*/ 71 w 89"/>
                <a:gd name="T79" fmla="*/ 198 h 204"/>
                <a:gd name="T80" fmla="*/ 73 w 89"/>
                <a:gd name="T81" fmla="*/ 194 h 204"/>
                <a:gd name="T82" fmla="*/ 70 w 89"/>
                <a:gd name="T83" fmla="*/ 182 h 204"/>
                <a:gd name="T84" fmla="*/ 62 w 89"/>
                <a:gd name="T85" fmla="*/ 155 h 204"/>
                <a:gd name="T86" fmla="*/ 64 w 89"/>
                <a:gd name="T87" fmla="*/ 146 h 204"/>
                <a:gd name="T88" fmla="*/ 65 w 89"/>
                <a:gd name="T89" fmla="*/ 145 h 204"/>
                <a:gd name="T90" fmla="*/ 53 w 89"/>
                <a:gd name="T91" fmla="*/ 125 h 204"/>
                <a:gd name="T92" fmla="*/ 64 w 89"/>
                <a:gd name="T93" fmla="*/ 102 h 204"/>
                <a:gd name="T94" fmla="*/ 77 w 89"/>
                <a:gd name="T95" fmla="*/ 96 h 204"/>
                <a:gd name="T96" fmla="*/ 81 w 89"/>
                <a:gd name="T97" fmla="*/ 9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" h="204">
                  <a:moveTo>
                    <a:pt x="81" y="93"/>
                  </a:moveTo>
                  <a:cubicBezTo>
                    <a:pt x="83" y="92"/>
                    <a:pt x="83" y="92"/>
                    <a:pt x="83" y="92"/>
                  </a:cubicBezTo>
                  <a:cubicBezTo>
                    <a:pt x="83" y="92"/>
                    <a:pt x="84" y="92"/>
                    <a:pt x="84" y="92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6" y="91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89"/>
                  </a:cubicBezTo>
                  <a:cubicBezTo>
                    <a:pt x="86" y="89"/>
                    <a:pt x="87" y="89"/>
                    <a:pt x="87" y="89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87"/>
                    <a:pt x="88" y="86"/>
                    <a:pt x="88" y="86"/>
                  </a:cubicBezTo>
                  <a:cubicBezTo>
                    <a:pt x="88" y="86"/>
                    <a:pt x="88" y="86"/>
                    <a:pt x="88" y="85"/>
                  </a:cubicBezTo>
                  <a:cubicBezTo>
                    <a:pt x="88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8" y="84"/>
                    <a:pt x="88" y="85"/>
                  </a:cubicBezTo>
                  <a:cubicBezTo>
                    <a:pt x="88" y="85"/>
                    <a:pt x="87" y="85"/>
                    <a:pt x="87" y="85"/>
                  </a:cubicBezTo>
                  <a:cubicBezTo>
                    <a:pt x="87" y="85"/>
                    <a:pt x="86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4" y="85"/>
                    <a:pt x="84" y="84"/>
                    <a:pt x="83" y="84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2" y="84"/>
                    <a:pt x="82" y="83"/>
                    <a:pt x="81" y="83"/>
                  </a:cubicBezTo>
                  <a:cubicBezTo>
                    <a:pt x="80" y="82"/>
                    <a:pt x="80" y="80"/>
                    <a:pt x="80" y="78"/>
                  </a:cubicBezTo>
                  <a:cubicBezTo>
                    <a:pt x="80" y="77"/>
                    <a:pt x="77" y="77"/>
                    <a:pt x="76" y="77"/>
                  </a:cubicBezTo>
                  <a:cubicBezTo>
                    <a:pt x="75" y="77"/>
                    <a:pt x="74" y="77"/>
                    <a:pt x="73" y="76"/>
                  </a:cubicBezTo>
                  <a:cubicBezTo>
                    <a:pt x="72" y="74"/>
                    <a:pt x="73" y="71"/>
                    <a:pt x="74" y="68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74" y="66"/>
                    <a:pt x="74" y="66"/>
                  </a:cubicBezTo>
                  <a:cubicBezTo>
                    <a:pt x="74" y="65"/>
                    <a:pt x="73" y="65"/>
                    <a:pt x="72" y="65"/>
                  </a:cubicBezTo>
                  <a:cubicBezTo>
                    <a:pt x="70" y="65"/>
                    <a:pt x="68" y="64"/>
                    <a:pt x="67" y="61"/>
                  </a:cubicBezTo>
                  <a:cubicBezTo>
                    <a:pt x="66" y="59"/>
                    <a:pt x="65" y="56"/>
                    <a:pt x="66" y="54"/>
                  </a:cubicBezTo>
                  <a:cubicBezTo>
                    <a:pt x="65" y="53"/>
                    <a:pt x="64" y="53"/>
                    <a:pt x="62" y="53"/>
                  </a:cubicBezTo>
                  <a:cubicBezTo>
                    <a:pt x="61" y="53"/>
                    <a:pt x="59" y="53"/>
                    <a:pt x="59" y="53"/>
                  </a:cubicBezTo>
                  <a:cubicBezTo>
                    <a:pt x="57" y="54"/>
                    <a:pt x="56" y="54"/>
                    <a:pt x="55" y="53"/>
                  </a:cubicBezTo>
                  <a:cubicBezTo>
                    <a:pt x="54" y="52"/>
                    <a:pt x="54" y="51"/>
                    <a:pt x="54" y="49"/>
                  </a:cubicBezTo>
                  <a:cubicBezTo>
                    <a:pt x="54" y="48"/>
                    <a:pt x="54" y="47"/>
                    <a:pt x="54" y="47"/>
                  </a:cubicBezTo>
                  <a:cubicBezTo>
                    <a:pt x="52" y="42"/>
                    <a:pt x="61" y="32"/>
                    <a:pt x="64" y="29"/>
                  </a:cubicBezTo>
                  <a:cubicBezTo>
                    <a:pt x="67" y="26"/>
                    <a:pt x="66" y="22"/>
                    <a:pt x="66" y="18"/>
                  </a:cubicBezTo>
                  <a:cubicBezTo>
                    <a:pt x="66" y="17"/>
                    <a:pt x="66" y="15"/>
                    <a:pt x="66" y="14"/>
                  </a:cubicBezTo>
                  <a:cubicBezTo>
                    <a:pt x="66" y="10"/>
                    <a:pt x="65" y="10"/>
                    <a:pt x="63" y="10"/>
                  </a:cubicBezTo>
                  <a:cubicBezTo>
                    <a:pt x="59" y="10"/>
                    <a:pt x="59" y="5"/>
                    <a:pt x="59" y="2"/>
                  </a:cubicBezTo>
                  <a:cubicBezTo>
                    <a:pt x="59" y="1"/>
                    <a:pt x="57" y="0"/>
                    <a:pt x="56" y="0"/>
                  </a:cubicBezTo>
                  <a:cubicBezTo>
                    <a:pt x="55" y="0"/>
                    <a:pt x="55" y="0"/>
                    <a:pt x="55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3" y="1"/>
                  </a:cubicBezTo>
                  <a:cubicBezTo>
                    <a:pt x="53" y="2"/>
                    <a:pt x="53" y="2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4"/>
                    <a:pt x="52" y="4"/>
                  </a:cubicBezTo>
                  <a:cubicBezTo>
                    <a:pt x="52" y="4"/>
                    <a:pt x="52" y="4"/>
                    <a:pt x="52" y="5"/>
                  </a:cubicBezTo>
                  <a:cubicBezTo>
                    <a:pt x="52" y="5"/>
                    <a:pt x="52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7"/>
                    <a:pt x="50" y="7"/>
                    <a:pt x="50" y="7"/>
                  </a:cubicBezTo>
                  <a:cubicBezTo>
                    <a:pt x="50" y="7"/>
                    <a:pt x="50" y="9"/>
                    <a:pt x="52" y="12"/>
                  </a:cubicBezTo>
                  <a:cubicBezTo>
                    <a:pt x="53" y="13"/>
                    <a:pt x="53" y="15"/>
                    <a:pt x="52" y="16"/>
                  </a:cubicBezTo>
                  <a:cubicBezTo>
                    <a:pt x="52" y="16"/>
                    <a:pt x="51" y="17"/>
                    <a:pt x="49" y="17"/>
                  </a:cubicBezTo>
                  <a:cubicBezTo>
                    <a:pt x="48" y="17"/>
                    <a:pt x="45" y="16"/>
                    <a:pt x="43" y="14"/>
                  </a:cubicBezTo>
                  <a:cubicBezTo>
                    <a:pt x="42" y="15"/>
                    <a:pt x="40" y="16"/>
                    <a:pt x="37" y="18"/>
                  </a:cubicBezTo>
                  <a:cubicBezTo>
                    <a:pt x="36" y="19"/>
                    <a:pt x="35" y="20"/>
                    <a:pt x="34" y="20"/>
                  </a:cubicBezTo>
                  <a:cubicBezTo>
                    <a:pt x="32" y="22"/>
                    <a:pt x="30" y="23"/>
                    <a:pt x="30" y="26"/>
                  </a:cubicBezTo>
                  <a:cubicBezTo>
                    <a:pt x="30" y="29"/>
                    <a:pt x="29" y="31"/>
                    <a:pt x="28" y="33"/>
                  </a:cubicBezTo>
                  <a:cubicBezTo>
                    <a:pt x="27" y="36"/>
                    <a:pt x="27" y="38"/>
                    <a:pt x="27" y="39"/>
                  </a:cubicBezTo>
                  <a:cubicBezTo>
                    <a:pt x="28" y="42"/>
                    <a:pt x="26" y="46"/>
                    <a:pt x="24" y="49"/>
                  </a:cubicBezTo>
                  <a:cubicBezTo>
                    <a:pt x="24" y="51"/>
                    <a:pt x="23" y="53"/>
                    <a:pt x="23" y="53"/>
                  </a:cubicBezTo>
                  <a:cubicBezTo>
                    <a:pt x="23" y="54"/>
                    <a:pt x="23" y="55"/>
                    <a:pt x="22" y="55"/>
                  </a:cubicBezTo>
                  <a:cubicBezTo>
                    <a:pt x="22" y="56"/>
                    <a:pt x="20" y="56"/>
                    <a:pt x="20" y="56"/>
                  </a:cubicBezTo>
                  <a:cubicBezTo>
                    <a:pt x="18" y="56"/>
                    <a:pt x="16" y="56"/>
                    <a:pt x="14" y="55"/>
                  </a:cubicBezTo>
                  <a:cubicBezTo>
                    <a:pt x="14" y="55"/>
                    <a:pt x="14" y="55"/>
                    <a:pt x="13" y="55"/>
                  </a:cubicBezTo>
                  <a:cubicBezTo>
                    <a:pt x="13" y="56"/>
                    <a:pt x="13" y="57"/>
                    <a:pt x="13" y="57"/>
                  </a:cubicBezTo>
                  <a:cubicBezTo>
                    <a:pt x="13" y="60"/>
                    <a:pt x="13" y="63"/>
                    <a:pt x="12" y="65"/>
                  </a:cubicBezTo>
                  <a:cubicBezTo>
                    <a:pt x="11" y="66"/>
                    <a:pt x="11" y="69"/>
                    <a:pt x="11" y="70"/>
                  </a:cubicBezTo>
                  <a:cubicBezTo>
                    <a:pt x="11" y="71"/>
                    <a:pt x="11" y="71"/>
                    <a:pt x="11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72"/>
                    <a:pt x="10" y="73"/>
                    <a:pt x="10" y="73"/>
                  </a:cubicBezTo>
                  <a:cubicBezTo>
                    <a:pt x="10" y="73"/>
                    <a:pt x="10" y="73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5"/>
                    <a:pt x="10" y="75"/>
                    <a:pt x="10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7" y="78"/>
                    <a:pt x="7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80"/>
                    <a:pt x="4" y="83"/>
                    <a:pt x="4" y="85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" y="92"/>
                    <a:pt x="6" y="96"/>
                    <a:pt x="9" y="97"/>
                  </a:cubicBezTo>
                  <a:cubicBezTo>
                    <a:pt x="15" y="99"/>
                    <a:pt x="19" y="108"/>
                    <a:pt x="23" y="121"/>
                  </a:cubicBezTo>
                  <a:cubicBezTo>
                    <a:pt x="25" y="129"/>
                    <a:pt x="24" y="137"/>
                    <a:pt x="21" y="141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43"/>
                    <a:pt x="22" y="143"/>
                    <a:pt x="23" y="143"/>
                  </a:cubicBezTo>
                  <a:cubicBezTo>
                    <a:pt x="24" y="144"/>
                    <a:pt x="24" y="144"/>
                    <a:pt x="25" y="144"/>
                  </a:cubicBezTo>
                  <a:cubicBezTo>
                    <a:pt x="29" y="146"/>
                    <a:pt x="32" y="146"/>
                    <a:pt x="34" y="144"/>
                  </a:cubicBezTo>
                  <a:cubicBezTo>
                    <a:pt x="35" y="142"/>
                    <a:pt x="36" y="141"/>
                    <a:pt x="38" y="139"/>
                  </a:cubicBezTo>
                  <a:cubicBezTo>
                    <a:pt x="40" y="137"/>
                    <a:pt x="42" y="135"/>
                    <a:pt x="43" y="133"/>
                  </a:cubicBezTo>
                  <a:cubicBezTo>
                    <a:pt x="43" y="131"/>
                    <a:pt x="45" y="130"/>
                    <a:pt x="46" y="130"/>
                  </a:cubicBezTo>
                  <a:cubicBezTo>
                    <a:pt x="47" y="130"/>
                    <a:pt x="49" y="132"/>
                    <a:pt x="50" y="134"/>
                  </a:cubicBezTo>
                  <a:cubicBezTo>
                    <a:pt x="51" y="135"/>
                    <a:pt x="51" y="136"/>
                    <a:pt x="52" y="137"/>
                  </a:cubicBezTo>
                  <a:cubicBezTo>
                    <a:pt x="55" y="139"/>
                    <a:pt x="57" y="144"/>
                    <a:pt x="57" y="150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8" y="158"/>
                    <a:pt x="59" y="170"/>
                    <a:pt x="62" y="173"/>
                  </a:cubicBezTo>
                  <a:cubicBezTo>
                    <a:pt x="68" y="179"/>
                    <a:pt x="69" y="190"/>
                    <a:pt x="67" y="193"/>
                  </a:cubicBezTo>
                  <a:cubicBezTo>
                    <a:pt x="67" y="195"/>
                    <a:pt x="67" y="197"/>
                    <a:pt x="68" y="199"/>
                  </a:cubicBezTo>
                  <a:cubicBezTo>
                    <a:pt x="68" y="200"/>
                    <a:pt x="69" y="202"/>
                    <a:pt x="69" y="204"/>
                  </a:cubicBezTo>
                  <a:cubicBezTo>
                    <a:pt x="70" y="202"/>
                    <a:pt x="70" y="200"/>
                    <a:pt x="71" y="198"/>
                  </a:cubicBezTo>
                  <a:cubicBezTo>
                    <a:pt x="71" y="198"/>
                    <a:pt x="71" y="198"/>
                    <a:pt x="71" y="197"/>
                  </a:cubicBezTo>
                  <a:cubicBezTo>
                    <a:pt x="72" y="197"/>
                    <a:pt x="72" y="196"/>
                    <a:pt x="72" y="195"/>
                  </a:cubicBezTo>
                  <a:cubicBezTo>
                    <a:pt x="72" y="194"/>
                    <a:pt x="73" y="194"/>
                    <a:pt x="73" y="194"/>
                  </a:cubicBezTo>
                  <a:cubicBezTo>
                    <a:pt x="73" y="193"/>
                    <a:pt x="73" y="192"/>
                    <a:pt x="74" y="190"/>
                  </a:cubicBezTo>
                  <a:cubicBezTo>
                    <a:pt x="74" y="189"/>
                    <a:pt x="73" y="188"/>
                    <a:pt x="72" y="187"/>
                  </a:cubicBezTo>
                  <a:cubicBezTo>
                    <a:pt x="71" y="186"/>
                    <a:pt x="70" y="184"/>
                    <a:pt x="70" y="182"/>
                  </a:cubicBezTo>
                  <a:cubicBezTo>
                    <a:pt x="70" y="179"/>
                    <a:pt x="70" y="173"/>
                    <a:pt x="66" y="170"/>
                  </a:cubicBezTo>
                  <a:cubicBezTo>
                    <a:pt x="63" y="167"/>
                    <a:pt x="61" y="162"/>
                    <a:pt x="61" y="159"/>
                  </a:cubicBezTo>
                  <a:cubicBezTo>
                    <a:pt x="61" y="157"/>
                    <a:pt x="61" y="156"/>
                    <a:pt x="62" y="155"/>
                  </a:cubicBezTo>
                  <a:cubicBezTo>
                    <a:pt x="63" y="154"/>
                    <a:pt x="63" y="152"/>
                    <a:pt x="63" y="150"/>
                  </a:cubicBezTo>
                  <a:cubicBezTo>
                    <a:pt x="63" y="149"/>
                    <a:pt x="63" y="148"/>
                    <a:pt x="64" y="147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5"/>
                  </a:cubicBezTo>
                  <a:cubicBezTo>
                    <a:pt x="65" y="145"/>
                    <a:pt x="65" y="145"/>
                    <a:pt x="65" y="145"/>
                  </a:cubicBezTo>
                  <a:cubicBezTo>
                    <a:pt x="63" y="143"/>
                    <a:pt x="63" y="141"/>
                    <a:pt x="63" y="139"/>
                  </a:cubicBezTo>
                  <a:cubicBezTo>
                    <a:pt x="63" y="138"/>
                    <a:pt x="63" y="137"/>
                    <a:pt x="63" y="137"/>
                  </a:cubicBezTo>
                  <a:cubicBezTo>
                    <a:pt x="60" y="136"/>
                    <a:pt x="53" y="128"/>
                    <a:pt x="53" y="125"/>
                  </a:cubicBezTo>
                  <a:cubicBezTo>
                    <a:pt x="53" y="123"/>
                    <a:pt x="54" y="115"/>
                    <a:pt x="55" y="108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103"/>
                    <a:pt x="61" y="102"/>
                    <a:pt x="64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9" y="102"/>
                    <a:pt x="70" y="101"/>
                    <a:pt x="70" y="100"/>
                  </a:cubicBezTo>
                  <a:cubicBezTo>
                    <a:pt x="72" y="98"/>
                    <a:pt x="75" y="97"/>
                    <a:pt x="77" y="96"/>
                  </a:cubicBezTo>
                  <a:cubicBezTo>
                    <a:pt x="79" y="95"/>
                    <a:pt x="80" y="95"/>
                    <a:pt x="81" y="94"/>
                  </a:cubicBezTo>
                  <a:cubicBezTo>
                    <a:pt x="81" y="94"/>
                    <a:pt x="81" y="94"/>
                    <a:pt x="81" y="94"/>
                  </a:cubicBezTo>
                  <a:lnTo>
                    <a:pt x="81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22" name="Freeform 1125"/>
            <p:cNvSpPr>
              <a:spLocks/>
            </p:cNvSpPr>
            <p:nvPr/>
          </p:nvSpPr>
          <p:spPr bwMode="auto">
            <a:xfrm>
              <a:off x="4361" y="2067"/>
              <a:ext cx="73" cy="159"/>
            </a:xfrm>
            <a:custGeom>
              <a:avLst/>
              <a:gdLst>
                <a:gd name="T0" fmla="*/ 1 w 77"/>
                <a:gd name="T1" fmla="*/ 11 h 167"/>
                <a:gd name="T2" fmla="*/ 2 w 77"/>
                <a:gd name="T3" fmla="*/ 12 h 167"/>
                <a:gd name="T4" fmla="*/ 3 w 77"/>
                <a:gd name="T5" fmla="*/ 14 h 167"/>
                <a:gd name="T6" fmla="*/ 8 w 77"/>
                <a:gd name="T7" fmla="*/ 23 h 167"/>
                <a:gd name="T8" fmla="*/ 9 w 77"/>
                <a:gd name="T9" fmla="*/ 24 h 167"/>
                <a:gd name="T10" fmla="*/ 9 w 77"/>
                <a:gd name="T11" fmla="*/ 24 h 167"/>
                <a:gd name="T12" fmla="*/ 10 w 77"/>
                <a:gd name="T13" fmla="*/ 25 h 167"/>
                <a:gd name="T14" fmla="*/ 14 w 77"/>
                <a:gd name="T15" fmla="*/ 26 h 167"/>
                <a:gd name="T16" fmla="*/ 20 w 77"/>
                <a:gd name="T17" fmla="*/ 25 h 167"/>
                <a:gd name="T18" fmla="*/ 27 w 77"/>
                <a:gd name="T19" fmla="*/ 34 h 167"/>
                <a:gd name="T20" fmla="*/ 23 w 77"/>
                <a:gd name="T21" fmla="*/ 43 h 167"/>
                <a:gd name="T22" fmla="*/ 26 w 77"/>
                <a:gd name="T23" fmla="*/ 48 h 167"/>
                <a:gd name="T24" fmla="*/ 35 w 77"/>
                <a:gd name="T25" fmla="*/ 59 h 167"/>
                <a:gd name="T26" fmla="*/ 42 w 77"/>
                <a:gd name="T27" fmla="*/ 68 h 167"/>
                <a:gd name="T28" fmla="*/ 53 w 77"/>
                <a:gd name="T29" fmla="*/ 81 h 167"/>
                <a:gd name="T30" fmla="*/ 59 w 77"/>
                <a:gd name="T31" fmla="*/ 97 h 167"/>
                <a:gd name="T32" fmla="*/ 59 w 77"/>
                <a:gd name="T33" fmla="*/ 104 h 167"/>
                <a:gd name="T34" fmla="*/ 59 w 77"/>
                <a:gd name="T35" fmla="*/ 107 h 167"/>
                <a:gd name="T36" fmla="*/ 60 w 77"/>
                <a:gd name="T37" fmla="*/ 110 h 167"/>
                <a:gd name="T38" fmla="*/ 62 w 77"/>
                <a:gd name="T39" fmla="*/ 114 h 167"/>
                <a:gd name="T40" fmla="*/ 54 w 77"/>
                <a:gd name="T41" fmla="*/ 129 h 167"/>
                <a:gd name="T42" fmla="*/ 46 w 77"/>
                <a:gd name="T43" fmla="*/ 137 h 167"/>
                <a:gd name="T44" fmla="*/ 42 w 77"/>
                <a:gd name="T45" fmla="*/ 136 h 167"/>
                <a:gd name="T46" fmla="*/ 43 w 77"/>
                <a:gd name="T47" fmla="*/ 139 h 167"/>
                <a:gd name="T48" fmla="*/ 41 w 77"/>
                <a:gd name="T49" fmla="*/ 147 h 167"/>
                <a:gd name="T50" fmla="*/ 32 w 77"/>
                <a:gd name="T51" fmla="*/ 146 h 167"/>
                <a:gd name="T52" fmla="*/ 31 w 77"/>
                <a:gd name="T53" fmla="*/ 147 h 167"/>
                <a:gd name="T54" fmla="*/ 30 w 77"/>
                <a:gd name="T55" fmla="*/ 148 h 167"/>
                <a:gd name="T56" fmla="*/ 29 w 77"/>
                <a:gd name="T57" fmla="*/ 149 h 167"/>
                <a:gd name="T58" fmla="*/ 26 w 77"/>
                <a:gd name="T59" fmla="*/ 150 h 167"/>
                <a:gd name="T60" fmla="*/ 29 w 77"/>
                <a:gd name="T61" fmla="*/ 152 h 167"/>
                <a:gd name="T62" fmla="*/ 29 w 77"/>
                <a:gd name="T63" fmla="*/ 158 h 167"/>
                <a:gd name="T64" fmla="*/ 29 w 77"/>
                <a:gd name="T65" fmla="*/ 167 h 167"/>
                <a:gd name="T66" fmla="*/ 40 w 77"/>
                <a:gd name="T67" fmla="*/ 158 h 167"/>
                <a:gd name="T68" fmla="*/ 40 w 77"/>
                <a:gd name="T69" fmla="*/ 158 h 167"/>
                <a:gd name="T70" fmla="*/ 44 w 77"/>
                <a:gd name="T71" fmla="*/ 152 h 167"/>
                <a:gd name="T72" fmla="*/ 49 w 77"/>
                <a:gd name="T73" fmla="*/ 146 h 167"/>
                <a:gd name="T74" fmla="*/ 53 w 77"/>
                <a:gd name="T75" fmla="*/ 147 h 167"/>
                <a:gd name="T76" fmla="*/ 67 w 77"/>
                <a:gd name="T77" fmla="*/ 140 h 167"/>
                <a:gd name="T78" fmla="*/ 75 w 77"/>
                <a:gd name="T79" fmla="*/ 126 h 167"/>
                <a:gd name="T80" fmla="*/ 73 w 77"/>
                <a:gd name="T81" fmla="*/ 100 h 167"/>
                <a:gd name="T82" fmla="*/ 64 w 77"/>
                <a:gd name="T83" fmla="*/ 84 h 167"/>
                <a:gd name="T84" fmla="*/ 45 w 77"/>
                <a:gd name="T85" fmla="*/ 69 h 167"/>
                <a:gd name="T86" fmla="*/ 40 w 77"/>
                <a:gd name="T87" fmla="*/ 60 h 167"/>
                <a:gd name="T88" fmla="*/ 42 w 77"/>
                <a:gd name="T89" fmla="*/ 36 h 167"/>
                <a:gd name="T90" fmla="*/ 46 w 77"/>
                <a:gd name="T91" fmla="*/ 26 h 167"/>
                <a:gd name="T92" fmla="*/ 57 w 77"/>
                <a:gd name="T93" fmla="*/ 20 h 167"/>
                <a:gd name="T94" fmla="*/ 56 w 77"/>
                <a:gd name="T95" fmla="*/ 20 h 167"/>
                <a:gd name="T96" fmla="*/ 54 w 77"/>
                <a:gd name="T97" fmla="*/ 19 h 167"/>
                <a:gd name="T98" fmla="*/ 52 w 77"/>
                <a:gd name="T99" fmla="*/ 17 h 167"/>
                <a:gd name="T100" fmla="*/ 50 w 77"/>
                <a:gd name="T101" fmla="*/ 16 h 167"/>
                <a:gd name="T102" fmla="*/ 48 w 77"/>
                <a:gd name="T103" fmla="*/ 14 h 167"/>
                <a:gd name="T104" fmla="*/ 46 w 77"/>
                <a:gd name="T105" fmla="*/ 13 h 167"/>
                <a:gd name="T106" fmla="*/ 45 w 77"/>
                <a:gd name="T107" fmla="*/ 11 h 167"/>
                <a:gd name="T108" fmla="*/ 45 w 77"/>
                <a:gd name="T109" fmla="*/ 7 h 167"/>
                <a:gd name="T110" fmla="*/ 46 w 77"/>
                <a:gd name="T111" fmla="*/ 6 h 167"/>
                <a:gd name="T112" fmla="*/ 33 w 77"/>
                <a:gd name="T113" fmla="*/ 0 h 167"/>
                <a:gd name="T114" fmla="*/ 27 w 77"/>
                <a:gd name="T115" fmla="*/ 5 h 167"/>
                <a:gd name="T116" fmla="*/ 22 w 77"/>
                <a:gd name="T117" fmla="*/ 7 h 167"/>
                <a:gd name="T118" fmla="*/ 11 w 77"/>
                <a:gd name="T119" fmla="*/ 7 h 167"/>
                <a:gd name="T120" fmla="*/ 6 w 77"/>
                <a:gd name="T121" fmla="*/ 8 h 167"/>
                <a:gd name="T122" fmla="*/ 1 w 77"/>
                <a:gd name="T123" fmla="*/ 7 h 167"/>
                <a:gd name="T124" fmla="*/ 0 w 77"/>
                <a:gd name="T125" fmla="*/ 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" h="167">
                  <a:moveTo>
                    <a:pt x="0" y="10"/>
                  </a:moveTo>
                  <a:cubicBezTo>
                    <a:pt x="1" y="10"/>
                    <a:pt x="1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6" y="18"/>
                    <a:pt x="8" y="20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3" y="26"/>
                    <a:pt x="14" y="26"/>
                  </a:cubicBezTo>
                  <a:cubicBezTo>
                    <a:pt x="14" y="26"/>
                    <a:pt x="15" y="26"/>
                    <a:pt x="15" y="26"/>
                  </a:cubicBezTo>
                  <a:cubicBezTo>
                    <a:pt x="16" y="25"/>
                    <a:pt x="18" y="25"/>
                    <a:pt x="20" y="25"/>
                  </a:cubicBezTo>
                  <a:cubicBezTo>
                    <a:pt x="23" y="25"/>
                    <a:pt x="25" y="27"/>
                    <a:pt x="25" y="30"/>
                  </a:cubicBezTo>
                  <a:cubicBezTo>
                    <a:pt x="26" y="32"/>
                    <a:pt x="26" y="33"/>
                    <a:pt x="27" y="34"/>
                  </a:cubicBezTo>
                  <a:cubicBezTo>
                    <a:pt x="28" y="35"/>
                    <a:pt x="29" y="36"/>
                    <a:pt x="29" y="39"/>
                  </a:cubicBezTo>
                  <a:cubicBezTo>
                    <a:pt x="29" y="42"/>
                    <a:pt x="26" y="43"/>
                    <a:pt x="23" y="43"/>
                  </a:cubicBezTo>
                  <a:cubicBezTo>
                    <a:pt x="22" y="43"/>
                    <a:pt x="21" y="44"/>
                    <a:pt x="20" y="44"/>
                  </a:cubicBezTo>
                  <a:cubicBezTo>
                    <a:pt x="21" y="45"/>
                    <a:pt x="24" y="47"/>
                    <a:pt x="26" y="48"/>
                  </a:cubicBezTo>
                  <a:cubicBezTo>
                    <a:pt x="30" y="50"/>
                    <a:pt x="33" y="52"/>
                    <a:pt x="33" y="54"/>
                  </a:cubicBezTo>
                  <a:cubicBezTo>
                    <a:pt x="33" y="55"/>
                    <a:pt x="34" y="57"/>
                    <a:pt x="35" y="59"/>
                  </a:cubicBezTo>
                  <a:cubicBezTo>
                    <a:pt x="36" y="60"/>
                    <a:pt x="37" y="62"/>
                    <a:pt x="38" y="64"/>
                  </a:cubicBezTo>
                  <a:cubicBezTo>
                    <a:pt x="39" y="65"/>
                    <a:pt x="40" y="67"/>
                    <a:pt x="42" y="68"/>
                  </a:cubicBezTo>
                  <a:cubicBezTo>
                    <a:pt x="44" y="71"/>
                    <a:pt x="47" y="73"/>
                    <a:pt x="47" y="76"/>
                  </a:cubicBezTo>
                  <a:cubicBezTo>
                    <a:pt x="48" y="78"/>
                    <a:pt x="51" y="80"/>
                    <a:pt x="53" y="81"/>
                  </a:cubicBezTo>
                  <a:cubicBezTo>
                    <a:pt x="54" y="82"/>
                    <a:pt x="55" y="83"/>
                    <a:pt x="56" y="84"/>
                  </a:cubicBezTo>
                  <a:cubicBezTo>
                    <a:pt x="59" y="87"/>
                    <a:pt x="60" y="93"/>
                    <a:pt x="59" y="97"/>
                  </a:cubicBezTo>
                  <a:cubicBezTo>
                    <a:pt x="59" y="98"/>
                    <a:pt x="59" y="99"/>
                    <a:pt x="59" y="101"/>
                  </a:cubicBezTo>
                  <a:cubicBezTo>
                    <a:pt x="59" y="102"/>
                    <a:pt x="59" y="103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5"/>
                    <a:pt x="59" y="106"/>
                    <a:pt x="59" y="107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60" y="108"/>
                    <a:pt x="60" y="109"/>
                    <a:pt x="60" y="110"/>
                  </a:cubicBezTo>
                  <a:cubicBezTo>
                    <a:pt x="60" y="110"/>
                    <a:pt x="61" y="111"/>
                    <a:pt x="61" y="111"/>
                  </a:cubicBezTo>
                  <a:cubicBezTo>
                    <a:pt x="61" y="112"/>
                    <a:pt x="62" y="113"/>
                    <a:pt x="62" y="114"/>
                  </a:cubicBezTo>
                  <a:cubicBezTo>
                    <a:pt x="66" y="120"/>
                    <a:pt x="61" y="124"/>
                    <a:pt x="57" y="127"/>
                  </a:cubicBezTo>
                  <a:cubicBezTo>
                    <a:pt x="56" y="127"/>
                    <a:pt x="55" y="128"/>
                    <a:pt x="54" y="129"/>
                  </a:cubicBezTo>
                  <a:cubicBezTo>
                    <a:pt x="54" y="130"/>
                    <a:pt x="53" y="131"/>
                    <a:pt x="53" y="132"/>
                  </a:cubicBezTo>
                  <a:cubicBezTo>
                    <a:pt x="52" y="134"/>
                    <a:pt x="51" y="137"/>
                    <a:pt x="46" y="137"/>
                  </a:cubicBezTo>
                  <a:cubicBezTo>
                    <a:pt x="45" y="137"/>
                    <a:pt x="44" y="137"/>
                    <a:pt x="42" y="136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2" y="137"/>
                    <a:pt x="42" y="138"/>
                    <a:pt x="43" y="138"/>
                  </a:cubicBezTo>
                  <a:cubicBezTo>
                    <a:pt x="43" y="138"/>
                    <a:pt x="43" y="139"/>
                    <a:pt x="43" y="139"/>
                  </a:cubicBezTo>
                  <a:cubicBezTo>
                    <a:pt x="44" y="141"/>
                    <a:pt x="45" y="143"/>
                    <a:pt x="44" y="145"/>
                  </a:cubicBezTo>
                  <a:cubicBezTo>
                    <a:pt x="44" y="146"/>
                    <a:pt x="43" y="147"/>
                    <a:pt x="41" y="147"/>
                  </a:cubicBezTo>
                  <a:cubicBezTo>
                    <a:pt x="39" y="147"/>
                    <a:pt x="37" y="147"/>
                    <a:pt x="35" y="146"/>
                  </a:cubicBezTo>
                  <a:cubicBezTo>
                    <a:pt x="34" y="146"/>
                    <a:pt x="33" y="146"/>
                    <a:pt x="32" y="146"/>
                  </a:cubicBezTo>
                  <a:cubicBezTo>
                    <a:pt x="32" y="146"/>
                    <a:pt x="31" y="146"/>
                    <a:pt x="31" y="146"/>
                  </a:cubicBezTo>
                  <a:cubicBezTo>
                    <a:pt x="31" y="146"/>
                    <a:pt x="31" y="147"/>
                    <a:pt x="31" y="147"/>
                  </a:cubicBezTo>
                  <a:cubicBezTo>
                    <a:pt x="31" y="147"/>
                    <a:pt x="31" y="147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29" y="148"/>
                    <a:pt x="29" y="149"/>
                  </a:cubicBezTo>
                  <a:cubicBezTo>
                    <a:pt x="29" y="149"/>
                    <a:pt x="29" y="149"/>
                    <a:pt x="29" y="149"/>
                  </a:cubicBezTo>
                  <a:cubicBezTo>
                    <a:pt x="28" y="149"/>
                    <a:pt x="27" y="150"/>
                    <a:pt x="27" y="150"/>
                  </a:cubicBezTo>
                  <a:cubicBezTo>
                    <a:pt x="27" y="150"/>
                    <a:pt x="26" y="150"/>
                    <a:pt x="26" y="150"/>
                  </a:cubicBezTo>
                  <a:cubicBezTo>
                    <a:pt x="27" y="151"/>
                    <a:pt x="27" y="151"/>
                    <a:pt x="28" y="151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3"/>
                    <a:pt x="30" y="153"/>
                    <a:pt x="31" y="154"/>
                  </a:cubicBezTo>
                  <a:cubicBezTo>
                    <a:pt x="31" y="156"/>
                    <a:pt x="30" y="157"/>
                    <a:pt x="29" y="158"/>
                  </a:cubicBezTo>
                  <a:cubicBezTo>
                    <a:pt x="28" y="160"/>
                    <a:pt x="27" y="161"/>
                    <a:pt x="27" y="163"/>
                  </a:cubicBezTo>
                  <a:cubicBezTo>
                    <a:pt x="27" y="166"/>
                    <a:pt x="28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30" y="164"/>
                    <a:pt x="37" y="159"/>
                    <a:pt x="40" y="158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0" y="154"/>
                    <a:pt x="42" y="154"/>
                    <a:pt x="43" y="154"/>
                  </a:cubicBezTo>
                  <a:cubicBezTo>
                    <a:pt x="43" y="154"/>
                    <a:pt x="43" y="153"/>
                    <a:pt x="44" y="152"/>
                  </a:cubicBezTo>
                  <a:cubicBezTo>
                    <a:pt x="44" y="151"/>
                    <a:pt x="44" y="150"/>
                    <a:pt x="44" y="149"/>
                  </a:cubicBezTo>
                  <a:cubicBezTo>
                    <a:pt x="46" y="147"/>
                    <a:pt x="48" y="146"/>
                    <a:pt x="49" y="146"/>
                  </a:cubicBezTo>
                  <a:cubicBezTo>
                    <a:pt x="50" y="146"/>
                    <a:pt x="50" y="146"/>
                    <a:pt x="51" y="146"/>
                  </a:cubicBezTo>
                  <a:cubicBezTo>
                    <a:pt x="52" y="146"/>
                    <a:pt x="52" y="147"/>
                    <a:pt x="53" y="147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7" y="147"/>
                    <a:pt x="62" y="143"/>
                    <a:pt x="67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73" y="136"/>
                    <a:pt x="73" y="136"/>
                    <a:pt x="75" y="126"/>
                  </a:cubicBezTo>
                  <a:cubicBezTo>
                    <a:pt x="77" y="119"/>
                    <a:pt x="75" y="110"/>
                    <a:pt x="74" y="105"/>
                  </a:cubicBezTo>
                  <a:cubicBezTo>
                    <a:pt x="73" y="103"/>
                    <a:pt x="73" y="101"/>
                    <a:pt x="73" y="100"/>
                  </a:cubicBezTo>
                  <a:cubicBezTo>
                    <a:pt x="73" y="98"/>
                    <a:pt x="66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2" y="84"/>
                    <a:pt x="57" y="81"/>
                    <a:pt x="47" y="70"/>
                  </a:cubicBezTo>
                  <a:cubicBezTo>
                    <a:pt x="46" y="70"/>
                    <a:pt x="45" y="69"/>
                    <a:pt x="45" y="69"/>
                  </a:cubicBezTo>
                  <a:cubicBezTo>
                    <a:pt x="43" y="67"/>
                    <a:pt x="43" y="66"/>
                    <a:pt x="42" y="64"/>
                  </a:cubicBezTo>
                  <a:cubicBezTo>
                    <a:pt x="42" y="63"/>
                    <a:pt x="41" y="61"/>
                    <a:pt x="40" y="60"/>
                  </a:cubicBezTo>
                  <a:cubicBezTo>
                    <a:pt x="36" y="56"/>
                    <a:pt x="35" y="49"/>
                    <a:pt x="36" y="43"/>
                  </a:cubicBezTo>
                  <a:cubicBezTo>
                    <a:pt x="37" y="39"/>
                    <a:pt x="39" y="37"/>
                    <a:pt x="42" y="36"/>
                  </a:cubicBezTo>
                  <a:cubicBezTo>
                    <a:pt x="43" y="35"/>
                    <a:pt x="44" y="34"/>
                    <a:pt x="44" y="33"/>
                  </a:cubicBezTo>
                  <a:cubicBezTo>
                    <a:pt x="44" y="30"/>
                    <a:pt x="45" y="28"/>
                    <a:pt x="46" y="26"/>
                  </a:cubicBezTo>
                  <a:cubicBezTo>
                    <a:pt x="47" y="25"/>
                    <a:pt x="48" y="25"/>
                    <a:pt x="50" y="25"/>
                  </a:cubicBezTo>
                  <a:cubicBezTo>
                    <a:pt x="53" y="24"/>
                    <a:pt x="56" y="22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6" y="20"/>
                    <a:pt x="56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5" y="19"/>
                    <a:pt x="55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8"/>
                    <a:pt x="53" y="18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6"/>
                  </a:cubicBezTo>
                  <a:cubicBezTo>
                    <a:pt x="50" y="16"/>
                    <a:pt x="50" y="16"/>
                    <a:pt x="49" y="16"/>
                  </a:cubicBezTo>
                  <a:cubicBezTo>
                    <a:pt x="49" y="15"/>
                    <a:pt x="48" y="15"/>
                    <a:pt x="48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3"/>
                    <a:pt x="47" y="13"/>
                    <a:pt x="46" y="1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5" y="12"/>
                    <a:pt x="45" y="11"/>
                    <a:pt x="45" y="11"/>
                  </a:cubicBezTo>
                  <a:cubicBezTo>
                    <a:pt x="45" y="11"/>
                    <a:pt x="45" y="10"/>
                    <a:pt x="45" y="10"/>
                  </a:cubicBezTo>
                  <a:cubicBezTo>
                    <a:pt x="45" y="9"/>
                    <a:pt x="45" y="8"/>
                    <a:pt x="45" y="7"/>
                  </a:cubicBezTo>
                  <a:cubicBezTo>
                    <a:pt x="46" y="7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5" y="5"/>
                    <a:pt x="43" y="5"/>
                  </a:cubicBezTo>
                  <a:cubicBezTo>
                    <a:pt x="37" y="4"/>
                    <a:pt x="35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28" y="3"/>
                    <a:pt x="27" y="5"/>
                  </a:cubicBezTo>
                  <a:cubicBezTo>
                    <a:pt x="26" y="6"/>
                    <a:pt x="25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1" y="6"/>
                    <a:pt x="20" y="6"/>
                    <a:pt x="19" y="7"/>
                  </a:cubicBezTo>
                  <a:cubicBezTo>
                    <a:pt x="16" y="8"/>
                    <a:pt x="13" y="7"/>
                    <a:pt x="11" y="7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8"/>
                    <a:pt x="8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7"/>
                    <a:pt x="2" y="7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23" name="Freeform 1126"/>
            <p:cNvSpPr>
              <a:spLocks/>
            </p:cNvSpPr>
            <p:nvPr/>
          </p:nvSpPr>
          <p:spPr bwMode="auto">
            <a:xfrm>
              <a:off x="4340" y="2077"/>
              <a:ext cx="73" cy="91"/>
            </a:xfrm>
            <a:custGeom>
              <a:avLst/>
              <a:gdLst>
                <a:gd name="T0" fmla="*/ 16 w 77"/>
                <a:gd name="T1" fmla="*/ 0 h 95"/>
                <a:gd name="T2" fmla="*/ 14 w 77"/>
                <a:gd name="T3" fmla="*/ 0 h 95"/>
                <a:gd name="T4" fmla="*/ 14 w 77"/>
                <a:gd name="T5" fmla="*/ 2 h 95"/>
                <a:gd name="T6" fmla="*/ 11 w 77"/>
                <a:gd name="T7" fmla="*/ 14 h 95"/>
                <a:gd name="T8" fmla="*/ 6 w 77"/>
                <a:gd name="T9" fmla="*/ 10 h 95"/>
                <a:gd name="T10" fmla="*/ 5 w 77"/>
                <a:gd name="T11" fmla="*/ 12 h 95"/>
                <a:gd name="T12" fmla="*/ 4 w 77"/>
                <a:gd name="T13" fmla="*/ 14 h 95"/>
                <a:gd name="T14" fmla="*/ 3 w 77"/>
                <a:gd name="T15" fmla="*/ 15 h 95"/>
                <a:gd name="T16" fmla="*/ 2 w 77"/>
                <a:gd name="T17" fmla="*/ 18 h 95"/>
                <a:gd name="T18" fmla="*/ 2 w 77"/>
                <a:gd name="T19" fmla="*/ 19 h 95"/>
                <a:gd name="T20" fmla="*/ 1 w 77"/>
                <a:gd name="T21" fmla="*/ 20 h 95"/>
                <a:gd name="T22" fmla="*/ 0 w 77"/>
                <a:gd name="T23" fmla="*/ 20 h 95"/>
                <a:gd name="T24" fmla="*/ 0 w 77"/>
                <a:gd name="T25" fmla="*/ 20 h 95"/>
                <a:gd name="T26" fmla="*/ 1 w 77"/>
                <a:gd name="T27" fmla="*/ 25 h 95"/>
                <a:gd name="T28" fmla="*/ 3 w 77"/>
                <a:gd name="T29" fmla="*/ 30 h 95"/>
                <a:gd name="T30" fmla="*/ 6 w 77"/>
                <a:gd name="T31" fmla="*/ 30 h 95"/>
                <a:gd name="T32" fmla="*/ 7 w 77"/>
                <a:gd name="T33" fmla="*/ 30 h 95"/>
                <a:gd name="T34" fmla="*/ 8 w 77"/>
                <a:gd name="T35" fmla="*/ 31 h 95"/>
                <a:gd name="T36" fmla="*/ 9 w 77"/>
                <a:gd name="T37" fmla="*/ 41 h 95"/>
                <a:gd name="T38" fmla="*/ 8 w 77"/>
                <a:gd name="T39" fmla="*/ 47 h 95"/>
                <a:gd name="T40" fmla="*/ 5 w 77"/>
                <a:gd name="T41" fmla="*/ 53 h 95"/>
                <a:gd name="T42" fmla="*/ 5 w 77"/>
                <a:gd name="T43" fmla="*/ 54 h 95"/>
                <a:gd name="T44" fmla="*/ 12 w 77"/>
                <a:gd name="T45" fmla="*/ 49 h 95"/>
                <a:gd name="T46" fmla="*/ 24 w 77"/>
                <a:gd name="T47" fmla="*/ 49 h 95"/>
                <a:gd name="T48" fmla="*/ 34 w 77"/>
                <a:gd name="T49" fmla="*/ 44 h 95"/>
                <a:gd name="T50" fmla="*/ 41 w 77"/>
                <a:gd name="T51" fmla="*/ 46 h 95"/>
                <a:gd name="T52" fmla="*/ 49 w 77"/>
                <a:gd name="T53" fmla="*/ 54 h 95"/>
                <a:gd name="T54" fmla="*/ 49 w 77"/>
                <a:gd name="T55" fmla="*/ 67 h 95"/>
                <a:gd name="T56" fmla="*/ 58 w 77"/>
                <a:gd name="T57" fmla="*/ 85 h 95"/>
                <a:gd name="T58" fmla="*/ 59 w 77"/>
                <a:gd name="T59" fmla="*/ 87 h 95"/>
                <a:gd name="T60" fmla="*/ 59 w 77"/>
                <a:gd name="T61" fmla="*/ 89 h 95"/>
                <a:gd name="T62" fmla="*/ 59 w 77"/>
                <a:gd name="T63" fmla="*/ 91 h 95"/>
                <a:gd name="T64" fmla="*/ 58 w 77"/>
                <a:gd name="T65" fmla="*/ 93 h 95"/>
                <a:gd name="T66" fmla="*/ 58 w 77"/>
                <a:gd name="T67" fmla="*/ 93 h 95"/>
                <a:gd name="T68" fmla="*/ 61 w 77"/>
                <a:gd name="T69" fmla="*/ 94 h 95"/>
                <a:gd name="T70" fmla="*/ 71 w 77"/>
                <a:gd name="T71" fmla="*/ 90 h 95"/>
                <a:gd name="T72" fmla="*/ 74 w 77"/>
                <a:gd name="T73" fmla="*/ 90 h 95"/>
                <a:gd name="T74" fmla="*/ 75 w 77"/>
                <a:gd name="T75" fmla="*/ 90 h 95"/>
                <a:gd name="T76" fmla="*/ 76 w 77"/>
                <a:gd name="T77" fmla="*/ 89 h 95"/>
                <a:gd name="T78" fmla="*/ 77 w 77"/>
                <a:gd name="T79" fmla="*/ 89 h 95"/>
                <a:gd name="T80" fmla="*/ 77 w 77"/>
                <a:gd name="T81" fmla="*/ 87 h 95"/>
                <a:gd name="T82" fmla="*/ 77 w 77"/>
                <a:gd name="T83" fmla="*/ 85 h 95"/>
                <a:gd name="T84" fmla="*/ 77 w 77"/>
                <a:gd name="T85" fmla="*/ 82 h 95"/>
                <a:gd name="T86" fmla="*/ 75 w 77"/>
                <a:gd name="T87" fmla="*/ 76 h 95"/>
                <a:gd name="T88" fmla="*/ 66 w 77"/>
                <a:gd name="T89" fmla="*/ 66 h 95"/>
                <a:gd name="T90" fmla="*/ 56 w 77"/>
                <a:gd name="T91" fmla="*/ 54 h 95"/>
                <a:gd name="T92" fmla="*/ 51 w 77"/>
                <a:gd name="T93" fmla="*/ 43 h 95"/>
                <a:gd name="T94" fmla="*/ 39 w 77"/>
                <a:gd name="T95" fmla="*/ 32 h 95"/>
                <a:gd name="T96" fmla="*/ 47 w 77"/>
                <a:gd name="T97" fmla="*/ 28 h 95"/>
                <a:gd name="T98" fmla="*/ 43 w 77"/>
                <a:gd name="T99" fmla="*/ 19 h 95"/>
                <a:gd name="T100" fmla="*/ 39 w 77"/>
                <a:gd name="T101" fmla="*/ 19 h 95"/>
                <a:gd name="T102" fmla="*/ 37 w 77"/>
                <a:gd name="T103" fmla="*/ 19 h 95"/>
                <a:gd name="T104" fmla="*/ 32 w 77"/>
                <a:gd name="T105" fmla="*/ 19 h 95"/>
                <a:gd name="T106" fmla="*/ 30 w 77"/>
                <a:gd name="T107" fmla="*/ 17 h 95"/>
                <a:gd name="T108" fmla="*/ 30 w 77"/>
                <a:gd name="T109" fmla="*/ 17 h 95"/>
                <a:gd name="T110" fmla="*/ 28 w 77"/>
                <a:gd name="T111" fmla="*/ 16 h 95"/>
                <a:gd name="T112" fmla="*/ 27 w 77"/>
                <a:gd name="T113" fmla="*/ 14 h 95"/>
                <a:gd name="T114" fmla="*/ 26 w 77"/>
                <a:gd name="T115" fmla="*/ 12 h 95"/>
                <a:gd name="T116" fmla="*/ 21 w 77"/>
                <a:gd name="T117" fmla="*/ 3 h 95"/>
                <a:gd name="T118" fmla="*/ 20 w 77"/>
                <a:gd name="T119" fmla="*/ 2 h 95"/>
                <a:gd name="T120" fmla="*/ 19 w 77"/>
                <a:gd name="T121" fmla="*/ 1 h 95"/>
                <a:gd name="T122" fmla="*/ 18 w 77"/>
                <a:gd name="T123" fmla="*/ 0 h 95"/>
                <a:gd name="T124" fmla="*/ 18 w 77"/>
                <a:gd name="T12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" h="95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4"/>
                    <a:pt x="17" y="9"/>
                    <a:pt x="15" y="12"/>
                  </a:cubicBezTo>
                  <a:cubicBezTo>
                    <a:pt x="15" y="14"/>
                    <a:pt x="13" y="15"/>
                    <a:pt x="11" y="14"/>
                  </a:cubicBezTo>
                  <a:cubicBezTo>
                    <a:pt x="9" y="14"/>
                    <a:pt x="7" y="12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2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2" y="30"/>
                    <a:pt x="2" y="30"/>
                    <a:pt x="3" y="30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5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2"/>
                    <a:pt x="9" y="32"/>
                    <a:pt x="9" y="33"/>
                  </a:cubicBezTo>
                  <a:cubicBezTo>
                    <a:pt x="10" y="36"/>
                    <a:pt x="9" y="39"/>
                    <a:pt x="9" y="41"/>
                  </a:cubicBezTo>
                  <a:cubicBezTo>
                    <a:pt x="9" y="42"/>
                    <a:pt x="8" y="44"/>
                    <a:pt x="8" y="45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8" y="49"/>
                    <a:pt x="7" y="50"/>
                    <a:pt x="6" y="51"/>
                  </a:cubicBezTo>
                  <a:cubicBezTo>
                    <a:pt x="5" y="52"/>
                    <a:pt x="5" y="52"/>
                    <a:pt x="5" y="53"/>
                  </a:cubicBezTo>
                  <a:cubicBezTo>
                    <a:pt x="5" y="53"/>
                    <a:pt x="5" y="53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3"/>
                    <a:pt x="9" y="51"/>
                    <a:pt x="10" y="50"/>
                  </a:cubicBezTo>
                  <a:cubicBezTo>
                    <a:pt x="11" y="50"/>
                    <a:pt x="12" y="49"/>
                    <a:pt x="12" y="49"/>
                  </a:cubicBezTo>
                  <a:cubicBezTo>
                    <a:pt x="17" y="45"/>
                    <a:pt x="21" y="46"/>
                    <a:pt x="23" y="49"/>
                  </a:cubicBezTo>
                  <a:cubicBezTo>
                    <a:pt x="23" y="49"/>
                    <a:pt x="23" y="49"/>
                    <a:pt x="24" y="49"/>
                  </a:cubicBezTo>
                  <a:cubicBezTo>
                    <a:pt x="25" y="49"/>
                    <a:pt x="27" y="48"/>
                    <a:pt x="27" y="47"/>
                  </a:cubicBezTo>
                  <a:cubicBezTo>
                    <a:pt x="28" y="45"/>
                    <a:pt x="31" y="44"/>
                    <a:pt x="34" y="44"/>
                  </a:cubicBezTo>
                  <a:cubicBezTo>
                    <a:pt x="35" y="44"/>
                    <a:pt x="36" y="44"/>
                    <a:pt x="36" y="44"/>
                  </a:cubicBezTo>
                  <a:cubicBezTo>
                    <a:pt x="38" y="44"/>
                    <a:pt x="40" y="45"/>
                    <a:pt x="41" y="4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4" y="50"/>
                    <a:pt x="46" y="52"/>
                    <a:pt x="49" y="54"/>
                  </a:cubicBezTo>
                  <a:cubicBezTo>
                    <a:pt x="52" y="56"/>
                    <a:pt x="51" y="60"/>
                    <a:pt x="50" y="63"/>
                  </a:cubicBezTo>
                  <a:cubicBezTo>
                    <a:pt x="50" y="64"/>
                    <a:pt x="49" y="66"/>
                    <a:pt x="49" y="67"/>
                  </a:cubicBezTo>
                  <a:cubicBezTo>
                    <a:pt x="53" y="69"/>
                    <a:pt x="59" y="75"/>
                    <a:pt x="58" y="81"/>
                  </a:cubicBezTo>
                  <a:cubicBezTo>
                    <a:pt x="58" y="83"/>
                    <a:pt x="58" y="84"/>
                    <a:pt x="58" y="85"/>
                  </a:cubicBezTo>
                  <a:cubicBezTo>
                    <a:pt x="59" y="86"/>
                    <a:pt x="59" y="86"/>
                    <a:pt x="59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88"/>
                    <a:pt x="59" y="88"/>
                    <a:pt x="59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90"/>
                    <a:pt x="59" y="90"/>
                    <a:pt x="59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8" y="92"/>
                    <a:pt x="58" y="92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9" y="94"/>
                    <a:pt x="60" y="94"/>
                    <a:pt x="61" y="95"/>
                  </a:cubicBezTo>
                  <a:cubicBezTo>
                    <a:pt x="61" y="95"/>
                    <a:pt x="61" y="94"/>
                    <a:pt x="61" y="94"/>
                  </a:cubicBezTo>
                  <a:cubicBezTo>
                    <a:pt x="61" y="91"/>
                    <a:pt x="63" y="89"/>
                    <a:pt x="67" y="89"/>
                  </a:cubicBezTo>
                  <a:cubicBezTo>
                    <a:pt x="68" y="89"/>
                    <a:pt x="70" y="89"/>
                    <a:pt x="71" y="90"/>
                  </a:cubicBezTo>
                  <a:cubicBezTo>
                    <a:pt x="72" y="90"/>
                    <a:pt x="72" y="90"/>
                    <a:pt x="73" y="90"/>
                  </a:cubicBezTo>
                  <a:cubicBezTo>
                    <a:pt x="73" y="90"/>
                    <a:pt x="73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89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7" y="89"/>
                    <a:pt x="77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7" y="88"/>
                    <a:pt x="77" y="88"/>
                    <a:pt x="77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4"/>
                    <a:pt x="77" y="83"/>
                    <a:pt x="77" y="82"/>
                  </a:cubicBezTo>
                  <a:cubicBezTo>
                    <a:pt x="77" y="80"/>
                    <a:pt x="77" y="78"/>
                    <a:pt x="76" y="77"/>
                  </a:cubicBezTo>
                  <a:cubicBezTo>
                    <a:pt x="76" y="76"/>
                    <a:pt x="76" y="76"/>
                    <a:pt x="75" y="76"/>
                  </a:cubicBezTo>
                  <a:cubicBezTo>
                    <a:pt x="75" y="75"/>
                    <a:pt x="74" y="74"/>
                    <a:pt x="73" y="74"/>
                  </a:cubicBezTo>
                  <a:cubicBezTo>
                    <a:pt x="70" y="72"/>
                    <a:pt x="67" y="70"/>
                    <a:pt x="66" y="66"/>
                  </a:cubicBezTo>
                  <a:cubicBezTo>
                    <a:pt x="65" y="64"/>
                    <a:pt x="63" y="62"/>
                    <a:pt x="61" y="60"/>
                  </a:cubicBezTo>
                  <a:cubicBezTo>
                    <a:pt x="59" y="58"/>
                    <a:pt x="57" y="56"/>
                    <a:pt x="56" y="54"/>
                  </a:cubicBezTo>
                  <a:cubicBezTo>
                    <a:pt x="56" y="53"/>
                    <a:pt x="55" y="51"/>
                    <a:pt x="54" y="50"/>
                  </a:cubicBezTo>
                  <a:cubicBezTo>
                    <a:pt x="52" y="48"/>
                    <a:pt x="51" y="46"/>
                    <a:pt x="51" y="43"/>
                  </a:cubicBezTo>
                  <a:cubicBezTo>
                    <a:pt x="50" y="43"/>
                    <a:pt x="48" y="42"/>
                    <a:pt x="46" y="41"/>
                  </a:cubicBezTo>
                  <a:cubicBezTo>
                    <a:pt x="42" y="38"/>
                    <a:pt x="37" y="36"/>
                    <a:pt x="39" y="32"/>
                  </a:cubicBezTo>
                  <a:cubicBezTo>
                    <a:pt x="40" y="29"/>
                    <a:pt x="43" y="29"/>
                    <a:pt x="45" y="28"/>
                  </a:cubicBezTo>
                  <a:cubicBezTo>
                    <a:pt x="46" y="28"/>
                    <a:pt x="47" y="28"/>
                    <a:pt x="47" y="28"/>
                  </a:cubicBezTo>
                  <a:cubicBezTo>
                    <a:pt x="47" y="27"/>
                    <a:pt x="47" y="26"/>
                    <a:pt x="46" y="25"/>
                  </a:cubicBezTo>
                  <a:cubicBezTo>
                    <a:pt x="45" y="24"/>
                    <a:pt x="44" y="22"/>
                    <a:pt x="43" y="19"/>
                  </a:cubicBezTo>
                  <a:cubicBezTo>
                    <a:pt x="43" y="18"/>
                    <a:pt x="43" y="18"/>
                    <a:pt x="42" y="18"/>
                  </a:cubicBezTo>
                  <a:cubicBezTo>
                    <a:pt x="41" y="18"/>
                    <a:pt x="39" y="18"/>
                    <a:pt x="39" y="19"/>
                  </a:cubicBezTo>
                  <a:cubicBezTo>
                    <a:pt x="38" y="19"/>
                    <a:pt x="38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5" y="19"/>
                    <a:pt x="34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8"/>
                    <a:pt x="31" y="18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9" y="16"/>
                    <a:pt x="28" y="16"/>
                    <a:pt x="28" y="16"/>
                  </a:cubicBezTo>
                  <a:cubicBezTo>
                    <a:pt x="28" y="16"/>
                    <a:pt x="28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7" y="14"/>
                    <a:pt x="27" y="14"/>
                    <a:pt x="27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6" y="11"/>
                    <a:pt x="25" y="10"/>
                    <a:pt x="24" y="9"/>
                  </a:cubicBezTo>
                  <a:cubicBezTo>
                    <a:pt x="22" y="7"/>
                    <a:pt x="21" y="6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24" name="Freeform 1127"/>
            <p:cNvSpPr>
              <a:spLocks/>
            </p:cNvSpPr>
            <p:nvPr/>
          </p:nvSpPr>
          <p:spPr bwMode="auto">
            <a:xfrm>
              <a:off x="4310" y="2098"/>
              <a:ext cx="82" cy="159"/>
            </a:xfrm>
            <a:custGeom>
              <a:avLst/>
              <a:gdLst>
                <a:gd name="T0" fmla="*/ 86 w 86"/>
                <a:gd name="T1" fmla="*/ 67 h 166"/>
                <a:gd name="T2" fmla="*/ 86 w 86"/>
                <a:gd name="T3" fmla="*/ 66 h 166"/>
                <a:gd name="T4" fmla="*/ 85 w 86"/>
                <a:gd name="T5" fmla="*/ 59 h 166"/>
                <a:gd name="T6" fmla="*/ 77 w 86"/>
                <a:gd name="T7" fmla="*/ 40 h 166"/>
                <a:gd name="T8" fmla="*/ 70 w 86"/>
                <a:gd name="T9" fmla="*/ 28 h 166"/>
                <a:gd name="T10" fmla="*/ 65 w 86"/>
                <a:gd name="T11" fmla="*/ 26 h 166"/>
                <a:gd name="T12" fmla="*/ 55 w 86"/>
                <a:gd name="T13" fmla="*/ 31 h 166"/>
                <a:gd name="T14" fmla="*/ 49 w 86"/>
                <a:gd name="T15" fmla="*/ 28 h 166"/>
                <a:gd name="T16" fmla="*/ 44 w 86"/>
                <a:gd name="T17" fmla="*/ 31 h 166"/>
                <a:gd name="T18" fmla="*/ 32 w 86"/>
                <a:gd name="T19" fmla="*/ 33 h 166"/>
                <a:gd name="T20" fmla="*/ 34 w 86"/>
                <a:gd name="T21" fmla="*/ 27 h 166"/>
                <a:gd name="T22" fmla="*/ 35 w 86"/>
                <a:gd name="T23" fmla="*/ 23 h 166"/>
                <a:gd name="T24" fmla="*/ 36 w 86"/>
                <a:gd name="T25" fmla="*/ 12 h 166"/>
                <a:gd name="T26" fmla="*/ 34 w 86"/>
                <a:gd name="T27" fmla="*/ 11 h 166"/>
                <a:gd name="T28" fmla="*/ 28 w 86"/>
                <a:gd name="T29" fmla="*/ 3 h 166"/>
                <a:gd name="T30" fmla="*/ 28 w 86"/>
                <a:gd name="T31" fmla="*/ 1 h 166"/>
                <a:gd name="T32" fmla="*/ 27 w 86"/>
                <a:gd name="T33" fmla="*/ 0 h 166"/>
                <a:gd name="T34" fmla="*/ 26 w 86"/>
                <a:gd name="T35" fmla="*/ 1 h 166"/>
                <a:gd name="T36" fmla="*/ 25 w 86"/>
                <a:gd name="T37" fmla="*/ 2 h 166"/>
                <a:gd name="T38" fmla="*/ 24 w 86"/>
                <a:gd name="T39" fmla="*/ 3 h 166"/>
                <a:gd name="T40" fmla="*/ 17 w 86"/>
                <a:gd name="T41" fmla="*/ 6 h 166"/>
                <a:gd name="T42" fmla="*/ 7 w 86"/>
                <a:gd name="T43" fmla="*/ 10 h 166"/>
                <a:gd name="T44" fmla="*/ 2 w 86"/>
                <a:gd name="T45" fmla="*/ 12 h 166"/>
                <a:gd name="T46" fmla="*/ 7 w 86"/>
                <a:gd name="T47" fmla="*/ 38 h 166"/>
                <a:gd name="T48" fmla="*/ 10 w 86"/>
                <a:gd name="T49" fmla="*/ 45 h 166"/>
                <a:gd name="T50" fmla="*/ 10 w 86"/>
                <a:gd name="T51" fmla="*/ 54 h 166"/>
                <a:gd name="T52" fmla="*/ 8 w 86"/>
                <a:gd name="T53" fmla="*/ 62 h 166"/>
                <a:gd name="T54" fmla="*/ 12 w 86"/>
                <a:gd name="T55" fmla="*/ 71 h 166"/>
                <a:gd name="T56" fmla="*/ 18 w 86"/>
                <a:gd name="T57" fmla="*/ 89 h 166"/>
                <a:gd name="T58" fmla="*/ 21 w 86"/>
                <a:gd name="T59" fmla="*/ 95 h 166"/>
                <a:gd name="T60" fmla="*/ 20 w 86"/>
                <a:gd name="T61" fmla="*/ 98 h 166"/>
                <a:gd name="T62" fmla="*/ 19 w 86"/>
                <a:gd name="T63" fmla="*/ 101 h 166"/>
                <a:gd name="T64" fmla="*/ 18 w 86"/>
                <a:gd name="T65" fmla="*/ 104 h 166"/>
                <a:gd name="T66" fmla="*/ 17 w 86"/>
                <a:gd name="T67" fmla="*/ 107 h 166"/>
                <a:gd name="T68" fmla="*/ 14 w 86"/>
                <a:gd name="T69" fmla="*/ 112 h 166"/>
                <a:gd name="T70" fmla="*/ 12 w 86"/>
                <a:gd name="T71" fmla="*/ 114 h 166"/>
                <a:gd name="T72" fmla="*/ 11 w 86"/>
                <a:gd name="T73" fmla="*/ 115 h 166"/>
                <a:gd name="T74" fmla="*/ 8 w 86"/>
                <a:gd name="T75" fmla="*/ 130 h 166"/>
                <a:gd name="T76" fmla="*/ 23 w 86"/>
                <a:gd name="T77" fmla="*/ 153 h 166"/>
                <a:gd name="T78" fmla="*/ 32 w 86"/>
                <a:gd name="T79" fmla="*/ 158 h 166"/>
                <a:gd name="T80" fmla="*/ 36 w 86"/>
                <a:gd name="T81" fmla="*/ 160 h 166"/>
                <a:gd name="T82" fmla="*/ 41 w 86"/>
                <a:gd name="T83" fmla="*/ 166 h 166"/>
                <a:gd name="T84" fmla="*/ 45 w 86"/>
                <a:gd name="T85" fmla="*/ 165 h 166"/>
                <a:gd name="T86" fmla="*/ 45 w 86"/>
                <a:gd name="T87" fmla="*/ 164 h 166"/>
                <a:gd name="T88" fmla="*/ 46 w 86"/>
                <a:gd name="T89" fmla="*/ 163 h 166"/>
                <a:gd name="T90" fmla="*/ 30 w 86"/>
                <a:gd name="T91" fmla="*/ 154 h 166"/>
                <a:gd name="T92" fmla="*/ 25 w 86"/>
                <a:gd name="T93" fmla="*/ 138 h 166"/>
                <a:gd name="T94" fmla="*/ 19 w 86"/>
                <a:gd name="T95" fmla="*/ 130 h 166"/>
                <a:gd name="T96" fmla="*/ 15 w 86"/>
                <a:gd name="T97" fmla="*/ 114 h 166"/>
                <a:gd name="T98" fmla="*/ 19 w 86"/>
                <a:gd name="T99" fmla="*/ 100 h 166"/>
                <a:gd name="T100" fmla="*/ 23 w 86"/>
                <a:gd name="T101" fmla="*/ 83 h 166"/>
                <a:gd name="T102" fmla="*/ 36 w 86"/>
                <a:gd name="T103" fmla="*/ 83 h 166"/>
                <a:gd name="T104" fmla="*/ 43 w 86"/>
                <a:gd name="T105" fmla="*/ 88 h 166"/>
                <a:gd name="T106" fmla="*/ 54 w 86"/>
                <a:gd name="T107" fmla="*/ 94 h 166"/>
                <a:gd name="T108" fmla="*/ 53 w 86"/>
                <a:gd name="T109" fmla="*/ 93 h 166"/>
                <a:gd name="T110" fmla="*/ 51 w 86"/>
                <a:gd name="T111" fmla="*/ 85 h 166"/>
                <a:gd name="T112" fmla="*/ 70 w 86"/>
                <a:gd name="T113" fmla="*/ 68 h 166"/>
                <a:gd name="T114" fmla="*/ 76 w 86"/>
                <a:gd name="T115" fmla="*/ 68 h 166"/>
                <a:gd name="T116" fmla="*/ 82 w 86"/>
                <a:gd name="T117" fmla="*/ 68 h 166"/>
                <a:gd name="T118" fmla="*/ 83 w 86"/>
                <a:gd name="T119" fmla="*/ 68 h 166"/>
                <a:gd name="T120" fmla="*/ 84 w 86"/>
                <a:gd name="T121" fmla="*/ 68 h 166"/>
                <a:gd name="T122" fmla="*/ 85 w 86"/>
                <a:gd name="T123" fmla="*/ 6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" h="166">
                  <a:moveTo>
                    <a:pt x="86" y="68"/>
                  </a:moveTo>
                  <a:cubicBezTo>
                    <a:pt x="86" y="67"/>
                    <a:pt x="86" y="67"/>
                    <a:pt x="86" y="67"/>
                  </a:cubicBezTo>
                  <a:cubicBezTo>
                    <a:pt x="86" y="67"/>
                    <a:pt x="86" y="66"/>
                    <a:pt x="8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5"/>
                    <a:pt x="86" y="65"/>
                    <a:pt x="86" y="64"/>
                  </a:cubicBezTo>
                  <a:cubicBezTo>
                    <a:pt x="85" y="62"/>
                    <a:pt x="85" y="61"/>
                    <a:pt x="85" y="59"/>
                  </a:cubicBezTo>
                  <a:cubicBezTo>
                    <a:pt x="86" y="54"/>
                    <a:pt x="81" y="50"/>
                    <a:pt x="79" y="49"/>
                  </a:cubicBezTo>
                  <a:cubicBezTo>
                    <a:pt x="76" y="48"/>
                    <a:pt x="76" y="44"/>
                    <a:pt x="77" y="40"/>
                  </a:cubicBezTo>
                  <a:cubicBezTo>
                    <a:pt x="77" y="39"/>
                    <a:pt x="78" y="36"/>
                    <a:pt x="78" y="35"/>
                  </a:cubicBezTo>
                  <a:cubicBezTo>
                    <a:pt x="74" y="33"/>
                    <a:pt x="72" y="31"/>
                    <a:pt x="70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8" y="26"/>
                    <a:pt x="67" y="26"/>
                    <a:pt x="65" y="26"/>
                  </a:cubicBezTo>
                  <a:cubicBezTo>
                    <a:pt x="63" y="26"/>
                    <a:pt x="62" y="26"/>
                    <a:pt x="62" y="27"/>
                  </a:cubicBezTo>
                  <a:cubicBezTo>
                    <a:pt x="61" y="29"/>
                    <a:pt x="57" y="31"/>
                    <a:pt x="55" y="31"/>
                  </a:cubicBezTo>
                  <a:cubicBezTo>
                    <a:pt x="53" y="31"/>
                    <a:pt x="52" y="30"/>
                    <a:pt x="51" y="29"/>
                  </a:cubicBezTo>
                  <a:cubicBezTo>
                    <a:pt x="51" y="28"/>
                    <a:pt x="50" y="28"/>
                    <a:pt x="49" y="28"/>
                  </a:cubicBezTo>
                  <a:cubicBezTo>
                    <a:pt x="49" y="28"/>
                    <a:pt x="47" y="29"/>
                    <a:pt x="46" y="30"/>
                  </a:cubicBezTo>
                  <a:cubicBezTo>
                    <a:pt x="45" y="30"/>
                    <a:pt x="44" y="31"/>
                    <a:pt x="44" y="31"/>
                  </a:cubicBezTo>
                  <a:cubicBezTo>
                    <a:pt x="41" y="34"/>
                    <a:pt x="38" y="36"/>
                    <a:pt x="36" y="36"/>
                  </a:cubicBezTo>
                  <a:cubicBezTo>
                    <a:pt x="35" y="36"/>
                    <a:pt x="33" y="36"/>
                    <a:pt x="32" y="33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29"/>
                    <a:pt x="33" y="27"/>
                    <a:pt x="34" y="27"/>
                  </a:cubicBezTo>
                  <a:cubicBezTo>
                    <a:pt x="34" y="26"/>
                    <a:pt x="35" y="25"/>
                    <a:pt x="35" y="25"/>
                  </a:cubicBezTo>
                  <a:cubicBezTo>
                    <a:pt x="35" y="24"/>
                    <a:pt x="35" y="24"/>
                    <a:pt x="35" y="23"/>
                  </a:cubicBezTo>
                  <a:cubicBezTo>
                    <a:pt x="35" y="21"/>
                    <a:pt x="36" y="20"/>
                    <a:pt x="36" y="18"/>
                  </a:cubicBezTo>
                  <a:cubicBezTo>
                    <a:pt x="37" y="16"/>
                    <a:pt x="37" y="14"/>
                    <a:pt x="36" y="1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2" y="12"/>
                    <a:pt x="30" y="11"/>
                    <a:pt x="29" y="9"/>
                  </a:cubicBezTo>
                  <a:cubicBezTo>
                    <a:pt x="28" y="7"/>
                    <a:pt x="28" y="5"/>
                    <a:pt x="28" y="3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7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2" y="3"/>
                    <a:pt x="22" y="4"/>
                  </a:cubicBezTo>
                  <a:cubicBezTo>
                    <a:pt x="20" y="4"/>
                    <a:pt x="18" y="5"/>
                    <a:pt x="17" y="6"/>
                  </a:cubicBezTo>
                  <a:cubicBezTo>
                    <a:pt x="16" y="9"/>
                    <a:pt x="13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3" y="10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22"/>
                    <a:pt x="0" y="28"/>
                    <a:pt x="0" y="29"/>
                  </a:cubicBezTo>
                  <a:cubicBezTo>
                    <a:pt x="1" y="31"/>
                    <a:pt x="6" y="37"/>
                    <a:pt x="7" y="38"/>
                  </a:cubicBezTo>
                  <a:cubicBezTo>
                    <a:pt x="10" y="38"/>
                    <a:pt x="10" y="41"/>
                    <a:pt x="10" y="43"/>
                  </a:cubicBezTo>
                  <a:cubicBezTo>
                    <a:pt x="10" y="43"/>
                    <a:pt x="10" y="45"/>
                    <a:pt x="10" y="45"/>
                  </a:cubicBezTo>
                  <a:cubicBezTo>
                    <a:pt x="12" y="46"/>
                    <a:pt x="13" y="48"/>
                    <a:pt x="12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10" y="60"/>
                    <a:pt x="8" y="62"/>
                  </a:cubicBezTo>
                  <a:cubicBezTo>
                    <a:pt x="8" y="62"/>
                    <a:pt x="8" y="62"/>
                    <a:pt x="8" y="63"/>
                  </a:cubicBezTo>
                  <a:cubicBezTo>
                    <a:pt x="8" y="65"/>
                    <a:pt x="9" y="68"/>
                    <a:pt x="12" y="71"/>
                  </a:cubicBezTo>
                  <a:cubicBezTo>
                    <a:pt x="17" y="75"/>
                    <a:pt x="17" y="82"/>
                    <a:pt x="17" y="86"/>
                  </a:cubicBezTo>
                  <a:cubicBezTo>
                    <a:pt x="17" y="87"/>
                    <a:pt x="18" y="88"/>
                    <a:pt x="18" y="89"/>
                  </a:cubicBezTo>
                  <a:cubicBezTo>
                    <a:pt x="19" y="90"/>
                    <a:pt x="21" y="92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0" y="96"/>
                    <a:pt x="20" y="97"/>
                    <a:pt x="20" y="98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0" y="99"/>
                    <a:pt x="19" y="100"/>
                    <a:pt x="19" y="100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9" y="102"/>
                    <a:pt x="18" y="103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7" y="105"/>
                    <a:pt x="17" y="106"/>
                    <a:pt x="17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6" y="109"/>
                    <a:pt x="15" y="110"/>
                    <a:pt x="14" y="112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3" y="113"/>
                    <a:pt x="13" y="113"/>
                    <a:pt x="13" y="114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4"/>
                    <a:pt x="11" y="115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6"/>
                    <a:pt x="10" y="118"/>
                    <a:pt x="10" y="119"/>
                  </a:cubicBezTo>
                  <a:cubicBezTo>
                    <a:pt x="9" y="123"/>
                    <a:pt x="9" y="127"/>
                    <a:pt x="8" y="130"/>
                  </a:cubicBezTo>
                  <a:cubicBezTo>
                    <a:pt x="7" y="132"/>
                    <a:pt x="6" y="137"/>
                    <a:pt x="7" y="138"/>
                  </a:cubicBezTo>
                  <a:cubicBezTo>
                    <a:pt x="10" y="138"/>
                    <a:pt x="15" y="143"/>
                    <a:pt x="23" y="153"/>
                  </a:cubicBezTo>
                  <a:cubicBezTo>
                    <a:pt x="24" y="154"/>
                    <a:pt x="25" y="156"/>
                    <a:pt x="26" y="158"/>
                  </a:cubicBezTo>
                  <a:cubicBezTo>
                    <a:pt x="28" y="158"/>
                    <a:pt x="30" y="158"/>
                    <a:pt x="32" y="158"/>
                  </a:cubicBezTo>
                  <a:cubicBezTo>
                    <a:pt x="32" y="158"/>
                    <a:pt x="33" y="159"/>
                    <a:pt x="33" y="159"/>
                  </a:cubicBezTo>
                  <a:cubicBezTo>
                    <a:pt x="34" y="159"/>
                    <a:pt x="35" y="160"/>
                    <a:pt x="36" y="160"/>
                  </a:cubicBezTo>
                  <a:cubicBezTo>
                    <a:pt x="38" y="162"/>
                    <a:pt x="39" y="164"/>
                    <a:pt x="39" y="166"/>
                  </a:cubicBezTo>
                  <a:cubicBezTo>
                    <a:pt x="39" y="166"/>
                    <a:pt x="40" y="166"/>
                    <a:pt x="41" y="166"/>
                  </a:cubicBezTo>
                  <a:cubicBezTo>
                    <a:pt x="42" y="166"/>
                    <a:pt x="44" y="166"/>
                    <a:pt x="44" y="166"/>
                  </a:cubicBezTo>
                  <a:cubicBezTo>
                    <a:pt x="44" y="166"/>
                    <a:pt x="45" y="166"/>
                    <a:pt x="45" y="165"/>
                  </a:cubicBezTo>
                  <a:cubicBezTo>
                    <a:pt x="45" y="165"/>
                    <a:pt x="45" y="165"/>
                    <a:pt x="45" y="165"/>
                  </a:cubicBezTo>
                  <a:cubicBezTo>
                    <a:pt x="45" y="164"/>
                    <a:pt x="45" y="164"/>
                    <a:pt x="45" y="164"/>
                  </a:cubicBezTo>
                  <a:cubicBezTo>
                    <a:pt x="45" y="164"/>
                    <a:pt x="46" y="164"/>
                    <a:pt x="46" y="164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4" y="161"/>
                    <a:pt x="39" y="158"/>
                    <a:pt x="36" y="158"/>
                  </a:cubicBezTo>
                  <a:cubicBezTo>
                    <a:pt x="34" y="158"/>
                    <a:pt x="32" y="156"/>
                    <a:pt x="30" y="154"/>
                  </a:cubicBezTo>
                  <a:cubicBezTo>
                    <a:pt x="27" y="151"/>
                    <a:pt x="26" y="146"/>
                    <a:pt x="26" y="143"/>
                  </a:cubicBezTo>
                  <a:cubicBezTo>
                    <a:pt x="27" y="141"/>
                    <a:pt x="26" y="140"/>
                    <a:pt x="25" y="138"/>
                  </a:cubicBezTo>
                  <a:cubicBezTo>
                    <a:pt x="23" y="137"/>
                    <a:pt x="22" y="135"/>
                    <a:pt x="22" y="133"/>
                  </a:cubicBezTo>
                  <a:cubicBezTo>
                    <a:pt x="22" y="132"/>
                    <a:pt x="22" y="131"/>
                    <a:pt x="19" y="130"/>
                  </a:cubicBezTo>
                  <a:cubicBezTo>
                    <a:pt x="18" y="130"/>
                    <a:pt x="17" y="130"/>
                    <a:pt x="16" y="129"/>
                  </a:cubicBezTo>
                  <a:cubicBezTo>
                    <a:pt x="12" y="127"/>
                    <a:pt x="14" y="120"/>
                    <a:pt x="15" y="114"/>
                  </a:cubicBezTo>
                  <a:cubicBezTo>
                    <a:pt x="16" y="112"/>
                    <a:pt x="16" y="110"/>
                    <a:pt x="16" y="109"/>
                  </a:cubicBezTo>
                  <a:cubicBezTo>
                    <a:pt x="17" y="107"/>
                    <a:pt x="18" y="104"/>
                    <a:pt x="19" y="100"/>
                  </a:cubicBezTo>
                  <a:cubicBezTo>
                    <a:pt x="21" y="96"/>
                    <a:pt x="24" y="89"/>
                    <a:pt x="23" y="87"/>
                  </a:cubicBezTo>
                  <a:cubicBezTo>
                    <a:pt x="22" y="86"/>
                    <a:pt x="22" y="84"/>
                    <a:pt x="23" y="83"/>
                  </a:cubicBezTo>
                  <a:cubicBezTo>
                    <a:pt x="24" y="80"/>
                    <a:pt x="28" y="79"/>
                    <a:pt x="30" y="79"/>
                  </a:cubicBezTo>
                  <a:cubicBezTo>
                    <a:pt x="33" y="79"/>
                    <a:pt x="35" y="80"/>
                    <a:pt x="36" y="83"/>
                  </a:cubicBezTo>
                  <a:cubicBezTo>
                    <a:pt x="37" y="88"/>
                    <a:pt x="38" y="88"/>
                    <a:pt x="42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7" y="88"/>
                    <a:pt x="49" y="90"/>
                    <a:pt x="51" y="92"/>
                  </a:cubicBezTo>
                  <a:cubicBezTo>
                    <a:pt x="52" y="93"/>
                    <a:pt x="53" y="94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4" y="94"/>
                    <a:pt x="53" y="93"/>
                  </a:cubicBezTo>
                  <a:cubicBezTo>
                    <a:pt x="53" y="92"/>
                    <a:pt x="52" y="91"/>
                    <a:pt x="52" y="88"/>
                  </a:cubicBezTo>
                  <a:cubicBezTo>
                    <a:pt x="52" y="87"/>
                    <a:pt x="52" y="86"/>
                    <a:pt x="51" y="85"/>
                  </a:cubicBezTo>
                  <a:cubicBezTo>
                    <a:pt x="50" y="83"/>
                    <a:pt x="49" y="81"/>
                    <a:pt x="52" y="77"/>
                  </a:cubicBezTo>
                  <a:cubicBezTo>
                    <a:pt x="57" y="70"/>
                    <a:pt x="65" y="67"/>
                    <a:pt x="70" y="68"/>
                  </a:cubicBezTo>
                  <a:cubicBezTo>
                    <a:pt x="70" y="68"/>
                    <a:pt x="70" y="68"/>
                    <a:pt x="71" y="68"/>
                  </a:cubicBezTo>
                  <a:cubicBezTo>
                    <a:pt x="72" y="69"/>
                    <a:pt x="74" y="68"/>
                    <a:pt x="76" y="68"/>
                  </a:cubicBezTo>
                  <a:cubicBezTo>
                    <a:pt x="78" y="68"/>
                    <a:pt x="79" y="68"/>
                    <a:pt x="81" y="68"/>
                  </a:cubicBezTo>
                  <a:cubicBezTo>
                    <a:pt x="81" y="68"/>
                    <a:pt x="81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5" y="68"/>
                    <a:pt x="85" y="68"/>
                    <a:pt x="85" y="6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8"/>
                    <a:pt x="86" y="68"/>
                    <a:pt x="8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25" name="Freeform 1128"/>
            <p:cNvSpPr>
              <a:spLocks/>
            </p:cNvSpPr>
            <p:nvPr/>
          </p:nvSpPr>
          <p:spPr bwMode="auto">
            <a:xfrm>
              <a:off x="4440" y="2251"/>
              <a:ext cx="100" cy="60"/>
            </a:xfrm>
            <a:custGeom>
              <a:avLst/>
              <a:gdLst>
                <a:gd name="T0" fmla="*/ 94 w 105"/>
                <a:gd name="T1" fmla="*/ 19 h 63"/>
                <a:gd name="T2" fmla="*/ 105 w 105"/>
                <a:gd name="T3" fmla="*/ 16 h 63"/>
                <a:gd name="T4" fmla="*/ 99 w 105"/>
                <a:gd name="T5" fmla="*/ 12 h 63"/>
                <a:gd name="T6" fmla="*/ 90 w 105"/>
                <a:gd name="T7" fmla="*/ 11 h 63"/>
                <a:gd name="T8" fmla="*/ 78 w 105"/>
                <a:gd name="T9" fmla="*/ 0 h 63"/>
                <a:gd name="T10" fmla="*/ 68 w 105"/>
                <a:gd name="T11" fmla="*/ 14 h 63"/>
                <a:gd name="T12" fmla="*/ 63 w 105"/>
                <a:gd name="T13" fmla="*/ 21 h 63"/>
                <a:gd name="T14" fmla="*/ 64 w 105"/>
                <a:gd name="T15" fmla="*/ 24 h 63"/>
                <a:gd name="T16" fmla="*/ 64 w 105"/>
                <a:gd name="T17" fmla="*/ 25 h 63"/>
                <a:gd name="T18" fmla="*/ 64 w 105"/>
                <a:gd name="T19" fmla="*/ 27 h 63"/>
                <a:gd name="T20" fmla="*/ 63 w 105"/>
                <a:gd name="T21" fmla="*/ 28 h 63"/>
                <a:gd name="T22" fmla="*/ 61 w 105"/>
                <a:gd name="T23" fmla="*/ 29 h 63"/>
                <a:gd name="T24" fmla="*/ 54 w 105"/>
                <a:gd name="T25" fmla="*/ 32 h 63"/>
                <a:gd name="T26" fmla="*/ 53 w 105"/>
                <a:gd name="T27" fmla="*/ 31 h 63"/>
                <a:gd name="T28" fmla="*/ 52 w 105"/>
                <a:gd name="T29" fmla="*/ 31 h 63"/>
                <a:gd name="T30" fmla="*/ 51 w 105"/>
                <a:gd name="T31" fmla="*/ 30 h 63"/>
                <a:gd name="T32" fmla="*/ 50 w 105"/>
                <a:gd name="T33" fmla="*/ 30 h 63"/>
                <a:gd name="T34" fmla="*/ 49 w 105"/>
                <a:gd name="T35" fmla="*/ 28 h 63"/>
                <a:gd name="T36" fmla="*/ 48 w 105"/>
                <a:gd name="T37" fmla="*/ 27 h 63"/>
                <a:gd name="T38" fmla="*/ 47 w 105"/>
                <a:gd name="T39" fmla="*/ 25 h 63"/>
                <a:gd name="T40" fmla="*/ 39 w 105"/>
                <a:gd name="T41" fmla="*/ 38 h 63"/>
                <a:gd name="T42" fmla="*/ 21 w 105"/>
                <a:gd name="T43" fmla="*/ 44 h 63"/>
                <a:gd name="T44" fmla="*/ 16 w 105"/>
                <a:gd name="T45" fmla="*/ 57 h 63"/>
                <a:gd name="T46" fmla="*/ 3 w 105"/>
                <a:gd name="T47" fmla="*/ 57 h 63"/>
                <a:gd name="T48" fmla="*/ 0 w 105"/>
                <a:gd name="T49" fmla="*/ 56 h 63"/>
                <a:gd name="T50" fmla="*/ 0 w 105"/>
                <a:gd name="T51" fmla="*/ 56 h 63"/>
                <a:gd name="T52" fmla="*/ 1 w 105"/>
                <a:gd name="T53" fmla="*/ 57 h 63"/>
                <a:gd name="T54" fmla="*/ 1 w 105"/>
                <a:gd name="T55" fmla="*/ 57 h 63"/>
                <a:gd name="T56" fmla="*/ 6 w 105"/>
                <a:gd name="T57" fmla="*/ 60 h 63"/>
                <a:gd name="T58" fmla="*/ 7 w 105"/>
                <a:gd name="T59" fmla="*/ 62 h 63"/>
                <a:gd name="T60" fmla="*/ 8 w 105"/>
                <a:gd name="T61" fmla="*/ 62 h 63"/>
                <a:gd name="T62" fmla="*/ 10 w 105"/>
                <a:gd name="T63" fmla="*/ 62 h 63"/>
                <a:gd name="T64" fmla="*/ 17 w 105"/>
                <a:gd name="T65" fmla="*/ 61 h 63"/>
                <a:gd name="T66" fmla="*/ 24 w 105"/>
                <a:gd name="T67" fmla="*/ 61 h 63"/>
                <a:gd name="T68" fmla="*/ 36 w 105"/>
                <a:gd name="T69" fmla="*/ 56 h 63"/>
                <a:gd name="T70" fmla="*/ 43 w 105"/>
                <a:gd name="T71" fmla="*/ 59 h 63"/>
                <a:gd name="T72" fmla="*/ 43 w 105"/>
                <a:gd name="T73" fmla="*/ 59 h 63"/>
                <a:gd name="T74" fmla="*/ 52 w 105"/>
                <a:gd name="T75" fmla="*/ 56 h 63"/>
                <a:gd name="T76" fmla="*/ 57 w 105"/>
                <a:gd name="T77" fmla="*/ 46 h 63"/>
                <a:gd name="T78" fmla="*/ 62 w 105"/>
                <a:gd name="T79" fmla="*/ 38 h 63"/>
                <a:gd name="T80" fmla="*/ 66 w 105"/>
                <a:gd name="T81" fmla="*/ 27 h 63"/>
                <a:gd name="T82" fmla="*/ 84 w 105"/>
                <a:gd name="T83" fmla="*/ 24 h 63"/>
                <a:gd name="T84" fmla="*/ 85 w 105"/>
                <a:gd name="T85" fmla="*/ 24 h 63"/>
                <a:gd name="T86" fmla="*/ 87 w 105"/>
                <a:gd name="T87" fmla="*/ 24 h 63"/>
                <a:gd name="T88" fmla="*/ 89 w 105"/>
                <a:gd name="T89" fmla="*/ 25 h 63"/>
                <a:gd name="T90" fmla="*/ 95 w 105"/>
                <a:gd name="T91" fmla="*/ 2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5" h="63">
                  <a:moveTo>
                    <a:pt x="95" y="22"/>
                  </a:moveTo>
                  <a:cubicBezTo>
                    <a:pt x="93" y="21"/>
                    <a:pt x="94" y="20"/>
                    <a:pt x="94" y="19"/>
                  </a:cubicBezTo>
                  <a:cubicBezTo>
                    <a:pt x="94" y="17"/>
                    <a:pt x="96" y="17"/>
                    <a:pt x="99" y="17"/>
                  </a:cubicBezTo>
                  <a:cubicBezTo>
                    <a:pt x="100" y="17"/>
                    <a:pt x="104" y="17"/>
                    <a:pt x="105" y="16"/>
                  </a:cubicBezTo>
                  <a:cubicBezTo>
                    <a:pt x="105" y="15"/>
                    <a:pt x="105" y="15"/>
                    <a:pt x="104" y="14"/>
                  </a:cubicBezTo>
                  <a:cubicBezTo>
                    <a:pt x="103" y="12"/>
                    <a:pt x="100" y="11"/>
                    <a:pt x="99" y="12"/>
                  </a:cubicBezTo>
                  <a:cubicBezTo>
                    <a:pt x="98" y="12"/>
                    <a:pt x="97" y="12"/>
                    <a:pt x="96" y="12"/>
                  </a:cubicBezTo>
                  <a:cubicBezTo>
                    <a:pt x="94" y="12"/>
                    <a:pt x="92" y="12"/>
                    <a:pt x="90" y="11"/>
                  </a:cubicBezTo>
                  <a:cubicBezTo>
                    <a:pt x="87" y="10"/>
                    <a:pt x="87" y="8"/>
                    <a:pt x="87" y="7"/>
                  </a:cubicBezTo>
                  <a:cubicBezTo>
                    <a:pt x="87" y="5"/>
                    <a:pt x="81" y="0"/>
                    <a:pt x="78" y="0"/>
                  </a:cubicBezTo>
                  <a:cubicBezTo>
                    <a:pt x="76" y="0"/>
                    <a:pt x="72" y="7"/>
                    <a:pt x="71" y="10"/>
                  </a:cubicBezTo>
                  <a:cubicBezTo>
                    <a:pt x="71" y="12"/>
                    <a:pt x="69" y="13"/>
                    <a:pt x="68" y="14"/>
                  </a:cubicBezTo>
                  <a:cubicBezTo>
                    <a:pt x="66" y="15"/>
                    <a:pt x="65" y="16"/>
                    <a:pt x="65" y="17"/>
                  </a:cubicBezTo>
                  <a:cubicBezTo>
                    <a:pt x="66" y="18"/>
                    <a:pt x="65" y="20"/>
                    <a:pt x="63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2"/>
                    <a:pt x="64" y="23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4" y="28"/>
                    <a:pt x="63" y="28"/>
                  </a:cubicBezTo>
                  <a:cubicBezTo>
                    <a:pt x="63" y="29"/>
                    <a:pt x="62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0" y="29"/>
                    <a:pt x="60" y="29"/>
                    <a:pt x="59" y="30"/>
                  </a:cubicBezTo>
                  <a:cubicBezTo>
                    <a:pt x="58" y="30"/>
                    <a:pt x="56" y="32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51" y="31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0" y="30"/>
                    <a:pt x="50" y="30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49" y="28"/>
                  </a:cubicBezTo>
                  <a:cubicBezTo>
                    <a:pt x="49" y="28"/>
                    <a:pt x="49" y="28"/>
                    <a:pt x="49" y="27"/>
                  </a:cubicBezTo>
                  <a:cubicBezTo>
                    <a:pt x="49" y="27"/>
                    <a:pt x="48" y="27"/>
                    <a:pt x="48" y="27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5" y="26"/>
                    <a:pt x="40" y="32"/>
                    <a:pt x="39" y="38"/>
                  </a:cubicBezTo>
                  <a:cubicBezTo>
                    <a:pt x="38" y="44"/>
                    <a:pt x="33" y="44"/>
                    <a:pt x="27" y="44"/>
                  </a:cubicBezTo>
                  <a:cubicBezTo>
                    <a:pt x="25" y="44"/>
                    <a:pt x="23" y="44"/>
                    <a:pt x="21" y="44"/>
                  </a:cubicBezTo>
                  <a:cubicBezTo>
                    <a:pt x="17" y="45"/>
                    <a:pt x="17" y="47"/>
                    <a:pt x="17" y="52"/>
                  </a:cubicBezTo>
                  <a:cubicBezTo>
                    <a:pt x="16" y="54"/>
                    <a:pt x="16" y="56"/>
                    <a:pt x="16" y="57"/>
                  </a:cubicBezTo>
                  <a:cubicBezTo>
                    <a:pt x="15" y="58"/>
                    <a:pt x="14" y="60"/>
                    <a:pt x="12" y="60"/>
                  </a:cubicBezTo>
                  <a:cubicBezTo>
                    <a:pt x="9" y="60"/>
                    <a:pt x="6" y="58"/>
                    <a:pt x="3" y="57"/>
                  </a:cubicBezTo>
                  <a:cubicBezTo>
                    <a:pt x="2" y="56"/>
                    <a:pt x="1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0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8"/>
                    <a:pt x="1" y="58"/>
                  </a:cubicBezTo>
                  <a:cubicBezTo>
                    <a:pt x="3" y="58"/>
                    <a:pt x="4" y="59"/>
                    <a:pt x="6" y="60"/>
                  </a:cubicBezTo>
                  <a:cubicBezTo>
                    <a:pt x="6" y="61"/>
                    <a:pt x="7" y="61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9" y="63"/>
                    <a:pt x="9" y="63"/>
                  </a:cubicBezTo>
                  <a:cubicBezTo>
                    <a:pt x="9" y="62"/>
                    <a:pt x="10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2" y="61"/>
                    <a:pt x="15" y="61"/>
                    <a:pt x="17" y="61"/>
                  </a:cubicBezTo>
                  <a:cubicBezTo>
                    <a:pt x="18" y="61"/>
                    <a:pt x="19" y="61"/>
                    <a:pt x="20" y="61"/>
                  </a:cubicBezTo>
                  <a:cubicBezTo>
                    <a:pt x="21" y="61"/>
                    <a:pt x="23" y="61"/>
                    <a:pt x="24" y="61"/>
                  </a:cubicBezTo>
                  <a:cubicBezTo>
                    <a:pt x="25" y="61"/>
                    <a:pt x="26" y="60"/>
                    <a:pt x="27" y="59"/>
                  </a:cubicBezTo>
                  <a:cubicBezTo>
                    <a:pt x="29" y="58"/>
                    <a:pt x="31" y="56"/>
                    <a:pt x="36" y="56"/>
                  </a:cubicBezTo>
                  <a:cubicBezTo>
                    <a:pt x="40" y="56"/>
                    <a:pt x="41" y="58"/>
                    <a:pt x="42" y="59"/>
                  </a:cubicBezTo>
                  <a:cubicBezTo>
                    <a:pt x="42" y="59"/>
                    <a:pt x="43" y="59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9"/>
                    <a:pt x="44" y="59"/>
                    <a:pt x="46" y="58"/>
                  </a:cubicBezTo>
                  <a:cubicBezTo>
                    <a:pt x="48" y="57"/>
                    <a:pt x="50" y="57"/>
                    <a:pt x="52" y="56"/>
                  </a:cubicBezTo>
                  <a:cubicBezTo>
                    <a:pt x="55" y="56"/>
                    <a:pt x="55" y="56"/>
                    <a:pt x="54" y="54"/>
                  </a:cubicBezTo>
                  <a:cubicBezTo>
                    <a:pt x="54" y="50"/>
                    <a:pt x="56" y="48"/>
                    <a:pt x="57" y="46"/>
                  </a:cubicBezTo>
                  <a:cubicBezTo>
                    <a:pt x="57" y="45"/>
                    <a:pt x="58" y="45"/>
                    <a:pt x="58" y="43"/>
                  </a:cubicBezTo>
                  <a:cubicBezTo>
                    <a:pt x="57" y="40"/>
                    <a:pt x="60" y="39"/>
                    <a:pt x="62" y="38"/>
                  </a:cubicBezTo>
                  <a:cubicBezTo>
                    <a:pt x="63" y="37"/>
                    <a:pt x="65" y="37"/>
                    <a:pt x="64" y="33"/>
                  </a:cubicBezTo>
                  <a:cubicBezTo>
                    <a:pt x="64" y="31"/>
                    <a:pt x="65" y="29"/>
                    <a:pt x="66" y="27"/>
                  </a:cubicBezTo>
                  <a:cubicBezTo>
                    <a:pt x="70" y="23"/>
                    <a:pt x="77" y="23"/>
                    <a:pt x="82" y="24"/>
                  </a:cubicBezTo>
                  <a:cubicBezTo>
                    <a:pt x="83" y="24"/>
                    <a:pt x="83" y="24"/>
                    <a:pt x="84" y="24"/>
                  </a:cubicBezTo>
                  <a:cubicBezTo>
                    <a:pt x="84" y="24"/>
                    <a:pt x="84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4"/>
                    <a:pt x="87" y="24"/>
                    <a:pt x="87" y="24"/>
                  </a:cubicBezTo>
                  <a:cubicBezTo>
                    <a:pt x="87" y="24"/>
                    <a:pt x="87" y="24"/>
                    <a:pt x="88" y="25"/>
                  </a:cubicBezTo>
                  <a:cubicBezTo>
                    <a:pt x="88" y="25"/>
                    <a:pt x="88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91" y="24"/>
                    <a:pt x="94" y="23"/>
                    <a:pt x="9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26" name="Freeform 1129"/>
            <p:cNvSpPr>
              <a:spLocks/>
            </p:cNvSpPr>
            <p:nvPr/>
          </p:nvSpPr>
          <p:spPr bwMode="auto">
            <a:xfrm>
              <a:off x="4337" y="2253"/>
              <a:ext cx="40" cy="53"/>
            </a:xfrm>
            <a:custGeom>
              <a:avLst/>
              <a:gdLst>
                <a:gd name="T0" fmla="*/ 9 w 42"/>
                <a:gd name="T1" fmla="*/ 29 h 56"/>
                <a:gd name="T2" fmla="*/ 13 w 42"/>
                <a:gd name="T3" fmla="*/ 36 h 56"/>
                <a:gd name="T4" fmla="*/ 20 w 42"/>
                <a:gd name="T5" fmla="*/ 43 h 56"/>
                <a:gd name="T6" fmla="*/ 23 w 42"/>
                <a:gd name="T7" fmla="*/ 45 h 56"/>
                <a:gd name="T8" fmla="*/ 42 w 42"/>
                <a:gd name="T9" fmla="*/ 56 h 56"/>
                <a:gd name="T10" fmla="*/ 35 w 42"/>
                <a:gd name="T11" fmla="*/ 43 h 56"/>
                <a:gd name="T12" fmla="*/ 33 w 42"/>
                <a:gd name="T13" fmla="*/ 28 h 56"/>
                <a:gd name="T14" fmla="*/ 34 w 42"/>
                <a:gd name="T15" fmla="*/ 20 h 56"/>
                <a:gd name="T16" fmla="*/ 31 w 42"/>
                <a:gd name="T17" fmla="*/ 15 h 56"/>
                <a:gd name="T18" fmla="*/ 26 w 42"/>
                <a:gd name="T19" fmla="*/ 9 h 56"/>
                <a:gd name="T20" fmla="*/ 24 w 42"/>
                <a:gd name="T21" fmla="*/ 7 h 56"/>
                <a:gd name="T22" fmla="*/ 20 w 42"/>
                <a:gd name="T23" fmla="*/ 4 h 56"/>
                <a:gd name="T24" fmla="*/ 20 w 42"/>
                <a:gd name="T25" fmla="*/ 5 h 56"/>
                <a:gd name="T26" fmla="*/ 20 w 42"/>
                <a:gd name="T27" fmla="*/ 5 h 56"/>
                <a:gd name="T28" fmla="*/ 18 w 42"/>
                <a:gd name="T29" fmla="*/ 8 h 56"/>
                <a:gd name="T30" fmla="*/ 13 w 42"/>
                <a:gd name="T31" fmla="*/ 8 h 56"/>
                <a:gd name="T32" fmla="*/ 11 w 42"/>
                <a:gd name="T33" fmla="*/ 8 h 56"/>
                <a:gd name="T34" fmla="*/ 10 w 42"/>
                <a:gd name="T35" fmla="*/ 8 h 56"/>
                <a:gd name="T36" fmla="*/ 10 w 42"/>
                <a:gd name="T37" fmla="*/ 8 h 56"/>
                <a:gd name="T38" fmla="*/ 9 w 42"/>
                <a:gd name="T39" fmla="*/ 8 h 56"/>
                <a:gd name="T40" fmla="*/ 8 w 42"/>
                <a:gd name="T41" fmla="*/ 7 h 56"/>
                <a:gd name="T42" fmla="*/ 7 w 42"/>
                <a:gd name="T43" fmla="*/ 7 h 56"/>
                <a:gd name="T44" fmla="*/ 7 w 42"/>
                <a:gd name="T45" fmla="*/ 6 h 56"/>
                <a:gd name="T46" fmla="*/ 7 w 42"/>
                <a:gd name="T47" fmla="*/ 5 h 56"/>
                <a:gd name="T48" fmla="*/ 3 w 42"/>
                <a:gd name="T49" fmla="*/ 0 h 56"/>
                <a:gd name="T50" fmla="*/ 0 w 42"/>
                <a:gd name="T51" fmla="*/ 0 h 56"/>
                <a:gd name="T52" fmla="*/ 0 w 42"/>
                <a:gd name="T53" fmla="*/ 0 h 56"/>
                <a:gd name="T54" fmla="*/ 2 w 42"/>
                <a:gd name="T55" fmla="*/ 15 h 56"/>
                <a:gd name="T56" fmla="*/ 9 w 42"/>
                <a:gd name="T57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56">
                  <a:moveTo>
                    <a:pt x="9" y="29"/>
                  </a:moveTo>
                  <a:cubicBezTo>
                    <a:pt x="11" y="32"/>
                    <a:pt x="13" y="34"/>
                    <a:pt x="13" y="36"/>
                  </a:cubicBezTo>
                  <a:cubicBezTo>
                    <a:pt x="14" y="39"/>
                    <a:pt x="16" y="40"/>
                    <a:pt x="20" y="43"/>
                  </a:cubicBezTo>
                  <a:cubicBezTo>
                    <a:pt x="21" y="44"/>
                    <a:pt x="22" y="45"/>
                    <a:pt x="23" y="45"/>
                  </a:cubicBezTo>
                  <a:cubicBezTo>
                    <a:pt x="30" y="50"/>
                    <a:pt x="39" y="55"/>
                    <a:pt x="42" y="56"/>
                  </a:cubicBezTo>
                  <a:cubicBezTo>
                    <a:pt x="42" y="53"/>
                    <a:pt x="38" y="47"/>
                    <a:pt x="35" y="43"/>
                  </a:cubicBezTo>
                  <a:cubicBezTo>
                    <a:pt x="32" y="40"/>
                    <a:pt x="33" y="34"/>
                    <a:pt x="33" y="28"/>
                  </a:cubicBezTo>
                  <a:cubicBezTo>
                    <a:pt x="34" y="25"/>
                    <a:pt x="34" y="23"/>
                    <a:pt x="34" y="20"/>
                  </a:cubicBezTo>
                  <a:cubicBezTo>
                    <a:pt x="34" y="17"/>
                    <a:pt x="33" y="16"/>
                    <a:pt x="31" y="15"/>
                  </a:cubicBezTo>
                  <a:cubicBezTo>
                    <a:pt x="29" y="13"/>
                    <a:pt x="27" y="12"/>
                    <a:pt x="26" y="9"/>
                  </a:cubicBezTo>
                  <a:cubicBezTo>
                    <a:pt x="25" y="7"/>
                    <a:pt x="25" y="7"/>
                    <a:pt x="24" y="7"/>
                  </a:cubicBezTo>
                  <a:cubicBezTo>
                    <a:pt x="23" y="7"/>
                    <a:pt x="21" y="6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8"/>
                    <a:pt x="18" y="8"/>
                  </a:cubicBezTo>
                  <a:cubicBezTo>
                    <a:pt x="17" y="8"/>
                    <a:pt x="15" y="8"/>
                    <a:pt x="13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8" y="8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4"/>
                    <a:pt x="7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0"/>
                    <a:pt x="2" y="15"/>
                  </a:cubicBezTo>
                  <a:cubicBezTo>
                    <a:pt x="2" y="19"/>
                    <a:pt x="6" y="24"/>
                    <a:pt x="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27" name="Freeform 1130"/>
            <p:cNvSpPr>
              <a:spLocks/>
            </p:cNvSpPr>
            <p:nvPr/>
          </p:nvSpPr>
          <p:spPr bwMode="auto">
            <a:xfrm>
              <a:off x="4658" y="1944"/>
              <a:ext cx="23" cy="28"/>
            </a:xfrm>
            <a:custGeom>
              <a:avLst/>
              <a:gdLst>
                <a:gd name="T0" fmla="*/ 1 w 24"/>
                <a:gd name="T1" fmla="*/ 10 h 30"/>
                <a:gd name="T2" fmla="*/ 4 w 24"/>
                <a:gd name="T3" fmla="*/ 6 h 30"/>
                <a:gd name="T4" fmla="*/ 6 w 24"/>
                <a:gd name="T5" fmla="*/ 4 h 30"/>
                <a:gd name="T6" fmla="*/ 9 w 24"/>
                <a:gd name="T7" fmla="*/ 6 h 30"/>
                <a:gd name="T8" fmla="*/ 9 w 24"/>
                <a:gd name="T9" fmla="*/ 19 h 30"/>
                <a:gd name="T10" fmla="*/ 9 w 24"/>
                <a:gd name="T11" fmla="*/ 29 h 30"/>
                <a:gd name="T12" fmla="*/ 11 w 24"/>
                <a:gd name="T13" fmla="*/ 30 h 30"/>
                <a:gd name="T14" fmla="*/ 11 w 24"/>
                <a:gd name="T15" fmla="*/ 30 h 30"/>
                <a:gd name="T16" fmla="*/ 16 w 24"/>
                <a:gd name="T17" fmla="*/ 22 h 30"/>
                <a:gd name="T18" fmla="*/ 23 w 24"/>
                <a:gd name="T19" fmla="*/ 12 h 30"/>
                <a:gd name="T20" fmla="*/ 24 w 24"/>
                <a:gd name="T21" fmla="*/ 10 h 30"/>
                <a:gd name="T22" fmla="*/ 23 w 24"/>
                <a:gd name="T23" fmla="*/ 10 h 30"/>
                <a:gd name="T24" fmla="*/ 20 w 24"/>
                <a:gd name="T25" fmla="*/ 6 h 30"/>
                <a:gd name="T26" fmla="*/ 17 w 24"/>
                <a:gd name="T27" fmla="*/ 4 h 30"/>
                <a:gd name="T28" fmla="*/ 12 w 24"/>
                <a:gd name="T29" fmla="*/ 0 h 30"/>
                <a:gd name="T30" fmla="*/ 5 w 24"/>
                <a:gd name="T31" fmla="*/ 4 h 30"/>
                <a:gd name="T32" fmla="*/ 4 w 24"/>
                <a:gd name="T33" fmla="*/ 5 h 30"/>
                <a:gd name="T34" fmla="*/ 1 w 24"/>
                <a:gd name="T35" fmla="*/ 9 h 30"/>
                <a:gd name="T36" fmla="*/ 1 w 24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30">
                  <a:moveTo>
                    <a:pt x="1" y="10"/>
                  </a:moveTo>
                  <a:cubicBezTo>
                    <a:pt x="2" y="10"/>
                    <a:pt x="3" y="8"/>
                    <a:pt x="4" y="6"/>
                  </a:cubicBezTo>
                  <a:cubicBezTo>
                    <a:pt x="4" y="4"/>
                    <a:pt x="6" y="4"/>
                    <a:pt x="6" y="4"/>
                  </a:cubicBezTo>
                  <a:cubicBezTo>
                    <a:pt x="7" y="4"/>
                    <a:pt x="8" y="4"/>
                    <a:pt x="9" y="6"/>
                  </a:cubicBezTo>
                  <a:cubicBezTo>
                    <a:pt x="10" y="8"/>
                    <a:pt x="11" y="14"/>
                    <a:pt x="9" y="19"/>
                  </a:cubicBezTo>
                  <a:cubicBezTo>
                    <a:pt x="7" y="22"/>
                    <a:pt x="8" y="26"/>
                    <a:pt x="9" y="29"/>
                  </a:cubicBezTo>
                  <a:cubicBezTo>
                    <a:pt x="10" y="29"/>
                    <a:pt x="10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5" y="25"/>
                    <a:pt x="16" y="22"/>
                  </a:cubicBezTo>
                  <a:cubicBezTo>
                    <a:pt x="18" y="18"/>
                    <a:pt x="20" y="14"/>
                    <a:pt x="23" y="12"/>
                  </a:cubicBezTo>
                  <a:cubicBezTo>
                    <a:pt x="23" y="11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2" y="9"/>
                    <a:pt x="20" y="8"/>
                    <a:pt x="20" y="6"/>
                  </a:cubicBezTo>
                  <a:cubicBezTo>
                    <a:pt x="20" y="5"/>
                    <a:pt x="18" y="5"/>
                    <a:pt x="17" y="4"/>
                  </a:cubicBezTo>
                  <a:cubicBezTo>
                    <a:pt x="15" y="4"/>
                    <a:pt x="13" y="3"/>
                    <a:pt x="12" y="0"/>
                  </a:cubicBezTo>
                  <a:cubicBezTo>
                    <a:pt x="11" y="0"/>
                    <a:pt x="8" y="2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28" name="Freeform 1131"/>
            <p:cNvSpPr>
              <a:spLocks/>
            </p:cNvSpPr>
            <p:nvPr/>
          </p:nvSpPr>
          <p:spPr bwMode="auto">
            <a:xfrm>
              <a:off x="4672" y="1850"/>
              <a:ext cx="118" cy="92"/>
            </a:xfrm>
            <a:custGeom>
              <a:avLst/>
              <a:gdLst>
                <a:gd name="T0" fmla="*/ 7 w 123"/>
                <a:gd name="T1" fmla="*/ 91 h 96"/>
                <a:gd name="T2" fmla="*/ 11 w 123"/>
                <a:gd name="T3" fmla="*/ 90 h 96"/>
                <a:gd name="T4" fmla="*/ 41 w 123"/>
                <a:gd name="T5" fmla="*/ 82 h 96"/>
                <a:gd name="T6" fmla="*/ 42 w 123"/>
                <a:gd name="T7" fmla="*/ 82 h 96"/>
                <a:gd name="T8" fmla="*/ 48 w 123"/>
                <a:gd name="T9" fmla="*/ 84 h 96"/>
                <a:gd name="T10" fmla="*/ 49 w 123"/>
                <a:gd name="T11" fmla="*/ 90 h 96"/>
                <a:gd name="T12" fmla="*/ 48 w 123"/>
                <a:gd name="T13" fmla="*/ 94 h 96"/>
                <a:gd name="T14" fmla="*/ 51 w 123"/>
                <a:gd name="T15" fmla="*/ 96 h 96"/>
                <a:gd name="T16" fmla="*/ 58 w 123"/>
                <a:gd name="T17" fmla="*/ 92 h 96"/>
                <a:gd name="T18" fmla="*/ 62 w 123"/>
                <a:gd name="T19" fmla="*/ 88 h 96"/>
                <a:gd name="T20" fmla="*/ 63 w 123"/>
                <a:gd name="T21" fmla="*/ 88 h 96"/>
                <a:gd name="T22" fmla="*/ 62 w 123"/>
                <a:gd name="T23" fmla="*/ 87 h 96"/>
                <a:gd name="T24" fmla="*/ 60 w 123"/>
                <a:gd name="T25" fmla="*/ 83 h 96"/>
                <a:gd name="T26" fmla="*/ 64 w 123"/>
                <a:gd name="T27" fmla="*/ 80 h 96"/>
                <a:gd name="T28" fmla="*/ 68 w 123"/>
                <a:gd name="T29" fmla="*/ 83 h 96"/>
                <a:gd name="T30" fmla="*/ 73 w 123"/>
                <a:gd name="T31" fmla="*/ 85 h 96"/>
                <a:gd name="T32" fmla="*/ 79 w 123"/>
                <a:gd name="T33" fmla="*/ 82 h 96"/>
                <a:gd name="T34" fmla="*/ 84 w 123"/>
                <a:gd name="T35" fmla="*/ 79 h 96"/>
                <a:gd name="T36" fmla="*/ 87 w 123"/>
                <a:gd name="T37" fmla="*/ 81 h 96"/>
                <a:gd name="T38" fmla="*/ 89 w 123"/>
                <a:gd name="T39" fmla="*/ 82 h 96"/>
                <a:gd name="T40" fmla="*/ 93 w 123"/>
                <a:gd name="T41" fmla="*/ 77 h 96"/>
                <a:gd name="T42" fmla="*/ 96 w 123"/>
                <a:gd name="T43" fmla="*/ 74 h 96"/>
                <a:gd name="T44" fmla="*/ 98 w 123"/>
                <a:gd name="T45" fmla="*/ 77 h 96"/>
                <a:gd name="T46" fmla="*/ 99 w 123"/>
                <a:gd name="T47" fmla="*/ 77 h 96"/>
                <a:gd name="T48" fmla="*/ 105 w 123"/>
                <a:gd name="T49" fmla="*/ 74 h 96"/>
                <a:gd name="T50" fmla="*/ 107 w 123"/>
                <a:gd name="T51" fmla="*/ 67 h 96"/>
                <a:gd name="T52" fmla="*/ 108 w 123"/>
                <a:gd name="T53" fmla="*/ 58 h 96"/>
                <a:gd name="T54" fmla="*/ 111 w 123"/>
                <a:gd name="T55" fmla="*/ 43 h 96"/>
                <a:gd name="T56" fmla="*/ 117 w 123"/>
                <a:gd name="T57" fmla="*/ 31 h 96"/>
                <a:gd name="T58" fmla="*/ 121 w 123"/>
                <a:gd name="T59" fmla="*/ 28 h 96"/>
                <a:gd name="T60" fmla="*/ 118 w 123"/>
                <a:gd name="T61" fmla="*/ 11 h 96"/>
                <a:gd name="T62" fmla="*/ 115 w 123"/>
                <a:gd name="T63" fmla="*/ 0 h 96"/>
                <a:gd name="T64" fmla="*/ 115 w 123"/>
                <a:gd name="T65" fmla="*/ 0 h 96"/>
                <a:gd name="T66" fmla="*/ 107 w 123"/>
                <a:gd name="T67" fmla="*/ 4 h 96"/>
                <a:gd name="T68" fmla="*/ 104 w 123"/>
                <a:gd name="T69" fmla="*/ 6 h 96"/>
                <a:gd name="T70" fmla="*/ 101 w 123"/>
                <a:gd name="T71" fmla="*/ 12 h 96"/>
                <a:gd name="T72" fmla="*/ 102 w 123"/>
                <a:gd name="T73" fmla="*/ 17 h 96"/>
                <a:gd name="T74" fmla="*/ 101 w 123"/>
                <a:gd name="T75" fmla="*/ 27 h 96"/>
                <a:gd name="T76" fmla="*/ 97 w 123"/>
                <a:gd name="T77" fmla="*/ 34 h 96"/>
                <a:gd name="T78" fmla="*/ 93 w 123"/>
                <a:gd name="T79" fmla="*/ 42 h 96"/>
                <a:gd name="T80" fmla="*/ 90 w 123"/>
                <a:gd name="T81" fmla="*/ 45 h 96"/>
                <a:gd name="T82" fmla="*/ 85 w 123"/>
                <a:gd name="T83" fmla="*/ 51 h 96"/>
                <a:gd name="T84" fmla="*/ 79 w 123"/>
                <a:gd name="T85" fmla="*/ 55 h 96"/>
                <a:gd name="T86" fmla="*/ 69 w 123"/>
                <a:gd name="T87" fmla="*/ 54 h 96"/>
                <a:gd name="T88" fmla="*/ 68 w 123"/>
                <a:gd name="T89" fmla="*/ 51 h 96"/>
                <a:gd name="T90" fmla="*/ 64 w 123"/>
                <a:gd name="T91" fmla="*/ 58 h 96"/>
                <a:gd name="T92" fmla="*/ 59 w 123"/>
                <a:gd name="T93" fmla="*/ 68 h 96"/>
                <a:gd name="T94" fmla="*/ 57 w 123"/>
                <a:gd name="T95" fmla="*/ 69 h 96"/>
                <a:gd name="T96" fmla="*/ 57 w 123"/>
                <a:gd name="T97" fmla="*/ 72 h 96"/>
                <a:gd name="T98" fmla="*/ 51 w 123"/>
                <a:gd name="T99" fmla="*/ 75 h 96"/>
                <a:gd name="T100" fmla="*/ 47 w 123"/>
                <a:gd name="T101" fmla="*/ 74 h 96"/>
                <a:gd name="T102" fmla="*/ 46 w 123"/>
                <a:gd name="T103" fmla="*/ 72 h 96"/>
                <a:gd name="T104" fmla="*/ 35 w 123"/>
                <a:gd name="T105" fmla="*/ 75 h 96"/>
                <a:gd name="T106" fmla="*/ 25 w 123"/>
                <a:gd name="T107" fmla="*/ 76 h 96"/>
                <a:gd name="T108" fmla="*/ 19 w 123"/>
                <a:gd name="T109" fmla="*/ 76 h 96"/>
                <a:gd name="T110" fmla="*/ 19 w 123"/>
                <a:gd name="T111" fmla="*/ 77 h 96"/>
                <a:gd name="T112" fmla="*/ 1 w 123"/>
                <a:gd name="T113" fmla="*/ 90 h 96"/>
                <a:gd name="T114" fmla="*/ 0 w 123"/>
                <a:gd name="T115" fmla="*/ 91 h 96"/>
                <a:gd name="T116" fmla="*/ 0 w 123"/>
                <a:gd name="T117" fmla="*/ 92 h 96"/>
                <a:gd name="T118" fmla="*/ 7 w 123"/>
                <a:gd name="T119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96">
                  <a:moveTo>
                    <a:pt x="7" y="91"/>
                  </a:moveTo>
                  <a:cubicBezTo>
                    <a:pt x="9" y="91"/>
                    <a:pt x="11" y="91"/>
                    <a:pt x="11" y="90"/>
                  </a:cubicBezTo>
                  <a:cubicBezTo>
                    <a:pt x="14" y="86"/>
                    <a:pt x="33" y="83"/>
                    <a:pt x="41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4" y="82"/>
                    <a:pt x="47" y="82"/>
                    <a:pt x="48" y="84"/>
                  </a:cubicBezTo>
                  <a:cubicBezTo>
                    <a:pt x="50" y="86"/>
                    <a:pt x="49" y="88"/>
                    <a:pt x="49" y="90"/>
                  </a:cubicBezTo>
                  <a:cubicBezTo>
                    <a:pt x="48" y="91"/>
                    <a:pt x="48" y="93"/>
                    <a:pt x="48" y="94"/>
                  </a:cubicBezTo>
                  <a:cubicBezTo>
                    <a:pt x="48" y="94"/>
                    <a:pt x="48" y="96"/>
                    <a:pt x="51" y="96"/>
                  </a:cubicBezTo>
                  <a:cubicBezTo>
                    <a:pt x="53" y="96"/>
                    <a:pt x="56" y="95"/>
                    <a:pt x="58" y="92"/>
                  </a:cubicBezTo>
                  <a:cubicBezTo>
                    <a:pt x="59" y="90"/>
                    <a:pt x="61" y="89"/>
                    <a:pt x="62" y="88"/>
                  </a:cubicBezTo>
                  <a:cubicBezTo>
                    <a:pt x="62" y="88"/>
                    <a:pt x="62" y="88"/>
                    <a:pt x="63" y="88"/>
                  </a:cubicBezTo>
                  <a:cubicBezTo>
                    <a:pt x="63" y="88"/>
                    <a:pt x="62" y="88"/>
                    <a:pt x="62" y="87"/>
                  </a:cubicBezTo>
                  <a:cubicBezTo>
                    <a:pt x="60" y="86"/>
                    <a:pt x="60" y="84"/>
                    <a:pt x="60" y="83"/>
                  </a:cubicBezTo>
                  <a:cubicBezTo>
                    <a:pt x="61" y="81"/>
                    <a:pt x="62" y="80"/>
                    <a:pt x="64" y="80"/>
                  </a:cubicBezTo>
                  <a:cubicBezTo>
                    <a:pt x="65" y="80"/>
                    <a:pt x="67" y="81"/>
                    <a:pt x="68" y="83"/>
                  </a:cubicBezTo>
                  <a:cubicBezTo>
                    <a:pt x="69" y="84"/>
                    <a:pt x="71" y="85"/>
                    <a:pt x="73" y="85"/>
                  </a:cubicBezTo>
                  <a:cubicBezTo>
                    <a:pt x="76" y="85"/>
                    <a:pt x="78" y="84"/>
                    <a:pt x="79" y="82"/>
                  </a:cubicBezTo>
                  <a:cubicBezTo>
                    <a:pt x="80" y="81"/>
                    <a:pt x="82" y="79"/>
                    <a:pt x="84" y="79"/>
                  </a:cubicBezTo>
                  <a:cubicBezTo>
                    <a:pt x="85" y="79"/>
                    <a:pt x="86" y="80"/>
                    <a:pt x="87" y="81"/>
                  </a:cubicBezTo>
                  <a:cubicBezTo>
                    <a:pt x="88" y="81"/>
                    <a:pt x="88" y="82"/>
                    <a:pt x="89" y="82"/>
                  </a:cubicBezTo>
                  <a:cubicBezTo>
                    <a:pt x="90" y="82"/>
                    <a:pt x="92" y="79"/>
                    <a:pt x="93" y="77"/>
                  </a:cubicBezTo>
                  <a:cubicBezTo>
                    <a:pt x="94" y="76"/>
                    <a:pt x="94" y="74"/>
                    <a:pt x="96" y="74"/>
                  </a:cubicBezTo>
                  <a:cubicBezTo>
                    <a:pt x="96" y="74"/>
                    <a:pt x="98" y="75"/>
                    <a:pt x="98" y="77"/>
                  </a:cubicBezTo>
                  <a:cubicBezTo>
                    <a:pt x="98" y="77"/>
                    <a:pt x="98" y="77"/>
                    <a:pt x="99" y="77"/>
                  </a:cubicBezTo>
                  <a:cubicBezTo>
                    <a:pt x="101" y="77"/>
                    <a:pt x="103" y="76"/>
                    <a:pt x="105" y="74"/>
                  </a:cubicBezTo>
                  <a:cubicBezTo>
                    <a:pt x="107" y="72"/>
                    <a:pt x="107" y="70"/>
                    <a:pt x="107" y="67"/>
                  </a:cubicBezTo>
                  <a:cubicBezTo>
                    <a:pt x="107" y="64"/>
                    <a:pt x="107" y="61"/>
                    <a:pt x="108" y="58"/>
                  </a:cubicBezTo>
                  <a:cubicBezTo>
                    <a:pt x="111" y="55"/>
                    <a:pt x="113" y="47"/>
                    <a:pt x="111" y="43"/>
                  </a:cubicBezTo>
                  <a:cubicBezTo>
                    <a:pt x="108" y="38"/>
                    <a:pt x="113" y="34"/>
                    <a:pt x="117" y="31"/>
                  </a:cubicBezTo>
                  <a:cubicBezTo>
                    <a:pt x="119" y="30"/>
                    <a:pt x="120" y="29"/>
                    <a:pt x="121" y="28"/>
                  </a:cubicBezTo>
                  <a:cubicBezTo>
                    <a:pt x="123" y="27"/>
                    <a:pt x="120" y="16"/>
                    <a:pt x="118" y="11"/>
                  </a:cubicBezTo>
                  <a:cubicBezTo>
                    <a:pt x="117" y="6"/>
                    <a:pt x="116" y="2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4" y="0"/>
                    <a:pt x="109" y="2"/>
                    <a:pt x="107" y="4"/>
                  </a:cubicBezTo>
                  <a:cubicBezTo>
                    <a:pt x="106" y="5"/>
                    <a:pt x="105" y="5"/>
                    <a:pt x="104" y="6"/>
                  </a:cubicBezTo>
                  <a:cubicBezTo>
                    <a:pt x="103" y="6"/>
                    <a:pt x="102" y="9"/>
                    <a:pt x="101" y="12"/>
                  </a:cubicBezTo>
                  <a:cubicBezTo>
                    <a:pt x="101" y="15"/>
                    <a:pt x="101" y="17"/>
                    <a:pt x="102" y="17"/>
                  </a:cubicBezTo>
                  <a:cubicBezTo>
                    <a:pt x="106" y="20"/>
                    <a:pt x="103" y="24"/>
                    <a:pt x="101" y="27"/>
                  </a:cubicBezTo>
                  <a:cubicBezTo>
                    <a:pt x="99" y="29"/>
                    <a:pt x="97" y="31"/>
                    <a:pt x="97" y="34"/>
                  </a:cubicBezTo>
                  <a:cubicBezTo>
                    <a:pt x="98" y="38"/>
                    <a:pt x="95" y="41"/>
                    <a:pt x="93" y="42"/>
                  </a:cubicBezTo>
                  <a:cubicBezTo>
                    <a:pt x="92" y="43"/>
                    <a:pt x="91" y="44"/>
                    <a:pt x="90" y="45"/>
                  </a:cubicBezTo>
                  <a:cubicBezTo>
                    <a:pt x="90" y="49"/>
                    <a:pt x="87" y="50"/>
                    <a:pt x="85" y="51"/>
                  </a:cubicBezTo>
                  <a:cubicBezTo>
                    <a:pt x="83" y="52"/>
                    <a:pt x="81" y="53"/>
                    <a:pt x="79" y="55"/>
                  </a:cubicBezTo>
                  <a:cubicBezTo>
                    <a:pt x="75" y="57"/>
                    <a:pt x="71" y="57"/>
                    <a:pt x="69" y="54"/>
                  </a:cubicBezTo>
                  <a:cubicBezTo>
                    <a:pt x="69" y="53"/>
                    <a:pt x="69" y="52"/>
                    <a:pt x="68" y="51"/>
                  </a:cubicBezTo>
                  <a:cubicBezTo>
                    <a:pt x="67" y="53"/>
                    <a:pt x="64" y="55"/>
                    <a:pt x="64" y="58"/>
                  </a:cubicBezTo>
                  <a:cubicBezTo>
                    <a:pt x="65" y="63"/>
                    <a:pt x="61" y="66"/>
                    <a:pt x="59" y="68"/>
                  </a:cubicBezTo>
                  <a:cubicBezTo>
                    <a:pt x="58" y="68"/>
                    <a:pt x="58" y="68"/>
                    <a:pt x="57" y="69"/>
                  </a:cubicBezTo>
                  <a:cubicBezTo>
                    <a:pt x="58" y="70"/>
                    <a:pt x="58" y="71"/>
                    <a:pt x="57" y="72"/>
                  </a:cubicBezTo>
                  <a:cubicBezTo>
                    <a:pt x="56" y="75"/>
                    <a:pt x="53" y="75"/>
                    <a:pt x="51" y="75"/>
                  </a:cubicBezTo>
                  <a:cubicBezTo>
                    <a:pt x="49" y="75"/>
                    <a:pt x="48" y="75"/>
                    <a:pt x="47" y="74"/>
                  </a:cubicBezTo>
                  <a:cubicBezTo>
                    <a:pt x="47" y="74"/>
                    <a:pt x="46" y="73"/>
                    <a:pt x="46" y="72"/>
                  </a:cubicBezTo>
                  <a:cubicBezTo>
                    <a:pt x="45" y="72"/>
                    <a:pt x="42" y="73"/>
                    <a:pt x="35" y="75"/>
                  </a:cubicBezTo>
                  <a:cubicBezTo>
                    <a:pt x="32" y="77"/>
                    <a:pt x="28" y="76"/>
                    <a:pt x="25" y="76"/>
                  </a:cubicBezTo>
                  <a:cubicBezTo>
                    <a:pt x="22" y="75"/>
                    <a:pt x="21" y="75"/>
                    <a:pt x="19" y="76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4" y="81"/>
                    <a:pt x="7" y="89"/>
                    <a:pt x="1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2" y="91"/>
                    <a:pt x="5" y="91"/>
                    <a:pt x="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29" name="Freeform 1132"/>
            <p:cNvSpPr>
              <a:spLocks/>
            </p:cNvSpPr>
            <p:nvPr/>
          </p:nvSpPr>
          <p:spPr bwMode="auto">
            <a:xfrm>
              <a:off x="4774" y="1795"/>
              <a:ext cx="58" cy="41"/>
            </a:xfrm>
            <a:custGeom>
              <a:avLst/>
              <a:gdLst>
                <a:gd name="T0" fmla="*/ 1 w 60"/>
                <a:gd name="T1" fmla="*/ 33 h 43"/>
                <a:gd name="T2" fmla="*/ 0 w 60"/>
                <a:gd name="T3" fmla="*/ 37 h 43"/>
                <a:gd name="T4" fmla="*/ 3 w 60"/>
                <a:gd name="T5" fmla="*/ 37 h 43"/>
                <a:gd name="T6" fmla="*/ 8 w 60"/>
                <a:gd name="T7" fmla="*/ 37 h 43"/>
                <a:gd name="T8" fmla="*/ 13 w 60"/>
                <a:gd name="T9" fmla="*/ 36 h 43"/>
                <a:gd name="T10" fmla="*/ 27 w 60"/>
                <a:gd name="T11" fmla="*/ 41 h 43"/>
                <a:gd name="T12" fmla="*/ 30 w 60"/>
                <a:gd name="T13" fmla="*/ 43 h 43"/>
                <a:gd name="T14" fmla="*/ 31 w 60"/>
                <a:gd name="T15" fmla="*/ 40 h 43"/>
                <a:gd name="T16" fmla="*/ 49 w 60"/>
                <a:gd name="T17" fmla="*/ 31 h 43"/>
                <a:gd name="T18" fmla="*/ 55 w 60"/>
                <a:gd name="T19" fmla="*/ 29 h 43"/>
                <a:gd name="T20" fmla="*/ 54 w 60"/>
                <a:gd name="T21" fmla="*/ 29 h 43"/>
                <a:gd name="T22" fmla="*/ 53 w 60"/>
                <a:gd name="T23" fmla="*/ 27 h 43"/>
                <a:gd name="T24" fmla="*/ 60 w 60"/>
                <a:gd name="T25" fmla="*/ 19 h 43"/>
                <a:gd name="T26" fmla="*/ 56 w 60"/>
                <a:gd name="T27" fmla="*/ 17 h 43"/>
                <a:gd name="T28" fmla="*/ 55 w 60"/>
                <a:gd name="T29" fmla="*/ 17 h 43"/>
                <a:gd name="T30" fmla="*/ 52 w 60"/>
                <a:gd name="T31" fmla="*/ 19 h 43"/>
                <a:gd name="T32" fmla="*/ 46 w 60"/>
                <a:gd name="T33" fmla="*/ 21 h 43"/>
                <a:gd name="T34" fmla="*/ 45 w 60"/>
                <a:gd name="T35" fmla="*/ 21 h 43"/>
                <a:gd name="T36" fmla="*/ 20 w 60"/>
                <a:gd name="T37" fmla="*/ 2 h 43"/>
                <a:gd name="T38" fmla="*/ 15 w 60"/>
                <a:gd name="T39" fmla="*/ 1 h 43"/>
                <a:gd name="T40" fmla="*/ 16 w 60"/>
                <a:gd name="T41" fmla="*/ 3 h 43"/>
                <a:gd name="T42" fmla="*/ 16 w 60"/>
                <a:gd name="T43" fmla="*/ 11 h 43"/>
                <a:gd name="T44" fmla="*/ 15 w 60"/>
                <a:gd name="T45" fmla="*/ 16 h 43"/>
                <a:gd name="T46" fmla="*/ 13 w 60"/>
                <a:gd name="T47" fmla="*/ 23 h 43"/>
                <a:gd name="T48" fmla="*/ 12 w 60"/>
                <a:gd name="T49" fmla="*/ 26 h 43"/>
                <a:gd name="T50" fmla="*/ 11 w 60"/>
                <a:gd name="T51" fmla="*/ 29 h 43"/>
                <a:gd name="T52" fmla="*/ 4 w 60"/>
                <a:gd name="T53" fmla="*/ 32 h 43"/>
                <a:gd name="T54" fmla="*/ 1 w 60"/>
                <a:gd name="T55" fmla="*/ 32 h 43"/>
                <a:gd name="T56" fmla="*/ 1 w 60"/>
                <a:gd name="T57" fmla="*/ 32 h 43"/>
                <a:gd name="T58" fmla="*/ 1 w 60"/>
                <a:gd name="T5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43">
                  <a:moveTo>
                    <a:pt x="1" y="33"/>
                  </a:moveTo>
                  <a:cubicBezTo>
                    <a:pt x="1" y="34"/>
                    <a:pt x="1" y="35"/>
                    <a:pt x="0" y="37"/>
                  </a:cubicBezTo>
                  <a:cubicBezTo>
                    <a:pt x="1" y="36"/>
                    <a:pt x="2" y="37"/>
                    <a:pt x="3" y="37"/>
                  </a:cubicBezTo>
                  <a:cubicBezTo>
                    <a:pt x="5" y="37"/>
                    <a:pt x="7" y="38"/>
                    <a:pt x="8" y="37"/>
                  </a:cubicBezTo>
                  <a:cubicBezTo>
                    <a:pt x="9" y="36"/>
                    <a:pt x="11" y="36"/>
                    <a:pt x="13" y="36"/>
                  </a:cubicBezTo>
                  <a:cubicBezTo>
                    <a:pt x="18" y="36"/>
                    <a:pt x="23" y="38"/>
                    <a:pt x="27" y="41"/>
                  </a:cubicBezTo>
                  <a:cubicBezTo>
                    <a:pt x="29" y="43"/>
                    <a:pt x="30" y="43"/>
                    <a:pt x="30" y="43"/>
                  </a:cubicBezTo>
                  <a:cubicBezTo>
                    <a:pt x="30" y="43"/>
                    <a:pt x="31" y="43"/>
                    <a:pt x="31" y="40"/>
                  </a:cubicBezTo>
                  <a:cubicBezTo>
                    <a:pt x="32" y="33"/>
                    <a:pt x="41" y="31"/>
                    <a:pt x="49" y="31"/>
                  </a:cubicBezTo>
                  <a:cubicBezTo>
                    <a:pt x="53" y="31"/>
                    <a:pt x="55" y="29"/>
                    <a:pt x="55" y="29"/>
                  </a:cubicBezTo>
                  <a:cubicBezTo>
                    <a:pt x="55" y="29"/>
                    <a:pt x="55" y="29"/>
                    <a:pt x="54" y="29"/>
                  </a:cubicBezTo>
                  <a:cubicBezTo>
                    <a:pt x="54" y="28"/>
                    <a:pt x="53" y="28"/>
                    <a:pt x="53" y="27"/>
                  </a:cubicBezTo>
                  <a:cubicBezTo>
                    <a:pt x="53" y="25"/>
                    <a:pt x="55" y="23"/>
                    <a:pt x="60" y="19"/>
                  </a:cubicBezTo>
                  <a:cubicBezTo>
                    <a:pt x="58" y="19"/>
                    <a:pt x="57" y="19"/>
                    <a:pt x="56" y="17"/>
                  </a:cubicBezTo>
                  <a:cubicBezTo>
                    <a:pt x="56" y="17"/>
                    <a:pt x="56" y="17"/>
                    <a:pt x="55" y="17"/>
                  </a:cubicBezTo>
                  <a:cubicBezTo>
                    <a:pt x="55" y="17"/>
                    <a:pt x="53" y="18"/>
                    <a:pt x="52" y="19"/>
                  </a:cubicBezTo>
                  <a:cubicBezTo>
                    <a:pt x="51" y="19"/>
                    <a:pt x="49" y="20"/>
                    <a:pt x="46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9" y="21"/>
                    <a:pt x="24" y="8"/>
                    <a:pt x="20" y="2"/>
                  </a:cubicBezTo>
                  <a:cubicBezTo>
                    <a:pt x="18" y="0"/>
                    <a:pt x="16" y="0"/>
                    <a:pt x="15" y="1"/>
                  </a:cubicBezTo>
                  <a:cubicBezTo>
                    <a:pt x="15" y="2"/>
                    <a:pt x="15" y="2"/>
                    <a:pt x="16" y="3"/>
                  </a:cubicBezTo>
                  <a:cubicBezTo>
                    <a:pt x="18" y="7"/>
                    <a:pt x="17" y="9"/>
                    <a:pt x="16" y="11"/>
                  </a:cubicBezTo>
                  <a:cubicBezTo>
                    <a:pt x="16" y="12"/>
                    <a:pt x="15" y="14"/>
                    <a:pt x="15" y="16"/>
                  </a:cubicBezTo>
                  <a:cubicBezTo>
                    <a:pt x="15" y="20"/>
                    <a:pt x="14" y="22"/>
                    <a:pt x="13" y="23"/>
                  </a:cubicBezTo>
                  <a:cubicBezTo>
                    <a:pt x="12" y="24"/>
                    <a:pt x="12" y="25"/>
                    <a:pt x="12" y="26"/>
                  </a:cubicBezTo>
                  <a:cubicBezTo>
                    <a:pt x="12" y="27"/>
                    <a:pt x="12" y="28"/>
                    <a:pt x="11" y="29"/>
                  </a:cubicBezTo>
                  <a:cubicBezTo>
                    <a:pt x="10" y="31"/>
                    <a:pt x="7" y="31"/>
                    <a:pt x="4" y="32"/>
                  </a:cubicBezTo>
                  <a:cubicBezTo>
                    <a:pt x="3" y="32"/>
                    <a:pt x="2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30" name="Freeform 1133"/>
            <p:cNvSpPr>
              <a:spLocks/>
            </p:cNvSpPr>
            <p:nvPr/>
          </p:nvSpPr>
          <p:spPr bwMode="auto">
            <a:xfrm>
              <a:off x="4688" y="1936"/>
              <a:ext cx="21" cy="16"/>
            </a:xfrm>
            <a:custGeom>
              <a:avLst/>
              <a:gdLst>
                <a:gd name="T0" fmla="*/ 15 w 22"/>
                <a:gd name="T1" fmla="*/ 1 h 17"/>
                <a:gd name="T2" fmla="*/ 7 w 22"/>
                <a:gd name="T3" fmla="*/ 5 h 17"/>
                <a:gd name="T4" fmla="*/ 2 w 22"/>
                <a:gd name="T5" fmla="*/ 6 h 17"/>
                <a:gd name="T6" fmla="*/ 0 w 22"/>
                <a:gd name="T7" fmla="*/ 11 h 17"/>
                <a:gd name="T8" fmla="*/ 1 w 22"/>
                <a:gd name="T9" fmla="*/ 17 h 17"/>
                <a:gd name="T10" fmla="*/ 3 w 22"/>
                <a:gd name="T11" fmla="*/ 17 h 17"/>
                <a:gd name="T12" fmla="*/ 5 w 22"/>
                <a:gd name="T13" fmla="*/ 15 h 17"/>
                <a:gd name="T14" fmla="*/ 13 w 22"/>
                <a:gd name="T15" fmla="*/ 9 h 17"/>
                <a:gd name="T16" fmla="*/ 17 w 22"/>
                <a:gd name="T17" fmla="*/ 10 h 17"/>
                <a:gd name="T18" fmla="*/ 20 w 22"/>
                <a:gd name="T19" fmla="*/ 8 h 17"/>
                <a:gd name="T20" fmla="*/ 22 w 22"/>
                <a:gd name="T21" fmla="*/ 2 h 17"/>
                <a:gd name="T22" fmla="*/ 18 w 22"/>
                <a:gd name="T23" fmla="*/ 0 h 17"/>
                <a:gd name="T24" fmla="*/ 15 w 22"/>
                <a:gd name="T2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7">
                  <a:moveTo>
                    <a:pt x="15" y="1"/>
                  </a:moveTo>
                  <a:cubicBezTo>
                    <a:pt x="13" y="5"/>
                    <a:pt x="10" y="5"/>
                    <a:pt x="7" y="5"/>
                  </a:cubicBezTo>
                  <a:cubicBezTo>
                    <a:pt x="6" y="5"/>
                    <a:pt x="4" y="5"/>
                    <a:pt x="2" y="6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0" y="14"/>
                    <a:pt x="1" y="17"/>
                    <a:pt x="1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4" y="17"/>
                    <a:pt x="4" y="17"/>
                    <a:pt x="5" y="15"/>
                  </a:cubicBezTo>
                  <a:cubicBezTo>
                    <a:pt x="6" y="12"/>
                    <a:pt x="9" y="9"/>
                    <a:pt x="13" y="9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8" y="10"/>
                    <a:pt x="19" y="10"/>
                    <a:pt x="20" y="8"/>
                  </a:cubicBezTo>
                  <a:cubicBezTo>
                    <a:pt x="21" y="6"/>
                    <a:pt x="22" y="4"/>
                    <a:pt x="22" y="2"/>
                  </a:cubicBezTo>
                  <a:cubicBezTo>
                    <a:pt x="22" y="0"/>
                    <a:pt x="20" y="0"/>
                    <a:pt x="18" y="0"/>
                  </a:cubicBezTo>
                  <a:cubicBezTo>
                    <a:pt x="16" y="0"/>
                    <a:pt x="15" y="1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31" name="Freeform 1134"/>
            <p:cNvSpPr>
              <a:spLocks/>
            </p:cNvSpPr>
            <p:nvPr/>
          </p:nvSpPr>
          <p:spPr bwMode="auto">
            <a:xfrm>
              <a:off x="4068" y="1681"/>
              <a:ext cx="641" cy="415"/>
            </a:xfrm>
            <a:custGeom>
              <a:avLst/>
              <a:gdLst>
                <a:gd name="T0" fmla="*/ 478 w 671"/>
                <a:gd name="T1" fmla="*/ 83 h 435"/>
                <a:gd name="T2" fmla="*/ 464 w 671"/>
                <a:gd name="T3" fmla="*/ 113 h 435"/>
                <a:gd name="T4" fmla="*/ 408 w 671"/>
                <a:gd name="T5" fmla="*/ 147 h 435"/>
                <a:gd name="T6" fmla="*/ 338 w 671"/>
                <a:gd name="T7" fmla="*/ 171 h 435"/>
                <a:gd name="T8" fmla="*/ 299 w 671"/>
                <a:gd name="T9" fmla="*/ 162 h 435"/>
                <a:gd name="T10" fmla="*/ 242 w 671"/>
                <a:gd name="T11" fmla="*/ 157 h 435"/>
                <a:gd name="T12" fmla="*/ 237 w 671"/>
                <a:gd name="T13" fmla="*/ 155 h 435"/>
                <a:gd name="T14" fmla="*/ 206 w 671"/>
                <a:gd name="T15" fmla="*/ 124 h 435"/>
                <a:gd name="T16" fmla="*/ 155 w 671"/>
                <a:gd name="T17" fmla="*/ 73 h 435"/>
                <a:gd name="T18" fmla="*/ 151 w 671"/>
                <a:gd name="T19" fmla="*/ 68 h 435"/>
                <a:gd name="T20" fmla="*/ 145 w 671"/>
                <a:gd name="T21" fmla="*/ 63 h 435"/>
                <a:gd name="T22" fmla="*/ 113 w 671"/>
                <a:gd name="T23" fmla="*/ 96 h 435"/>
                <a:gd name="T24" fmla="*/ 82 w 671"/>
                <a:gd name="T25" fmla="*/ 121 h 435"/>
                <a:gd name="T26" fmla="*/ 72 w 671"/>
                <a:gd name="T27" fmla="*/ 159 h 435"/>
                <a:gd name="T28" fmla="*/ 56 w 671"/>
                <a:gd name="T29" fmla="*/ 171 h 435"/>
                <a:gd name="T30" fmla="*/ 43 w 671"/>
                <a:gd name="T31" fmla="*/ 180 h 435"/>
                <a:gd name="T32" fmla="*/ 17 w 671"/>
                <a:gd name="T33" fmla="*/ 185 h 435"/>
                <a:gd name="T34" fmla="*/ 0 w 671"/>
                <a:gd name="T35" fmla="*/ 198 h 435"/>
                <a:gd name="T36" fmla="*/ 15 w 671"/>
                <a:gd name="T37" fmla="*/ 229 h 435"/>
                <a:gd name="T38" fmla="*/ 43 w 671"/>
                <a:gd name="T39" fmla="*/ 248 h 435"/>
                <a:gd name="T40" fmla="*/ 51 w 671"/>
                <a:gd name="T41" fmla="*/ 244 h 435"/>
                <a:gd name="T42" fmla="*/ 60 w 671"/>
                <a:gd name="T43" fmla="*/ 271 h 435"/>
                <a:gd name="T44" fmla="*/ 52 w 671"/>
                <a:gd name="T45" fmla="*/ 291 h 435"/>
                <a:gd name="T46" fmla="*/ 76 w 671"/>
                <a:gd name="T47" fmla="*/ 315 h 435"/>
                <a:gd name="T48" fmla="*/ 80 w 671"/>
                <a:gd name="T49" fmla="*/ 316 h 435"/>
                <a:gd name="T50" fmla="*/ 153 w 671"/>
                <a:gd name="T51" fmla="*/ 345 h 435"/>
                <a:gd name="T52" fmla="*/ 163 w 671"/>
                <a:gd name="T53" fmla="*/ 348 h 435"/>
                <a:gd name="T54" fmla="*/ 185 w 671"/>
                <a:gd name="T55" fmla="*/ 343 h 435"/>
                <a:gd name="T56" fmla="*/ 196 w 671"/>
                <a:gd name="T57" fmla="*/ 345 h 435"/>
                <a:gd name="T58" fmla="*/ 216 w 671"/>
                <a:gd name="T59" fmla="*/ 330 h 435"/>
                <a:gd name="T60" fmla="*/ 245 w 671"/>
                <a:gd name="T61" fmla="*/ 338 h 435"/>
                <a:gd name="T62" fmla="*/ 266 w 671"/>
                <a:gd name="T63" fmla="*/ 359 h 435"/>
                <a:gd name="T64" fmla="*/ 274 w 671"/>
                <a:gd name="T65" fmla="*/ 410 h 435"/>
                <a:gd name="T66" fmla="*/ 289 w 671"/>
                <a:gd name="T67" fmla="*/ 420 h 435"/>
                <a:gd name="T68" fmla="*/ 299 w 671"/>
                <a:gd name="T69" fmla="*/ 411 h 435"/>
                <a:gd name="T70" fmla="*/ 310 w 671"/>
                <a:gd name="T71" fmla="*/ 408 h 435"/>
                <a:gd name="T72" fmla="*/ 343 w 671"/>
                <a:gd name="T73" fmla="*/ 402 h 435"/>
                <a:gd name="T74" fmla="*/ 369 w 671"/>
                <a:gd name="T75" fmla="*/ 422 h 435"/>
                <a:gd name="T76" fmla="*/ 390 w 671"/>
                <a:gd name="T77" fmla="*/ 429 h 435"/>
                <a:gd name="T78" fmla="*/ 465 w 671"/>
                <a:gd name="T79" fmla="*/ 403 h 435"/>
                <a:gd name="T80" fmla="*/ 499 w 671"/>
                <a:gd name="T81" fmla="*/ 373 h 435"/>
                <a:gd name="T82" fmla="*/ 521 w 671"/>
                <a:gd name="T83" fmla="*/ 333 h 435"/>
                <a:gd name="T84" fmla="*/ 525 w 671"/>
                <a:gd name="T85" fmla="*/ 308 h 435"/>
                <a:gd name="T86" fmla="*/ 513 w 671"/>
                <a:gd name="T87" fmla="*/ 283 h 435"/>
                <a:gd name="T88" fmla="*/ 509 w 671"/>
                <a:gd name="T89" fmla="*/ 241 h 435"/>
                <a:gd name="T90" fmla="*/ 510 w 671"/>
                <a:gd name="T91" fmla="*/ 226 h 435"/>
                <a:gd name="T92" fmla="*/ 487 w 671"/>
                <a:gd name="T93" fmla="*/ 201 h 435"/>
                <a:gd name="T94" fmla="*/ 523 w 671"/>
                <a:gd name="T95" fmla="*/ 201 h 435"/>
                <a:gd name="T96" fmla="*/ 555 w 671"/>
                <a:gd name="T97" fmla="*/ 187 h 435"/>
                <a:gd name="T98" fmla="*/ 597 w 671"/>
                <a:gd name="T99" fmla="*/ 166 h 435"/>
                <a:gd name="T100" fmla="*/ 630 w 671"/>
                <a:gd name="T101" fmla="*/ 152 h 435"/>
                <a:gd name="T102" fmla="*/ 636 w 671"/>
                <a:gd name="T103" fmla="*/ 121 h 435"/>
                <a:gd name="T104" fmla="*/ 664 w 671"/>
                <a:gd name="T105" fmla="*/ 102 h 435"/>
                <a:gd name="T106" fmla="*/ 658 w 671"/>
                <a:gd name="T107" fmla="*/ 81 h 435"/>
                <a:gd name="T108" fmla="*/ 626 w 671"/>
                <a:gd name="T109" fmla="*/ 70 h 435"/>
                <a:gd name="T110" fmla="*/ 591 w 671"/>
                <a:gd name="T111" fmla="*/ 49 h 435"/>
                <a:gd name="T112" fmla="*/ 553 w 671"/>
                <a:gd name="T113" fmla="*/ 2 h 435"/>
                <a:gd name="T114" fmla="*/ 511 w 671"/>
                <a:gd name="T115" fmla="*/ 8 h 435"/>
                <a:gd name="T116" fmla="*/ 493 w 671"/>
                <a:gd name="T117" fmla="*/ 53 h 435"/>
                <a:gd name="T118" fmla="*/ 476 w 671"/>
                <a:gd name="T119" fmla="*/ 59 h 435"/>
                <a:gd name="T120" fmla="*/ 461 w 671"/>
                <a:gd name="T121" fmla="*/ 7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1" h="435">
                  <a:moveTo>
                    <a:pt x="461" y="71"/>
                  </a:moveTo>
                  <a:cubicBezTo>
                    <a:pt x="461" y="77"/>
                    <a:pt x="461" y="77"/>
                    <a:pt x="461" y="77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78"/>
                    <a:pt x="458" y="78"/>
                    <a:pt x="458" y="79"/>
                  </a:cubicBezTo>
                  <a:cubicBezTo>
                    <a:pt x="458" y="79"/>
                    <a:pt x="458" y="79"/>
                    <a:pt x="459" y="80"/>
                  </a:cubicBezTo>
                  <a:cubicBezTo>
                    <a:pt x="460" y="82"/>
                    <a:pt x="461" y="82"/>
                    <a:pt x="461" y="82"/>
                  </a:cubicBezTo>
                  <a:cubicBezTo>
                    <a:pt x="462" y="82"/>
                    <a:pt x="462" y="82"/>
                    <a:pt x="463" y="81"/>
                  </a:cubicBezTo>
                  <a:cubicBezTo>
                    <a:pt x="464" y="81"/>
                    <a:pt x="466" y="80"/>
                    <a:pt x="469" y="80"/>
                  </a:cubicBezTo>
                  <a:cubicBezTo>
                    <a:pt x="472" y="80"/>
                    <a:pt x="475" y="82"/>
                    <a:pt x="477" y="82"/>
                  </a:cubicBezTo>
                  <a:cubicBezTo>
                    <a:pt x="477" y="83"/>
                    <a:pt x="478" y="83"/>
                    <a:pt x="478" y="83"/>
                  </a:cubicBezTo>
                  <a:cubicBezTo>
                    <a:pt x="479" y="80"/>
                    <a:pt x="483" y="78"/>
                    <a:pt x="486" y="78"/>
                  </a:cubicBezTo>
                  <a:cubicBezTo>
                    <a:pt x="488" y="78"/>
                    <a:pt x="491" y="79"/>
                    <a:pt x="492" y="81"/>
                  </a:cubicBezTo>
                  <a:cubicBezTo>
                    <a:pt x="493" y="83"/>
                    <a:pt x="496" y="85"/>
                    <a:pt x="498" y="86"/>
                  </a:cubicBezTo>
                  <a:cubicBezTo>
                    <a:pt x="503" y="91"/>
                    <a:pt x="508" y="95"/>
                    <a:pt x="507" y="98"/>
                  </a:cubicBezTo>
                  <a:cubicBezTo>
                    <a:pt x="507" y="100"/>
                    <a:pt x="506" y="102"/>
                    <a:pt x="500" y="102"/>
                  </a:cubicBezTo>
                  <a:cubicBezTo>
                    <a:pt x="498" y="102"/>
                    <a:pt x="496" y="102"/>
                    <a:pt x="493" y="101"/>
                  </a:cubicBezTo>
                  <a:cubicBezTo>
                    <a:pt x="491" y="100"/>
                    <a:pt x="489" y="101"/>
                    <a:pt x="486" y="102"/>
                  </a:cubicBezTo>
                  <a:cubicBezTo>
                    <a:pt x="484" y="103"/>
                    <a:pt x="481" y="104"/>
                    <a:pt x="479" y="104"/>
                  </a:cubicBezTo>
                  <a:cubicBezTo>
                    <a:pt x="476" y="104"/>
                    <a:pt x="471" y="105"/>
                    <a:pt x="467" y="109"/>
                  </a:cubicBezTo>
                  <a:cubicBezTo>
                    <a:pt x="465" y="111"/>
                    <a:pt x="465" y="112"/>
                    <a:pt x="464" y="113"/>
                  </a:cubicBezTo>
                  <a:cubicBezTo>
                    <a:pt x="462" y="116"/>
                    <a:pt x="461" y="119"/>
                    <a:pt x="455" y="119"/>
                  </a:cubicBezTo>
                  <a:cubicBezTo>
                    <a:pt x="454" y="119"/>
                    <a:pt x="453" y="119"/>
                    <a:pt x="452" y="120"/>
                  </a:cubicBezTo>
                  <a:cubicBezTo>
                    <a:pt x="448" y="120"/>
                    <a:pt x="445" y="120"/>
                    <a:pt x="440" y="124"/>
                  </a:cubicBezTo>
                  <a:cubicBezTo>
                    <a:pt x="436" y="126"/>
                    <a:pt x="432" y="128"/>
                    <a:pt x="428" y="128"/>
                  </a:cubicBezTo>
                  <a:cubicBezTo>
                    <a:pt x="424" y="128"/>
                    <a:pt x="420" y="126"/>
                    <a:pt x="419" y="126"/>
                  </a:cubicBezTo>
                  <a:cubicBezTo>
                    <a:pt x="419" y="125"/>
                    <a:pt x="417" y="125"/>
                    <a:pt x="416" y="125"/>
                  </a:cubicBezTo>
                  <a:cubicBezTo>
                    <a:pt x="414" y="125"/>
                    <a:pt x="412" y="126"/>
                    <a:pt x="411" y="128"/>
                  </a:cubicBezTo>
                  <a:cubicBezTo>
                    <a:pt x="410" y="129"/>
                    <a:pt x="411" y="130"/>
                    <a:pt x="412" y="132"/>
                  </a:cubicBezTo>
                  <a:cubicBezTo>
                    <a:pt x="413" y="134"/>
                    <a:pt x="415" y="137"/>
                    <a:pt x="414" y="140"/>
                  </a:cubicBezTo>
                  <a:cubicBezTo>
                    <a:pt x="414" y="144"/>
                    <a:pt x="411" y="146"/>
                    <a:pt x="408" y="147"/>
                  </a:cubicBezTo>
                  <a:cubicBezTo>
                    <a:pt x="405" y="148"/>
                    <a:pt x="402" y="149"/>
                    <a:pt x="400" y="152"/>
                  </a:cubicBezTo>
                  <a:cubicBezTo>
                    <a:pt x="394" y="159"/>
                    <a:pt x="383" y="162"/>
                    <a:pt x="378" y="161"/>
                  </a:cubicBezTo>
                  <a:cubicBezTo>
                    <a:pt x="377" y="161"/>
                    <a:pt x="376" y="161"/>
                    <a:pt x="375" y="161"/>
                  </a:cubicBezTo>
                  <a:cubicBezTo>
                    <a:pt x="373" y="160"/>
                    <a:pt x="369" y="160"/>
                    <a:pt x="365" y="160"/>
                  </a:cubicBezTo>
                  <a:cubicBezTo>
                    <a:pt x="360" y="160"/>
                    <a:pt x="357" y="160"/>
                    <a:pt x="354" y="162"/>
                  </a:cubicBezTo>
                  <a:cubicBezTo>
                    <a:pt x="350" y="164"/>
                    <a:pt x="346" y="166"/>
                    <a:pt x="343" y="168"/>
                  </a:cubicBezTo>
                  <a:cubicBezTo>
                    <a:pt x="343" y="168"/>
                    <a:pt x="342" y="169"/>
                    <a:pt x="341" y="169"/>
                  </a:cubicBezTo>
                  <a:cubicBezTo>
                    <a:pt x="341" y="170"/>
                    <a:pt x="340" y="170"/>
                    <a:pt x="339" y="170"/>
                  </a:cubicBezTo>
                  <a:cubicBezTo>
                    <a:pt x="339" y="170"/>
                    <a:pt x="339" y="171"/>
                    <a:pt x="339" y="171"/>
                  </a:cubicBezTo>
                  <a:cubicBezTo>
                    <a:pt x="338" y="171"/>
                    <a:pt x="338" y="171"/>
                    <a:pt x="338" y="171"/>
                  </a:cubicBezTo>
                  <a:cubicBezTo>
                    <a:pt x="337" y="172"/>
                    <a:pt x="337" y="172"/>
                    <a:pt x="336" y="172"/>
                  </a:cubicBezTo>
                  <a:cubicBezTo>
                    <a:pt x="336" y="172"/>
                    <a:pt x="336" y="172"/>
                    <a:pt x="335" y="172"/>
                  </a:cubicBezTo>
                  <a:cubicBezTo>
                    <a:pt x="335" y="172"/>
                    <a:pt x="334" y="172"/>
                    <a:pt x="334" y="172"/>
                  </a:cubicBezTo>
                  <a:cubicBezTo>
                    <a:pt x="334" y="172"/>
                    <a:pt x="334" y="172"/>
                    <a:pt x="334" y="172"/>
                  </a:cubicBezTo>
                  <a:cubicBezTo>
                    <a:pt x="333" y="172"/>
                    <a:pt x="333" y="172"/>
                    <a:pt x="333" y="172"/>
                  </a:cubicBezTo>
                  <a:cubicBezTo>
                    <a:pt x="331" y="172"/>
                    <a:pt x="329" y="171"/>
                    <a:pt x="328" y="169"/>
                  </a:cubicBezTo>
                  <a:cubicBezTo>
                    <a:pt x="327" y="168"/>
                    <a:pt x="327" y="168"/>
                    <a:pt x="325" y="168"/>
                  </a:cubicBezTo>
                  <a:cubicBezTo>
                    <a:pt x="319" y="169"/>
                    <a:pt x="316" y="167"/>
                    <a:pt x="312" y="165"/>
                  </a:cubicBezTo>
                  <a:cubicBezTo>
                    <a:pt x="311" y="164"/>
                    <a:pt x="310" y="164"/>
                    <a:pt x="309" y="164"/>
                  </a:cubicBezTo>
                  <a:cubicBezTo>
                    <a:pt x="306" y="164"/>
                    <a:pt x="304" y="165"/>
                    <a:pt x="299" y="162"/>
                  </a:cubicBezTo>
                  <a:cubicBezTo>
                    <a:pt x="295" y="159"/>
                    <a:pt x="289" y="158"/>
                    <a:pt x="284" y="158"/>
                  </a:cubicBezTo>
                  <a:cubicBezTo>
                    <a:pt x="283" y="158"/>
                    <a:pt x="281" y="158"/>
                    <a:pt x="280" y="158"/>
                  </a:cubicBezTo>
                  <a:cubicBezTo>
                    <a:pt x="278" y="157"/>
                    <a:pt x="272" y="157"/>
                    <a:pt x="267" y="157"/>
                  </a:cubicBezTo>
                  <a:cubicBezTo>
                    <a:pt x="262" y="157"/>
                    <a:pt x="256" y="157"/>
                    <a:pt x="253" y="157"/>
                  </a:cubicBezTo>
                  <a:cubicBezTo>
                    <a:pt x="251" y="157"/>
                    <a:pt x="249" y="157"/>
                    <a:pt x="246" y="157"/>
                  </a:cubicBezTo>
                  <a:cubicBezTo>
                    <a:pt x="245" y="157"/>
                    <a:pt x="244" y="157"/>
                    <a:pt x="243" y="157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43" y="157"/>
                    <a:pt x="242" y="157"/>
                    <a:pt x="242" y="157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42" y="157"/>
                    <a:pt x="242" y="157"/>
                    <a:pt x="241" y="157"/>
                  </a:cubicBezTo>
                  <a:cubicBezTo>
                    <a:pt x="241" y="157"/>
                    <a:pt x="241" y="157"/>
                    <a:pt x="241" y="157"/>
                  </a:cubicBezTo>
                  <a:cubicBezTo>
                    <a:pt x="241" y="157"/>
                    <a:pt x="241" y="157"/>
                    <a:pt x="241" y="157"/>
                  </a:cubicBezTo>
                  <a:cubicBezTo>
                    <a:pt x="240" y="157"/>
                    <a:pt x="240" y="157"/>
                    <a:pt x="240" y="157"/>
                  </a:cubicBezTo>
                  <a:cubicBezTo>
                    <a:pt x="240" y="157"/>
                    <a:pt x="240" y="157"/>
                    <a:pt x="240" y="157"/>
                  </a:cubicBezTo>
                  <a:cubicBezTo>
                    <a:pt x="239" y="157"/>
                    <a:pt x="239" y="157"/>
                    <a:pt x="239" y="157"/>
                  </a:cubicBezTo>
                  <a:cubicBezTo>
                    <a:pt x="239" y="156"/>
                    <a:pt x="239" y="156"/>
                    <a:pt x="239" y="156"/>
                  </a:cubicBezTo>
                  <a:cubicBezTo>
                    <a:pt x="239" y="156"/>
                    <a:pt x="238" y="156"/>
                    <a:pt x="238" y="156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8" y="156"/>
                    <a:pt x="238" y="156"/>
                    <a:pt x="237" y="155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37" y="155"/>
                    <a:pt x="237" y="154"/>
                    <a:pt x="237" y="154"/>
                  </a:cubicBezTo>
                  <a:cubicBezTo>
                    <a:pt x="237" y="153"/>
                    <a:pt x="236" y="152"/>
                    <a:pt x="235" y="151"/>
                  </a:cubicBezTo>
                  <a:cubicBezTo>
                    <a:pt x="233" y="149"/>
                    <a:pt x="231" y="147"/>
                    <a:pt x="230" y="142"/>
                  </a:cubicBezTo>
                  <a:cubicBezTo>
                    <a:pt x="229" y="136"/>
                    <a:pt x="226" y="135"/>
                    <a:pt x="223" y="134"/>
                  </a:cubicBezTo>
                  <a:cubicBezTo>
                    <a:pt x="221" y="134"/>
                    <a:pt x="219" y="132"/>
                    <a:pt x="218" y="131"/>
                  </a:cubicBezTo>
                  <a:cubicBezTo>
                    <a:pt x="217" y="130"/>
                    <a:pt x="217" y="130"/>
                    <a:pt x="216" y="129"/>
                  </a:cubicBezTo>
                  <a:cubicBezTo>
                    <a:pt x="215" y="129"/>
                    <a:pt x="214" y="128"/>
                    <a:pt x="213" y="127"/>
                  </a:cubicBezTo>
                  <a:cubicBezTo>
                    <a:pt x="212" y="126"/>
                    <a:pt x="210" y="124"/>
                    <a:pt x="208" y="124"/>
                  </a:cubicBezTo>
                  <a:cubicBezTo>
                    <a:pt x="207" y="124"/>
                    <a:pt x="207" y="124"/>
                    <a:pt x="206" y="124"/>
                  </a:cubicBezTo>
                  <a:cubicBezTo>
                    <a:pt x="200" y="124"/>
                    <a:pt x="184" y="122"/>
                    <a:pt x="181" y="117"/>
                  </a:cubicBezTo>
                  <a:cubicBezTo>
                    <a:pt x="179" y="114"/>
                    <a:pt x="180" y="111"/>
                    <a:pt x="182" y="110"/>
                  </a:cubicBezTo>
                  <a:cubicBezTo>
                    <a:pt x="182" y="109"/>
                    <a:pt x="183" y="108"/>
                    <a:pt x="183" y="107"/>
                  </a:cubicBezTo>
                  <a:cubicBezTo>
                    <a:pt x="183" y="105"/>
                    <a:pt x="183" y="103"/>
                    <a:pt x="184" y="101"/>
                  </a:cubicBezTo>
                  <a:cubicBezTo>
                    <a:pt x="184" y="100"/>
                    <a:pt x="185" y="98"/>
                    <a:pt x="184" y="97"/>
                  </a:cubicBezTo>
                  <a:cubicBezTo>
                    <a:pt x="182" y="96"/>
                    <a:pt x="178" y="91"/>
                    <a:pt x="178" y="87"/>
                  </a:cubicBezTo>
                  <a:cubicBezTo>
                    <a:pt x="177" y="85"/>
                    <a:pt x="173" y="81"/>
                    <a:pt x="170" y="81"/>
                  </a:cubicBezTo>
                  <a:cubicBezTo>
                    <a:pt x="165" y="81"/>
                    <a:pt x="162" y="78"/>
                    <a:pt x="159" y="75"/>
                  </a:cubicBezTo>
                  <a:cubicBezTo>
                    <a:pt x="158" y="74"/>
                    <a:pt x="157" y="74"/>
                    <a:pt x="156" y="74"/>
                  </a:cubicBezTo>
                  <a:cubicBezTo>
                    <a:pt x="156" y="73"/>
                    <a:pt x="156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3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3" y="71"/>
                    <a:pt x="153" y="71"/>
                    <a:pt x="152" y="70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52" y="70"/>
                    <a:pt x="152" y="69"/>
                    <a:pt x="152" y="69"/>
                  </a:cubicBezTo>
                  <a:cubicBezTo>
                    <a:pt x="152" y="69"/>
                    <a:pt x="151" y="69"/>
                    <a:pt x="151" y="69"/>
                  </a:cubicBezTo>
                  <a:cubicBezTo>
                    <a:pt x="151" y="68"/>
                    <a:pt x="151" y="68"/>
                    <a:pt x="151" y="68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7"/>
                    <a:pt x="150" y="66"/>
                    <a:pt x="150" y="66"/>
                  </a:cubicBezTo>
                  <a:cubicBezTo>
                    <a:pt x="150" y="66"/>
                    <a:pt x="150" y="65"/>
                    <a:pt x="150" y="65"/>
                  </a:cubicBezTo>
                  <a:cubicBezTo>
                    <a:pt x="150" y="65"/>
                    <a:pt x="150" y="64"/>
                    <a:pt x="150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48" y="63"/>
                    <a:pt x="148" y="63"/>
                    <a:pt x="147" y="63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6" y="63"/>
                    <a:pt x="146" y="63"/>
                    <a:pt x="145" y="63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4" y="63"/>
                    <a:pt x="144" y="64"/>
                    <a:pt x="144" y="64"/>
                  </a:cubicBezTo>
                  <a:cubicBezTo>
                    <a:pt x="143" y="65"/>
                    <a:pt x="142" y="66"/>
                    <a:pt x="142" y="67"/>
                  </a:cubicBezTo>
                  <a:cubicBezTo>
                    <a:pt x="142" y="71"/>
                    <a:pt x="140" y="75"/>
                    <a:pt x="135" y="75"/>
                  </a:cubicBezTo>
                  <a:cubicBezTo>
                    <a:pt x="133" y="75"/>
                    <a:pt x="130" y="77"/>
                    <a:pt x="130" y="82"/>
                  </a:cubicBezTo>
                  <a:cubicBezTo>
                    <a:pt x="130" y="84"/>
                    <a:pt x="131" y="85"/>
                    <a:pt x="131" y="86"/>
                  </a:cubicBezTo>
                  <a:cubicBezTo>
                    <a:pt x="132" y="88"/>
                    <a:pt x="133" y="89"/>
                    <a:pt x="131" y="92"/>
                  </a:cubicBezTo>
                  <a:cubicBezTo>
                    <a:pt x="129" y="94"/>
                    <a:pt x="124" y="97"/>
                    <a:pt x="120" y="97"/>
                  </a:cubicBezTo>
                  <a:cubicBezTo>
                    <a:pt x="120" y="97"/>
                    <a:pt x="119" y="97"/>
                    <a:pt x="118" y="96"/>
                  </a:cubicBezTo>
                  <a:cubicBezTo>
                    <a:pt x="117" y="96"/>
                    <a:pt x="115" y="96"/>
                    <a:pt x="113" y="96"/>
                  </a:cubicBezTo>
                  <a:cubicBezTo>
                    <a:pt x="111" y="96"/>
                    <a:pt x="110" y="96"/>
                    <a:pt x="108" y="95"/>
                  </a:cubicBezTo>
                  <a:cubicBezTo>
                    <a:pt x="107" y="95"/>
                    <a:pt x="105" y="94"/>
                    <a:pt x="104" y="94"/>
                  </a:cubicBezTo>
                  <a:cubicBezTo>
                    <a:pt x="104" y="94"/>
                    <a:pt x="103" y="93"/>
                    <a:pt x="103" y="93"/>
                  </a:cubicBezTo>
                  <a:cubicBezTo>
                    <a:pt x="103" y="93"/>
                    <a:pt x="103" y="94"/>
                    <a:pt x="103" y="94"/>
                  </a:cubicBezTo>
                  <a:cubicBezTo>
                    <a:pt x="102" y="96"/>
                    <a:pt x="101" y="99"/>
                    <a:pt x="100" y="103"/>
                  </a:cubicBezTo>
                  <a:cubicBezTo>
                    <a:pt x="98" y="106"/>
                    <a:pt x="96" y="112"/>
                    <a:pt x="96" y="114"/>
                  </a:cubicBezTo>
                  <a:cubicBezTo>
                    <a:pt x="97" y="116"/>
                    <a:pt x="99" y="118"/>
                    <a:pt x="98" y="120"/>
                  </a:cubicBezTo>
                  <a:cubicBezTo>
                    <a:pt x="98" y="121"/>
                    <a:pt x="97" y="122"/>
                    <a:pt x="94" y="122"/>
                  </a:cubicBezTo>
                  <a:cubicBezTo>
                    <a:pt x="89" y="122"/>
                    <a:pt x="86" y="122"/>
                    <a:pt x="85" y="120"/>
                  </a:cubicBezTo>
                  <a:cubicBezTo>
                    <a:pt x="84" y="120"/>
                    <a:pt x="83" y="121"/>
                    <a:pt x="82" y="121"/>
                  </a:cubicBezTo>
                  <a:cubicBezTo>
                    <a:pt x="80" y="122"/>
                    <a:pt x="78" y="123"/>
                    <a:pt x="76" y="123"/>
                  </a:cubicBezTo>
                  <a:cubicBezTo>
                    <a:pt x="75" y="123"/>
                    <a:pt x="72" y="123"/>
                    <a:pt x="71" y="124"/>
                  </a:cubicBezTo>
                  <a:cubicBezTo>
                    <a:pt x="73" y="126"/>
                    <a:pt x="73" y="130"/>
                    <a:pt x="73" y="135"/>
                  </a:cubicBezTo>
                  <a:cubicBezTo>
                    <a:pt x="73" y="135"/>
                    <a:pt x="75" y="137"/>
                    <a:pt x="75" y="139"/>
                  </a:cubicBezTo>
                  <a:cubicBezTo>
                    <a:pt x="77" y="143"/>
                    <a:pt x="79" y="146"/>
                    <a:pt x="78" y="148"/>
                  </a:cubicBezTo>
                  <a:cubicBezTo>
                    <a:pt x="77" y="149"/>
                    <a:pt x="76" y="150"/>
                    <a:pt x="75" y="152"/>
                  </a:cubicBezTo>
                  <a:cubicBezTo>
                    <a:pt x="73" y="153"/>
                    <a:pt x="72" y="155"/>
                    <a:pt x="72" y="156"/>
                  </a:cubicBezTo>
                  <a:cubicBezTo>
                    <a:pt x="72" y="157"/>
                    <a:pt x="72" y="157"/>
                    <a:pt x="72" y="158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0" y="164"/>
                    <a:pt x="70" y="165"/>
                  </a:cubicBezTo>
                  <a:cubicBezTo>
                    <a:pt x="70" y="165"/>
                    <a:pt x="70" y="165"/>
                    <a:pt x="70" y="165"/>
                  </a:cubicBezTo>
                  <a:cubicBezTo>
                    <a:pt x="70" y="165"/>
                    <a:pt x="70" y="165"/>
                    <a:pt x="70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7" y="166"/>
                    <a:pt x="63" y="168"/>
                    <a:pt x="60" y="169"/>
                  </a:cubicBezTo>
                  <a:cubicBezTo>
                    <a:pt x="59" y="170"/>
                    <a:pt x="58" y="171"/>
                    <a:pt x="56" y="171"/>
                  </a:cubicBezTo>
                  <a:cubicBezTo>
                    <a:pt x="54" y="172"/>
                    <a:pt x="53" y="172"/>
                    <a:pt x="52" y="174"/>
                  </a:cubicBezTo>
                  <a:cubicBezTo>
                    <a:pt x="52" y="175"/>
                    <a:pt x="51" y="176"/>
                    <a:pt x="49" y="178"/>
                  </a:cubicBezTo>
                  <a:cubicBezTo>
                    <a:pt x="49" y="178"/>
                    <a:pt x="49" y="178"/>
                    <a:pt x="49" y="178"/>
                  </a:cubicBezTo>
                  <a:cubicBezTo>
                    <a:pt x="49" y="178"/>
                    <a:pt x="48" y="178"/>
                    <a:pt x="48" y="178"/>
                  </a:cubicBezTo>
                  <a:cubicBezTo>
                    <a:pt x="48" y="178"/>
                    <a:pt x="48" y="178"/>
                    <a:pt x="48" y="17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7" y="179"/>
                    <a:pt x="46" y="179"/>
                    <a:pt x="46" y="179"/>
                  </a:cubicBezTo>
                  <a:cubicBezTo>
                    <a:pt x="46" y="179"/>
                    <a:pt x="46" y="179"/>
                    <a:pt x="45" y="180"/>
                  </a:cubicBezTo>
                  <a:cubicBezTo>
                    <a:pt x="45" y="180"/>
                    <a:pt x="45" y="180"/>
                    <a:pt x="44" y="180"/>
                  </a:cubicBezTo>
                  <a:cubicBezTo>
                    <a:pt x="44" y="180"/>
                    <a:pt x="44" y="180"/>
                    <a:pt x="43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0"/>
                    <a:pt x="42" y="180"/>
                    <a:pt x="41" y="180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39" y="179"/>
                    <a:pt x="38" y="179"/>
                    <a:pt x="37" y="179"/>
                  </a:cubicBezTo>
                  <a:cubicBezTo>
                    <a:pt x="36" y="179"/>
                    <a:pt x="35" y="179"/>
                    <a:pt x="33" y="182"/>
                  </a:cubicBezTo>
                  <a:cubicBezTo>
                    <a:pt x="30" y="185"/>
                    <a:pt x="29" y="185"/>
                    <a:pt x="27" y="186"/>
                  </a:cubicBezTo>
                  <a:cubicBezTo>
                    <a:pt x="27" y="186"/>
                    <a:pt x="26" y="186"/>
                    <a:pt x="26" y="187"/>
                  </a:cubicBezTo>
                  <a:cubicBezTo>
                    <a:pt x="25" y="187"/>
                    <a:pt x="24" y="188"/>
                    <a:pt x="23" y="188"/>
                  </a:cubicBezTo>
                  <a:cubicBezTo>
                    <a:pt x="21" y="188"/>
                    <a:pt x="19" y="187"/>
                    <a:pt x="18" y="186"/>
                  </a:cubicBezTo>
                  <a:cubicBezTo>
                    <a:pt x="18" y="185"/>
                    <a:pt x="17" y="185"/>
                    <a:pt x="17" y="185"/>
                  </a:cubicBezTo>
                  <a:cubicBezTo>
                    <a:pt x="16" y="185"/>
                    <a:pt x="15" y="185"/>
                    <a:pt x="15" y="186"/>
                  </a:cubicBezTo>
                  <a:cubicBezTo>
                    <a:pt x="13" y="186"/>
                    <a:pt x="12" y="187"/>
                    <a:pt x="11" y="187"/>
                  </a:cubicBezTo>
                  <a:cubicBezTo>
                    <a:pt x="10" y="187"/>
                    <a:pt x="9" y="188"/>
                    <a:pt x="9" y="188"/>
                  </a:cubicBezTo>
                  <a:cubicBezTo>
                    <a:pt x="8" y="189"/>
                    <a:pt x="7" y="191"/>
                    <a:pt x="5" y="191"/>
                  </a:cubicBezTo>
                  <a:cubicBezTo>
                    <a:pt x="4" y="191"/>
                    <a:pt x="3" y="191"/>
                    <a:pt x="3" y="192"/>
                  </a:cubicBezTo>
                  <a:cubicBezTo>
                    <a:pt x="2" y="192"/>
                    <a:pt x="2" y="192"/>
                    <a:pt x="1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1" y="193"/>
                    <a:pt x="1" y="194"/>
                    <a:pt x="1" y="195"/>
                  </a:cubicBezTo>
                  <a:cubicBezTo>
                    <a:pt x="1" y="195"/>
                    <a:pt x="1" y="195"/>
                    <a:pt x="1" y="196"/>
                  </a:cubicBezTo>
                  <a:cubicBezTo>
                    <a:pt x="1" y="196"/>
                    <a:pt x="0" y="197"/>
                    <a:pt x="0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7"/>
                    <a:pt x="10" y="210"/>
                    <a:pt x="12" y="213"/>
                  </a:cubicBezTo>
                  <a:cubicBezTo>
                    <a:pt x="12" y="213"/>
                    <a:pt x="12" y="214"/>
                    <a:pt x="12" y="214"/>
                  </a:cubicBezTo>
                  <a:cubicBezTo>
                    <a:pt x="13" y="215"/>
                    <a:pt x="13" y="215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7"/>
                    <a:pt x="13" y="217"/>
                  </a:cubicBezTo>
                  <a:cubicBezTo>
                    <a:pt x="13" y="221"/>
                    <a:pt x="14" y="226"/>
                    <a:pt x="14" y="228"/>
                  </a:cubicBezTo>
                  <a:cubicBezTo>
                    <a:pt x="15" y="229"/>
                    <a:pt x="15" y="229"/>
                    <a:pt x="15" y="229"/>
                  </a:cubicBezTo>
                  <a:cubicBezTo>
                    <a:pt x="15" y="229"/>
                    <a:pt x="15" y="229"/>
                    <a:pt x="15" y="229"/>
                  </a:cubicBezTo>
                  <a:cubicBezTo>
                    <a:pt x="16" y="230"/>
                    <a:pt x="17" y="231"/>
                    <a:pt x="18" y="232"/>
                  </a:cubicBezTo>
                  <a:cubicBezTo>
                    <a:pt x="23" y="235"/>
                    <a:pt x="25" y="236"/>
                    <a:pt x="25" y="238"/>
                  </a:cubicBezTo>
                  <a:cubicBezTo>
                    <a:pt x="25" y="239"/>
                    <a:pt x="25" y="243"/>
                    <a:pt x="29" y="245"/>
                  </a:cubicBezTo>
                  <a:cubicBezTo>
                    <a:pt x="30" y="245"/>
                    <a:pt x="32" y="246"/>
                    <a:pt x="33" y="246"/>
                  </a:cubicBezTo>
                  <a:cubicBezTo>
                    <a:pt x="33" y="247"/>
                    <a:pt x="33" y="247"/>
                    <a:pt x="34" y="247"/>
                  </a:cubicBezTo>
                  <a:cubicBezTo>
                    <a:pt x="34" y="247"/>
                    <a:pt x="35" y="248"/>
                    <a:pt x="36" y="248"/>
                  </a:cubicBezTo>
                  <a:cubicBezTo>
                    <a:pt x="36" y="248"/>
                    <a:pt x="36" y="248"/>
                    <a:pt x="36" y="248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3" y="248"/>
                    <a:pt x="44" y="249"/>
                    <a:pt x="44" y="249"/>
                  </a:cubicBezTo>
                  <a:cubicBezTo>
                    <a:pt x="44" y="249"/>
                    <a:pt x="45" y="249"/>
                    <a:pt x="45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47" y="247"/>
                    <a:pt x="47" y="247"/>
                    <a:pt x="47" y="246"/>
                  </a:cubicBezTo>
                  <a:cubicBezTo>
                    <a:pt x="47" y="246"/>
                    <a:pt x="48" y="246"/>
                    <a:pt x="49" y="245"/>
                  </a:cubicBezTo>
                  <a:cubicBezTo>
                    <a:pt x="49" y="245"/>
                    <a:pt x="49" y="245"/>
                    <a:pt x="49" y="245"/>
                  </a:cubicBezTo>
                  <a:cubicBezTo>
                    <a:pt x="50" y="245"/>
                    <a:pt x="50" y="245"/>
                    <a:pt x="51" y="244"/>
                  </a:cubicBezTo>
                  <a:cubicBezTo>
                    <a:pt x="51" y="244"/>
                    <a:pt x="51" y="244"/>
                    <a:pt x="51" y="244"/>
                  </a:cubicBezTo>
                  <a:cubicBezTo>
                    <a:pt x="52" y="244"/>
                    <a:pt x="52" y="244"/>
                    <a:pt x="53" y="243"/>
                  </a:cubicBezTo>
                  <a:cubicBezTo>
                    <a:pt x="53" y="243"/>
                    <a:pt x="53" y="243"/>
                    <a:pt x="53" y="243"/>
                  </a:cubicBezTo>
                  <a:cubicBezTo>
                    <a:pt x="54" y="243"/>
                    <a:pt x="54" y="243"/>
                    <a:pt x="55" y="243"/>
                  </a:cubicBezTo>
                  <a:cubicBezTo>
                    <a:pt x="55" y="243"/>
                    <a:pt x="55" y="243"/>
                    <a:pt x="55" y="243"/>
                  </a:cubicBezTo>
                  <a:cubicBezTo>
                    <a:pt x="56" y="243"/>
                    <a:pt x="57" y="243"/>
                    <a:pt x="57" y="243"/>
                  </a:cubicBezTo>
                  <a:cubicBezTo>
                    <a:pt x="58" y="243"/>
                    <a:pt x="58" y="243"/>
                    <a:pt x="58" y="243"/>
                  </a:cubicBezTo>
                  <a:cubicBezTo>
                    <a:pt x="62" y="243"/>
                    <a:pt x="69" y="248"/>
                    <a:pt x="71" y="252"/>
                  </a:cubicBezTo>
                  <a:cubicBezTo>
                    <a:pt x="72" y="254"/>
                    <a:pt x="73" y="255"/>
                    <a:pt x="72" y="256"/>
                  </a:cubicBezTo>
                  <a:cubicBezTo>
                    <a:pt x="71" y="259"/>
                    <a:pt x="64" y="270"/>
                    <a:pt x="60" y="271"/>
                  </a:cubicBezTo>
                  <a:cubicBezTo>
                    <a:pt x="59" y="271"/>
                    <a:pt x="58" y="271"/>
                    <a:pt x="58" y="271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57" y="271"/>
                    <a:pt x="56" y="271"/>
                    <a:pt x="56" y="271"/>
                  </a:cubicBezTo>
                  <a:cubicBezTo>
                    <a:pt x="56" y="272"/>
                    <a:pt x="56" y="273"/>
                    <a:pt x="56" y="273"/>
                  </a:cubicBezTo>
                  <a:cubicBezTo>
                    <a:pt x="56" y="274"/>
                    <a:pt x="57" y="276"/>
                    <a:pt x="58" y="277"/>
                  </a:cubicBezTo>
                  <a:cubicBezTo>
                    <a:pt x="59" y="279"/>
                    <a:pt x="61" y="280"/>
                    <a:pt x="62" y="282"/>
                  </a:cubicBezTo>
                  <a:cubicBezTo>
                    <a:pt x="63" y="284"/>
                    <a:pt x="63" y="286"/>
                    <a:pt x="62" y="287"/>
                  </a:cubicBezTo>
                  <a:cubicBezTo>
                    <a:pt x="60" y="290"/>
                    <a:pt x="55" y="291"/>
                    <a:pt x="52" y="289"/>
                  </a:cubicBezTo>
                  <a:cubicBezTo>
                    <a:pt x="52" y="289"/>
                    <a:pt x="52" y="289"/>
                    <a:pt x="52" y="289"/>
                  </a:cubicBezTo>
                  <a:cubicBezTo>
                    <a:pt x="52" y="289"/>
                    <a:pt x="52" y="290"/>
                    <a:pt x="52" y="291"/>
                  </a:cubicBezTo>
                  <a:cubicBezTo>
                    <a:pt x="53" y="292"/>
                    <a:pt x="53" y="294"/>
                    <a:pt x="54" y="296"/>
                  </a:cubicBezTo>
                  <a:cubicBezTo>
                    <a:pt x="54" y="297"/>
                    <a:pt x="54" y="299"/>
                    <a:pt x="55" y="299"/>
                  </a:cubicBezTo>
                  <a:cubicBezTo>
                    <a:pt x="57" y="299"/>
                    <a:pt x="59" y="301"/>
                    <a:pt x="60" y="303"/>
                  </a:cubicBezTo>
                  <a:cubicBezTo>
                    <a:pt x="61" y="304"/>
                    <a:pt x="63" y="306"/>
                    <a:pt x="64" y="306"/>
                  </a:cubicBezTo>
                  <a:cubicBezTo>
                    <a:pt x="68" y="306"/>
                    <a:pt x="71" y="310"/>
                    <a:pt x="72" y="312"/>
                  </a:cubicBezTo>
                  <a:cubicBezTo>
                    <a:pt x="73" y="312"/>
                    <a:pt x="73" y="313"/>
                    <a:pt x="73" y="313"/>
                  </a:cubicBezTo>
                  <a:cubicBezTo>
                    <a:pt x="73" y="313"/>
                    <a:pt x="74" y="313"/>
                    <a:pt x="74" y="313"/>
                  </a:cubicBezTo>
                  <a:cubicBezTo>
                    <a:pt x="74" y="314"/>
                    <a:pt x="75" y="314"/>
                    <a:pt x="75" y="314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5"/>
                    <a:pt x="76" y="315"/>
                    <a:pt x="76" y="315"/>
                  </a:cubicBezTo>
                  <a:cubicBezTo>
                    <a:pt x="76" y="315"/>
                    <a:pt x="76" y="316"/>
                    <a:pt x="76" y="316"/>
                  </a:cubicBezTo>
                  <a:cubicBezTo>
                    <a:pt x="77" y="316"/>
                    <a:pt x="77" y="316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80" y="316"/>
                    <a:pt x="80" y="316"/>
                    <a:pt x="80" y="316"/>
                  </a:cubicBezTo>
                  <a:cubicBezTo>
                    <a:pt x="80" y="316"/>
                    <a:pt x="80" y="316"/>
                    <a:pt x="80" y="316"/>
                  </a:cubicBezTo>
                  <a:cubicBezTo>
                    <a:pt x="81" y="315"/>
                    <a:pt x="82" y="314"/>
                    <a:pt x="85" y="314"/>
                  </a:cubicBezTo>
                  <a:cubicBezTo>
                    <a:pt x="87" y="314"/>
                    <a:pt x="90" y="315"/>
                    <a:pt x="93" y="317"/>
                  </a:cubicBezTo>
                  <a:cubicBezTo>
                    <a:pt x="94" y="319"/>
                    <a:pt x="100" y="323"/>
                    <a:pt x="105" y="326"/>
                  </a:cubicBezTo>
                  <a:cubicBezTo>
                    <a:pt x="109" y="329"/>
                    <a:pt x="113" y="332"/>
                    <a:pt x="115" y="334"/>
                  </a:cubicBezTo>
                  <a:cubicBezTo>
                    <a:pt x="120" y="338"/>
                    <a:pt x="132" y="342"/>
                    <a:pt x="136" y="342"/>
                  </a:cubicBezTo>
                  <a:cubicBezTo>
                    <a:pt x="136" y="342"/>
                    <a:pt x="136" y="342"/>
                    <a:pt x="136" y="342"/>
                  </a:cubicBezTo>
                  <a:cubicBezTo>
                    <a:pt x="138" y="342"/>
                    <a:pt x="140" y="343"/>
                    <a:pt x="142" y="343"/>
                  </a:cubicBezTo>
                  <a:cubicBezTo>
                    <a:pt x="145" y="344"/>
                    <a:pt x="147" y="345"/>
                    <a:pt x="150" y="345"/>
                  </a:cubicBezTo>
                  <a:cubicBezTo>
                    <a:pt x="151" y="345"/>
                    <a:pt x="151" y="345"/>
                    <a:pt x="151" y="345"/>
                  </a:cubicBezTo>
                  <a:cubicBezTo>
                    <a:pt x="152" y="345"/>
                    <a:pt x="152" y="345"/>
                    <a:pt x="153" y="345"/>
                  </a:cubicBezTo>
                  <a:cubicBezTo>
                    <a:pt x="153" y="345"/>
                    <a:pt x="153" y="344"/>
                    <a:pt x="154" y="344"/>
                  </a:cubicBezTo>
                  <a:cubicBezTo>
                    <a:pt x="154" y="344"/>
                    <a:pt x="155" y="344"/>
                    <a:pt x="155" y="343"/>
                  </a:cubicBezTo>
                  <a:cubicBezTo>
                    <a:pt x="156" y="342"/>
                    <a:pt x="157" y="341"/>
                    <a:pt x="158" y="341"/>
                  </a:cubicBezTo>
                  <a:cubicBezTo>
                    <a:pt x="159" y="341"/>
                    <a:pt x="160" y="342"/>
                    <a:pt x="161" y="343"/>
                  </a:cubicBezTo>
                  <a:cubicBezTo>
                    <a:pt x="161" y="343"/>
                    <a:pt x="161" y="344"/>
                    <a:pt x="162" y="344"/>
                  </a:cubicBezTo>
                  <a:cubicBezTo>
                    <a:pt x="162" y="344"/>
                    <a:pt x="162" y="345"/>
                    <a:pt x="162" y="345"/>
                  </a:cubicBezTo>
                  <a:cubicBezTo>
                    <a:pt x="162" y="345"/>
                    <a:pt x="162" y="346"/>
                    <a:pt x="162" y="346"/>
                  </a:cubicBezTo>
                  <a:cubicBezTo>
                    <a:pt x="162" y="346"/>
                    <a:pt x="162" y="346"/>
                    <a:pt x="162" y="346"/>
                  </a:cubicBezTo>
                  <a:cubicBezTo>
                    <a:pt x="163" y="347"/>
                    <a:pt x="163" y="347"/>
                    <a:pt x="163" y="348"/>
                  </a:cubicBezTo>
                  <a:cubicBezTo>
                    <a:pt x="163" y="348"/>
                    <a:pt x="163" y="348"/>
                    <a:pt x="163" y="348"/>
                  </a:cubicBezTo>
                  <a:cubicBezTo>
                    <a:pt x="163" y="347"/>
                    <a:pt x="164" y="346"/>
                    <a:pt x="164" y="346"/>
                  </a:cubicBezTo>
                  <a:cubicBezTo>
                    <a:pt x="164" y="346"/>
                    <a:pt x="164" y="346"/>
                    <a:pt x="164" y="346"/>
                  </a:cubicBezTo>
                  <a:cubicBezTo>
                    <a:pt x="165" y="345"/>
                    <a:pt x="165" y="345"/>
                    <a:pt x="166" y="344"/>
                  </a:cubicBezTo>
                  <a:cubicBezTo>
                    <a:pt x="166" y="344"/>
                    <a:pt x="166" y="344"/>
                    <a:pt x="166" y="344"/>
                  </a:cubicBezTo>
                  <a:cubicBezTo>
                    <a:pt x="166" y="344"/>
                    <a:pt x="167" y="343"/>
                    <a:pt x="167" y="343"/>
                  </a:cubicBezTo>
                  <a:cubicBezTo>
                    <a:pt x="167" y="343"/>
                    <a:pt x="167" y="343"/>
                    <a:pt x="167" y="343"/>
                  </a:cubicBezTo>
                  <a:cubicBezTo>
                    <a:pt x="168" y="343"/>
                    <a:pt x="168" y="343"/>
                    <a:pt x="169" y="343"/>
                  </a:cubicBezTo>
                  <a:cubicBezTo>
                    <a:pt x="169" y="342"/>
                    <a:pt x="170" y="342"/>
                    <a:pt x="170" y="342"/>
                  </a:cubicBezTo>
                  <a:cubicBezTo>
                    <a:pt x="173" y="339"/>
                    <a:pt x="176" y="340"/>
                    <a:pt x="182" y="343"/>
                  </a:cubicBezTo>
                  <a:cubicBezTo>
                    <a:pt x="183" y="343"/>
                    <a:pt x="184" y="343"/>
                    <a:pt x="185" y="343"/>
                  </a:cubicBezTo>
                  <a:cubicBezTo>
                    <a:pt x="186" y="343"/>
                    <a:pt x="187" y="343"/>
                    <a:pt x="187" y="343"/>
                  </a:cubicBezTo>
                  <a:cubicBezTo>
                    <a:pt x="188" y="343"/>
                    <a:pt x="189" y="343"/>
                    <a:pt x="189" y="343"/>
                  </a:cubicBezTo>
                  <a:cubicBezTo>
                    <a:pt x="189" y="343"/>
                    <a:pt x="190" y="343"/>
                    <a:pt x="190" y="343"/>
                  </a:cubicBezTo>
                  <a:cubicBezTo>
                    <a:pt x="190" y="343"/>
                    <a:pt x="191" y="344"/>
                    <a:pt x="191" y="344"/>
                  </a:cubicBezTo>
                  <a:cubicBezTo>
                    <a:pt x="191" y="344"/>
                    <a:pt x="192" y="344"/>
                    <a:pt x="192" y="344"/>
                  </a:cubicBezTo>
                  <a:cubicBezTo>
                    <a:pt x="192" y="344"/>
                    <a:pt x="193" y="345"/>
                    <a:pt x="193" y="345"/>
                  </a:cubicBezTo>
                  <a:cubicBezTo>
                    <a:pt x="193" y="345"/>
                    <a:pt x="193" y="345"/>
                    <a:pt x="194" y="345"/>
                  </a:cubicBezTo>
                  <a:cubicBezTo>
                    <a:pt x="194" y="346"/>
                    <a:pt x="194" y="346"/>
                    <a:pt x="194" y="346"/>
                  </a:cubicBezTo>
                  <a:cubicBezTo>
                    <a:pt x="195" y="346"/>
                    <a:pt x="195" y="346"/>
                    <a:pt x="195" y="346"/>
                  </a:cubicBezTo>
                  <a:cubicBezTo>
                    <a:pt x="196" y="345"/>
                    <a:pt x="196" y="345"/>
                    <a:pt x="196" y="345"/>
                  </a:cubicBezTo>
                  <a:cubicBezTo>
                    <a:pt x="196" y="345"/>
                    <a:pt x="196" y="345"/>
                    <a:pt x="196" y="345"/>
                  </a:cubicBezTo>
                  <a:cubicBezTo>
                    <a:pt x="197" y="345"/>
                    <a:pt x="198" y="345"/>
                    <a:pt x="198" y="345"/>
                  </a:cubicBezTo>
                  <a:cubicBezTo>
                    <a:pt x="198" y="345"/>
                    <a:pt x="199" y="343"/>
                    <a:pt x="200" y="343"/>
                  </a:cubicBezTo>
                  <a:cubicBezTo>
                    <a:pt x="200" y="342"/>
                    <a:pt x="201" y="341"/>
                    <a:pt x="202" y="341"/>
                  </a:cubicBezTo>
                  <a:cubicBezTo>
                    <a:pt x="202" y="340"/>
                    <a:pt x="203" y="339"/>
                    <a:pt x="203" y="339"/>
                  </a:cubicBezTo>
                  <a:cubicBezTo>
                    <a:pt x="204" y="337"/>
                    <a:pt x="205" y="335"/>
                    <a:pt x="208" y="336"/>
                  </a:cubicBezTo>
                  <a:cubicBezTo>
                    <a:pt x="208" y="336"/>
                    <a:pt x="208" y="335"/>
                    <a:pt x="208" y="335"/>
                  </a:cubicBezTo>
                  <a:cubicBezTo>
                    <a:pt x="209" y="335"/>
                    <a:pt x="210" y="335"/>
                    <a:pt x="210" y="334"/>
                  </a:cubicBezTo>
                  <a:cubicBezTo>
                    <a:pt x="211" y="333"/>
                    <a:pt x="213" y="332"/>
                    <a:pt x="215" y="331"/>
                  </a:cubicBezTo>
                  <a:cubicBezTo>
                    <a:pt x="215" y="330"/>
                    <a:pt x="216" y="330"/>
                    <a:pt x="216" y="330"/>
                  </a:cubicBezTo>
                  <a:cubicBezTo>
                    <a:pt x="220" y="328"/>
                    <a:pt x="224" y="328"/>
                    <a:pt x="227" y="329"/>
                  </a:cubicBezTo>
                  <a:cubicBezTo>
                    <a:pt x="228" y="329"/>
                    <a:pt x="229" y="329"/>
                    <a:pt x="230" y="329"/>
                  </a:cubicBezTo>
                  <a:cubicBezTo>
                    <a:pt x="232" y="328"/>
                    <a:pt x="234" y="327"/>
                    <a:pt x="235" y="327"/>
                  </a:cubicBezTo>
                  <a:cubicBezTo>
                    <a:pt x="237" y="327"/>
                    <a:pt x="239" y="328"/>
                    <a:pt x="239" y="330"/>
                  </a:cubicBezTo>
                  <a:cubicBezTo>
                    <a:pt x="239" y="330"/>
                    <a:pt x="240" y="332"/>
                    <a:pt x="240" y="333"/>
                  </a:cubicBezTo>
                  <a:cubicBezTo>
                    <a:pt x="241" y="334"/>
                    <a:pt x="242" y="335"/>
                    <a:pt x="243" y="337"/>
                  </a:cubicBezTo>
                  <a:cubicBezTo>
                    <a:pt x="243" y="337"/>
                    <a:pt x="243" y="337"/>
                    <a:pt x="243" y="337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44" y="338"/>
                    <a:pt x="244" y="338"/>
                    <a:pt x="245" y="338"/>
                  </a:cubicBezTo>
                  <a:cubicBezTo>
                    <a:pt x="245" y="338"/>
                    <a:pt x="245" y="338"/>
                    <a:pt x="245" y="338"/>
                  </a:cubicBezTo>
                  <a:cubicBezTo>
                    <a:pt x="245" y="338"/>
                    <a:pt x="246" y="338"/>
                    <a:pt x="246" y="339"/>
                  </a:cubicBezTo>
                  <a:cubicBezTo>
                    <a:pt x="246" y="339"/>
                    <a:pt x="246" y="339"/>
                    <a:pt x="247" y="339"/>
                  </a:cubicBezTo>
                  <a:cubicBezTo>
                    <a:pt x="247" y="339"/>
                    <a:pt x="247" y="339"/>
                    <a:pt x="247" y="339"/>
                  </a:cubicBezTo>
                  <a:cubicBezTo>
                    <a:pt x="247" y="339"/>
                    <a:pt x="247" y="339"/>
                    <a:pt x="247" y="339"/>
                  </a:cubicBezTo>
                  <a:cubicBezTo>
                    <a:pt x="248" y="339"/>
                    <a:pt x="248" y="338"/>
                    <a:pt x="248" y="338"/>
                  </a:cubicBezTo>
                  <a:cubicBezTo>
                    <a:pt x="249" y="338"/>
                    <a:pt x="251" y="337"/>
                    <a:pt x="252" y="337"/>
                  </a:cubicBezTo>
                  <a:cubicBezTo>
                    <a:pt x="255" y="337"/>
                    <a:pt x="259" y="340"/>
                    <a:pt x="259" y="343"/>
                  </a:cubicBezTo>
                  <a:cubicBezTo>
                    <a:pt x="259" y="347"/>
                    <a:pt x="259" y="347"/>
                    <a:pt x="260" y="347"/>
                  </a:cubicBezTo>
                  <a:cubicBezTo>
                    <a:pt x="263" y="347"/>
                    <a:pt x="266" y="348"/>
                    <a:pt x="266" y="355"/>
                  </a:cubicBezTo>
                  <a:cubicBezTo>
                    <a:pt x="266" y="356"/>
                    <a:pt x="266" y="357"/>
                    <a:pt x="266" y="359"/>
                  </a:cubicBezTo>
                  <a:cubicBezTo>
                    <a:pt x="266" y="363"/>
                    <a:pt x="267" y="368"/>
                    <a:pt x="263" y="373"/>
                  </a:cubicBezTo>
                  <a:cubicBezTo>
                    <a:pt x="258" y="378"/>
                    <a:pt x="254" y="385"/>
                    <a:pt x="254" y="387"/>
                  </a:cubicBezTo>
                  <a:cubicBezTo>
                    <a:pt x="254" y="388"/>
                    <a:pt x="254" y="389"/>
                    <a:pt x="254" y="390"/>
                  </a:cubicBezTo>
                  <a:cubicBezTo>
                    <a:pt x="255" y="390"/>
                    <a:pt x="257" y="390"/>
                    <a:pt x="258" y="390"/>
                  </a:cubicBezTo>
                  <a:cubicBezTo>
                    <a:pt x="260" y="390"/>
                    <a:pt x="265" y="391"/>
                    <a:pt x="266" y="393"/>
                  </a:cubicBezTo>
                  <a:cubicBezTo>
                    <a:pt x="266" y="394"/>
                    <a:pt x="266" y="395"/>
                    <a:pt x="266" y="396"/>
                  </a:cubicBezTo>
                  <a:cubicBezTo>
                    <a:pt x="266" y="396"/>
                    <a:pt x="266" y="399"/>
                    <a:pt x="267" y="401"/>
                  </a:cubicBezTo>
                  <a:cubicBezTo>
                    <a:pt x="267" y="402"/>
                    <a:pt x="268" y="402"/>
                    <a:pt x="268" y="402"/>
                  </a:cubicBezTo>
                  <a:cubicBezTo>
                    <a:pt x="270" y="402"/>
                    <a:pt x="272" y="403"/>
                    <a:pt x="273" y="405"/>
                  </a:cubicBezTo>
                  <a:cubicBezTo>
                    <a:pt x="274" y="406"/>
                    <a:pt x="275" y="407"/>
                    <a:pt x="274" y="410"/>
                  </a:cubicBezTo>
                  <a:cubicBezTo>
                    <a:pt x="274" y="410"/>
                    <a:pt x="274" y="410"/>
                    <a:pt x="274" y="410"/>
                  </a:cubicBezTo>
                  <a:cubicBezTo>
                    <a:pt x="273" y="411"/>
                    <a:pt x="273" y="411"/>
                    <a:pt x="273" y="411"/>
                  </a:cubicBezTo>
                  <a:cubicBezTo>
                    <a:pt x="273" y="412"/>
                    <a:pt x="272" y="414"/>
                    <a:pt x="272" y="414"/>
                  </a:cubicBezTo>
                  <a:cubicBezTo>
                    <a:pt x="275" y="414"/>
                    <a:pt x="278" y="415"/>
                    <a:pt x="279" y="416"/>
                  </a:cubicBezTo>
                  <a:cubicBezTo>
                    <a:pt x="280" y="417"/>
                    <a:pt x="280" y="418"/>
                    <a:pt x="280" y="420"/>
                  </a:cubicBezTo>
                  <a:cubicBezTo>
                    <a:pt x="280" y="420"/>
                    <a:pt x="280" y="421"/>
                    <a:pt x="280" y="421"/>
                  </a:cubicBezTo>
                  <a:cubicBezTo>
                    <a:pt x="281" y="422"/>
                    <a:pt x="282" y="422"/>
                    <a:pt x="282" y="422"/>
                  </a:cubicBezTo>
                  <a:cubicBezTo>
                    <a:pt x="283" y="422"/>
                    <a:pt x="284" y="422"/>
                    <a:pt x="284" y="421"/>
                  </a:cubicBezTo>
                  <a:cubicBezTo>
                    <a:pt x="285" y="421"/>
                    <a:pt x="286" y="421"/>
                    <a:pt x="286" y="421"/>
                  </a:cubicBezTo>
                  <a:cubicBezTo>
                    <a:pt x="287" y="420"/>
                    <a:pt x="288" y="420"/>
                    <a:pt x="289" y="420"/>
                  </a:cubicBezTo>
                  <a:cubicBezTo>
                    <a:pt x="290" y="420"/>
                    <a:pt x="290" y="420"/>
                    <a:pt x="290" y="420"/>
                  </a:cubicBezTo>
                  <a:cubicBezTo>
                    <a:pt x="290" y="420"/>
                    <a:pt x="290" y="420"/>
                    <a:pt x="291" y="420"/>
                  </a:cubicBezTo>
                  <a:cubicBezTo>
                    <a:pt x="291" y="420"/>
                    <a:pt x="291" y="420"/>
                    <a:pt x="291" y="420"/>
                  </a:cubicBezTo>
                  <a:cubicBezTo>
                    <a:pt x="291" y="420"/>
                    <a:pt x="291" y="420"/>
                    <a:pt x="291" y="420"/>
                  </a:cubicBezTo>
                  <a:cubicBezTo>
                    <a:pt x="293" y="421"/>
                    <a:pt x="293" y="422"/>
                    <a:pt x="294" y="423"/>
                  </a:cubicBezTo>
                  <a:cubicBezTo>
                    <a:pt x="295" y="424"/>
                    <a:pt x="295" y="425"/>
                    <a:pt x="296" y="425"/>
                  </a:cubicBezTo>
                  <a:cubicBezTo>
                    <a:pt x="296" y="424"/>
                    <a:pt x="295" y="421"/>
                    <a:pt x="295" y="420"/>
                  </a:cubicBezTo>
                  <a:cubicBezTo>
                    <a:pt x="293" y="418"/>
                    <a:pt x="294" y="415"/>
                    <a:pt x="295" y="413"/>
                  </a:cubicBezTo>
                  <a:cubicBezTo>
                    <a:pt x="295" y="411"/>
                    <a:pt x="297" y="411"/>
                    <a:pt x="298" y="411"/>
                  </a:cubicBezTo>
                  <a:cubicBezTo>
                    <a:pt x="298" y="411"/>
                    <a:pt x="299" y="411"/>
                    <a:pt x="299" y="411"/>
                  </a:cubicBezTo>
                  <a:cubicBezTo>
                    <a:pt x="300" y="411"/>
                    <a:pt x="301" y="411"/>
                    <a:pt x="301" y="411"/>
                  </a:cubicBezTo>
                  <a:cubicBezTo>
                    <a:pt x="301" y="411"/>
                    <a:pt x="301" y="411"/>
                    <a:pt x="302" y="411"/>
                  </a:cubicBezTo>
                  <a:cubicBezTo>
                    <a:pt x="302" y="410"/>
                    <a:pt x="302" y="410"/>
                    <a:pt x="303" y="410"/>
                  </a:cubicBezTo>
                  <a:cubicBezTo>
                    <a:pt x="303" y="410"/>
                    <a:pt x="303" y="410"/>
                    <a:pt x="303" y="410"/>
                  </a:cubicBezTo>
                  <a:cubicBezTo>
                    <a:pt x="303" y="410"/>
                    <a:pt x="304" y="409"/>
                    <a:pt x="304" y="409"/>
                  </a:cubicBezTo>
                  <a:cubicBezTo>
                    <a:pt x="304" y="409"/>
                    <a:pt x="304" y="409"/>
                    <a:pt x="304" y="409"/>
                  </a:cubicBezTo>
                  <a:cubicBezTo>
                    <a:pt x="304" y="409"/>
                    <a:pt x="304" y="408"/>
                    <a:pt x="305" y="408"/>
                  </a:cubicBezTo>
                  <a:cubicBezTo>
                    <a:pt x="305" y="408"/>
                    <a:pt x="305" y="408"/>
                    <a:pt x="306" y="407"/>
                  </a:cubicBezTo>
                  <a:cubicBezTo>
                    <a:pt x="306" y="407"/>
                    <a:pt x="307" y="407"/>
                    <a:pt x="307" y="407"/>
                  </a:cubicBezTo>
                  <a:cubicBezTo>
                    <a:pt x="308" y="407"/>
                    <a:pt x="310" y="408"/>
                    <a:pt x="310" y="408"/>
                  </a:cubicBezTo>
                  <a:cubicBezTo>
                    <a:pt x="311" y="408"/>
                    <a:pt x="312" y="408"/>
                    <a:pt x="312" y="408"/>
                  </a:cubicBezTo>
                  <a:cubicBezTo>
                    <a:pt x="313" y="407"/>
                    <a:pt x="314" y="406"/>
                    <a:pt x="316" y="406"/>
                  </a:cubicBezTo>
                  <a:cubicBezTo>
                    <a:pt x="317" y="406"/>
                    <a:pt x="318" y="407"/>
                    <a:pt x="319" y="407"/>
                  </a:cubicBezTo>
                  <a:cubicBezTo>
                    <a:pt x="320" y="408"/>
                    <a:pt x="322" y="408"/>
                    <a:pt x="323" y="407"/>
                  </a:cubicBezTo>
                  <a:cubicBezTo>
                    <a:pt x="325" y="406"/>
                    <a:pt x="328" y="406"/>
                    <a:pt x="329" y="407"/>
                  </a:cubicBezTo>
                  <a:cubicBezTo>
                    <a:pt x="329" y="407"/>
                    <a:pt x="329" y="407"/>
                    <a:pt x="330" y="407"/>
                  </a:cubicBezTo>
                  <a:cubicBezTo>
                    <a:pt x="330" y="407"/>
                    <a:pt x="330" y="407"/>
                    <a:pt x="330" y="407"/>
                  </a:cubicBezTo>
                  <a:cubicBezTo>
                    <a:pt x="331" y="404"/>
                    <a:pt x="337" y="400"/>
                    <a:pt x="340" y="400"/>
                  </a:cubicBezTo>
                  <a:cubicBezTo>
                    <a:pt x="341" y="400"/>
                    <a:pt x="341" y="400"/>
                    <a:pt x="342" y="401"/>
                  </a:cubicBezTo>
                  <a:cubicBezTo>
                    <a:pt x="342" y="401"/>
                    <a:pt x="342" y="401"/>
                    <a:pt x="343" y="402"/>
                  </a:cubicBezTo>
                  <a:cubicBezTo>
                    <a:pt x="344" y="403"/>
                    <a:pt x="345" y="404"/>
                    <a:pt x="350" y="405"/>
                  </a:cubicBezTo>
                  <a:cubicBezTo>
                    <a:pt x="352" y="405"/>
                    <a:pt x="354" y="406"/>
                    <a:pt x="355" y="408"/>
                  </a:cubicBezTo>
                  <a:cubicBezTo>
                    <a:pt x="356" y="409"/>
                    <a:pt x="356" y="411"/>
                    <a:pt x="355" y="412"/>
                  </a:cubicBezTo>
                  <a:cubicBezTo>
                    <a:pt x="355" y="413"/>
                    <a:pt x="355" y="413"/>
                    <a:pt x="355" y="414"/>
                  </a:cubicBezTo>
                  <a:cubicBezTo>
                    <a:pt x="355" y="415"/>
                    <a:pt x="362" y="420"/>
                    <a:pt x="364" y="420"/>
                  </a:cubicBezTo>
                  <a:cubicBezTo>
                    <a:pt x="365" y="420"/>
                    <a:pt x="365" y="420"/>
                    <a:pt x="365" y="421"/>
                  </a:cubicBezTo>
                  <a:cubicBezTo>
                    <a:pt x="365" y="421"/>
                    <a:pt x="365" y="421"/>
                    <a:pt x="366" y="421"/>
                  </a:cubicBezTo>
                  <a:cubicBezTo>
                    <a:pt x="366" y="421"/>
                    <a:pt x="366" y="421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8" y="422"/>
                    <a:pt x="369" y="422"/>
                  </a:cubicBezTo>
                  <a:cubicBezTo>
                    <a:pt x="370" y="422"/>
                    <a:pt x="370" y="422"/>
                    <a:pt x="370" y="422"/>
                  </a:cubicBezTo>
                  <a:cubicBezTo>
                    <a:pt x="371" y="422"/>
                    <a:pt x="371" y="421"/>
                    <a:pt x="371" y="421"/>
                  </a:cubicBezTo>
                  <a:cubicBezTo>
                    <a:pt x="372" y="419"/>
                    <a:pt x="374" y="418"/>
                    <a:pt x="376" y="418"/>
                  </a:cubicBezTo>
                  <a:cubicBezTo>
                    <a:pt x="378" y="418"/>
                    <a:pt x="380" y="419"/>
                    <a:pt x="381" y="421"/>
                  </a:cubicBezTo>
                  <a:cubicBezTo>
                    <a:pt x="381" y="422"/>
                    <a:pt x="382" y="422"/>
                    <a:pt x="382" y="422"/>
                  </a:cubicBezTo>
                  <a:cubicBezTo>
                    <a:pt x="382" y="422"/>
                    <a:pt x="383" y="422"/>
                    <a:pt x="384" y="421"/>
                  </a:cubicBezTo>
                  <a:cubicBezTo>
                    <a:pt x="385" y="420"/>
                    <a:pt x="386" y="420"/>
                    <a:pt x="387" y="420"/>
                  </a:cubicBezTo>
                  <a:cubicBezTo>
                    <a:pt x="389" y="420"/>
                    <a:pt x="391" y="421"/>
                    <a:pt x="391" y="423"/>
                  </a:cubicBezTo>
                  <a:cubicBezTo>
                    <a:pt x="392" y="424"/>
                    <a:pt x="392" y="427"/>
                    <a:pt x="390" y="429"/>
                  </a:cubicBezTo>
                  <a:cubicBezTo>
                    <a:pt x="390" y="429"/>
                    <a:pt x="390" y="429"/>
                    <a:pt x="390" y="429"/>
                  </a:cubicBezTo>
                  <a:cubicBezTo>
                    <a:pt x="390" y="431"/>
                    <a:pt x="391" y="434"/>
                    <a:pt x="392" y="435"/>
                  </a:cubicBezTo>
                  <a:cubicBezTo>
                    <a:pt x="393" y="435"/>
                    <a:pt x="393" y="434"/>
                    <a:pt x="392" y="433"/>
                  </a:cubicBezTo>
                  <a:cubicBezTo>
                    <a:pt x="391" y="428"/>
                    <a:pt x="398" y="424"/>
                    <a:pt x="409" y="421"/>
                  </a:cubicBezTo>
                  <a:cubicBezTo>
                    <a:pt x="419" y="417"/>
                    <a:pt x="429" y="411"/>
                    <a:pt x="430" y="409"/>
                  </a:cubicBezTo>
                  <a:cubicBezTo>
                    <a:pt x="430" y="408"/>
                    <a:pt x="431" y="407"/>
                    <a:pt x="433" y="407"/>
                  </a:cubicBezTo>
                  <a:cubicBezTo>
                    <a:pt x="433" y="407"/>
                    <a:pt x="434" y="408"/>
                    <a:pt x="436" y="408"/>
                  </a:cubicBezTo>
                  <a:cubicBezTo>
                    <a:pt x="438" y="409"/>
                    <a:pt x="441" y="409"/>
                    <a:pt x="442" y="408"/>
                  </a:cubicBezTo>
                  <a:cubicBezTo>
                    <a:pt x="445" y="406"/>
                    <a:pt x="454" y="405"/>
                    <a:pt x="461" y="405"/>
                  </a:cubicBezTo>
                  <a:cubicBezTo>
                    <a:pt x="462" y="405"/>
                    <a:pt x="462" y="405"/>
                    <a:pt x="462" y="405"/>
                  </a:cubicBezTo>
                  <a:cubicBezTo>
                    <a:pt x="463" y="405"/>
                    <a:pt x="464" y="405"/>
                    <a:pt x="465" y="403"/>
                  </a:cubicBezTo>
                  <a:cubicBezTo>
                    <a:pt x="465" y="402"/>
                    <a:pt x="466" y="401"/>
                    <a:pt x="468" y="400"/>
                  </a:cubicBezTo>
                  <a:cubicBezTo>
                    <a:pt x="469" y="399"/>
                    <a:pt x="470" y="398"/>
                    <a:pt x="470" y="397"/>
                  </a:cubicBezTo>
                  <a:cubicBezTo>
                    <a:pt x="472" y="396"/>
                    <a:pt x="472" y="395"/>
                    <a:pt x="475" y="394"/>
                  </a:cubicBezTo>
                  <a:cubicBezTo>
                    <a:pt x="479" y="393"/>
                    <a:pt x="480" y="390"/>
                    <a:pt x="480" y="389"/>
                  </a:cubicBezTo>
                  <a:cubicBezTo>
                    <a:pt x="480" y="387"/>
                    <a:pt x="483" y="386"/>
                    <a:pt x="485" y="385"/>
                  </a:cubicBezTo>
                  <a:cubicBezTo>
                    <a:pt x="486" y="384"/>
                    <a:pt x="488" y="384"/>
                    <a:pt x="488" y="384"/>
                  </a:cubicBezTo>
                  <a:cubicBezTo>
                    <a:pt x="488" y="382"/>
                    <a:pt x="490" y="381"/>
                    <a:pt x="492" y="380"/>
                  </a:cubicBezTo>
                  <a:cubicBezTo>
                    <a:pt x="492" y="380"/>
                    <a:pt x="494" y="379"/>
                    <a:pt x="494" y="379"/>
                  </a:cubicBezTo>
                  <a:cubicBezTo>
                    <a:pt x="494" y="376"/>
                    <a:pt x="496" y="375"/>
                    <a:pt x="497" y="374"/>
                  </a:cubicBezTo>
                  <a:cubicBezTo>
                    <a:pt x="498" y="374"/>
                    <a:pt x="499" y="374"/>
                    <a:pt x="499" y="373"/>
                  </a:cubicBezTo>
                  <a:cubicBezTo>
                    <a:pt x="499" y="373"/>
                    <a:pt x="499" y="371"/>
                    <a:pt x="499" y="370"/>
                  </a:cubicBezTo>
                  <a:cubicBezTo>
                    <a:pt x="499" y="368"/>
                    <a:pt x="498" y="365"/>
                    <a:pt x="501" y="364"/>
                  </a:cubicBezTo>
                  <a:cubicBezTo>
                    <a:pt x="500" y="364"/>
                    <a:pt x="500" y="363"/>
                    <a:pt x="500" y="363"/>
                  </a:cubicBezTo>
                  <a:cubicBezTo>
                    <a:pt x="499" y="362"/>
                    <a:pt x="499" y="362"/>
                    <a:pt x="499" y="361"/>
                  </a:cubicBezTo>
                  <a:cubicBezTo>
                    <a:pt x="498" y="360"/>
                    <a:pt x="499" y="359"/>
                    <a:pt x="499" y="359"/>
                  </a:cubicBezTo>
                  <a:cubicBezTo>
                    <a:pt x="500" y="358"/>
                    <a:pt x="501" y="357"/>
                    <a:pt x="503" y="356"/>
                  </a:cubicBezTo>
                  <a:cubicBezTo>
                    <a:pt x="505" y="356"/>
                    <a:pt x="506" y="356"/>
                    <a:pt x="507" y="355"/>
                  </a:cubicBezTo>
                  <a:cubicBezTo>
                    <a:pt x="510" y="353"/>
                    <a:pt x="511" y="351"/>
                    <a:pt x="512" y="348"/>
                  </a:cubicBezTo>
                  <a:cubicBezTo>
                    <a:pt x="512" y="344"/>
                    <a:pt x="518" y="341"/>
                    <a:pt x="520" y="340"/>
                  </a:cubicBezTo>
                  <a:cubicBezTo>
                    <a:pt x="521" y="340"/>
                    <a:pt x="522" y="337"/>
                    <a:pt x="521" y="333"/>
                  </a:cubicBezTo>
                  <a:cubicBezTo>
                    <a:pt x="521" y="331"/>
                    <a:pt x="522" y="329"/>
                    <a:pt x="523" y="329"/>
                  </a:cubicBezTo>
                  <a:cubicBezTo>
                    <a:pt x="522" y="328"/>
                    <a:pt x="522" y="327"/>
                    <a:pt x="522" y="326"/>
                  </a:cubicBezTo>
                  <a:cubicBezTo>
                    <a:pt x="523" y="325"/>
                    <a:pt x="523" y="324"/>
                    <a:pt x="525" y="323"/>
                  </a:cubicBezTo>
                  <a:cubicBezTo>
                    <a:pt x="523" y="323"/>
                    <a:pt x="522" y="321"/>
                    <a:pt x="521" y="320"/>
                  </a:cubicBezTo>
                  <a:cubicBezTo>
                    <a:pt x="520" y="320"/>
                    <a:pt x="520" y="320"/>
                    <a:pt x="520" y="320"/>
                  </a:cubicBezTo>
                  <a:cubicBezTo>
                    <a:pt x="519" y="320"/>
                    <a:pt x="518" y="321"/>
                    <a:pt x="517" y="321"/>
                  </a:cubicBezTo>
                  <a:cubicBezTo>
                    <a:pt x="515" y="321"/>
                    <a:pt x="512" y="319"/>
                    <a:pt x="512" y="317"/>
                  </a:cubicBezTo>
                  <a:cubicBezTo>
                    <a:pt x="511" y="316"/>
                    <a:pt x="512" y="314"/>
                    <a:pt x="514" y="314"/>
                  </a:cubicBezTo>
                  <a:cubicBezTo>
                    <a:pt x="516" y="313"/>
                    <a:pt x="519" y="312"/>
                    <a:pt x="521" y="310"/>
                  </a:cubicBezTo>
                  <a:cubicBezTo>
                    <a:pt x="523" y="310"/>
                    <a:pt x="524" y="309"/>
                    <a:pt x="525" y="308"/>
                  </a:cubicBezTo>
                  <a:cubicBezTo>
                    <a:pt x="524" y="307"/>
                    <a:pt x="521" y="306"/>
                    <a:pt x="520" y="306"/>
                  </a:cubicBezTo>
                  <a:cubicBezTo>
                    <a:pt x="520" y="306"/>
                    <a:pt x="520" y="306"/>
                    <a:pt x="520" y="306"/>
                  </a:cubicBezTo>
                  <a:cubicBezTo>
                    <a:pt x="517" y="306"/>
                    <a:pt x="515" y="303"/>
                    <a:pt x="513" y="301"/>
                  </a:cubicBezTo>
                  <a:cubicBezTo>
                    <a:pt x="512" y="300"/>
                    <a:pt x="511" y="298"/>
                    <a:pt x="510" y="298"/>
                  </a:cubicBezTo>
                  <a:cubicBezTo>
                    <a:pt x="507" y="298"/>
                    <a:pt x="507" y="297"/>
                    <a:pt x="507" y="296"/>
                  </a:cubicBezTo>
                  <a:cubicBezTo>
                    <a:pt x="507" y="293"/>
                    <a:pt x="511" y="293"/>
                    <a:pt x="512" y="293"/>
                  </a:cubicBezTo>
                  <a:cubicBezTo>
                    <a:pt x="514" y="293"/>
                    <a:pt x="516" y="293"/>
                    <a:pt x="517" y="294"/>
                  </a:cubicBezTo>
                  <a:cubicBezTo>
                    <a:pt x="520" y="296"/>
                    <a:pt x="522" y="297"/>
                    <a:pt x="524" y="297"/>
                  </a:cubicBezTo>
                  <a:cubicBezTo>
                    <a:pt x="523" y="295"/>
                    <a:pt x="520" y="292"/>
                    <a:pt x="515" y="289"/>
                  </a:cubicBezTo>
                  <a:cubicBezTo>
                    <a:pt x="513" y="287"/>
                    <a:pt x="513" y="284"/>
                    <a:pt x="513" y="283"/>
                  </a:cubicBezTo>
                  <a:cubicBezTo>
                    <a:pt x="513" y="282"/>
                    <a:pt x="513" y="282"/>
                    <a:pt x="513" y="282"/>
                  </a:cubicBezTo>
                  <a:cubicBezTo>
                    <a:pt x="511" y="280"/>
                    <a:pt x="507" y="270"/>
                    <a:pt x="506" y="267"/>
                  </a:cubicBezTo>
                  <a:cubicBezTo>
                    <a:pt x="505" y="266"/>
                    <a:pt x="503" y="265"/>
                    <a:pt x="501" y="264"/>
                  </a:cubicBezTo>
                  <a:cubicBezTo>
                    <a:pt x="499" y="263"/>
                    <a:pt x="497" y="262"/>
                    <a:pt x="496" y="261"/>
                  </a:cubicBezTo>
                  <a:cubicBezTo>
                    <a:pt x="495" y="259"/>
                    <a:pt x="495" y="257"/>
                    <a:pt x="495" y="255"/>
                  </a:cubicBezTo>
                  <a:cubicBezTo>
                    <a:pt x="496" y="252"/>
                    <a:pt x="499" y="249"/>
                    <a:pt x="502" y="247"/>
                  </a:cubicBezTo>
                  <a:cubicBezTo>
                    <a:pt x="504" y="247"/>
                    <a:pt x="504" y="245"/>
                    <a:pt x="505" y="244"/>
                  </a:cubicBezTo>
                  <a:cubicBezTo>
                    <a:pt x="505" y="243"/>
                    <a:pt x="506" y="241"/>
                    <a:pt x="508" y="241"/>
                  </a:cubicBezTo>
                  <a:cubicBezTo>
                    <a:pt x="508" y="241"/>
                    <a:pt x="508" y="241"/>
                    <a:pt x="508" y="241"/>
                  </a:cubicBezTo>
                  <a:cubicBezTo>
                    <a:pt x="509" y="241"/>
                    <a:pt x="509" y="241"/>
                    <a:pt x="509" y="241"/>
                  </a:cubicBezTo>
                  <a:cubicBezTo>
                    <a:pt x="510" y="241"/>
                    <a:pt x="511" y="241"/>
                    <a:pt x="512" y="238"/>
                  </a:cubicBezTo>
                  <a:cubicBezTo>
                    <a:pt x="514" y="235"/>
                    <a:pt x="517" y="235"/>
                    <a:pt x="518" y="234"/>
                  </a:cubicBezTo>
                  <a:cubicBezTo>
                    <a:pt x="519" y="234"/>
                    <a:pt x="519" y="234"/>
                    <a:pt x="520" y="234"/>
                  </a:cubicBezTo>
                  <a:cubicBezTo>
                    <a:pt x="521" y="233"/>
                    <a:pt x="524" y="232"/>
                    <a:pt x="527" y="231"/>
                  </a:cubicBezTo>
                  <a:cubicBezTo>
                    <a:pt x="529" y="231"/>
                    <a:pt x="532" y="231"/>
                    <a:pt x="533" y="230"/>
                  </a:cubicBezTo>
                  <a:cubicBezTo>
                    <a:pt x="533" y="230"/>
                    <a:pt x="533" y="229"/>
                    <a:pt x="532" y="228"/>
                  </a:cubicBezTo>
                  <a:cubicBezTo>
                    <a:pt x="531" y="227"/>
                    <a:pt x="529" y="226"/>
                    <a:pt x="528" y="226"/>
                  </a:cubicBezTo>
                  <a:cubicBezTo>
                    <a:pt x="527" y="227"/>
                    <a:pt x="526" y="227"/>
                    <a:pt x="525" y="227"/>
                  </a:cubicBezTo>
                  <a:cubicBezTo>
                    <a:pt x="521" y="227"/>
                    <a:pt x="517" y="225"/>
                    <a:pt x="515" y="221"/>
                  </a:cubicBezTo>
                  <a:cubicBezTo>
                    <a:pt x="514" y="221"/>
                    <a:pt x="511" y="224"/>
                    <a:pt x="510" y="226"/>
                  </a:cubicBezTo>
                  <a:cubicBezTo>
                    <a:pt x="507" y="228"/>
                    <a:pt x="505" y="230"/>
                    <a:pt x="502" y="232"/>
                  </a:cubicBezTo>
                  <a:cubicBezTo>
                    <a:pt x="499" y="233"/>
                    <a:pt x="496" y="232"/>
                    <a:pt x="494" y="229"/>
                  </a:cubicBezTo>
                  <a:cubicBezTo>
                    <a:pt x="492" y="226"/>
                    <a:pt x="491" y="223"/>
                    <a:pt x="493" y="220"/>
                  </a:cubicBezTo>
                  <a:cubicBezTo>
                    <a:pt x="493" y="219"/>
                    <a:pt x="493" y="219"/>
                    <a:pt x="493" y="219"/>
                  </a:cubicBezTo>
                  <a:cubicBezTo>
                    <a:pt x="493" y="219"/>
                    <a:pt x="492" y="219"/>
                    <a:pt x="488" y="219"/>
                  </a:cubicBezTo>
                  <a:cubicBezTo>
                    <a:pt x="486" y="219"/>
                    <a:pt x="485" y="219"/>
                    <a:pt x="483" y="219"/>
                  </a:cubicBezTo>
                  <a:cubicBezTo>
                    <a:pt x="483" y="219"/>
                    <a:pt x="483" y="219"/>
                    <a:pt x="483" y="219"/>
                  </a:cubicBezTo>
                  <a:cubicBezTo>
                    <a:pt x="479" y="219"/>
                    <a:pt x="476" y="216"/>
                    <a:pt x="476" y="212"/>
                  </a:cubicBezTo>
                  <a:cubicBezTo>
                    <a:pt x="476" y="208"/>
                    <a:pt x="478" y="201"/>
                    <a:pt x="482" y="201"/>
                  </a:cubicBezTo>
                  <a:cubicBezTo>
                    <a:pt x="484" y="201"/>
                    <a:pt x="486" y="201"/>
                    <a:pt x="487" y="201"/>
                  </a:cubicBezTo>
                  <a:cubicBezTo>
                    <a:pt x="488" y="201"/>
                    <a:pt x="490" y="202"/>
                    <a:pt x="491" y="202"/>
                  </a:cubicBezTo>
                  <a:cubicBezTo>
                    <a:pt x="492" y="202"/>
                    <a:pt x="494" y="201"/>
                    <a:pt x="495" y="198"/>
                  </a:cubicBezTo>
                  <a:cubicBezTo>
                    <a:pt x="496" y="193"/>
                    <a:pt x="499" y="192"/>
                    <a:pt x="502" y="192"/>
                  </a:cubicBezTo>
                  <a:cubicBezTo>
                    <a:pt x="504" y="191"/>
                    <a:pt x="506" y="191"/>
                    <a:pt x="508" y="188"/>
                  </a:cubicBezTo>
                  <a:cubicBezTo>
                    <a:pt x="512" y="184"/>
                    <a:pt x="518" y="178"/>
                    <a:pt x="524" y="178"/>
                  </a:cubicBezTo>
                  <a:cubicBezTo>
                    <a:pt x="526" y="178"/>
                    <a:pt x="528" y="179"/>
                    <a:pt x="530" y="180"/>
                  </a:cubicBezTo>
                  <a:cubicBezTo>
                    <a:pt x="532" y="182"/>
                    <a:pt x="532" y="183"/>
                    <a:pt x="532" y="184"/>
                  </a:cubicBezTo>
                  <a:cubicBezTo>
                    <a:pt x="533" y="188"/>
                    <a:pt x="530" y="191"/>
                    <a:pt x="527" y="194"/>
                  </a:cubicBezTo>
                  <a:cubicBezTo>
                    <a:pt x="525" y="195"/>
                    <a:pt x="524" y="197"/>
                    <a:pt x="523" y="198"/>
                  </a:cubicBezTo>
                  <a:cubicBezTo>
                    <a:pt x="523" y="199"/>
                    <a:pt x="523" y="200"/>
                    <a:pt x="523" y="201"/>
                  </a:cubicBezTo>
                  <a:cubicBezTo>
                    <a:pt x="523" y="202"/>
                    <a:pt x="523" y="204"/>
                    <a:pt x="522" y="206"/>
                  </a:cubicBezTo>
                  <a:cubicBezTo>
                    <a:pt x="523" y="206"/>
                    <a:pt x="525" y="205"/>
                    <a:pt x="526" y="204"/>
                  </a:cubicBezTo>
                  <a:cubicBezTo>
                    <a:pt x="534" y="199"/>
                    <a:pt x="541" y="195"/>
                    <a:pt x="548" y="192"/>
                  </a:cubicBezTo>
                  <a:cubicBezTo>
                    <a:pt x="549" y="192"/>
                    <a:pt x="551" y="191"/>
                    <a:pt x="552" y="191"/>
                  </a:cubicBezTo>
                  <a:cubicBezTo>
                    <a:pt x="552" y="191"/>
                    <a:pt x="552" y="191"/>
                    <a:pt x="553" y="191"/>
                  </a:cubicBezTo>
                  <a:cubicBezTo>
                    <a:pt x="553" y="191"/>
                    <a:pt x="553" y="190"/>
                    <a:pt x="553" y="190"/>
                  </a:cubicBezTo>
                  <a:cubicBezTo>
                    <a:pt x="553" y="190"/>
                    <a:pt x="553" y="189"/>
                    <a:pt x="554" y="189"/>
                  </a:cubicBezTo>
                  <a:cubicBezTo>
                    <a:pt x="554" y="189"/>
                    <a:pt x="554" y="189"/>
                    <a:pt x="554" y="189"/>
                  </a:cubicBezTo>
                  <a:cubicBezTo>
                    <a:pt x="554" y="188"/>
                    <a:pt x="554" y="188"/>
                    <a:pt x="555" y="188"/>
                  </a:cubicBezTo>
                  <a:cubicBezTo>
                    <a:pt x="555" y="188"/>
                    <a:pt x="555" y="188"/>
                    <a:pt x="555" y="187"/>
                  </a:cubicBezTo>
                  <a:cubicBezTo>
                    <a:pt x="555" y="187"/>
                    <a:pt x="556" y="187"/>
                    <a:pt x="556" y="187"/>
                  </a:cubicBezTo>
                  <a:cubicBezTo>
                    <a:pt x="557" y="186"/>
                    <a:pt x="558" y="186"/>
                    <a:pt x="559" y="185"/>
                  </a:cubicBezTo>
                  <a:cubicBezTo>
                    <a:pt x="564" y="183"/>
                    <a:pt x="575" y="178"/>
                    <a:pt x="576" y="176"/>
                  </a:cubicBezTo>
                  <a:cubicBezTo>
                    <a:pt x="577" y="175"/>
                    <a:pt x="577" y="174"/>
                    <a:pt x="578" y="173"/>
                  </a:cubicBezTo>
                  <a:cubicBezTo>
                    <a:pt x="580" y="170"/>
                    <a:pt x="582" y="167"/>
                    <a:pt x="585" y="167"/>
                  </a:cubicBezTo>
                  <a:cubicBezTo>
                    <a:pt x="587" y="167"/>
                    <a:pt x="588" y="168"/>
                    <a:pt x="589" y="169"/>
                  </a:cubicBezTo>
                  <a:cubicBezTo>
                    <a:pt x="590" y="169"/>
                    <a:pt x="591" y="170"/>
                    <a:pt x="592" y="170"/>
                  </a:cubicBezTo>
                  <a:cubicBezTo>
                    <a:pt x="594" y="170"/>
                    <a:pt x="595" y="170"/>
                    <a:pt x="596" y="170"/>
                  </a:cubicBezTo>
                  <a:cubicBezTo>
                    <a:pt x="596" y="170"/>
                    <a:pt x="597" y="170"/>
                    <a:pt x="598" y="170"/>
                  </a:cubicBezTo>
                  <a:cubicBezTo>
                    <a:pt x="597" y="169"/>
                    <a:pt x="596" y="167"/>
                    <a:pt x="597" y="166"/>
                  </a:cubicBezTo>
                  <a:cubicBezTo>
                    <a:pt x="598" y="164"/>
                    <a:pt x="600" y="164"/>
                    <a:pt x="603" y="163"/>
                  </a:cubicBezTo>
                  <a:cubicBezTo>
                    <a:pt x="604" y="163"/>
                    <a:pt x="604" y="163"/>
                    <a:pt x="604" y="163"/>
                  </a:cubicBezTo>
                  <a:cubicBezTo>
                    <a:pt x="606" y="163"/>
                    <a:pt x="606" y="162"/>
                    <a:pt x="607" y="161"/>
                  </a:cubicBezTo>
                  <a:cubicBezTo>
                    <a:pt x="608" y="159"/>
                    <a:pt x="609" y="157"/>
                    <a:pt x="612" y="157"/>
                  </a:cubicBezTo>
                  <a:cubicBezTo>
                    <a:pt x="612" y="157"/>
                    <a:pt x="613" y="155"/>
                    <a:pt x="613" y="154"/>
                  </a:cubicBezTo>
                  <a:cubicBezTo>
                    <a:pt x="614" y="152"/>
                    <a:pt x="615" y="149"/>
                    <a:pt x="619" y="149"/>
                  </a:cubicBezTo>
                  <a:cubicBezTo>
                    <a:pt x="621" y="149"/>
                    <a:pt x="622" y="150"/>
                    <a:pt x="624" y="151"/>
                  </a:cubicBezTo>
                  <a:cubicBezTo>
                    <a:pt x="625" y="152"/>
                    <a:pt x="626" y="153"/>
                    <a:pt x="627" y="152"/>
                  </a:cubicBezTo>
                  <a:cubicBezTo>
                    <a:pt x="628" y="152"/>
                    <a:pt x="629" y="152"/>
                    <a:pt x="629" y="152"/>
                  </a:cubicBezTo>
                  <a:cubicBezTo>
                    <a:pt x="629" y="152"/>
                    <a:pt x="630" y="152"/>
                    <a:pt x="630" y="152"/>
                  </a:cubicBezTo>
                  <a:cubicBezTo>
                    <a:pt x="630" y="152"/>
                    <a:pt x="630" y="152"/>
                    <a:pt x="631" y="153"/>
                  </a:cubicBezTo>
                  <a:cubicBezTo>
                    <a:pt x="631" y="152"/>
                    <a:pt x="631" y="152"/>
                    <a:pt x="632" y="152"/>
                  </a:cubicBezTo>
                  <a:cubicBezTo>
                    <a:pt x="632" y="152"/>
                    <a:pt x="632" y="152"/>
                    <a:pt x="632" y="151"/>
                  </a:cubicBezTo>
                  <a:cubicBezTo>
                    <a:pt x="632" y="150"/>
                    <a:pt x="632" y="149"/>
                    <a:pt x="632" y="148"/>
                  </a:cubicBezTo>
                  <a:cubicBezTo>
                    <a:pt x="632" y="146"/>
                    <a:pt x="632" y="144"/>
                    <a:pt x="631" y="143"/>
                  </a:cubicBezTo>
                  <a:cubicBezTo>
                    <a:pt x="630" y="140"/>
                    <a:pt x="630" y="137"/>
                    <a:pt x="630" y="136"/>
                  </a:cubicBezTo>
                  <a:cubicBezTo>
                    <a:pt x="631" y="135"/>
                    <a:pt x="631" y="134"/>
                    <a:pt x="630" y="133"/>
                  </a:cubicBezTo>
                  <a:cubicBezTo>
                    <a:pt x="630" y="132"/>
                    <a:pt x="629" y="127"/>
                    <a:pt x="631" y="124"/>
                  </a:cubicBezTo>
                  <a:cubicBezTo>
                    <a:pt x="632" y="123"/>
                    <a:pt x="633" y="123"/>
                    <a:pt x="634" y="123"/>
                  </a:cubicBezTo>
                  <a:cubicBezTo>
                    <a:pt x="634" y="123"/>
                    <a:pt x="636" y="121"/>
                    <a:pt x="636" y="121"/>
                  </a:cubicBezTo>
                  <a:cubicBezTo>
                    <a:pt x="638" y="119"/>
                    <a:pt x="640" y="118"/>
                    <a:pt x="642" y="118"/>
                  </a:cubicBezTo>
                  <a:cubicBezTo>
                    <a:pt x="643" y="118"/>
                    <a:pt x="644" y="118"/>
                    <a:pt x="645" y="119"/>
                  </a:cubicBezTo>
                  <a:cubicBezTo>
                    <a:pt x="646" y="120"/>
                    <a:pt x="648" y="120"/>
                    <a:pt x="650" y="120"/>
                  </a:cubicBezTo>
                  <a:cubicBezTo>
                    <a:pt x="650" y="120"/>
                    <a:pt x="650" y="120"/>
                    <a:pt x="650" y="120"/>
                  </a:cubicBezTo>
                  <a:cubicBezTo>
                    <a:pt x="651" y="120"/>
                    <a:pt x="651" y="120"/>
                    <a:pt x="652" y="120"/>
                  </a:cubicBezTo>
                  <a:cubicBezTo>
                    <a:pt x="651" y="118"/>
                    <a:pt x="653" y="117"/>
                    <a:pt x="654" y="115"/>
                  </a:cubicBezTo>
                  <a:cubicBezTo>
                    <a:pt x="656" y="114"/>
                    <a:pt x="657" y="114"/>
                    <a:pt x="657" y="113"/>
                  </a:cubicBezTo>
                  <a:cubicBezTo>
                    <a:pt x="657" y="110"/>
                    <a:pt x="659" y="108"/>
                    <a:pt x="661" y="107"/>
                  </a:cubicBezTo>
                  <a:cubicBezTo>
                    <a:pt x="662" y="106"/>
                    <a:pt x="663" y="105"/>
                    <a:pt x="663" y="104"/>
                  </a:cubicBezTo>
                  <a:cubicBezTo>
                    <a:pt x="664" y="103"/>
                    <a:pt x="664" y="103"/>
                    <a:pt x="664" y="102"/>
                  </a:cubicBezTo>
                  <a:cubicBezTo>
                    <a:pt x="665" y="97"/>
                    <a:pt x="666" y="93"/>
                    <a:pt x="668" y="90"/>
                  </a:cubicBezTo>
                  <a:cubicBezTo>
                    <a:pt x="669" y="89"/>
                    <a:pt x="670" y="89"/>
                    <a:pt x="670" y="88"/>
                  </a:cubicBezTo>
                  <a:cubicBezTo>
                    <a:pt x="671" y="88"/>
                    <a:pt x="671" y="88"/>
                    <a:pt x="671" y="88"/>
                  </a:cubicBezTo>
                  <a:cubicBezTo>
                    <a:pt x="671" y="88"/>
                    <a:pt x="671" y="88"/>
                    <a:pt x="671" y="88"/>
                  </a:cubicBezTo>
                  <a:cubicBezTo>
                    <a:pt x="671" y="88"/>
                    <a:pt x="670" y="87"/>
                    <a:pt x="670" y="87"/>
                  </a:cubicBezTo>
                  <a:cubicBezTo>
                    <a:pt x="670" y="86"/>
                    <a:pt x="669" y="84"/>
                    <a:pt x="669" y="80"/>
                  </a:cubicBezTo>
                  <a:cubicBezTo>
                    <a:pt x="669" y="80"/>
                    <a:pt x="669" y="79"/>
                    <a:pt x="669" y="79"/>
                  </a:cubicBezTo>
                  <a:cubicBezTo>
                    <a:pt x="668" y="79"/>
                    <a:pt x="668" y="79"/>
                    <a:pt x="667" y="79"/>
                  </a:cubicBezTo>
                  <a:cubicBezTo>
                    <a:pt x="666" y="79"/>
                    <a:pt x="664" y="79"/>
                    <a:pt x="663" y="80"/>
                  </a:cubicBezTo>
                  <a:cubicBezTo>
                    <a:pt x="662" y="81"/>
                    <a:pt x="660" y="81"/>
                    <a:pt x="658" y="81"/>
                  </a:cubicBezTo>
                  <a:cubicBezTo>
                    <a:pt x="656" y="81"/>
                    <a:pt x="654" y="82"/>
                    <a:pt x="653" y="83"/>
                  </a:cubicBezTo>
                  <a:cubicBezTo>
                    <a:pt x="651" y="86"/>
                    <a:pt x="649" y="87"/>
                    <a:pt x="647" y="87"/>
                  </a:cubicBezTo>
                  <a:cubicBezTo>
                    <a:pt x="646" y="87"/>
                    <a:pt x="646" y="87"/>
                    <a:pt x="645" y="87"/>
                  </a:cubicBezTo>
                  <a:cubicBezTo>
                    <a:pt x="644" y="86"/>
                    <a:pt x="643" y="86"/>
                    <a:pt x="641" y="87"/>
                  </a:cubicBezTo>
                  <a:cubicBezTo>
                    <a:pt x="641" y="87"/>
                    <a:pt x="640" y="87"/>
                    <a:pt x="639" y="87"/>
                  </a:cubicBezTo>
                  <a:cubicBezTo>
                    <a:pt x="636" y="87"/>
                    <a:pt x="631" y="86"/>
                    <a:pt x="629" y="83"/>
                  </a:cubicBezTo>
                  <a:cubicBezTo>
                    <a:pt x="628" y="82"/>
                    <a:pt x="628" y="81"/>
                    <a:pt x="628" y="80"/>
                  </a:cubicBezTo>
                  <a:cubicBezTo>
                    <a:pt x="628" y="79"/>
                    <a:pt x="628" y="78"/>
                    <a:pt x="627" y="77"/>
                  </a:cubicBezTo>
                  <a:cubicBezTo>
                    <a:pt x="627" y="76"/>
                    <a:pt x="627" y="76"/>
                    <a:pt x="627" y="75"/>
                  </a:cubicBezTo>
                  <a:cubicBezTo>
                    <a:pt x="626" y="74"/>
                    <a:pt x="626" y="72"/>
                    <a:pt x="626" y="70"/>
                  </a:cubicBezTo>
                  <a:cubicBezTo>
                    <a:pt x="626" y="70"/>
                    <a:pt x="625" y="70"/>
                    <a:pt x="624" y="70"/>
                  </a:cubicBezTo>
                  <a:cubicBezTo>
                    <a:pt x="622" y="69"/>
                    <a:pt x="620" y="69"/>
                    <a:pt x="618" y="67"/>
                  </a:cubicBezTo>
                  <a:cubicBezTo>
                    <a:pt x="618" y="66"/>
                    <a:pt x="617" y="65"/>
                    <a:pt x="616" y="65"/>
                  </a:cubicBezTo>
                  <a:cubicBezTo>
                    <a:pt x="613" y="63"/>
                    <a:pt x="610" y="62"/>
                    <a:pt x="609" y="62"/>
                  </a:cubicBezTo>
                  <a:cubicBezTo>
                    <a:pt x="609" y="62"/>
                    <a:pt x="609" y="62"/>
                    <a:pt x="609" y="62"/>
                  </a:cubicBezTo>
                  <a:cubicBezTo>
                    <a:pt x="608" y="62"/>
                    <a:pt x="608" y="62"/>
                    <a:pt x="608" y="62"/>
                  </a:cubicBezTo>
                  <a:cubicBezTo>
                    <a:pt x="607" y="62"/>
                    <a:pt x="606" y="62"/>
                    <a:pt x="604" y="61"/>
                  </a:cubicBezTo>
                  <a:cubicBezTo>
                    <a:pt x="603" y="60"/>
                    <a:pt x="600" y="58"/>
                    <a:pt x="597" y="58"/>
                  </a:cubicBezTo>
                  <a:cubicBezTo>
                    <a:pt x="595" y="58"/>
                    <a:pt x="593" y="57"/>
                    <a:pt x="592" y="56"/>
                  </a:cubicBezTo>
                  <a:cubicBezTo>
                    <a:pt x="590" y="54"/>
                    <a:pt x="591" y="51"/>
                    <a:pt x="591" y="49"/>
                  </a:cubicBezTo>
                  <a:cubicBezTo>
                    <a:pt x="591" y="49"/>
                    <a:pt x="590" y="45"/>
                    <a:pt x="589" y="44"/>
                  </a:cubicBezTo>
                  <a:cubicBezTo>
                    <a:pt x="587" y="41"/>
                    <a:pt x="586" y="39"/>
                    <a:pt x="585" y="37"/>
                  </a:cubicBezTo>
                  <a:cubicBezTo>
                    <a:pt x="585" y="36"/>
                    <a:pt x="585" y="35"/>
                    <a:pt x="584" y="34"/>
                  </a:cubicBezTo>
                  <a:cubicBezTo>
                    <a:pt x="582" y="32"/>
                    <a:pt x="580" y="29"/>
                    <a:pt x="579" y="23"/>
                  </a:cubicBezTo>
                  <a:cubicBezTo>
                    <a:pt x="578" y="19"/>
                    <a:pt x="577" y="18"/>
                    <a:pt x="575" y="17"/>
                  </a:cubicBezTo>
                  <a:cubicBezTo>
                    <a:pt x="574" y="16"/>
                    <a:pt x="573" y="15"/>
                    <a:pt x="573" y="12"/>
                  </a:cubicBezTo>
                  <a:cubicBezTo>
                    <a:pt x="574" y="11"/>
                    <a:pt x="572" y="10"/>
                    <a:pt x="570" y="8"/>
                  </a:cubicBezTo>
                  <a:cubicBezTo>
                    <a:pt x="569" y="7"/>
                    <a:pt x="567" y="7"/>
                    <a:pt x="566" y="5"/>
                  </a:cubicBezTo>
                  <a:cubicBezTo>
                    <a:pt x="566" y="5"/>
                    <a:pt x="564" y="5"/>
                    <a:pt x="562" y="4"/>
                  </a:cubicBezTo>
                  <a:cubicBezTo>
                    <a:pt x="559" y="4"/>
                    <a:pt x="556" y="3"/>
                    <a:pt x="553" y="2"/>
                  </a:cubicBezTo>
                  <a:cubicBezTo>
                    <a:pt x="551" y="1"/>
                    <a:pt x="550" y="1"/>
                    <a:pt x="548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3" y="1"/>
                    <a:pt x="541" y="0"/>
                  </a:cubicBezTo>
                  <a:cubicBezTo>
                    <a:pt x="539" y="0"/>
                    <a:pt x="534" y="0"/>
                    <a:pt x="530" y="1"/>
                  </a:cubicBezTo>
                  <a:cubicBezTo>
                    <a:pt x="529" y="1"/>
                    <a:pt x="529" y="1"/>
                    <a:pt x="528" y="1"/>
                  </a:cubicBezTo>
                  <a:cubicBezTo>
                    <a:pt x="527" y="1"/>
                    <a:pt x="525" y="2"/>
                    <a:pt x="525" y="2"/>
                  </a:cubicBezTo>
                  <a:cubicBezTo>
                    <a:pt x="525" y="2"/>
                    <a:pt x="525" y="2"/>
                    <a:pt x="524" y="2"/>
                  </a:cubicBezTo>
                  <a:cubicBezTo>
                    <a:pt x="524" y="1"/>
                    <a:pt x="523" y="1"/>
                    <a:pt x="522" y="1"/>
                  </a:cubicBezTo>
                  <a:cubicBezTo>
                    <a:pt x="517" y="1"/>
                    <a:pt x="514" y="3"/>
                    <a:pt x="512" y="5"/>
                  </a:cubicBezTo>
                  <a:cubicBezTo>
                    <a:pt x="511" y="7"/>
                    <a:pt x="511" y="8"/>
                    <a:pt x="511" y="8"/>
                  </a:cubicBezTo>
                  <a:cubicBezTo>
                    <a:pt x="511" y="8"/>
                    <a:pt x="511" y="8"/>
                    <a:pt x="511" y="8"/>
                  </a:cubicBezTo>
                  <a:cubicBezTo>
                    <a:pt x="512" y="8"/>
                    <a:pt x="512" y="8"/>
                    <a:pt x="512" y="8"/>
                  </a:cubicBezTo>
                  <a:cubicBezTo>
                    <a:pt x="512" y="8"/>
                    <a:pt x="513" y="8"/>
                    <a:pt x="513" y="8"/>
                  </a:cubicBezTo>
                  <a:cubicBezTo>
                    <a:pt x="515" y="9"/>
                    <a:pt x="516" y="14"/>
                    <a:pt x="517" y="18"/>
                  </a:cubicBezTo>
                  <a:cubicBezTo>
                    <a:pt x="518" y="21"/>
                    <a:pt x="513" y="25"/>
                    <a:pt x="511" y="26"/>
                  </a:cubicBezTo>
                  <a:cubicBezTo>
                    <a:pt x="510" y="26"/>
                    <a:pt x="506" y="33"/>
                    <a:pt x="505" y="35"/>
                  </a:cubicBezTo>
                  <a:cubicBezTo>
                    <a:pt x="505" y="36"/>
                    <a:pt x="504" y="38"/>
                    <a:pt x="502" y="40"/>
                  </a:cubicBezTo>
                  <a:cubicBezTo>
                    <a:pt x="501" y="42"/>
                    <a:pt x="500" y="45"/>
                    <a:pt x="500" y="46"/>
                  </a:cubicBezTo>
                  <a:cubicBezTo>
                    <a:pt x="500" y="47"/>
                    <a:pt x="500" y="48"/>
                    <a:pt x="499" y="50"/>
                  </a:cubicBezTo>
                  <a:cubicBezTo>
                    <a:pt x="498" y="52"/>
                    <a:pt x="495" y="53"/>
                    <a:pt x="493" y="53"/>
                  </a:cubicBezTo>
                  <a:cubicBezTo>
                    <a:pt x="492" y="53"/>
                    <a:pt x="489" y="55"/>
                    <a:pt x="487" y="56"/>
                  </a:cubicBezTo>
                  <a:cubicBezTo>
                    <a:pt x="487" y="57"/>
                    <a:pt x="487" y="57"/>
                    <a:pt x="486" y="57"/>
                  </a:cubicBezTo>
                  <a:cubicBezTo>
                    <a:pt x="485" y="58"/>
                    <a:pt x="484" y="59"/>
                    <a:pt x="483" y="59"/>
                  </a:cubicBezTo>
                  <a:cubicBezTo>
                    <a:pt x="482" y="59"/>
                    <a:pt x="481" y="59"/>
                    <a:pt x="481" y="59"/>
                  </a:cubicBezTo>
                  <a:cubicBezTo>
                    <a:pt x="480" y="59"/>
                    <a:pt x="480" y="59"/>
                    <a:pt x="480" y="59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9"/>
                    <a:pt x="479" y="59"/>
                    <a:pt x="478" y="59"/>
                  </a:cubicBezTo>
                  <a:cubicBezTo>
                    <a:pt x="478" y="59"/>
                    <a:pt x="478" y="59"/>
                    <a:pt x="478" y="59"/>
                  </a:cubicBezTo>
                  <a:cubicBezTo>
                    <a:pt x="477" y="59"/>
                    <a:pt x="477" y="59"/>
                    <a:pt x="477" y="59"/>
                  </a:cubicBezTo>
                  <a:cubicBezTo>
                    <a:pt x="476" y="59"/>
                    <a:pt x="476" y="59"/>
                    <a:pt x="476" y="59"/>
                  </a:cubicBezTo>
                  <a:cubicBezTo>
                    <a:pt x="476" y="58"/>
                    <a:pt x="475" y="58"/>
                    <a:pt x="475" y="58"/>
                  </a:cubicBezTo>
                  <a:cubicBezTo>
                    <a:pt x="475" y="58"/>
                    <a:pt x="474" y="58"/>
                    <a:pt x="474" y="58"/>
                  </a:cubicBezTo>
                  <a:cubicBezTo>
                    <a:pt x="474" y="58"/>
                    <a:pt x="473" y="58"/>
                    <a:pt x="473" y="58"/>
                  </a:cubicBezTo>
                  <a:cubicBezTo>
                    <a:pt x="473" y="58"/>
                    <a:pt x="473" y="57"/>
                    <a:pt x="472" y="57"/>
                  </a:cubicBezTo>
                  <a:cubicBezTo>
                    <a:pt x="472" y="57"/>
                    <a:pt x="472" y="57"/>
                    <a:pt x="472" y="57"/>
                  </a:cubicBezTo>
                  <a:cubicBezTo>
                    <a:pt x="471" y="57"/>
                    <a:pt x="471" y="57"/>
                    <a:pt x="471" y="57"/>
                  </a:cubicBezTo>
                  <a:cubicBezTo>
                    <a:pt x="471" y="56"/>
                    <a:pt x="470" y="56"/>
                    <a:pt x="470" y="56"/>
                  </a:cubicBezTo>
                  <a:cubicBezTo>
                    <a:pt x="470" y="56"/>
                    <a:pt x="470" y="56"/>
                    <a:pt x="470" y="55"/>
                  </a:cubicBezTo>
                  <a:cubicBezTo>
                    <a:pt x="470" y="55"/>
                    <a:pt x="469" y="55"/>
                    <a:pt x="469" y="55"/>
                  </a:cubicBezTo>
                  <a:lnTo>
                    <a:pt x="461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32" name="Freeform 1135"/>
            <p:cNvSpPr>
              <a:spLocks/>
            </p:cNvSpPr>
            <p:nvPr/>
          </p:nvSpPr>
          <p:spPr bwMode="auto">
            <a:xfrm>
              <a:off x="4429" y="2104"/>
              <a:ext cx="22" cy="16"/>
            </a:xfrm>
            <a:custGeom>
              <a:avLst/>
              <a:gdLst>
                <a:gd name="T0" fmla="*/ 2 w 23"/>
                <a:gd name="T1" fmla="*/ 6 h 17"/>
                <a:gd name="T2" fmla="*/ 2 w 23"/>
                <a:gd name="T3" fmla="*/ 13 h 17"/>
                <a:gd name="T4" fmla="*/ 8 w 23"/>
                <a:gd name="T5" fmla="*/ 17 h 17"/>
                <a:gd name="T6" fmla="*/ 17 w 23"/>
                <a:gd name="T7" fmla="*/ 13 h 17"/>
                <a:gd name="T8" fmla="*/ 20 w 23"/>
                <a:gd name="T9" fmla="*/ 5 h 17"/>
                <a:gd name="T10" fmla="*/ 23 w 23"/>
                <a:gd name="T11" fmla="*/ 0 h 17"/>
                <a:gd name="T12" fmla="*/ 20 w 23"/>
                <a:gd name="T13" fmla="*/ 0 h 17"/>
                <a:gd name="T14" fmla="*/ 15 w 23"/>
                <a:gd name="T15" fmla="*/ 0 h 17"/>
                <a:gd name="T16" fmla="*/ 11 w 23"/>
                <a:gd name="T17" fmla="*/ 1 h 17"/>
                <a:gd name="T18" fmla="*/ 2 w 23"/>
                <a:gd name="T1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7">
                  <a:moveTo>
                    <a:pt x="2" y="6"/>
                  </a:moveTo>
                  <a:cubicBezTo>
                    <a:pt x="0" y="8"/>
                    <a:pt x="0" y="11"/>
                    <a:pt x="2" y="13"/>
                  </a:cubicBezTo>
                  <a:cubicBezTo>
                    <a:pt x="3" y="15"/>
                    <a:pt x="5" y="17"/>
                    <a:pt x="8" y="17"/>
                  </a:cubicBezTo>
                  <a:cubicBezTo>
                    <a:pt x="12" y="17"/>
                    <a:pt x="17" y="14"/>
                    <a:pt x="17" y="13"/>
                  </a:cubicBezTo>
                  <a:cubicBezTo>
                    <a:pt x="17" y="10"/>
                    <a:pt x="19" y="8"/>
                    <a:pt x="20" y="5"/>
                  </a:cubicBezTo>
                  <a:cubicBezTo>
                    <a:pt x="21" y="4"/>
                    <a:pt x="23" y="2"/>
                    <a:pt x="23" y="0"/>
                  </a:cubicBezTo>
                  <a:cubicBezTo>
                    <a:pt x="22" y="0"/>
                    <a:pt x="22" y="0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9" y="1"/>
                    <a:pt x="4" y="3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33" name="Freeform 1136"/>
            <p:cNvSpPr>
              <a:spLocks/>
            </p:cNvSpPr>
            <p:nvPr/>
          </p:nvSpPr>
          <p:spPr bwMode="auto">
            <a:xfrm>
              <a:off x="4553" y="2045"/>
              <a:ext cx="20" cy="30"/>
            </a:xfrm>
            <a:custGeom>
              <a:avLst/>
              <a:gdLst>
                <a:gd name="T0" fmla="*/ 6 w 21"/>
                <a:gd name="T1" fmla="*/ 32 h 32"/>
                <a:gd name="T2" fmla="*/ 19 w 21"/>
                <a:gd name="T3" fmla="*/ 1 h 32"/>
                <a:gd name="T4" fmla="*/ 18 w 21"/>
                <a:gd name="T5" fmla="*/ 0 h 32"/>
                <a:gd name="T6" fmla="*/ 3 w 21"/>
                <a:gd name="T7" fmla="*/ 16 h 32"/>
                <a:gd name="T8" fmla="*/ 6 w 21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2">
                  <a:moveTo>
                    <a:pt x="6" y="32"/>
                  </a:moveTo>
                  <a:cubicBezTo>
                    <a:pt x="10" y="28"/>
                    <a:pt x="21" y="4"/>
                    <a:pt x="19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4" y="0"/>
                    <a:pt x="5" y="6"/>
                    <a:pt x="3" y="16"/>
                  </a:cubicBezTo>
                  <a:cubicBezTo>
                    <a:pt x="0" y="26"/>
                    <a:pt x="4" y="31"/>
                    <a:pt x="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34" name="Freeform 1137"/>
            <p:cNvSpPr>
              <a:spLocks/>
            </p:cNvSpPr>
            <p:nvPr/>
          </p:nvSpPr>
          <p:spPr bwMode="auto">
            <a:xfrm>
              <a:off x="4573" y="2218"/>
              <a:ext cx="48" cy="44"/>
            </a:xfrm>
            <a:custGeom>
              <a:avLst/>
              <a:gdLst>
                <a:gd name="T0" fmla="*/ 43 w 51"/>
                <a:gd name="T1" fmla="*/ 0 h 46"/>
                <a:gd name="T2" fmla="*/ 41 w 51"/>
                <a:gd name="T3" fmla="*/ 1 h 46"/>
                <a:gd name="T4" fmla="*/ 41 w 51"/>
                <a:gd name="T5" fmla="*/ 2 h 46"/>
                <a:gd name="T6" fmla="*/ 42 w 51"/>
                <a:gd name="T7" fmla="*/ 6 h 46"/>
                <a:gd name="T8" fmla="*/ 38 w 51"/>
                <a:gd name="T9" fmla="*/ 8 h 46"/>
                <a:gd name="T10" fmla="*/ 35 w 51"/>
                <a:gd name="T11" fmla="*/ 9 h 46"/>
                <a:gd name="T12" fmla="*/ 30 w 51"/>
                <a:gd name="T13" fmla="*/ 14 h 46"/>
                <a:gd name="T14" fmla="*/ 29 w 51"/>
                <a:gd name="T15" fmla="*/ 14 h 46"/>
                <a:gd name="T16" fmla="*/ 28 w 51"/>
                <a:gd name="T17" fmla="*/ 17 h 46"/>
                <a:gd name="T18" fmla="*/ 25 w 51"/>
                <a:gd name="T19" fmla="*/ 18 h 46"/>
                <a:gd name="T20" fmla="*/ 16 w 51"/>
                <a:gd name="T21" fmla="*/ 13 h 46"/>
                <a:gd name="T22" fmla="*/ 11 w 51"/>
                <a:gd name="T23" fmla="*/ 16 h 46"/>
                <a:gd name="T24" fmla="*/ 4 w 51"/>
                <a:gd name="T25" fmla="*/ 21 h 46"/>
                <a:gd name="T26" fmla="*/ 1 w 51"/>
                <a:gd name="T27" fmla="*/ 25 h 46"/>
                <a:gd name="T28" fmla="*/ 0 w 51"/>
                <a:gd name="T29" fmla="*/ 29 h 46"/>
                <a:gd name="T30" fmla="*/ 3 w 51"/>
                <a:gd name="T31" fmla="*/ 27 h 46"/>
                <a:gd name="T32" fmla="*/ 9 w 51"/>
                <a:gd name="T33" fmla="*/ 24 h 46"/>
                <a:gd name="T34" fmla="*/ 10 w 51"/>
                <a:gd name="T35" fmla="*/ 24 h 46"/>
                <a:gd name="T36" fmla="*/ 11 w 51"/>
                <a:gd name="T37" fmla="*/ 23 h 46"/>
                <a:gd name="T38" fmla="*/ 16 w 51"/>
                <a:gd name="T39" fmla="*/ 20 h 46"/>
                <a:gd name="T40" fmla="*/ 18 w 51"/>
                <a:gd name="T41" fmla="*/ 21 h 46"/>
                <a:gd name="T42" fmla="*/ 23 w 51"/>
                <a:gd name="T43" fmla="*/ 31 h 46"/>
                <a:gd name="T44" fmla="*/ 27 w 51"/>
                <a:gd name="T45" fmla="*/ 40 h 46"/>
                <a:gd name="T46" fmla="*/ 36 w 51"/>
                <a:gd name="T47" fmla="*/ 44 h 46"/>
                <a:gd name="T48" fmla="*/ 38 w 51"/>
                <a:gd name="T49" fmla="*/ 46 h 46"/>
                <a:gd name="T50" fmla="*/ 37 w 51"/>
                <a:gd name="T51" fmla="*/ 40 h 46"/>
                <a:gd name="T52" fmla="*/ 36 w 51"/>
                <a:gd name="T53" fmla="*/ 33 h 46"/>
                <a:gd name="T54" fmla="*/ 43 w 51"/>
                <a:gd name="T55" fmla="*/ 29 h 46"/>
                <a:gd name="T56" fmla="*/ 49 w 51"/>
                <a:gd name="T57" fmla="*/ 27 h 46"/>
                <a:gd name="T58" fmla="*/ 48 w 51"/>
                <a:gd name="T59" fmla="*/ 15 h 46"/>
                <a:gd name="T60" fmla="*/ 46 w 51"/>
                <a:gd name="T61" fmla="*/ 4 h 46"/>
                <a:gd name="T62" fmla="*/ 43 w 51"/>
                <a:gd name="T6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46">
                  <a:moveTo>
                    <a:pt x="43" y="0"/>
                  </a:moveTo>
                  <a:cubicBezTo>
                    <a:pt x="42" y="0"/>
                    <a:pt x="41" y="1"/>
                    <a:pt x="41" y="1"/>
                  </a:cubicBezTo>
                  <a:cubicBezTo>
                    <a:pt x="41" y="1"/>
                    <a:pt x="41" y="2"/>
                    <a:pt x="41" y="2"/>
                  </a:cubicBezTo>
                  <a:cubicBezTo>
                    <a:pt x="42" y="3"/>
                    <a:pt x="43" y="4"/>
                    <a:pt x="42" y="6"/>
                  </a:cubicBezTo>
                  <a:cubicBezTo>
                    <a:pt x="41" y="7"/>
                    <a:pt x="40" y="8"/>
                    <a:pt x="38" y="8"/>
                  </a:cubicBezTo>
                  <a:cubicBezTo>
                    <a:pt x="36" y="8"/>
                    <a:pt x="35" y="8"/>
                    <a:pt x="35" y="9"/>
                  </a:cubicBezTo>
                  <a:cubicBezTo>
                    <a:pt x="35" y="13"/>
                    <a:pt x="31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8" y="16"/>
                    <a:pt x="28" y="17"/>
                  </a:cubicBezTo>
                  <a:cubicBezTo>
                    <a:pt x="27" y="17"/>
                    <a:pt x="27" y="18"/>
                    <a:pt x="25" y="18"/>
                  </a:cubicBezTo>
                  <a:cubicBezTo>
                    <a:pt x="22" y="18"/>
                    <a:pt x="17" y="14"/>
                    <a:pt x="16" y="13"/>
                  </a:cubicBezTo>
                  <a:cubicBezTo>
                    <a:pt x="15" y="13"/>
                    <a:pt x="13" y="15"/>
                    <a:pt x="11" y="16"/>
                  </a:cubicBezTo>
                  <a:cubicBezTo>
                    <a:pt x="9" y="18"/>
                    <a:pt x="7" y="20"/>
                    <a:pt x="4" y="21"/>
                  </a:cubicBezTo>
                  <a:cubicBezTo>
                    <a:pt x="3" y="21"/>
                    <a:pt x="2" y="23"/>
                    <a:pt x="1" y="25"/>
                  </a:cubicBezTo>
                  <a:cubicBezTo>
                    <a:pt x="0" y="26"/>
                    <a:pt x="0" y="28"/>
                    <a:pt x="0" y="29"/>
                  </a:cubicBezTo>
                  <a:cubicBezTo>
                    <a:pt x="1" y="28"/>
                    <a:pt x="2" y="28"/>
                    <a:pt x="3" y="27"/>
                  </a:cubicBezTo>
                  <a:cubicBezTo>
                    <a:pt x="5" y="25"/>
                    <a:pt x="6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2" y="22"/>
                    <a:pt x="13" y="20"/>
                    <a:pt x="16" y="20"/>
                  </a:cubicBezTo>
                  <a:cubicBezTo>
                    <a:pt x="17" y="20"/>
                    <a:pt x="17" y="20"/>
                    <a:pt x="18" y="21"/>
                  </a:cubicBezTo>
                  <a:cubicBezTo>
                    <a:pt x="22" y="21"/>
                    <a:pt x="23" y="26"/>
                    <a:pt x="23" y="31"/>
                  </a:cubicBezTo>
                  <a:cubicBezTo>
                    <a:pt x="24" y="36"/>
                    <a:pt x="25" y="40"/>
                    <a:pt x="27" y="40"/>
                  </a:cubicBezTo>
                  <a:cubicBezTo>
                    <a:pt x="32" y="41"/>
                    <a:pt x="35" y="43"/>
                    <a:pt x="36" y="44"/>
                  </a:cubicBezTo>
                  <a:cubicBezTo>
                    <a:pt x="37" y="45"/>
                    <a:pt x="38" y="46"/>
                    <a:pt x="38" y="46"/>
                  </a:cubicBezTo>
                  <a:cubicBezTo>
                    <a:pt x="38" y="45"/>
                    <a:pt x="38" y="42"/>
                    <a:pt x="37" y="40"/>
                  </a:cubicBezTo>
                  <a:cubicBezTo>
                    <a:pt x="37" y="37"/>
                    <a:pt x="36" y="35"/>
                    <a:pt x="36" y="33"/>
                  </a:cubicBezTo>
                  <a:cubicBezTo>
                    <a:pt x="37" y="30"/>
                    <a:pt x="40" y="30"/>
                    <a:pt x="43" y="29"/>
                  </a:cubicBezTo>
                  <a:cubicBezTo>
                    <a:pt x="45" y="29"/>
                    <a:pt x="47" y="29"/>
                    <a:pt x="49" y="27"/>
                  </a:cubicBezTo>
                  <a:cubicBezTo>
                    <a:pt x="51" y="25"/>
                    <a:pt x="49" y="20"/>
                    <a:pt x="48" y="15"/>
                  </a:cubicBezTo>
                  <a:cubicBezTo>
                    <a:pt x="47" y="11"/>
                    <a:pt x="46" y="7"/>
                    <a:pt x="46" y="4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35" name="Freeform 1138"/>
            <p:cNvSpPr>
              <a:spLocks/>
            </p:cNvSpPr>
            <p:nvPr/>
          </p:nvSpPr>
          <p:spPr bwMode="auto">
            <a:xfrm>
              <a:off x="4551" y="2121"/>
              <a:ext cx="25" cy="49"/>
            </a:xfrm>
            <a:custGeom>
              <a:avLst/>
              <a:gdLst>
                <a:gd name="T0" fmla="*/ 6 w 26"/>
                <a:gd name="T1" fmla="*/ 40 h 51"/>
                <a:gd name="T2" fmla="*/ 6 w 26"/>
                <a:gd name="T3" fmla="*/ 49 h 51"/>
                <a:gd name="T4" fmla="*/ 6 w 26"/>
                <a:gd name="T5" fmla="*/ 50 h 51"/>
                <a:gd name="T6" fmla="*/ 9 w 26"/>
                <a:gd name="T7" fmla="*/ 51 h 51"/>
                <a:gd name="T8" fmla="*/ 15 w 26"/>
                <a:gd name="T9" fmla="*/ 50 h 51"/>
                <a:gd name="T10" fmla="*/ 18 w 26"/>
                <a:gd name="T11" fmla="*/ 49 h 51"/>
                <a:gd name="T12" fmla="*/ 18 w 26"/>
                <a:gd name="T13" fmla="*/ 46 h 51"/>
                <a:gd name="T14" fmla="*/ 16 w 26"/>
                <a:gd name="T15" fmla="*/ 40 h 51"/>
                <a:gd name="T16" fmla="*/ 22 w 26"/>
                <a:gd name="T17" fmla="*/ 24 h 51"/>
                <a:gd name="T18" fmla="*/ 24 w 26"/>
                <a:gd name="T19" fmla="*/ 22 h 51"/>
                <a:gd name="T20" fmla="*/ 24 w 26"/>
                <a:gd name="T21" fmla="*/ 11 h 51"/>
                <a:gd name="T22" fmla="*/ 22 w 26"/>
                <a:gd name="T23" fmla="*/ 4 h 51"/>
                <a:gd name="T24" fmla="*/ 23 w 26"/>
                <a:gd name="T25" fmla="*/ 3 h 51"/>
                <a:gd name="T26" fmla="*/ 16 w 26"/>
                <a:gd name="T27" fmla="*/ 2 h 51"/>
                <a:gd name="T28" fmla="*/ 7 w 26"/>
                <a:gd name="T29" fmla="*/ 1 h 51"/>
                <a:gd name="T30" fmla="*/ 6 w 26"/>
                <a:gd name="T31" fmla="*/ 16 h 51"/>
                <a:gd name="T32" fmla="*/ 5 w 26"/>
                <a:gd name="T33" fmla="*/ 27 h 51"/>
                <a:gd name="T34" fmla="*/ 0 w 26"/>
                <a:gd name="T35" fmla="*/ 27 h 51"/>
                <a:gd name="T36" fmla="*/ 2 w 26"/>
                <a:gd name="T37" fmla="*/ 38 h 51"/>
                <a:gd name="T38" fmla="*/ 6 w 26"/>
                <a:gd name="T3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51">
                  <a:moveTo>
                    <a:pt x="6" y="40"/>
                  </a:moveTo>
                  <a:cubicBezTo>
                    <a:pt x="7" y="42"/>
                    <a:pt x="7" y="45"/>
                    <a:pt x="6" y="49"/>
                  </a:cubicBezTo>
                  <a:cubicBezTo>
                    <a:pt x="6" y="49"/>
                    <a:pt x="6" y="50"/>
                    <a:pt x="6" y="50"/>
                  </a:cubicBezTo>
                  <a:cubicBezTo>
                    <a:pt x="7" y="51"/>
                    <a:pt x="8" y="51"/>
                    <a:pt x="9" y="51"/>
                  </a:cubicBezTo>
                  <a:cubicBezTo>
                    <a:pt x="11" y="51"/>
                    <a:pt x="13" y="51"/>
                    <a:pt x="15" y="50"/>
                  </a:cubicBezTo>
                  <a:cubicBezTo>
                    <a:pt x="16" y="50"/>
                    <a:pt x="17" y="49"/>
                    <a:pt x="18" y="49"/>
                  </a:cubicBezTo>
                  <a:cubicBezTo>
                    <a:pt x="18" y="48"/>
                    <a:pt x="18" y="47"/>
                    <a:pt x="18" y="46"/>
                  </a:cubicBezTo>
                  <a:cubicBezTo>
                    <a:pt x="17" y="44"/>
                    <a:pt x="17" y="42"/>
                    <a:pt x="16" y="40"/>
                  </a:cubicBezTo>
                  <a:cubicBezTo>
                    <a:pt x="11" y="35"/>
                    <a:pt x="17" y="29"/>
                    <a:pt x="22" y="24"/>
                  </a:cubicBezTo>
                  <a:cubicBezTo>
                    <a:pt x="22" y="23"/>
                    <a:pt x="23" y="22"/>
                    <a:pt x="24" y="22"/>
                  </a:cubicBezTo>
                  <a:cubicBezTo>
                    <a:pt x="26" y="19"/>
                    <a:pt x="25" y="15"/>
                    <a:pt x="24" y="11"/>
                  </a:cubicBezTo>
                  <a:cubicBezTo>
                    <a:pt x="23" y="8"/>
                    <a:pt x="22" y="6"/>
                    <a:pt x="22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1" y="3"/>
                    <a:pt x="19" y="3"/>
                    <a:pt x="16" y="2"/>
                  </a:cubicBezTo>
                  <a:cubicBezTo>
                    <a:pt x="13" y="1"/>
                    <a:pt x="9" y="0"/>
                    <a:pt x="7" y="1"/>
                  </a:cubicBezTo>
                  <a:cubicBezTo>
                    <a:pt x="6" y="2"/>
                    <a:pt x="6" y="12"/>
                    <a:pt x="6" y="16"/>
                  </a:cubicBezTo>
                  <a:cubicBezTo>
                    <a:pt x="6" y="23"/>
                    <a:pt x="7" y="26"/>
                    <a:pt x="5" y="27"/>
                  </a:cubicBezTo>
                  <a:cubicBezTo>
                    <a:pt x="4" y="28"/>
                    <a:pt x="1" y="28"/>
                    <a:pt x="0" y="27"/>
                  </a:cubicBezTo>
                  <a:cubicBezTo>
                    <a:pt x="0" y="30"/>
                    <a:pt x="1" y="36"/>
                    <a:pt x="2" y="38"/>
                  </a:cubicBezTo>
                  <a:cubicBezTo>
                    <a:pt x="3" y="38"/>
                    <a:pt x="5" y="39"/>
                    <a:pt x="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36" name="Freeform 1139"/>
            <p:cNvSpPr>
              <a:spLocks/>
            </p:cNvSpPr>
            <p:nvPr/>
          </p:nvSpPr>
          <p:spPr bwMode="auto">
            <a:xfrm>
              <a:off x="4572" y="2169"/>
              <a:ext cx="38" cy="41"/>
            </a:xfrm>
            <a:custGeom>
              <a:avLst/>
              <a:gdLst>
                <a:gd name="T0" fmla="*/ 4 w 40"/>
                <a:gd name="T1" fmla="*/ 3 h 43"/>
                <a:gd name="T2" fmla="*/ 19 w 40"/>
                <a:gd name="T3" fmla="*/ 11 h 43"/>
                <a:gd name="T4" fmla="*/ 20 w 40"/>
                <a:gd name="T5" fmla="*/ 16 h 43"/>
                <a:gd name="T6" fmla="*/ 20 w 40"/>
                <a:gd name="T7" fmla="*/ 23 h 43"/>
                <a:gd name="T8" fmla="*/ 23 w 40"/>
                <a:gd name="T9" fmla="*/ 22 h 43"/>
                <a:gd name="T10" fmla="*/ 28 w 40"/>
                <a:gd name="T11" fmla="*/ 25 h 43"/>
                <a:gd name="T12" fmla="*/ 27 w 40"/>
                <a:gd name="T13" fmla="*/ 31 h 43"/>
                <a:gd name="T14" fmla="*/ 30 w 40"/>
                <a:gd name="T15" fmla="*/ 37 h 43"/>
                <a:gd name="T16" fmla="*/ 33 w 40"/>
                <a:gd name="T17" fmla="*/ 43 h 43"/>
                <a:gd name="T18" fmla="*/ 33 w 40"/>
                <a:gd name="T19" fmla="*/ 42 h 43"/>
                <a:gd name="T20" fmla="*/ 37 w 40"/>
                <a:gd name="T21" fmla="*/ 34 h 43"/>
                <a:gd name="T22" fmla="*/ 39 w 40"/>
                <a:gd name="T23" fmla="*/ 33 h 43"/>
                <a:gd name="T24" fmla="*/ 37 w 40"/>
                <a:gd name="T25" fmla="*/ 26 h 43"/>
                <a:gd name="T26" fmla="*/ 35 w 40"/>
                <a:gd name="T27" fmla="*/ 22 h 43"/>
                <a:gd name="T28" fmla="*/ 29 w 40"/>
                <a:gd name="T29" fmla="*/ 18 h 43"/>
                <a:gd name="T30" fmla="*/ 22 w 40"/>
                <a:gd name="T31" fmla="*/ 12 h 43"/>
                <a:gd name="T32" fmla="*/ 19 w 40"/>
                <a:gd name="T33" fmla="*/ 7 h 43"/>
                <a:gd name="T34" fmla="*/ 15 w 40"/>
                <a:gd name="T35" fmla="*/ 2 h 43"/>
                <a:gd name="T36" fmla="*/ 7 w 40"/>
                <a:gd name="T37" fmla="*/ 0 h 43"/>
                <a:gd name="T38" fmla="*/ 2 w 40"/>
                <a:gd name="T39" fmla="*/ 1 h 43"/>
                <a:gd name="T40" fmla="*/ 0 w 40"/>
                <a:gd name="T41" fmla="*/ 2 h 43"/>
                <a:gd name="T42" fmla="*/ 1 w 40"/>
                <a:gd name="T43" fmla="*/ 2 h 43"/>
                <a:gd name="T44" fmla="*/ 4 w 40"/>
                <a:gd name="T4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43">
                  <a:moveTo>
                    <a:pt x="4" y="3"/>
                  </a:moveTo>
                  <a:cubicBezTo>
                    <a:pt x="9" y="2"/>
                    <a:pt x="16" y="7"/>
                    <a:pt x="19" y="11"/>
                  </a:cubicBezTo>
                  <a:cubicBezTo>
                    <a:pt x="20" y="13"/>
                    <a:pt x="20" y="15"/>
                    <a:pt x="20" y="16"/>
                  </a:cubicBezTo>
                  <a:cubicBezTo>
                    <a:pt x="19" y="18"/>
                    <a:pt x="19" y="22"/>
                    <a:pt x="20" y="23"/>
                  </a:cubicBezTo>
                  <a:cubicBezTo>
                    <a:pt x="21" y="23"/>
                    <a:pt x="22" y="22"/>
                    <a:pt x="23" y="22"/>
                  </a:cubicBezTo>
                  <a:cubicBezTo>
                    <a:pt x="25" y="22"/>
                    <a:pt x="27" y="23"/>
                    <a:pt x="28" y="25"/>
                  </a:cubicBezTo>
                  <a:cubicBezTo>
                    <a:pt x="29" y="27"/>
                    <a:pt x="29" y="29"/>
                    <a:pt x="27" y="31"/>
                  </a:cubicBezTo>
                  <a:cubicBezTo>
                    <a:pt x="27" y="33"/>
                    <a:pt x="27" y="34"/>
                    <a:pt x="30" y="37"/>
                  </a:cubicBezTo>
                  <a:cubicBezTo>
                    <a:pt x="31" y="39"/>
                    <a:pt x="32" y="41"/>
                    <a:pt x="33" y="43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37"/>
                    <a:pt x="34" y="36"/>
                    <a:pt x="37" y="34"/>
                  </a:cubicBezTo>
                  <a:cubicBezTo>
                    <a:pt x="37" y="34"/>
                    <a:pt x="38" y="34"/>
                    <a:pt x="39" y="33"/>
                  </a:cubicBezTo>
                  <a:cubicBezTo>
                    <a:pt x="40" y="32"/>
                    <a:pt x="40" y="31"/>
                    <a:pt x="37" y="26"/>
                  </a:cubicBezTo>
                  <a:cubicBezTo>
                    <a:pt x="37" y="24"/>
                    <a:pt x="36" y="23"/>
                    <a:pt x="35" y="22"/>
                  </a:cubicBezTo>
                  <a:cubicBezTo>
                    <a:pt x="34" y="20"/>
                    <a:pt x="32" y="19"/>
                    <a:pt x="29" y="18"/>
                  </a:cubicBezTo>
                  <a:cubicBezTo>
                    <a:pt x="26" y="17"/>
                    <a:pt x="22" y="16"/>
                    <a:pt x="22" y="12"/>
                  </a:cubicBezTo>
                  <a:cubicBezTo>
                    <a:pt x="22" y="10"/>
                    <a:pt x="21" y="9"/>
                    <a:pt x="19" y="7"/>
                  </a:cubicBezTo>
                  <a:cubicBezTo>
                    <a:pt x="17" y="6"/>
                    <a:pt x="15" y="4"/>
                    <a:pt x="15" y="2"/>
                  </a:cubicBezTo>
                  <a:cubicBezTo>
                    <a:pt x="14" y="2"/>
                    <a:pt x="11" y="0"/>
                    <a:pt x="7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37" name="Freeform 1140"/>
            <p:cNvSpPr>
              <a:spLocks/>
            </p:cNvSpPr>
            <p:nvPr/>
          </p:nvSpPr>
          <p:spPr bwMode="auto">
            <a:xfrm>
              <a:off x="4571" y="2195"/>
              <a:ext cx="20" cy="28"/>
            </a:xfrm>
            <a:custGeom>
              <a:avLst/>
              <a:gdLst>
                <a:gd name="T0" fmla="*/ 19 w 21"/>
                <a:gd name="T1" fmla="*/ 15 h 30"/>
                <a:gd name="T2" fmla="*/ 18 w 21"/>
                <a:gd name="T3" fmla="*/ 15 h 30"/>
                <a:gd name="T4" fmla="*/ 17 w 21"/>
                <a:gd name="T5" fmla="*/ 14 h 30"/>
                <a:gd name="T6" fmla="*/ 17 w 21"/>
                <a:gd name="T7" fmla="*/ 11 h 30"/>
                <a:gd name="T8" fmla="*/ 15 w 21"/>
                <a:gd name="T9" fmla="*/ 8 h 30"/>
                <a:gd name="T10" fmla="*/ 2 w 21"/>
                <a:gd name="T11" fmla="*/ 0 h 30"/>
                <a:gd name="T12" fmla="*/ 1 w 21"/>
                <a:gd name="T13" fmla="*/ 3 h 30"/>
                <a:gd name="T14" fmla="*/ 2 w 21"/>
                <a:gd name="T15" fmla="*/ 12 h 30"/>
                <a:gd name="T16" fmla="*/ 3 w 21"/>
                <a:gd name="T17" fmla="*/ 11 h 30"/>
                <a:gd name="T18" fmla="*/ 6 w 21"/>
                <a:gd name="T19" fmla="*/ 10 h 30"/>
                <a:gd name="T20" fmla="*/ 9 w 21"/>
                <a:gd name="T21" fmla="*/ 8 h 30"/>
                <a:gd name="T22" fmla="*/ 11 w 21"/>
                <a:gd name="T23" fmla="*/ 10 h 30"/>
                <a:gd name="T24" fmla="*/ 11 w 21"/>
                <a:gd name="T25" fmla="*/ 21 h 30"/>
                <a:gd name="T26" fmla="*/ 10 w 21"/>
                <a:gd name="T27" fmla="*/ 27 h 30"/>
                <a:gd name="T28" fmla="*/ 11 w 21"/>
                <a:gd name="T29" fmla="*/ 30 h 30"/>
                <a:gd name="T30" fmla="*/ 12 w 21"/>
                <a:gd name="T31" fmla="*/ 30 h 30"/>
                <a:gd name="T32" fmla="*/ 15 w 21"/>
                <a:gd name="T33" fmla="*/ 27 h 30"/>
                <a:gd name="T34" fmla="*/ 21 w 21"/>
                <a:gd name="T35" fmla="*/ 15 h 30"/>
                <a:gd name="T36" fmla="*/ 21 w 21"/>
                <a:gd name="T37" fmla="*/ 15 h 30"/>
                <a:gd name="T38" fmla="*/ 19 w 21"/>
                <a:gd name="T3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30">
                  <a:moveTo>
                    <a:pt x="19" y="15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3"/>
                    <a:pt x="17" y="12"/>
                    <a:pt x="17" y="11"/>
                  </a:cubicBezTo>
                  <a:cubicBezTo>
                    <a:pt x="17" y="11"/>
                    <a:pt x="16" y="10"/>
                    <a:pt x="15" y="8"/>
                  </a:cubicBezTo>
                  <a:cubicBezTo>
                    <a:pt x="11" y="4"/>
                    <a:pt x="5" y="0"/>
                    <a:pt x="2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7"/>
                    <a:pt x="1" y="11"/>
                    <a:pt x="2" y="12"/>
                  </a:cubicBezTo>
                  <a:cubicBezTo>
                    <a:pt x="2" y="12"/>
                    <a:pt x="3" y="11"/>
                    <a:pt x="3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7" y="8"/>
                    <a:pt x="8" y="8"/>
                    <a:pt x="9" y="8"/>
                  </a:cubicBezTo>
                  <a:cubicBezTo>
                    <a:pt x="10" y="8"/>
                    <a:pt x="11" y="9"/>
                    <a:pt x="11" y="10"/>
                  </a:cubicBezTo>
                  <a:cubicBezTo>
                    <a:pt x="12" y="12"/>
                    <a:pt x="14" y="18"/>
                    <a:pt x="11" y="21"/>
                  </a:cubicBezTo>
                  <a:cubicBezTo>
                    <a:pt x="9" y="22"/>
                    <a:pt x="9" y="25"/>
                    <a:pt x="10" y="27"/>
                  </a:cubicBezTo>
                  <a:cubicBezTo>
                    <a:pt x="10" y="29"/>
                    <a:pt x="11" y="29"/>
                    <a:pt x="11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29"/>
                    <a:pt x="15" y="27"/>
                  </a:cubicBezTo>
                  <a:cubicBezTo>
                    <a:pt x="18" y="23"/>
                    <a:pt x="21" y="17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38" name="Freeform 1141"/>
            <p:cNvSpPr>
              <a:spLocks/>
            </p:cNvSpPr>
            <p:nvPr/>
          </p:nvSpPr>
          <p:spPr bwMode="auto">
            <a:xfrm>
              <a:off x="4129" y="2220"/>
              <a:ext cx="20" cy="37"/>
            </a:xfrm>
            <a:custGeom>
              <a:avLst/>
              <a:gdLst>
                <a:gd name="T0" fmla="*/ 4 w 20"/>
                <a:gd name="T1" fmla="*/ 0 h 39"/>
                <a:gd name="T2" fmla="*/ 3 w 20"/>
                <a:gd name="T3" fmla="*/ 4 h 39"/>
                <a:gd name="T4" fmla="*/ 1 w 20"/>
                <a:gd name="T5" fmla="*/ 9 h 39"/>
                <a:gd name="T6" fmla="*/ 1 w 20"/>
                <a:gd name="T7" fmla="*/ 23 h 39"/>
                <a:gd name="T8" fmla="*/ 1 w 20"/>
                <a:gd name="T9" fmla="*/ 26 h 39"/>
                <a:gd name="T10" fmla="*/ 5 w 20"/>
                <a:gd name="T11" fmla="*/ 38 h 39"/>
                <a:gd name="T12" fmla="*/ 8 w 20"/>
                <a:gd name="T13" fmla="*/ 39 h 39"/>
                <a:gd name="T14" fmla="*/ 20 w 20"/>
                <a:gd name="T15" fmla="*/ 24 h 39"/>
                <a:gd name="T16" fmla="*/ 4 w 20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9">
                  <a:moveTo>
                    <a:pt x="4" y="0"/>
                  </a:moveTo>
                  <a:cubicBezTo>
                    <a:pt x="3" y="0"/>
                    <a:pt x="3" y="2"/>
                    <a:pt x="3" y="4"/>
                  </a:cubicBezTo>
                  <a:cubicBezTo>
                    <a:pt x="2" y="5"/>
                    <a:pt x="2" y="7"/>
                    <a:pt x="1" y="9"/>
                  </a:cubicBezTo>
                  <a:cubicBezTo>
                    <a:pt x="0" y="13"/>
                    <a:pt x="0" y="17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31"/>
                    <a:pt x="2" y="36"/>
                    <a:pt x="5" y="38"/>
                  </a:cubicBezTo>
                  <a:cubicBezTo>
                    <a:pt x="6" y="39"/>
                    <a:pt x="7" y="39"/>
                    <a:pt x="8" y="39"/>
                  </a:cubicBezTo>
                  <a:cubicBezTo>
                    <a:pt x="12" y="39"/>
                    <a:pt x="19" y="31"/>
                    <a:pt x="20" y="24"/>
                  </a:cubicBezTo>
                  <a:cubicBezTo>
                    <a:pt x="20" y="16"/>
                    <a:pt x="7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39" name="Freeform 1142"/>
            <p:cNvSpPr>
              <a:spLocks noEditPoints="1"/>
            </p:cNvSpPr>
            <p:nvPr/>
          </p:nvSpPr>
          <p:spPr bwMode="auto">
            <a:xfrm>
              <a:off x="3770" y="1652"/>
              <a:ext cx="434" cy="200"/>
            </a:xfrm>
            <a:custGeom>
              <a:avLst/>
              <a:gdLst>
                <a:gd name="T0" fmla="*/ 74 w 454"/>
                <a:gd name="T1" fmla="*/ 126 h 209"/>
                <a:gd name="T2" fmla="*/ 61 w 454"/>
                <a:gd name="T3" fmla="*/ 149 h 209"/>
                <a:gd name="T4" fmla="*/ 42 w 454"/>
                <a:gd name="T5" fmla="*/ 160 h 209"/>
                <a:gd name="T6" fmla="*/ 63 w 454"/>
                <a:gd name="T7" fmla="*/ 181 h 209"/>
                <a:gd name="T8" fmla="*/ 70 w 454"/>
                <a:gd name="T9" fmla="*/ 194 h 209"/>
                <a:gd name="T10" fmla="*/ 70 w 454"/>
                <a:gd name="T11" fmla="*/ 190 h 209"/>
                <a:gd name="T12" fmla="*/ 134 w 454"/>
                <a:gd name="T13" fmla="*/ 140 h 209"/>
                <a:gd name="T14" fmla="*/ 155 w 454"/>
                <a:gd name="T15" fmla="*/ 140 h 209"/>
                <a:gd name="T16" fmla="*/ 164 w 454"/>
                <a:gd name="T17" fmla="*/ 159 h 209"/>
                <a:gd name="T18" fmla="*/ 170 w 454"/>
                <a:gd name="T19" fmla="*/ 165 h 209"/>
                <a:gd name="T20" fmla="*/ 175 w 454"/>
                <a:gd name="T21" fmla="*/ 171 h 209"/>
                <a:gd name="T22" fmla="*/ 187 w 454"/>
                <a:gd name="T23" fmla="*/ 169 h 209"/>
                <a:gd name="T24" fmla="*/ 224 w 454"/>
                <a:gd name="T25" fmla="*/ 186 h 209"/>
                <a:gd name="T26" fmla="*/ 249 w 454"/>
                <a:gd name="T27" fmla="*/ 209 h 209"/>
                <a:gd name="T28" fmla="*/ 269 w 454"/>
                <a:gd name="T29" fmla="*/ 196 h 209"/>
                <a:gd name="T30" fmla="*/ 270 w 454"/>
                <a:gd name="T31" fmla="*/ 194 h 209"/>
                <a:gd name="T32" fmla="*/ 272 w 454"/>
                <a:gd name="T33" fmla="*/ 191 h 209"/>
                <a:gd name="T34" fmla="*/ 279 w 454"/>
                <a:gd name="T35" fmla="*/ 184 h 209"/>
                <a:gd name="T36" fmla="*/ 319 w 454"/>
                <a:gd name="T37" fmla="*/ 176 h 209"/>
                <a:gd name="T38" fmla="*/ 366 w 454"/>
                <a:gd name="T39" fmla="*/ 182 h 209"/>
                <a:gd name="T40" fmla="*/ 380 w 454"/>
                <a:gd name="T41" fmla="*/ 186 h 209"/>
                <a:gd name="T42" fmla="*/ 378 w 454"/>
                <a:gd name="T43" fmla="*/ 154 h 209"/>
                <a:gd name="T44" fmla="*/ 405 w 454"/>
                <a:gd name="T45" fmla="*/ 147 h 209"/>
                <a:gd name="T46" fmla="*/ 425 w 454"/>
                <a:gd name="T47" fmla="*/ 122 h 209"/>
                <a:gd name="T48" fmla="*/ 438 w 454"/>
                <a:gd name="T49" fmla="*/ 111 h 209"/>
                <a:gd name="T50" fmla="*/ 454 w 454"/>
                <a:gd name="T51" fmla="*/ 90 h 209"/>
                <a:gd name="T52" fmla="*/ 433 w 454"/>
                <a:gd name="T53" fmla="*/ 82 h 209"/>
                <a:gd name="T54" fmla="*/ 410 w 454"/>
                <a:gd name="T55" fmla="*/ 70 h 209"/>
                <a:gd name="T56" fmla="*/ 386 w 454"/>
                <a:gd name="T57" fmla="*/ 66 h 209"/>
                <a:gd name="T58" fmla="*/ 341 w 454"/>
                <a:gd name="T59" fmla="*/ 20 h 209"/>
                <a:gd name="T60" fmla="*/ 327 w 454"/>
                <a:gd name="T61" fmla="*/ 22 h 209"/>
                <a:gd name="T62" fmla="*/ 304 w 454"/>
                <a:gd name="T63" fmla="*/ 26 h 209"/>
                <a:gd name="T64" fmla="*/ 297 w 454"/>
                <a:gd name="T65" fmla="*/ 21 h 209"/>
                <a:gd name="T66" fmla="*/ 293 w 454"/>
                <a:gd name="T67" fmla="*/ 16 h 209"/>
                <a:gd name="T68" fmla="*/ 281 w 454"/>
                <a:gd name="T69" fmla="*/ 12 h 209"/>
                <a:gd name="T70" fmla="*/ 264 w 454"/>
                <a:gd name="T71" fmla="*/ 0 h 209"/>
                <a:gd name="T72" fmla="*/ 215 w 454"/>
                <a:gd name="T73" fmla="*/ 13 h 209"/>
                <a:gd name="T74" fmla="*/ 184 w 454"/>
                <a:gd name="T75" fmla="*/ 20 h 209"/>
                <a:gd name="T76" fmla="*/ 168 w 454"/>
                <a:gd name="T77" fmla="*/ 21 h 209"/>
                <a:gd name="T78" fmla="*/ 170 w 454"/>
                <a:gd name="T79" fmla="*/ 37 h 209"/>
                <a:gd name="T80" fmla="*/ 158 w 454"/>
                <a:gd name="T81" fmla="*/ 52 h 209"/>
                <a:gd name="T82" fmla="*/ 157 w 454"/>
                <a:gd name="T83" fmla="*/ 70 h 209"/>
                <a:gd name="T84" fmla="*/ 147 w 454"/>
                <a:gd name="T85" fmla="*/ 72 h 209"/>
                <a:gd name="T86" fmla="*/ 120 w 454"/>
                <a:gd name="T87" fmla="*/ 66 h 209"/>
                <a:gd name="T88" fmla="*/ 94 w 454"/>
                <a:gd name="T89" fmla="*/ 68 h 209"/>
                <a:gd name="T90" fmla="*/ 90 w 454"/>
                <a:gd name="T91" fmla="*/ 71 h 209"/>
                <a:gd name="T92" fmla="*/ 88 w 454"/>
                <a:gd name="T93" fmla="*/ 69 h 209"/>
                <a:gd name="T94" fmla="*/ 73 w 454"/>
                <a:gd name="T95" fmla="*/ 59 h 209"/>
                <a:gd name="T96" fmla="*/ 52 w 454"/>
                <a:gd name="T97" fmla="*/ 57 h 209"/>
                <a:gd name="T98" fmla="*/ 32 w 454"/>
                <a:gd name="T99" fmla="*/ 66 h 209"/>
                <a:gd name="T100" fmla="*/ 27 w 454"/>
                <a:gd name="T101" fmla="*/ 79 h 209"/>
                <a:gd name="T102" fmla="*/ 11 w 454"/>
                <a:gd name="T103" fmla="*/ 75 h 209"/>
                <a:gd name="T104" fmla="*/ 6 w 454"/>
                <a:gd name="T105" fmla="*/ 90 h 209"/>
                <a:gd name="T106" fmla="*/ 11 w 454"/>
                <a:gd name="T107" fmla="*/ 109 h 209"/>
                <a:gd name="T108" fmla="*/ 24 w 454"/>
                <a:gd name="T109" fmla="*/ 128 h 209"/>
                <a:gd name="T110" fmla="*/ 311 w 454"/>
                <a:gd name="T111" fmla="*/ 132 h 209"/>
                <a:gd name="T112" fmla="*/ 358 w 454"/>
                <a:gd name="T113" fmla="*/ 135 h 209"/>
                <a:gd name="T114" fmla="*/ 313 w 454"/>
                <a:gd name="T115" fmla="*/ 154 h 209"/>
                <a:gd name="T116" fmla="*/ 170 w 454"/>
                <a:gd name="T117" fmla="*/ 13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4" h="209">
                  <a:moveTo>
                    <a:pt x="30" y="130"/>
                  </a:moveTo>
                  <a:cubicBezTo>
                    <a:pt x="35" y="126"/>
                    <a:pt x="43" y="121"/>
                    <a:pt x="51" y="121"/>
                  </a:cubicBezTo>
                  <a:cubicBezTo>
                    <a:pt x="52" y="121"/>
                    <a:pt x="54" y="122"/>
                    <a:pt x="55" y="122"/>
                  </a:cubicBezTo>
                  <a:cubicBezTo>
                    <a:pt x="58" y="123"/>
                    <a:pt x="61" y="123"/>
                    <a:pt x="63" y="123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8" y="123"/>
                    <a:pt x="71" y="123"/>
                    <a:pt x="74" y="126"/>
                  </a:cubicBezTo>
                  <a:cubicBezTo>
                    <a:pt x="76" y="130"/>
                    <a:pt x="76" y="134"/>
                    <a:pt x="75" y="138"/>
                  </a:cubicBezTo>
                  <a:cubicBezTo>
                    <a:pt x="75" y="140"/>
                    <a:pt x="75" y="142"/>
                    <a:pt x="75" y="143"/>
                  </a:cubicBezTo>
                  <a:cubicBezTo>
                    <a:pt x="76" y="144"/>
                    <a:pt x="76" y="146"/>
                    <a:pt x="75" y="147"/>
                  </a:cubicBezTo>
                  <a:cubicBezTo>
                    <a:pt x="74" y="148"/>
                    <a:pt x="71" y="149"/>
                    <a:pt x="67" y="149"/>
                  </a:cubicBezTo>
                  <a:cubicBezTo>
                    <a:pt x="65" y="149"/>
                    <a:pt x="64" y="149"/>
                    <a:pt x="62" y="149"/>
                  </a:cubicBezTo>
                  <a:cubicBezTo>
                    <a:pt x="62" y="149"/>
                    <a:pt x="61" y="149"/>
                    <a:pt x="61" y="149"/>
                  </a:cubicBezTo>
                  <a:cubicBezTo>
                    <a:pt x="56" y="149"/>
                    <a:pt x="52" y="150"/>
                    <a:pt x="50" y="151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2" y="155"/>
                    <a:pt x="53" y="158"/>
                    <a:pt x="52" y="160"/>
                  </a:cubicBezTo>
                  <a:cubicBezTo>
                    <a:pt x="51" y="162"/>
                    <a:pt x="49" y="162"/>
                    <a:pt x="46" y="160"/>
                  </a:cubicBezTo>
                  <a:cubicBezTo>
                    <a:pt x="44" y="159"/>
                    <a:pt x="42" y="159"/>
                    <a:pt x="42" y="160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6" y="160"/>
                    <a:pt x="52" y="165"/>
                    <a:pt x="52" y="169"/>
                  </a:cubicBezTo>
                  <a:cubicBezTo>
                    <a:pt x="52" y="174"/>
                    <a:pt x="53" y="176"/>
                    <a:pt x="53" y="176"/>
                  </a:cubicBezTo>
                  <a:cubicBezTo>
                    <a:pt x="53" y="176"/>
                    <a:pt x="54" y="176"/>
                    <a:pt x="54" y="176"/>
                  </a:cubicBezTo>
                  <a:cubicBezTo>
                    <a:pt x="56" y="176"/>
                    <a:pt x="57" y="177"/>
                    <a:pt x="58" y="179"/>
                  </a:cubicBezTo>
                  <a:cubicBezTo>
                    <a:pt x="59" y="180"/>
                    <a:pt x="60" y="181"/>
                    <a:pt x="61" y="181"/>
                  </a:cubicBezTo>
                  <a:cubicBezTo>
                    <a:pt x="62" y="181"/>
                    <a:pt x="62" y="181"/>
                    <a:pt x="63" y="181"/>
                  </a:cubicBezTo>
                  <a:cubicBezTo>
                    <a:pt x="66" y="181"/>
                    <a:pt x="69" y="182"/>
                    <a:pt x="70" y="184"/>
                  </a:cubicBezTo>
                  <a:cubicBezTo>
                    <a:pt x="70" y="185"/>
                    <a:pt x="71" y="187"/>
                    <a:pt x="68" y="190"/>
                  </a:cubicBezTo>
                  <a:cubicBezTo>
                    <a:pt x="68" y="190"/>
                    <a:pt x="67" y="192"/>
                    <a:pt x="68" y="193"/>
                  </a:cubicBezTo>
                  <a:cubicBezTo>
                    <a:pt x="68" y="195"/>
                    <a:pt x="68" y="197"/>
                    <a:pt x="69" y="198"/>
                  </a:cubicBezTo>
                  <a:cubicBezTo>
                    <a:pt x="69" y="197"/>
                    <a:pt x="69" y="195"/>
                    <a:pt x="70" y="194"/>
                  </a:cubicBezTo>
                  <a:cubicBezTo>
                    <a:pt x="70" y="194"/>
                    <a:pt x="70" y="194"/>
                    <a:pt x="70" y="194"/>
                  </a:cubicBezTo>
                  <a:cubicBezTo>
                    <a:pt x="70" y="193"/>
                    <a:pt x="70" y="193"/>
                    <a:pt x="69" y="193"/>
                  </a:cubicBezTo>
                  <a:cubicBezTo>
                    <a:pt x="69" y="193"/>
                    <a:pt x="69" y="193"/>
                    <a:pt x="69" y="192"/>
                  </a:cubicBezTo>
                  <a:cubicBezTo>
                    <a:pt x="69" y="192"/>
                    <a:pt x="69" y="192"/>
                    <a:pt x="70" y="192"/>
                  </a:cubicBezTo>
                  <a:cubicBezTo>
                    <a:pt x="70" y="192"/>
                    <a:pt x="70" y="191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2" y="187"/>
                    <a:pt x="78" y="186"/>
                    <a:pt x="83" y="186"/>
                  </a:cubicBezTo>
                  <a:cubicBezTo>
                    <a:pt x="88" y="186"/>
                    <a:pt x="95" y="193"/>
                    <a:pt x="99" y="198"/>
                  </a:cubicBezTo>
                  <a:cubicBezTo>
                    <a:pt x="100" y="200"/>
                    <a:pt x="102" y="200"/>
                    <a:pt x="103" y="19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0"/>
                  </a:cubicBezTo>
                  <a:cubicBezTo>
                    <a:pt x="136" y="137"/>
                    <a:pt x="139" y="137"/>
                    <a:pt x="140" y="137"/>
                  </a:cubicBezTo>
                  <a:cubicBezTo>
                    <a:pt x="142" y="137"/>
                    <a:pt x="144" y="138"/>
                    <a:pt x="146" y="139"/>
                  </a:cubicBezTo>
                  <a:cubicBezTo>
                    <a:pt x="146" y="137"/>
                    <a:pt x="148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3" y="134"/>
                    <a:pt x="154" y="135"/>
                    <a:pt x="154" y="136"/>
                  </a:cubicBezTo>
                  <a:cubicBezTo>
                    <a:pt x="155" y="137"/>
                    <a:pt x="155" y="139"/>
                    <a:pt x="155" y="140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56" y="141"/>
                    <a:pt x="157" y="142"/>
                    <a:pt x="158" y="144"/>
                  </a:cubicBezTo>
                  <a:cubicBezTo>
                    <a:pt x="160" y="147"/>
                    <a:pt x="163" y="152"/>
                    <a:pt x="162" y="157"/>
                  </a:cubicBezTo>
                  <a:cubicBezTo>
                    <a:pt x="162" y="157"/>
                    <a:pt x="162" y="157"/>
                    <a:pt x="162" y="157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8"/>
                    <a:pt x="164" y="159"/>
                    <a:pt x="164" y="159"/>
                  </a:cubicBezTo>
                  <a:cubicBezTo>
                    <a:pt x="164" y="159"/>
                    <a:pt x="165" y="159"/>
                    <a:pt x="165" y="160"/>
                  </a:cubicBezTo>
                  <a:cubicBezTo>
                    <a:pt x="165" y="160"/>
                    <a:pt x="166" y="160"/>
                    <a:pt x="166" y="161"/>
                  </a:cubicBezTo>
                  <a:cubicBezTo>
                    <a:pt x="166" y="161"/>
                    <a:pt x="167" y="161"/>
                    <a:pt x="167" y="162"/>
                  </a:cubicBezTo>
                  <a:cubicBezTo>
                    <a:pt x="167" y="162"/>
                    <a:pt x="168" y="162"/>
                    <a:pt x="168" y="163"/>
                  </a:cubicBezTo>
                  <a:cubicBezTo>
                    <a:pt x="168" y="163"/>
                    <a:pt x="169" y="163"/>
                    <a:pt x="169" y="164"/>
                  </a:cubicBezTo>
                  <a:cubicBezTo>
                    <a:pt x="169" y="164"/>
                    <a:pt x="170" y="165"/>
                    <a:pt x="170" y="165"/>
                  </a:cubicBezTo>
                  <a:cubicBezTo>
                    <a:pt x="170" y="165"/>
                    <a:pt x="170" y="166"/>
                    <a:pt x="171" y="166"/>
                  </a:cubicBezTo>
                  <a:cubicBezTo>
                    <a:pt x="171" y="166"/>
                    <a:pt x="171" y="167"/>
                    <a:pt x="172" y="167"/>
                  </a:cubicBezTo>
                  <a:cubicBezTo>
                    <a:pt x="172" y="167"/>
                    <a:pt x="172" y="168"/>
                    <a:pt x="172" y="168"/>
                  </a:cubicBezTo>
                  <a:cubicBezTo>
                    <a:pt x="173" y="168"/>
                    <a:pt x="173" y="169"/>
                    <a:pt x="173" y="169"/>
                  </a:cubicBezTo>
                  <a:cubicBezTo>
                    <a:pt x="173" y="169"/>
                    <a:pt x="174" y="169"/>
                    <a:pt x="174" y="170"/>
                  </a:cubicBezTo>
                  <a:cubicBezTo>
                    <a:pt x="174" y="170"/>
                    <a:pt x="174" y="171"/>
                    <a:pt x="175" y="171"/>
                  </a:cubicBezTo>
                  <a:cubicBezTo>
                    <a:pt x="175" y="171"/>
                    <a:pt x="175" y="171"/>
                    <a:pt x="175" y="171"/>
                  </a:cubicBezTo>
                  <a:cubicBezTo>
                    <a:pt x="177" y="171"/>
                    <a:pt x="179" y="170"/>
                    <a:pt x="181" y="170"/>
                  </a:cubicBezTo>
                  <a:cubicBezTo>
                    <a:pt x="182" y="170"/>
                    <a:pt x="183" y="170"/>
                    <a:pt x="184" y="169"/>
                  </a:cubicBezTo>
                  <a:cubicBezTo>
                    <a:pt x="184" y="169"/>
                    <a:pt x="184" y="169"/>
                    <a:pt x="185" y="169"/>
                  </a:cubicBezTo>
                  <a:cubicBezTo>
                    <a:pt x="185" y="169"/>
                    <a:pt x="186" y="169"/>
                    <a:pt x="186" y="169"/>
                  </a:cubicBezTo>
                  <a:cubicBezTo>
                    <a:pt x="186" y="169"/>
                    <a:pt x="187" y="169"/>
                    <a:pt x="187" y="169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87" y="169"/>
                    <a:pt x="188" y="169"/>
                    <a:pt x="188" y="169"/>
                  </a:cubicBezTo>
                  <a:cubicBezTo>
                    <a:pt x="189" y="170"/>
                    <a:pt x="196" y="170"/>
                    <a:pt x="210" y="170"/>
                  </a:cubicBezTo>
                  <a:cubicBezTo>
                    <a:pt x="213" y="170"/>
                    <a:pt x="215" y="172"/>
                    <a:pt x="216" y="174"/>
                  </a:cubicBezTo>
                  <a:cubicBezTo>
                    <a:pt x="217" y="175"/>
                    <a:pt x="219" y="177"/>
                    <a:pt x="220" y="177"/>
                  </a:cubicBezTo>
                  <a:cubicBezTo>
                    <a:pt x="224" y="178"/>
                    <a:pt x="224" y="183"/>
                    <a:pt x="224" y="186"/>
                  </a:cubicBezTo>
                  <a:cubicBezTo>
                    <a:pt x="224" y="187"/>
                    <a:pt x="224" y="188"/>
                    <a:pt x="224" y="189"/>
                  </a:cubicBezTo>
                  <a:cubicBezTo>
                    <a:pt x="224" y="191"/>
                    <a:pt x="225" y="193"/>
                    <a:pt x="227" y="194"/>
                  </a:cubicBezTo>
                  <a:cubicBezTo>
                    <a:pt x="228" y="196"/>
                    <a:pt x="230" y="199"/>
                    <a:pt x="230" y="201"/>
                  </a:cubicBezTo>
                  <a:cubicBezTo>
                    <a:pt x="230" y="202"/>
                    <a:pt x="235" y="201"/>
                    <a:pt x="238" y="202"/>
                  </a:cubicBezTo>
                  <a:cubicBezTo>
                    <a:pt x="239" y="202"/>
                    <a:pt x="241" y="202"/>
                    <a:pt x="242" y="203"/>
                  </a:cubicBezTo>
                  <a:cubicBezTo>
                    <a:pt x="245" y="204"/>
                    <a:pt x="249" y="205"/>
                    <a:pt x="249" y="209"/>
                  </a:cubicBezTo>
                  <a:cubicBezTo>
                    <a:pt x="250" y="209"/>
                    <a:pt x="250" y="208"/>
                    <a:pt x="250" y="208"/>
                  </a:cubicBezTo>
                  <a:cubicBezTo>
                    <a:pt x="251" y="208"/>
                    <a:pt x="251" y="208"/>
                    <a:pt x="251" y="207"/>
                  </a:cubicBezTo>
                  <a:cubicBezTo>
                    <a:pt x="251" y="203"/>
                    <a:pt x="258" y="199"/>
                    <a:pt x="263" y="197"/>
                  </a:cubicBezTo>
                  <a:cubicBezTo>
                    <a:pt x="265" y="197"/>
                    <a:pt x="266" y="196"/>
                    <a:pt x="266" y="196"/>
                  </a:cubicBezTo>
                  <a:cubicBezTo>
                    <a:pt x="267" y="196"/>
                    <a:pt x="267" y="196"/>
                    <a:pt x="267" y="196"/>
                  </a:cubicBezTo>
                  <a:cubicBezTo>
                    <a:pt x="268" y="196"/>
                    <a:pt x="268" y="196"/>
                    <a:pt x="269" y="196"/>
                  </a:cubicBezTo>
                  <a:cubicBezTo>
                    <a:pt x="269" y="196"/>
                    <a:pt x="269" y="196"/>
                    <a:pt x="269" y="196"/>
                  </a:cubicBezTo>
                  <a:cubicBezTo>
                    <a:pt x="269" y="196"/>
                    <a:pt x="269" y="196"/>
                    <a:pt x="269" y="196"/>
                  </a:cubicBezTo>
                  <a:cubicBezTo>
                    <a:pt x="269" y="196"/>
                    <a:pt x="270" y="196"/>
                    <a:pt x="270" y="196"/>
                  </a:cubicBezTo>
                  <a:cubicBezTo>
                    <a:pt x="270" y="196"/>
                    <a:pt x="270" y="195"/>
                    <a:pt x="270" y="195"/>
                  </a:cubicBezTo>
                  <a:cubicBezTo>
                    <a:pt x="270" y="195"/>
                    <a:pt x="270" y="195"/>
                    <a:pt x="270" y="194"/>
                  </a:cubicBezTo>
                  <a:cubicBezTo>
                    <a:pt x="270" y="194"/>
                    <a:pt x="270" y="194"/>
                    <a:pt x="270" y="194"/>
                  </a:cubicBezTo>
                  <a:cubicBezTo>
                    <a:pt x="271" y="194"/>
                    <a:pt x="271" y="193"/>
                    <a:pt x="271" y="193"/>
                  </a:cubicBezTo>
                  <a:cubicBezTo>
                    <a:pt x="271" y="193"/>
                    <a:pt x="271" y="193"/>
                    <a:pt x="271" y="193"/>
                  </a:cubicBezTo>
                  <a:cubicBezTo>
                    <a:pt x="271" y="192"/>
                    <a:pt x="271" y="192"/>
                    <a:pt x="271" y="192"/>
                  </a:cubicBezTo>
                  <a:cubicBezTo>
                    <a:pt x="271" y="192"/>
                    <a:pt x="271" y="192"/>
                    <a:pt x="271" y="192"/>
                  </a:cubicBezTo>
                  <a:cubicBezTo>
                    <a:pt x="272" y="192"/>
                    <a:pt x="272" y="191"/>
                    <a:pt x="272" y="191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3" y="191"/>
                    <a:pt x="273" y="190"/>
                    <a:pt x="273" y="190"/>
                  </a:cubicBezTo>
                  <a:cubicBezTo>
                    <a:pt x="273" y="190"/>
                    <a:pt x="273" y="190"/>
                    <a:pt x="273" y="190"/>
                  </a:cubicBezTo>
                  <a:cubicBezTo>
                    <a:pt x="273" y="190"/>
                    <a:pt x="273" y="190"/>
                    <a:pt x="273" y="190"/>
                  </a:cubicBezTo>
                  <a:cubicBezTo>
                    <a:pt x="275" y="189"/>
                    <a:pt x="279" y="186"/>
                    <a:pt x="279" y="184"/>
                  </a:cubicBezTo>
                  <a:cubicBezTo>
                    <a:pt x="279" y="183"/>
                    <a:pt x="280" y="180"/>
                    <a:pt x="287" y="180"/>
                  </a:cubicBezTo>
                  <a:cubicBezTo>
                    <a:pt x="290" y="180"/>
                    <a:pt x="294" y="181"/>
                    <a:pt x="297" y="182"/>
                  </a:cubicBezTo>
                  <a:cubicBezTo>
                    <a:pt x="300" y="184"/>
                    <a:pt x="302" y="184"/>
                    <a:pt x="303" y="184"/>
                  </a:cubicBezTo>
                  <a:cubicBezTo>
                    <a:pt x="304" y="184"/>
                    <a:pt x="304" y="184"/>
                    <a:pt x="304" y="182"/>
                  </a:cubicBezTo>
                  <a:cubicBezTo>
                    <a:pt x="305" y="178"/>
                    <a:pt x="310" y="175"/>
                    <a:pt x="315" y="175"/>
                  </a:cubicBezTo>
                  <a:cubicBezTo>
                    <a:pt x="316" y="175"/>
                    <a:pt x="318" y="175"/>
                    <a:pt x="319" y="176"/>
                  </a:cubicBezTo>
                  <a:cubicBezTo>
                    <a:pt x="320" y="176"/>
                    <a:pt x="320" y="176"/>
                    <a:pt x="320" y="176"/>
                  </a:cubicBezTo>
                  <a:cubicBezTo>
                    <a:pt x="322" y="178"/>
                    <a:pt x="328" y="180"/>
                    <a:pt x="331" y="180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3" y="180"/>
                    <a:pt x="335" y="179"/>
                    <a:pt x="339" y="179"/>
                  </a:cubicBezTo>
                  <a:cubicBezTo>
                    <a:pt x="347" y="179"/>
                    <a:pt x="359" y="181"/>
                    <a:pt x="363" y="182"/>
                  </a:cubicBezTo>
                  <a:cubicBezTo>
                    <a:pt x="364" y="182"/>
                    <a:pt x="365" y="182"/>
                    <a:pt x="366" y="182"/>
                  </a:cubicBezTo>
                  <a:cubicBezTo>
                    <a:pt x="369" y="181"/>
                    <a:pt x="372" y="182"/>
                    <a:pt x="374" y="185"/>
                  </a:cubicBezTo>
                  <a:cubicBezTo>
                    <a:pt x="376" y="187"/>
                    <a:pt x="376" y="187"/>
                    <a:pt x="377" y="187"/>
                  </a:cubicBezTo>
                  <a:cubicBezTo>
                    <a:pt x="378" y="187"/>
                    <a:pt x="378" y="187"/>
                    <a:pt x="378" y="187"/>
                  </a:cubicBezTo>
                  <a:cubicBezTo>
                    <a:pt x="379" y="187"/>
                    <a:pt x="379" y="187"/>
                    <a:pt x="380" y="187"/>
                  </a:cubicBezTo>
                  <a:cubicBezTo>
                    <a:pt x="380" y="187"/>
                    <a:pt x="380" y="187"/>
                    <a:pt x="380" y="187"/>
                  </a:cubicBezTo>
                  <a:cubicBezTo>
                    <a:pt x="380" y="187"/>
                    <a:pt x="380" y="186"/>
                    <a:pt x="380" y="186"/>
                  </a:cubicBezTo>
                  <a:cubicBezTo>
                    <a:pt x="380" y="183"/>
                    <a:pt x="382" y="181"/>
                    <a:pt x="384" y="179"/>
                  </a:cubicBezTo>
                  <a:cubicBezTo>
                    <a:pt x="385" y="178"/>
                    <a:pt x="386" y="177"/>
                    <a:pt x="386" y="176"/>
                  </a:cubicBezTo>
                  <a:cubicBezTo>
                    <a:pt x="386" y="176"/>
                    <a:pt x="385" y="172"/>
                    <a:pt x="384" y="171"/>
                  </a:cubicBezTo>
                  <a:cubicBezTo>
                    <a:pt x="382" y="168"/>
                    <a:pt x="381" y="166"/>
                    <a:pt x="381" y="165"/>
                  </a:cubicBezTo>
                  <a:cubicBezTo>
                    <a:pt x="381" y="158"/>
                    <a:pt x="380" y="157"/>
                    <a:pt x="380" y="157"/>
                  </a:cubicBezTo>
                  <a:cubicBezTo>
                    <a:pt x="379" y="156"/>
                    <a:pt x="378" y="155"/>
                    <a:pt x="378" y="154"/>
                  </a:cubicBezTo>
                  <a:cubicBezTo>
                    <a:pt x="379" y="151"/>
                    <a:pt x="385" y="148"/>
                    <a:pt x="387" y="148"/>
                  </a:cubicBezTo>
                  <a:cubicBezTo>
                    <a:pt x="389" y="149"/>
                    <a:pt x="391" y="148"/>
                    <a:pt x="392" y="147"/>
                  </a:cubicBezTo>
                  <a:cubicBezTo>
                    <a:pt x="394" y="147"/>
                    <a:pt x="395" y="146"/>
                    <a:pt x="397" y="146"/>
                  </a:cubicBezTo>
                  <a:cubicBezTo>
                    <a:pt x="398" y="146"/>
                    <a:pt x="399" y="147"/>
                    <a:pt x="399" y="147"/>
                  </a:cubicBezTo>
                  <a:cubicBezTo>
                    <a:pt x="400" y="148"/>
                    <a:pt x="402" y="148"/>
                    <a:pt x="406" y="148"/>
                  </a:cubicBezTo>
                  <a:cubicBezTo>
                    <a:pt x="406" y="148"/>
                    <a:pt x="405" y="147"/>
                    <a:pt x="405" y="147"/>
                  </a:cubicBezTo>
                  <a:cubicBezTo>
                    <a:pt x="403" y="145"/>
                    <a:pt x="404" y="141"/>
                    <a:pt x="408" y="131"/>
                  </a:cubicBezTo>
                  <a:cubicBezTo>
                    <a:pt x="409" y="128"/>
                    <a:pt x="411" y="125"/>
                    <a:pt x="411" y="123"/>
                  </a:cubicBezTo>
                  <a:cubicBezTo>
                    <a:pt x="412" y="120"/>
                    <a:pt x="413" y="119"/>
                    <a:pt x="415" y="119"/>
                  </a:cubicBezTo>
                  <a:cubicBezTo>
                    <a:pt x="416" y="119"/>
                    <a:pt x="417" y="120"/>
                    <a:pt x="418" y="120"/>
                  </a:cubicBezTo>
                  <a:cubicBezTo>
                    <a:pt x="419" y="121"/>
                    <a:pt x="420" y="121"/>
                    <a:pt x="421" y="122"/>
                  </a:cubicBezTo>
                  <a:cubicBezTo>
                    <a:pt x="422" y="122"/>
                    <a:pt x="424" y="122"/>
                    <a:pt x="425" y="122"/>
                  </a:cubicBezTo>
                  <a:cubicBezTo>
                    <a:pt x="428" y="122"/>
                    <a:pt x="430" y="122"/>
                    <a:pt x="432" y="123"/>
                  </a:cubicBezTo>
                  <a:cubicBezTo>
                    <a:pt x="432" y="123"/>
                    <a:pt x="432" y="123"/>
                    <a:pt x="432" y="123"/>
                  </a:cubicBezTo>
                  <a:cubicBezTo>
                    <a:pt x="433" y="123"/>
                    <a:pt x="433" y="123"/>
                    <a:pt x="434" y="123"/>
                  </a:cubicBezTo>
                  <a:cubicBezTo>
                    <a:pt x="436" y="122"/>
                    <a:pt x="439" y="121"/>
                    <a:pt x="440" y="119"/>
                  </a:cubicBezTo>
                  <a:cubicBezTo>
                    <a:pt x="440" y="119"/>
                    <a:pt x="440" y="119"/>
                    <a:pt x="440" y="118"/>
                  </a:cubicBezTo>
                  <a:cubicBezTo>
                    <a:pt x="439" y="117"/>
                    <a:pt x="438" y="115"/>
                    <a:pt x="438" y="111"/>
                  </a:cubicBezTo>
                  <a:cubicBezTo>
                    <a:pt x="438" y="104"/>
                    <a:pt x="443" y="101"/>
                    <a:pt x="447" y="101"/>
                  </a:cubicBezTo>
                  <a:cubicBezTo>
                    <a:pt x="450" y="101"/>
                    <a:pt x="450" y="98"/>
                    <a:pt x="450" y="97"/>
                  </a:cubicBezTo>
                  <a:cubicBezTo>
                    <a:pt x="450" y="96"/>
                    <a:pt x="450" y="96"/>
                    <a:pt x="450" y="95"/>
                  </a:cubicBezTo>
                  <a:cubicBezTo>
                    <a:pt x="451" y="94"/>
                    <a:pt x="452" y="93"/>
                    <a:pt x="452" y="92"/>
                  </a:cubicBezTo>
                  <a:cubicBezTo>
                    <a:pt x="453" y="91"/>
                    <a:pt x="453" y="91"/>
                    <a:pt x="454" y="90"/>
                  </a:cubicBezTo>
                  <a:cubicBezTo>
                    <a:pt x="454" y="90"/>
                    <a:pt x="454" y="90"/>
                    <a:pt x="454" y="90"/>
                  </a:cubicBezTo>
                  <a:cubicBezTo>
                    <a:pt x="453" y="89"/>
                    <a:pt x="453" y="89"/>
                    <a:pt x="453" y="88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52" y="87"/>
                    <a:pt x="452" y="87"/>
                    <a:pt x="452" y="86"/>
                  </a:cubicBezTo>
                  <a:cubicBezTo>
                    <a:pt x="452" y="86"/>
                    <a:pt x="451" y="86"/>
                    <a:pt x="451" y="87"/>
                  </a:cubicBezTo>
                  <a:cubicBezTo>
                    <a:pt x="449" y="88"/>
                    <a:pt x="443" y="89"/>
                    <a:pt x="441" y="89"/>
                  </a:cubicBezTo>
                  <a:cubicBezTo>
                    <a:pt x="438" y="89"/>
                    <a:pt x="433" y="85"/>
                    <a:pt x="433" y="82"/>
                  </a:cubicBezTo>
                  <a:cubicBezTo>
                    <a:pt x="433" y="80"/>
                    <a:pt x="433" y="80"/>
                    <a:pt x="433" y="80"/>
                  </a:cubicBezTo>
                  <a:cubicBezTo>
                    <a:pt x="430" y="80"/>
                    <a:pt x="426" y="79"/>
                    <a:pt x="424" y="73"/>
                  </a:cubicBezTo>
                  <a:cubicBezTo>
                    <a:pt x="423" y="70"/>
                    <a:pt x="421" y="69"/>
                    <a:pt x="419" y="69"/>
                  </a:cubicBezTo>
                  <a:cubicBezTo>
                    <a:pt x="419" y="68"/>
                    <a:pt x="418" y="68"/>
                    <a:pt x="417" y="68"/>
                  </a:cubicBezTo>
                  <a:cubicBezTo>
                    <a:pt x="417" y="68"/>
                    <a:pt x="417" y="68"/>
                    <a:pt x="417" y="68"/>
                  </a:cubicBezTo>
                  <a:cubicBezTo>
                    <a:pt x="416" y="68"/>
                    <a:pt x="412" y="69"/>
                    <a:pt x="410" y="70"/>
                  </a:cubicBezTo>
                  <a:cubicBezTo>
                    <a:pt x="409" y="70"/>
                    <a:pt x="409" y="71"/>
                    <a:pt x="408" y="71"/>
                  </a:cubicBezTo>
                  <a:cubicBezTo>
                    <a:pt x="405" y="72"/>
                    <a:pt x="402" y="71"/>
                    <a:pt x="399" y="70"/>
                  </a:cubicBezTo>
                  <a:cubicBezTo>
                    <a:pt x="398" y="70"/>
                    <a:pt x="397" y="70"/>
                    <a:pt x="396" y="69"/>
                  </a:cubicBezTo>
                  <a:cubicBezTo>
                    <a:pt x="393" y="69"/>
                    <a:pt x="392" y="67"/>
                    <a:pt x="390" y="65"/>
                  </a:cubicBezTo>
                  <a:cubicBezTo>
                    <a:pt x="390" y="64"/>
                    <a:pt x="389" y="63"/>
                    <a:pt x="388" y="63"/>
                  </a:cubicBezTo>
                  <a:cubicBezTo>
                    <a:pt x="387" y="63"/>
                    <a:pt x="386" y="65"/>
                    <a:pt x="386" y="66"/>
                  </a:cubicBezTo>
                  <a:cubicBezTo>
                    <a:pt x="385" y="68"/>
                    <a:pt x="383" y="70"/>
                    <a:pt x="381" y="70"/>
                  </a:cubicBezTo>
                  <a:cubicBezTo>
                    <a:pt x="378" y="70"/>
                    <a:pt x="377" y="67"/>
                    <a:pt x="373" y="60"/>
                  </a:cubicBezTo>
                  <a:cubicBezTo>
                    <a:pt x="371" y="56"/>
                    <a:pt x="369" y="52"/>
                    <a:pt x="367" y="49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1" y="39"/>
                    <a:pt x="354" y="28"/>
                    <a:pt x="348" y="26"/>
                  </a:cubicBezTo>
                  <a:cubicBezTo>
                    <a:pt x="344" y="24"/>
                    <a:pt x="342" y="22"/>
                    <a:pt x="341" y="20"/>
                  </a:cubicBezTo>
                  <a:cubicBezTo>
                    <a:pt x="341" y="19"/>
                    <a:pt x="341" y="17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41" y="15"/>
                    <a:pt x="339" y="16"/>
                    <a:pt x="339" y="16"/>
                  </a:cubicBezTo>
                  <a:cubicBezTo>
                    <a:pt x="338" y="17"/>
                    <a:pt x="337" y="17"/>
                    <a:pt x="336" y="18"/>
                  </a:cubicBezTo>
                  <a:cubicBezTo>
                    <a:pt x="333" y="20"/>
                    <a:pt x="331" y="22"/>
                    <a:pt x="328" y="22"/>
                  </a:cubicBezTo>
                  <a:cubicBezTo>
                    <a:pt x="328" y="22"/>
                    <a:pt x="327" y="22"/>
                    <a:pt x="327" y="22"/>
                  </a:cubicBezTo>
                  <a:cubicBezTo>
                    <a:pt x="326" y="23"/>
                    <a:pt x="325" y="24"/>
                    <a:pt x="324" y="24"/>
                  </a:cubicBezTo>
                  <a:cubicBezTo>
                    <a:pt x="321" y="26"/>
                    <a:pt x="317" y="28"/>
                    <a:pt x="315" y="27"/>
                  </a:cubicBezTo>
                  <a:cubicBezTo>
                    <a:pt x="314" y="27"/>
                    <a:pt x="313" y="27"/>
                    <a:pt x="312" y="28"/>
                  </a:cubicBezTo>
                  <a:cubicBezTo>
                    <a:pt x="311" y="29"/>
                    <a:pt x="310" y="30"/>
                    <a:pt x="308" y="30"/>
                  </a:cubicBezTo>
                  <a:cubicBezTo>
                    <a:pt x="307" y="30"/>
                    <a:pt x="306" y="29"/>
                    <a:pt x="305" y="29"/>
                  </a:cubicBezTo>
                  <a:cubicBezTo>
                    <a:pt x="304" y="28"/>
                    <a:pt x="304" y="26"/>
                    <a:pt x="304" y="26"/>
                  </a:cubicBezTo>
                  <a:cubicBezTo>
                    <a:pt x="304" y="24"/>
                    <a:pt x="305" y="23"/>
                    <a:pt x="307" y="21"/>
                  </a:cubicBezTo>
                  <a:cubicBezTo>
                    <a:pt x="305" y="22"/>
                    <a:pt x="304" y="21"/>
                    <a:pt x="303" y="20"/>
                  </a:cubicBezTo>
                  <a:cubicBezTo>
                    <a:pt x="303" y="20"/>
                    <a:pt x="302" y="20"/>
                    <a:pt x="301" y="19"/>
                  </a:cubicBezTo>
                  <a:cubicBezTo>
                    <a:pt x="301" y="20"/>
                    <a:pt x="301" y="20"/>
                    <a:pt x="301" y="20"/>
                  </a:cubicBezTo>
                  <a:cubicBezTo>
                    <a:pt x="300" y="21"/>
                    <a:pt x="299" y="22"/>
                    <a:pt x="298" y="22"/>
                  </a:cubicBezTo>
                  <a:cubicBezTo>
                    <a:pt x="298" y="22"/>
                    <a:pt x="298" y="22"/>
                    <a:pt x="297" y="21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4" y="17"/>
                    <a:pt x="294" y="16"/>
                    <a:pt x="293" y="16"/>
                  </a:cubicBezTo>
                  <a:cubicBezTo>
                    <a:pt x="292" y="18"/>
                    <a:pt x="287" y="19"/>
                    <a:pt x="284" y="19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82" y="19"/>
                    <a:pt x="281" y="19"/>
                    <a:pt x="280" y="18"/>
                  </a:cubicBezTo>
                  <a:cubicBezTo>
                    <a:pt x="278" y="16"/>
                    <a:pt x="280" y="14"/>
                    <a:pt x="280" y="13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81" y="11"/>
                    <a:pt x="280" y="10"/>
                    <a:pt x="280" y="9"/>
                  </a:cubicBezTo>
                  <a:cubicBezTo>
                    <a:pt x="279" y="8"/>
                    <a:pt x="279" y="6"/>
                    <a:pt x="279" y="4"/>
                  </a:cubicBezTo>
                  <a:cubicBezTo>
                    <a:pt x="279" y="3"/>
                    <a:pt x="279" y="3"/>
                    <a:pt x="279" y="3"/>
                  </a:cubicBezTo>
                  <a:cubicBezTo>
                    <a:pt x="278" y="2"/>
                    <a:pt x="276" y="1"/>
                    <a:pt x="275" y="1"/>
                  </a:cubicBezTo>
                  <a:cubicBezTo>
                    <a:pt x="275" y="1"/>
                    <a:pt x="274" y="1"/>
                    <a:pt x="274" y="1"/>
                  </a:cubicBezTo>
                  <a:cubicBezTo>
                    <a:pt x="271" y="2"/>
                    <a:pt x="267" y="1"/>
                    <a:pt x="264" y="0"/>
                  </a:cubicBezTo>
                  <a:cubicBezTo>
                    <a:pt x="264" y="0"/>
                    <a:pt x="264" y="0"/>
                    <a:pt x="262" y="0"/>
                  </a:cubicBezTo>
                  <a:cubicBezTo>
                    <a:pt x="258" y="0"/>
                    <a:pt x="253" y="1"/>
                    <a:pt x="253" y="2"/>
                  </a:cubicBezTo>
                  <a:cubicBezTo>
                    <a:pt x="252" y="5"/>
                    <a:pt x="248" y="6"/>
                    <a:pt x="239" y="8"/>
                  </a:cubicBezTo>
                  <a:cubicBezTo>
                    <a:pt x="238" y="8"/>
                    <a:pt x="236" y="9"/>
                    <a:pt x="235" y="9"/>
                  </a:cubicBezTo>
                  <a:cubicBezTo>
                    <a:pt x="232" y="10"/>
                    <a:pt x="223" y="11"/>
                    <a:pt x="219" y="12"/>
                  </a:cubicBezTo>
                  <a:cubicBezTo>
                    <a:pt x="217" y="12"/>
                    <a:pt x="216" y="13"/>
                    <a:pt x="215" y="13"/>
                  </a:cubicBezTo>
                  <a:cubicBezTo>
                    <a:pt x="212" y="14"/>
                    <a:pt x="210" y="15"/>
                    <a:pt x="207" y="15"/>
                  </a:cubicBezTo>
                  <a:cubicBezTo>
                    <a:pt x="200" y="15"/>
                    <a:pt x="194" y="17"/>
                    <a:pt x="191" y="19"/>
                  </a:cubicBezTo>
                  <a:cubicBezTo>
                    <a:pt x="191" y="19"/>
                    <a:pt x="190" y="19"/>
                    <a:pt x="189" y="20"/>
                  </a:cubicBezTo>
                  <a:cubicBezTo>
                    <a:pt x="187" y="20"/>
                    <a:pt x="186" y="20"/>
                    <a:pt x="184" y="20"/>
                  </a:cubicBezTo>
                  <a:cubicBezTo>
                    <a:pt x="184" y="20"/>
                    <a:pt x="184" y="20"/>
                    <a:pt x="184" y="20"/>
                  </a:cubicBezTo>
                  <a:cubicBezTo>
                    <a:pt x="184" y="20"/>
                    <a:pt x="184" y="20"/>
                    <a:pt x="184" y="20"/>
                  </a:cubicBezTo>
                  <a:cubicBezTo>
                    <a:pt x="183" y="20"/>
                    <a:pt x="182" y="20"/>
                    <a:pt x="181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79" y="20"/>
                    <a:pt x="178" y="20"/>
                    <a:pt x="177" y="20"/>
                  </a:cubicBezTo>
                  <a:cubicBezTo>
                    <a:pt x="176" y="21"/>
                    <a:pt x="174" y="21"/>
                    <a:pt x="173" y="21"/>
                  </a:cubicBezTo>
                  <a:cubicBezTo>
                    <a:pt x="172" y="21"/>
                    <a:pt x="171" y="21"/>
                    <a:pt x="171" y="21"/>
                  </a:cubicBezTo>
                  <a:cubicBezTo>
                    <a:pt x="170" y="21"/>
                    <a:pt x="169" y="21"/>
                    <a:pt x="168" y="21"/>
                  </a:cubicBezTo>
                  <a:cubicBezTo>
                    <a:pt x="168" y="22"/>
                    <a:pt x="168" y="26"/>
                    <a:pt x="169" y="27"/>
                  </a:cubicBezTo>
                  <a:cubicBezTo>
                    <a:pt x="170" y="28"/>
                    <a:pt x="173" y="29"/>
                    <a:pt x="174" y="30"/>
                  </a:cubicBezTo>
                  <a:cubicBezTo>
                    <a:pt x="177" y="31"/>
                    <a:pt x="179" y="31"/>
                    <a:pt x="179" y="33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8" y="36"/>
                    <a:pt x="176" y="37"/>
                    <a:pt x="170" y="37"/>
                  </a:cubicBezTo>
                  <a:cubicBezTo>
                    <a:pt x="168" y="37"/>
                    <a:pt x="167" y="37"/>
                    <a:pt x="166" y="37"/>
                  </a:cubicBezTo>
                  <a:cubicBezTo>
                    <a:pt x="165" y="37"/>
                    <a:pt x="165" y="38"/>
                    <a:pt x="165" y="38"/>
                  </a:cubicBezTo>
                  <a:cubicBezTo>
                    <a:pt x="164" y="39"/>
                    <a:pt x="164" y="41"/>
                    <a:pt x="165" y="43"/>
                  </a:cubicBezTo>
                  <a:cubicBezTo>
                    <a:pt x="166" y="44"/>
                    <a:pt x="166" y="45"/>
                    <a:pt x="165" y="46"/>
                  </a:cubicBezTo>
                  <a:cubicBezTo>
                    <a:pt x="164" y="49"/>
                    <a:pt x="159" y="51"/>
                    <a:pt x="157" y="51"/>
                  </a:cubicBezTo>
                  <a:cubicBezTo>
                    <a:pt x="157" y="51"/>
                    <a:pt x="157" y="52"/>
                    <a:pt x="158" y="52"/>
                  </a:cubicBezTo>
                  <a:cubicBezTo>
                    <a:pt x="158" y="53"/>
                    <a:pt x="159" y="53"/>
                    <a:pt x="159" y="53"/>
                  </a:cubicBezTo>
                  <a:cubicBezTo>
                    <a:pt x="161" y="53"/>
                    <a:pt x="163" y="54"/>
                    <a:pt x="165" y="55"/>
                  </a:cubicBezTo>
                  <a:cubicBezTo>
                    <a:pt x="166" y="55"/>
                    <a:pt x="167" y="56"/>
                    <a:pt x="167" y="56"/>
                  </a:cubicBezTo>
                  <a:cubicBezTo>
                    <a:pt x="171" y="56"/>
                    <a:pt x="172" y="59"/>
                    <a:pt x="172" y="66"/>
                  </a:cubicBezTo>
                  <a:cubicBezTo>
                    <a:pt x="172" y="68"/>
                    <a:pt x="171" y="72"/>
                    <a:pt x="163" y="72"/>
                  </a:cubicBezTo>
                  <a:cubicBezTo>
                    <a:pt x="160" y="72"/>
                    <a:pt x="158" y="71"/>
                    <a:pt x="157" y="70"/>
                  </a:cubicBezTo>
                  <a:cubicBezTo>
                    <a:pt x="156" y="69"/>
                    <a:pt x="155" y="69"/>
                    <a:pt x="155" y="68"/>
                  </a:cubicBezTo>
                  <a:cubicBezTo>
                    <a:pt x="155" y="69"/>
                    <a:pt x="155" y="69"/>
                    <a:pt x="154" y="70"/>
                  </a:cubicBezTo>
                  <a:cubicBezTo>
                    <a:pt x="154" y="71"/>
                    <a:pt x="153" y="73"/>
                    <a:pt x="152" y="74"/>
                  </a:cubicBezTo>
                  <a:cubicBezTo>
                    <a:pt x="151" y="74"/>
                    <a:pt x="151" y="74"/>
                    <a:pt x="150" y="74"/>
                  </a:cubicBezTo>
                  <a:cubicBezTo>
                    <a:pt x="150" y="74"/>
                    <a:pt x="150" y="74"/>
                    <a:pt x="149" y="74"/>
                  </a:cubicBezTo>
                  <a:cubicBezTo>
                    <a:pt x="148" y="73"/>
                    <a:pt x="148" y="73"/>
                    <a:pt x="147" y="72"/>
                  </a:cubicBezTo>
                  <a:cubicBezTo>
                    <a:pt x="146" y="71"/>
                    <a:pt x="146" y="70"/>
                    <a:pt x="145" y="70"/>
                  </a:cubicBezTo>
                  <a:cubicBezTo>
                    <a:pt x="143" y="70"/>
                    <a:pt x="138" y="70"/>
                    <a:pt x="136" y="66"/>
                  </a:cubicBezTo>
                  <a:cubicBezTo>
                    <a:pt x="136" y="65"/>
                    <a:pt x="135" y="64"/>
                    <a:pt x="133" y="64"/>
                  </a:cubicBezTo>
                  <a:cubicBezTo>
                    <a:pt x="131" y="64"/>
                    <a:pt x="129" y="65"/>
                    <a:pt x="128" y="66"/>
                  </a:cubicBezTo>
                  <a:cubicBezTo>
                    <a:pt x="127" y="67"/>
                    <a:pt x="126" y="68"/>
                    <a:pt x="124" y="68"/>
                  </a:cubicBezTo>
                  <a:cubicBezTo>
                    <a:pt x="122" y="68"/>
                    <a:pt x="121" y="67"/>
                    <a:pt x="120" y="66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65"/>
                    <a:pt x="119" y="65"/>
                    <a:pt x="118" y="65"/>
                  </a:cubicBezTo>
                  <a:cubicBezTo>
                    <a:pt x="115" y="65"/>
                    <a:pt x="112" y="67"/>
                    <a:pt x="111" y="68"/>
                  </a:cubicBezTo>
                  <a:cubicBezTo>
                    <a:pt x="110" y="70"/>
                    <a:pt x="108" y="72"/>
                    <a:pt x="104" y="72"/>
                  </a:cubicBezTo>
                  <a:cubicBezTo>
                    <a:pt x="102" y="72"/>
                    <a:pt x="100" y="71"/>
                    <a:pt x="98" y="70"/>
                  </a:cubicBezTo>
                  <a:cubicBezTo>
                    <a:pt x="96" y="69"/>
                    <a:pt x="95" y="68"/>
                    <a:pt x="94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72"/>
                    <a:pt x="92" y="72"/>
                    <a:pt x="92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8" y="70"/>
                    <a:pt x="88" y="69"/>
                    <a:pt x="88" y="69"/>
                  </a:cubicBezTo>
                  <a:cubicBezTo>
                    <a:pt x="88" y="69"/>
                    <a:pt x="88" y="69"/>
                    <a:pt x="88" y="68"/>
                  </a:cubicBezTo>
                  <a:cubicBezTo>
                    <a:pt x="88" y="68"/>
                    <a:pt x="87" y="67"/>
                    <a:pt x="87" y="67"/>
                  </a:cubicBezTo>
                  <a:cubicBezTo>
                    <a:pt x="87" y="67"/>
                    <a:pt x="86" y="66"/>
                    <a:pt x="85" y="65"/>
                  </a:cubicBezTo>
                  <a:cubicBezTo>
                    <a:pt x="84" y="64"/>
                    <a:pt x="81" y="62"/>
                    <a:pt x="80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8" y="60"/>
                    <a:pt x="75" y="59"/>
                    <a:pt x="73" y="59"/>
                  </a:cubicBezTo>
                  <a:cubicBezTo>
                    <a:pt x="69" y="58"/>
                    <a:pt x="66" y="58"/>
                    <a:pt x="65" y="55"/>
                  </a:cubicBezTo>
                  <a:cubicBezTo>
                    <a:pt x="65" y="55"/>
                    <a:pt x="64" y="55"/>
                    <a:pt x="63" y="55"/>
                  </a:cubicBezTo>
                  <a:cubicBezTo>
                    <a:pt x="62" y="55"/>
                    <a:pt x="61" y="55"/>
                    <a:pt x="61" y="56"/>
                  </a:cubicBezTo>
                  <a:cubicBezTo>
                    <a:pt x="60" y="58"/>
                    <a:pt x="58" y="59"/>
                    <a:pt x="57" y="59"/>
                  </a:cubicBezTo>
                  <a:cubicBezTo>
                    <a:pt x="55" y="59"/>
                    <a:pt x="54" y="58"/>
                    <a:pt x="53" y="57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0" y="57"/>
                    <a:pt x="47" y="58"/>
                    <a:pt x="46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4" y="60"/>
                    <a:pt x="43" y="60"/>
                  </a:cubicBezTo>
                  <a:cubicBezTo>
                    <a:pt x="39" y="63"/>
                    <a:pt x="35" y="65"/>
                    <a:pt x="32" y="65"/>
                  </a:cubicBezTo>
                  <a:cubicBezTo>
                    <a:pt x="32" y="65"/>
                    <a:pt x="32" y="66"/>
                    <a:pt x="32" y="66"/>
                  </a:cubicBezTo>
                  <a:cubicBezTo>
                    <a:pt x="31" y="67"/>
                    <a:pt x="31" y="69"/>
                    <a:pt x="29" y="70"/>
                  </a:cubicBezTo>
                  <a:cubicBezTo>
                    <a:pt x="28" y="70"/>
                    <a:pt x="28" y="70"/>
                    <a:pt x="27" y="70"/>
                  </a:cubicBezTo>
                  <a:cubicBezTo>
                    <a:pt x="26" y="71"/>
                    <a:pt x="25" y="71"/>
                    <a:pt x="25" y="71"/>
                  </a:cubicBezTo>
                  <a:cubicBezTo>
                    <a:pt x="25" y="72"/>
                    <a:pt x="25" y="73"/>
                    <a:pt x="25" y="74"/>
                  </a:cubicBezTo>
                  <a:cubicBezTo>
                    <a:pt x="25" y="74"/>
                    <a:pt x="26" y="75"/>
                    <a:pt x="26" y="75"/>
                  </a:cubicBezTo>
                  <a:cubicBezTo>
                    <a:pt x="26" y="76"/>
                    <a:pt x="27" y="78"/>
                    <a:pt x="27" y="79"/>
                  </a:cubicBezTo>
                  <a:cubicBezTo>
                    <a:pt x="27" y="80"/>
                    <a:pt x="26" y="80"/>
                    <a:pt x="26" y="81"/>
                  </a:cubicBezTo>
                  <a:cubicBezTo>
                    <a:pt x="26" y="82"/>
                    <a:pt x="25" y="83"/>
                    <a:pt x="23" y="83"/>
                  </a:cubicBezTo>
                  <a:cubicBezTo>
                    <a:pt x="22" y="84"/>
                    <a:pt x="22" y="84"/>
                    <a:pt x="21" y="84"/>
                  </a:cubicBezTo>
                  <a:cubicBezTo>
                    <a:pt x="18" y="84"/>
                    <a:pt x="17" y="81"/>
                    <a:pt x="15" y="79"/>
                  </a:cubicBezTo>
                  <a:cubicBezTo>
                    <a:pt x="14" y="78"/>
                    <a:pt x="13" y="76"/>
                    <a:pt x="12" y="76"/>
                  </a:cubicBezTo>
                  <a:cubicBezTo>
                    <a:pt x="12" y="75"/>
                    <a:pt x="11" y="75"/>
                    <a:pt x="11" y="75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81"/>
                    <a:pt x="7" y="82"/>
                    <a:pt x="5" y="83"/>
                  </a:cubicBezTo>
                  <a:cubicBezTo>
                    <a:pt x="4" y="84"/>
                    <a:pt x="3" y="85"/>
                    <a:pt x="3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7"/>
                    <a:pt x="3" y="87"/>
                    <a:pt x="4" y="87"/>
                  </a:cubicBezTo>
                  <a:cubicBezTo>
                    <a:pt x="5" y="88"/>
                    <a:pt x="6" y="89"/>
                    <a:pt x="6" y="90"/>
                  </a:cubicBezTo>
                  <a:cubicBezTo>
                    <a:pt x="6" y="93"/>
                    <a:pt x="4" y="94"/>
                    <a:pt x="1" y="96"/>
                  </a:cubicBezTo>
                  <a:cubicBezTo>
                    <a:pt x="1" y="96"/>
                    <a:pt x="0" y="99"/>
                    <a:pt x="0" y="100"/>
                  </a:cubicBezTo>
                  <a:cubicBezTo>
                    <a:pt x="0" y="100"/>
                    <a:pt x="1" y="100"/>
                    <a:pt x="1" y="100"/>
                  </a:cubicBezTo>
                  <a:cubicBezTo>
                    <a:pt x="3" y="101"/>
                    <a:pt x="7" y="102"/>
                    <a:pt x="6" y="106"/>
                  </a:cubicBezTo>
                  <a:cubicBezTo>
                    <a:pt x="6" y="107"/>
                    <a:pt x="6" y="108"/>
                    <a:pt x="6" y="109"/>
                  </a:cubicBezTo>
                  <a:cubicBezTo>
                    <a:pt x="8" y="109"/>
                    <a:pt x="9" y="109"/>
                    <a:pt x="11" y="109"/>
                  </a:cubicBezTo>
                  <a:cubicBezTo>
                    <a:pt x="12" y="109"/>
                    <a:pt x="12" y="109"/>
                    <a:pt x="13" y="109"/>
                  </a:cubicBezTo>
                  <a:cubicBezTo>
                    <a:pt x="13" y="109"/>
                    <a:pt x="14" y="109"/>
                    <a:pt x="14" y="109"/>
                  </a:cubicBezTo>
                  <a:cubicBezTo>
                    <a:pt x="17" y="109"/>
                    <a:pt x="18" y="111"/>
                    <a:pt x="20" y="113"/>
                  </a:cubicBezTo>
                  <a:cubicBezTo>
                    <a:pt x="21" y="115"/>
                    <a:pt x="22" y="116"/>
                    <a:pt x="23" y="118"/>
                  </a:cubicBezTo>
                  <a:cubicBezTo>
                    <a:pt x="26" y="121"/>
                    <a:pt x="27" y="123"/>
                    <a:pt x="27" y="125"/>
                  </a:cubicBezTo>
                  <a:cubicBezTo>
                    <a:pt x="26" y="127"/>
                    <a:pt x="25" y="127"/>
                    <a:pt x="24" y="128"/>
                  </a:cubicBezTo>
                  <a:cubicBezTo>
                    <a:pt x="24" y="128"/>
                    <a:pt x="25" y="129"/>
                    <a:pt x="26" y="129"/>
                  </a:cubicBezTo>
                  <a:cubicBezTo>
                    <a:pt x="27" y="129"/>
                    <a:pt x="27" y="130"/>
                    <a:pt x="28" y="130"/>
                  </a:cubicBezTo>
                  <a:cubicBezTo>
                    <a:pt x="28" y="130"/>
                    <a:pt x="28" y="130"/>
                    <a:pt x="29" y="131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29" y="130"/>
                    <a:pt x="30" y="130"/>
                    <a:pt x="30" y="130"/>
                  </a:cubicBezTo>
                  <a:close/>
                  <a:moveTo>
                    <a:pt x="311" y="132"/>
                  </a:moveTo>
                  <a:cubicBezTo>
                    <a:pt x="315" y="128"/>
                    <a:pt x="324" y="126"/>
                    <a:pt x="332" y="126"/>
                  </a:cubicBezTo>
                  <a:cubicBezTo>
                    <a:pt x="336" y="126"/>
                    <a:pt x="339" y="126"/>
                    <a:pt x="342" y="127"/>
                  </a:cubicBezTo>
                  <a:cubicBezTo>
                    <a:pt x="347" y="128"/>
                    <a:pt x="356" y="127"/>
                    <a:pt x="363" y="126"/>
                  </a:cubicBezTo>
                  <a:cubicBezTo>
                    <a:pt x="366" y="126"/>
                    <a:pt x="369" y="125"/>
                    <a:pt x="370" y="126"/>
                  </a:cubicBezTo>
                  <a:cubicBezTo>
                    <a:pt x="371" y="126"/>
                    <a:pt x="372" y="127"/>
                    <a:pt x="372" y="129"/>
                  </a:cubicBezTo>
                  <a:cubicBezTo>
                    <a:pt x="372" y="132"/>
                    <a:pt x="366" y="135"/>
                    <a:pt x="358" y="135"/>
                  </a:cubicBezTo>
                  <a:cubicBezTo>
                    <a:pt x="356" y="135"/>
                    <a:pt x="353" y="135"/>
                    <a:pt x="350" y="134"/>
                  </a:cubicBezTo>
                  <a:cubicBezTo>
                    <a:pt x="346" y="134"/>
                    <a:pt x="342" y="134"/>
                    <a:pt x="338" y="134"/>
                  </a:cubicBezTo>
                  <a:cubicBezTo>
                    <a:pt x="329" y="134"/>
                    <a:pt x="324" y="135"/>
                    <a:pt x="321" y="139"/>
                  </a:cubicBezTo>
                  <a:cubicBezTo>
                    <a:pt x="316" y="143"/>
                    <a:pt x="317" y="147"/>
                    <a:pt x="317" y="149"/>
                  </a:cubicBezTo>
                  <a:cubicBezTo>
                    <a:pt x="317" y="150"/>
                    <a:pt x="317" y="153"/>
                    <a:pt x="314" y="154"/>
                  </a:cubicBezTo>
                  <a:cubicBezTo>
                    <a:pt x="313" y="154"/>
                    <a:pt x="313" y="154"/>
                    <a:pt x="313" y="154"/>
                  </a:cubicBezTo>
                  <a:cubicBezTo>
                    <a:pt x="312" y="154"/>
                    <a:pt x="310" y="153"/>
                    <a:pt x="309" y="150"/>
                  </a:cubicBezTo>
                  <a:cubicBezTo>
                    <a:pt x="307" y="145"/>
                    <a:pt x="307" y="136"/>
                    <a:pt x="311" y="132"/>
                  </a:cubicBezTo>
                  <a:close/>
                  <a:moveTo>
                    <a:pt x="151" y="128"/>
                  </a:moveTo>
                  <a:cubicBezTo>
                    <a:pt x="152" y="127"/>
                    <a:pt x="153" y="127"/>
                    <a:pt x="156" y="127"/>
                  </a:cubicBezTo>
                  <a:cubicBezTo>
                    <a:pt x="159" y="127"/>
                    <a:pt x="169" y="128"/>
                    <a:pt x="170" y="132"/>
                  </a:cubicBezTo>
                  <a:cubicBezTo>
                    <a:pt x="171" y="133"/>
                    <a:pt x="171" y="134"/>
                    <a:pt x="170" y="135"/>
                  </a:cubicBezTo>
                  <a:cubicBezTo>
                    <a:pt x="169" y="136"/>
                    <a:pt x="168" y="137"/>
                    <a:pt x="166" y="137"/>
                  </a:cubicBezTo>
                  <a:cubicBezTo>
                    <a:pt x="163" y="137"/>
                    <a:pt x="152" y="134"/>
                    <a:pt x="151" y="131"/>
                  </a:cubicBezTo>
                  <a:cubicBezTo>
                    <a:pt x="151" y="130"/>
                    <a:pt x="151" y="129"/>
                    <a:pt x="151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0" name="Freeform 1143"/>
            <p:cNvSpPr>
              <a:spLocks/>
            </p:cNvSpPr>
            <p:nvPr/>
          </p:nvSpPr>
          <p:spPr bwMode="auto">
            <a:xfrm>
              <a:off x="4740" y="1272"/>
              <a:ext cx="83" cy="30"/>
            </a:xfrm>
            <a:custGeom>
              <a:avLst/>
              <a:gdLst>
                <a:gd name="T0" fmla="*/ 3 w 87"/>
                <a:gd name="T1" fmla="*/ 22 h 31"/>
                <a:gd name="T2" fmla="*/ 11 w 87"/>
                <a:gd name="T3" fmla="*/ 29 h 31"/>
                <a:gd name="T4" fmla="*/ 12 w 87"/>
                <a:gd name="T5" fmla="*/ 30 h 31"/>
                <a:gd name="T6" fmla="*/ 14 w 87"/>
                <a:gd name="T7" fmla="*/ 30 h 31"/>
                <a:gd name="T8" fmla="*/ 25 w 87"/>
                <a:gd name="T9" fmla="*/ 28 h 31"/>
                <a:gd name="T10" fmla="*/ 27 w 87"/>
                <a:gd name="T11" fmla="*/ 27 h 31"/>
                <a:gd name="T12" fmla="*/ 33 w 87"/>
                <a:gd name="T13" fmla="*/ 29 h 31"/>
                <a:gd name="T14" fmla="*/ 37 w 87"/>
                <a:gd name="T15" fmla="*/ 29 h 31"/>
                <a:gd name="T16" fmla="*/ 48 w 87"/>
                <a:gd name="T17" fmla="*/ 26 h 31"/>
                <a:gd name="T18" fmla="*/ 53 w 87"/>
                <a:gd name="T19" fmla="*/ 27 h 31"/>
                <a:gd name="T20" fmla="*/ 58 w 87"/>
                <a:gd name="T21" fmla="*/ 27 h 31"/>
                <a:gd name="T22" fmla="*/ 59 w 87"/>
                <a:gd name="T23" fmla="*/ 27 h 31"/>
                <a:gd name="T24" fmla="*/ 57 w 87"/>
                <a:gd name="T25" fmla="*/ 22 h 31"/>
                <a:gd name="T26" fmla="*/ 55 w 87"/>
                <a:gd name="T27" fmla="*/ 16 h 31"/>
                <a:gd name="T28" fmla="*/ 60 w 87"/>
                <a:gd name="T29" fmla="*/ 12 h 31"/>
                <a:gd name="T30" fmla="*/ 65 w 87"/>
                <a:gd name="T31" fmla="*/ 15 h 31"/>
                <a:gd name="T32" fmla="*/ 65 w 87"/>
                <a:gd name="T33" fmla="*/ 19 h 31"/>
                <a:gd name="T34" fmla="*/ 65 w 87"/>
                <a:gd name="T35" fmla="*/ 21 h 31"/>
                <a:gd name="T36" fmla="*/ 78 w 87"/>
                <a:gd name="T37" fmla="*/ 26 h 31"/>
                <a:gd name="T38" fmla="*/ 82 w 87"/>
                <a:gd name="T39" fmla="*/ 23 h 31"/>
                <a:gd name="T40" fmla="*/ 85 w 87"/>
                <a:gd name="T41" fmla="*/ 17 h 31"/>
                <a:gd name="T42" fmla="*/ 87 w 87"/>
                <a:gd name="T43" fmla="*/ 15 h 31"/>
                <a:gd name="T44" fmla="*/ 82 w 87"/>
                <a:gd name="T45" fmla="*/ 11 h 31"/>
                <a:gd name="T46" fmla="*/ 69 w 87"/>
                <a:gd name="T47" fmla="*/ 8 h 31"/>
                <a:gd name="T48" fmla="*/ 58 w 87"/>
                <a:gd name="T49" fmla="*/ 6 h 31"/>
                <a:gd name="T50" fmla="*/ 50 w 87"/>
                <a:gd name="T51" fmla="*/ 4 h 31"/>
                <a:gd name="T52" fmla="*/ 44 w 87"/>
                <a:gd name="T53" fmla="*/ 8 h 31"/>
                <a:gd name="T54" fmla="*/ 41 w 87"/>
                <a:gd name="T55" fmla="*/ 12 h 31"/>
                <a:gd name="T56" fmla="*/ 30 w 87"/>
                <a:gd name="T57" fmla="*/ 6 h 31"/>
                <a:gd name="T58" fmla="*/ 20 w 87"/>
                <a:gd name="T59" fmla="*/ 0 h 31"/>
                <a:gd name="T60" fmla="*/ 20 w 87"/>
                <a:gd name="T61" fmla="*/ 0 h 31"/>
                <a:gd name="T62" fmla="*/ 1 w 87"/>
                <a:gd name="T63" fmla="*/ 18 h 31"/>
                <a:gd name="T64" fmla="*/ 3 w 87"/>
                <a:gd name="T65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31">
                  <a:moveTo>
                    <a:pt x="3" y="22"/>
                  </a:moveTo>
                  <a:cubicBezTo>
                    <a:pt x="7" y="25"/>
                    <a:pt x="9" y="27"/>
                    <a:pt x="11" y="29"/>
                  </a:cubicBezTo>
                  <a:cubicBezTo>
                    <a:pt x="11" y="29"/>
                    <a:pt x="12" y="30"/>
                    <a:pt x="12" y="30"/>
                  </a:cubicBezTo>
                  <a:cubicBezTo>
                    <a:pt x="12" y="30"/>
                    <a:pt x="12" y="30"/>
                    <a:pt x="14" y="30"/>
                  </a:cubicBezTo>
                  <a:cubicBezTo>
                    <a:pt x="17" y="30"/>
                    <a:pt x="22" y="29"/>
                    <a:pt x="25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9" y="26"/>
                    <a:pt x="31" y="28"/>
                    <a:pt x="33" y="29"/>
                  </a:cubicBezTo>
                  <a:cubicBezTo>
                    <a:pt x="34" y="30"/>
                    <a:pt x="35" y="31"/>
                    <a:pt x="37" y="29"/>
                  </a:cubicBezTo>
                  <a:cubicBezTo>
                    <a:pt x="41" y="27"/>
                    <a:pt x="45" y="26"/>
                    <a:pt x="48" y="26"/>
                  </a:cubicBezTo>
                  <a:cubicBezTo>
                    <a:pt x="49" y="26"/>
                    <a:pt x="51" y="27"/>
                    <a:pt x="53" y="27"/>
                  </a:cubicBezTo>
                  <a:cubicBezTo>
                    <a:pt x="54" y="27"/>
                    <a:pt x="56" y="27"/>
                    <a:pt x="58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6"/>
                    <a:pt x="58" y="24"/>
                    <a:pt x="57" y="22"/>
                  </a:cubicBezTo>
                  <a:cubicBezTo>
                    <a:pt x="56" y="20"/>
                    <a:pt x="55" y="18"/>
                    <a:pt x="55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62" y="12"/>
                    <a:pt x="64" y="13"/>
                    <a:pt x="65" y="15"/>
                  </a:cubicBezTo>
                  <a:cubicBezTo>
                    <a:pt x="66" y="16"/>
                    <a:pt x="66" y="18"/>
                    <a:pt x="65" y="19"/>
                  </a:cubicBezTo>
                  <a:cubicBezTo>
                    <a:pt x="64" y="20"/>
                    <a:pt x="65" y="20"/>
                    <a:pt x="65" y="21"/>
                  </a:cubicBezTo>
                  <a:cubicBezTo>
                    <a:pt x="66" y="24"/>
                    <a:pt x="71" y="27"/>
                    <a:pt x="78" y="26"/>
                  </a:cubicBezTo>
                  <a:cubicBezTo>
                    <a:pt x="82" y="26"/>
                    <a:pt x="82" y="25"/>
                    <a:pt x="82" y="23"/>
                  </a:cubicBezTo>
                  <a:cubicBezTo>
                    <a:pt x="82" y="21"/>
                    <a:pt x="81" y="18"/>
                    <a:pt x="85" y="17"/>
                  </a:cubicBezTo>
                  <a:cubicBezTo>
                    <a:pt x="87" y="16"/>
                    <a:pt x="87" y="15"/>
                    <a:pt x="87" y="15"/>
                  </a:cubicBezTo>
                  <a:cubicBezTo>
                    <a:pt x="87" y="15"/>
                    <a:pt x="87" y="14"/>
                    <a:pt x="82" y="11"/>
                  </a:cubicBezTo>
                  <a:cubicBezTo>
                    <a:pt x="78" y="8"/>
                    <a:pt x="73" y="8"/>
                    <a:pt x="69" y="8"/>
                  </a:cubicBezTo>
                  <a:cubicBezTo>
                    <a:pt x="65" y="8"/>
                    <a:pt x="61" y="8"/>
                    <a:pt x="58" y="6"/>
                  </a:cubicBezTo>
                  <a:cubicBezTo>
                    <a:pt x="55" y="5"/>
                    <a:pt x="52" y="4"/>
                    <a:pt x="50" y="4"/>
                  </a:cubicBezTo>
                  <a:cubicBezTo>
                    <a:pt x="45" y="4"/>
                    <a:pt x="44" y="7"/>
                    <a:pt x="44" y="8"/>
                  </a:cubicBezTo>
                  <a:cubicBezTo>
                    <a:pt x="44" y="11"/>
                    <a:pt x="42" y="12"/>
                    <a:pt x="41" y="12"/>
                  </a:cubicBezTo>
                  <a:cubicBezTo>
                    <a:pt x="38" y="12"/>
                    <a:pt x="35" y="10"/>
                    <a:pt x="30" y="6"/>
                  </a:cubicBezTo>
                  <a:cubicBezTo>
                    <a:pt x="27" y="4"/>
                    <a:pt x="23" y="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3" y="10"/>
                    <a:pt x="1" y="18"/>
                  </a:cubicBezTo>
                  <a:cubicBezTo>
                    <a:pt x="0" y="21"/>
                    <a:pt x="1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1" name="Freeform 1144"/>
            <p:cNvSpPr>
              <a:spLocks/>
            </p:cNvSpPr>
            <p:nvPr/>
          </p:nvSpPr>
          <p:spPr bwMode="auto">
            <a:xfrm>
              <a:off x="4332" y="1196"/>
              <a:ext cx="63" cy="32"/>
            </a:xfrm>
            <a:custGeom>
              <a:avLst/>
              <a:gdLst>
                <a:gd name="T0" fmla="*/ 13 w 66"/>
                <a:gd name="T1" fmla="*/ 33 h 34"/>
                <a:gd name="T2" fmla="*/ 28 w 66"/>
                <a:gd name="T3" fmla="*/ 31 h 34"/>
                <a:gd name="T4" fmla="*/ 29 w 66"/>
                <a:gd name="T5" fmla="*/ 31 h 34"/>
                <a:gd name="T6" fmla="*/ 65 w 66"/>
                <a:gd name="T7" fmla="*/ 19 h 34"/>
                <a:gd name="T8" fmla="*/ 60 w 66"/>
                <a:gd name="T9" fmla="*/ 16 h 34"/>
                <a:gd name="T10" fmla="*/ 51 w 66"/>
                <a:gd name="T11" fmla="*/ 11 h 34"/>
                <a:gd name="T12" fmla="*/ 47 w 66"/>
                <a:gd name="T13" fmla="*/ 10 h 34"/>
                <a:gd name="T14" fmla="*/ 38 w 66"/>
                <a:gd name="T15" fmla="*/ 14 h 34"/>
                <a:gd name="T16" fmla="*/ 35 w 66"/>
                <a:gd name="T17" fmla="*/ 17 h 34"/>
                <a:gd name="T18" fmla="*/ 32 w 66"/>
                <a:gd name="T19" fmla="*/ 15 h 34"/>
                <a:gd name="T20" fmla="*/ 36 w 66"/>
                <a:gd name="T21" fmla="*/ 6 h 34"/>
                <a:gd name="T22" fmla="*/ 37 w 66"/>
                <a:gd name="T23" fmla="*/ 3 h 34"/>
                <a:gd name="T24" fmla="*/ 33 w 66"/>
                <a:gd name="T25" fmla="*/ 0 h 34"/>
                <a:gd name="T26" fmla="*/ 33 w 66"/>
                <a:gd name="T27" fmla="*/ 0 h 34"/>
                <a:gd name="T28" fmla="*/ 25 w 66"/>
                <a:gd name="T29" fmla="*/ 4 h 34"/>
                <a:gd name="T30" fmla="*/ 21 w 66"/>
                <a:gd name="T31" fmla="*/ 5 h 34"/>
                <a:gd name="T32" fmla="*/ 19 w 66"/>
                <a:gd name="T33" fmla="*/ 10 h 34"/>
                <a:gd name="T34" fmla="*/ 17 w 66"/>
                <a:gd name="T35" fmla="*/ 13 h 34"/>
                <a:gd name="T36" fmla="*/ 16 w 66"/>
                <a:gd name="T37" fmla="*/ 16 h 34"/>
                <a:gd name="T38" fmla="*/ 13 w 66"/>
                <a:gd name="T39" fmla="*/ 17 h 34"/>
                <a:gd name="T40" fmla="*/ 12 w 66"/>
                <a:gd name="T41" fmla="*/ 17 h 34"/>
                <a:gd name="T42" fmla="*/ 9 w 66"/>
                <a:gd name="T43" fmla="*/ 20 h 34"/>
                <a:gd name="T44" fmla="*/ 2 w 66"/>
                <a:gd name="T45" fmla="*/ 31 h 34"/>
                <a:gd name="T46" fmla="*/ 0 w 66"/>
                <a:gd name="T47" fmla="*/ 34 h 34"/>
                <a:gd name="T48" fmla="*/ 2 w 66"/>
                <a:gd name="T49" fmla="*/ 34 h 34"/>
                <a:gd name="T50" fmla="*/ 13 w 66"/>
                <a:gd name="T5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34">
                  <a:moveTo>
                    <a:pt x="13" y="33"/>
                  </a:moveTo>
                  <a:cubicBezTo>
                    <a:pt x="18" y="32"/>
                    <a:pt x="23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41" y="31"/>
                    <a:pt x="64" y="23"/>
                    <a:pt x="65" y="19"/>
                  </a:cubicBezTo>
                  <a:cubicBezTo>
                    <a:pt x="66" y="18"/>
                    <a:pt x="64" y="17"/>
                    <a:pt x="60" y="16"/>
                  </a:cubicBezTo>
                  <a:cubicBezTo>
                    <a:pt x="57" y="15"/>
                    <a:pt x="53" y="14"/>
                    <a:pt x="51" y="11"/>
                  </a:cubicBezTo>
                  <a:cubicBezTo>
                    <a:pt x="50" y="10"/>
                    <a:pt x="49" y="10"/>
                    <a:pt x="47" y="10"/>
                  </a:cubicBezTo>
                  <a:cubicBezTo>
                    <a:pt x="44" y="10"/>
                    <a:pt x="39" y="12"/>
                    <a:pt x="38" y="14"/>
                  </a:cubicBezTo>
                  <a:cubicBezTo>
                    <a:pt x="37" y="17"/>
                    <a:pt x="35" y="17"/>
                    <a:pt x="35" y="17"/>
                  </a:cubicBezTo>
                  <a:cubicBezTo>
                    <a:pt x="33" y="17"/>
                    <a:pt x="32" y="16"/>
                    <a:pt x="32" y="15"/>
                  </a:cubicBezTo>
                  <a:cubicBezTo>
                    <a:pt x="31" y="13"/>
                    <a:pt x="33" y="9"/>
                    <a:pt x="36" y="6"/>
                  </a:cubicBezTo>
                  <a:cubicBezTo>
                    <a:pt x="38" y="4"/>
                    <a:pt x="38" y="3"/>
                    <a:pt x="37" y="3"/>
                  </a:cubicBezTo>
                  <a:cubicBezTo>
                    <a:pt x="37" y="2"/>
                    <a:pt x="3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4"/>
                    <a:pt x="28" y="4"/>
                    <a:pt x="25" y="4"/>
                  </a:cubicBezTo>
                  <a:cubicBezTo>
                    <a:pt x="24" y="4"/>
                    <a:pt x="22" y="4"/>
                    <a:pt x="21" y="5"/>
                  </a:cubicBezTo>
                  <a:cubicBezTo>
                    <a:pt x="21" y="7"/>
                    <a:pt x="20" y="9"/>
                    <a:pt x="19" y="10"/>
                  </a:cubicBezTo>
                  <a:cubicBezTo>
                    <a:pt x="18" y="11"/>
                    <a:pt x="17" y="12"/>
                    <a:pt x="17" y="13"/>
                  </a:cubicBezTo>
                  <a:cubicBezTo>
                    <a:pt x="17" y="14"/>
                    <a:pt x="17" y="15"/>
                    <a:pt x="16" y="16"/>
                  </a:cubicBezTo>
                  <a:cubicBezTo>
                    <a:pt x="15" y="17"/>
                    <a:pt x="14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0" y="17"/>
                    <a:pt x="9" y="17"/>
                    <a:pt x="9" y="20"/>
                  </a:cubicBezTo>
                  <a:cubicBezTo>
                    <a:pt x="9" y="25"/>
                    <a:pt x="5" y="28"/>
                    <a:pt x="2" y="31"/>
                  </a:cubicBezTo>
                  <a:cubicBezTo>
                    <a:pt x="1" y="32"/>
                    <a:pt x="0" y="33"/>
                    <a:pt x="0" y="34"/>
                  </a:cubicBezTo>
                  <a:cubicBezTo>
                    <a:pt x="0" y="34"/>
                    <a:pt x="1" y="34"/>
                    <a:pt x="2" y="34"/>
                  </a:cubicBezTo>
                  <a:cubicBezTo>
                    <a:pt x="5" y="34"/>
                    <a:pt x="9" y="33"/>
                    <a:pt x="1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2" name="Freeform 1145"/>
            <p:cNvSpPr>
              <a:spLocks/>
            </p:cNvSpPr>
            <p:nvPr/>
          </p:nvSpPr>
          <p:spPr bwMode="auto">
            <a:xfrm>
              <a:off x="4257" y="1150"/>
              <a:ext cx="53" cy="39"/>
            </a:xfrm>
            <a:custGeom>
              <a:avLst/>
              <a:gdLst>
                <a:gd name="T0" fmla="*/ 9 w 56"/>
                <a:gd name="T1" fmla="*/ 25 h 41"/>
                <a:gd name="T2" fmla="*/ 14 w 56"/>
                <a:gd name="T3" fmla="*/ 30 h 41"/>
                <a:gd name="T4" fmla="*/ 6 w 56"/>
                <a:gd name="T5" fmla="*/ 34 h 41"/>
                <a:gd name="T6" fmla="*/ 0 w 56"/>
                <a:gd name="T7" fmla="*/ 34 h 41"/>
                <a:gd name="T8" fmla="*/ 2 w 56"/>
                <a:gd name="T9" fmla="*/ 37 h 41"/>
                <a:gd name="T10" fmla="*/ 8 w 56"/>
                <a:gd name="T11" fmla="*/ 40 h 41"/>
                <a:gd name="T12" fmla="*/ 18 w 56"/>
                <a:gd name="T13" fmla="*/ 37 h 41"/>
                <a:gd name="T14" fmla="*/ 19 w 56"/>
                <a:gd name="T15" fmla="*/ 35 h 41"/>
                <a:gd name="T16" fmla="*/ 45 w 56"/>
                <a:gd name="T17" fmla="*/ 24 h 41"/>
                <a:gd name="T18" fmla="*/ 52 w 56"/>
                <a:gd name="T19" fmla="*/ 23 h 41"/>
                <a:gd name="T20" fmla="*/ 52 w 56"/>
                <a:gd name="T21" fmla="*/ 23 h 41"/>
                <a:gd name="T22" fmla="*/ 52 w 56"/>
                <a:gd name="T23" fmla="*/ 21 h 41"/>
                <a:gd name="T24" fmla="*/ 51 w 56"/>
                <a:gd name="T25" fmla="*/ 16 h 41"/>
                <a:gd name="T26" fmla="*/ 55 w 56"/>
                <a:gd name="T27" fmla="*/ 14 h 41"/>
                <a:gd name="T28" fmla="*/ 56 w 56"/>
                <a:gd name="T29" fmla="*/ 14 h 41"/>
                <a:gd name="T30" fmla="*/ 50 w 56"/>
                <a:gd name="T31" fmla="*/ 12 h 41"/>
                <a:gd name="T32" fmla="*/ 42 w 56"/>
                <a:gd name="T33" fmla="*/ 3 h 41"/>
                <a:gd name="T34" fmla="*/ 41 w 56"/>
                <a:gd name="T35" fmla="*/ 0 h 41"/>
                <a:gd name="T36" fmla="*/ 38 w 56"/>
                <a:gd name="T37" fmla="*/ 1 h 41"/>
                <a:gd name="T38" fmla="*/ 26 w 56"/>
                <a:gd name="T39" fmla="*/ 6 h 41"/>
                <a:gd name="T40" fmla="*/ 14 w 56"/>
                <a:gd name="T41" fmla="*/ 10 h 41"/>
                <a:gd name="T42" fmla="*/ 14 w 56"/>
                <a:gd name="T43" fmla="*/ 10 h 41"/>
                <a:gd name="T44" fmla="*/ 17 w 56"/>
                <a:gd name="T45" fmla="*/ 16 h 41"/>
                <a:gd name="T46" fmla="*/ 8 w 56"/>
                <a:gd name="T47" fmla="*/ 22 h 41"/>
                <a:gd name="T48" fmla="*/ 8 w 56"/>
                <a:gd name="T49" fmla="*/ 22 h 41"/>
                <a:gd name="T50" fmla="*/ 6 w 56"/>
                <a:gd name="T51" fmla="*/ 22 h 41"/>
                <a:gd name="T52" fmla="*/ 9 w 56"/>
                <a:gd name="T5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41">
                  <a:moveTo>
                    <a:pt x="9" y="25"/>
                  </a:moveTo>
                  <a:cubicBezTo>
                    <a:pt x="11" y="26"/>
                    <a:pt x="15" y="28"/>
                    <a:pt x="14" y="30"/>
                  </a:cubicBezTo>
                  <a:cubicBezTo>
                    <a:pt x="14" y="33"/>
                    <a:pt x="11" y="34"/>
                    <a:pt x="6" y="34"/>
                  </a:cubicBezTo>
                  <a:cubicBezTo>
                    <a:pt x="3" y="34"/>
                    <a:pt x="1" y="34"/>
                    <a:pt x="0" y="34"/>
                  </a:cubicBezTo>
                  <a:cubicBezTo>
                    <a:pt x="1" y="35"/>
                    <a:pt x="1" y="36"/>
                    <a:pt x="2" y="37"/>
                  </a:cubicBezTo>
                  <a:cubicBezTo>
                    <a:pt x="3" y="38"/>
                    <a:pt x="5" y="39"/>
                    <a:pt x="8" y="40"/>
                  </a:cubicBezTo>
                  <a:cubicBezTo>
                    <a:pt x="12" y="41"/>
                    <a:pt x="16" y="39"/>
                    <a:pt x="18" y="37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8" y="30"/>
                    <a:pt x="25" y="28"/>
                    <a:pt x="45" y="24"/>
                  </a:cubicBezTo>
                  <a:cubicBezTo>
                    <a:pt x="48" y="24"/>
                    <a:pt x="50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2"/>
                    <a:pt x="52" y="21"/>
                    <a:pt x="52" y="21"/>
                  </a:cubicBezTo>
                  <a:cubicBezTo>
                    <a:pt x="51" y="19"/>
                    <a:pt x="50" y="17"/>
                    <a:pt x="51" y="16"/>
                  </a:cubicBezTo>
                  <a:cubicBezTo>
                    <a:pt x="52" y="14"/>
                    <a:pt x="54" y="14"/>
                    <a:pt x="55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4" y="13"/>
                    <a:pt x="53" y="13"/>
                    <a:pt x="50" y="12"/>
                  </a:cubicBezTo>
                  <a:cubicBezTo>
                    <a:pt x="43" y="11"/>
                    <a:pt x="42" y="6"/>
                    <a:pt x="42" y="3"/>
                  </a:cubicBezTo>
                  <a:cubicBezTo>
                    <a:pt x="41" y="2"/>
                    <a:pt x="41" y="1"/>
                    <a:pt x="41" y="0"/>
                  </a:cubicBezTo>
                  <a:cubicBezTo>
                    <a:pt x="40" y="0"/>
                    <a:pt x="39" y="1"/>
                    <a:pt x="38" y="1"/>
                  </a:cubicBezTo>
                  <a:cubicBezTo>
                    <a:pt x="36" y="3"/>
                    <a:pt x="33" y="5"/>
                    <a:pt x="26" y="6"/>
                  </a:cubicBezTo>
                  <a:cubicBezTo>
                    <a:pt x="18" y="8"/>
                    <a:pt x="15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1"/>
                    <a:pt x="17" y="13"/>
                    <a:pt x="17" y="16"/>
                  </a:cubicBezTo>
                  <a:cubicBezTo>
                    <a:pt x="16" y="19"/>
                    <a:pt x="12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6" y="22"/>
                    <a:pt x="6" y="22"/>
                  </a:cubicBezTo>
                  <a:cubicBezTo>
                    <a:pt x="6" y="23"/>
                    <a:pt x="7" y="2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3" name="Freeform 1146"/>
            <p:cNvSpPr>
              <a:spLocks/>
            </p:cNvSpPr>
            <p:nvPr/>
          </p:nvSpPr>
          <p:spPr bwMode="auto">
            <a:xfrm>
              <a:off x="4276" y="1180"/>
              <a:ext cx="58" cy="28"/>
            </a:xfrm>
            <a:custGeom>
              <a:avLst/>
              <a:gdLst>
                <a:gd name="T0" fmla="*/ 3 w 61"/>
                <a:gd name="T1" fmla="*/ 12 h 30"/>
                <a:gd name="T2" fmla="*/ 0 w 61"/>
                <a:gd name="T3" fmla="*/ 14 h 30"/>
                <a:gd name="T4" fmla="*/ 4 w 61"/>
                <a:gd name="T5" fmla="*/ 16 h 30"/>
                <a:gd name="T6" fmla="*/ 7 w 61"/>
                <a:gd name="T7" fmla="*/ 16 h 30"/>
                <a:gd name="T8" fmla="*/ 12 w 61"/>
                <a:gd name="T9" fmla="*/ 20 h 30"/>
                <a:gd name="T10" fmla="*/ 17 w 61"/>
                <a:gd name="T11" fmla="*/ 24 h 30"/>
                <a:gd name="T12" fmla="*/ 19 w 61"/>
                <a:gd name="T13" fmla="*/ 23 h 30"/>
                <a:gd name="T14" fmla="*/ 33 w 61"/>
                <a:gd name="T15" fmla="*/ 27 h 30"/>
                <a:gd name="T16" fmla="*/ 50 w 61"/>
                <a:gd name="T17" fmla="*/ 30 h 30"/>
                <a:gd name="T18" fmla="*/ 56 w 61"/>
                <a:gd name="T19" fmla="*/ 27 h 30"/>
                <a:gd name="T20" fmla="*/ 57 w 61"/>
                <a:gd name="T21" fmla="*/ 26 h 30"/>
                <a:gd name="T22" fmla="*/ 57 w 61"/>
                <a:gd name="T23" fmla="*/ 26 h 30"/>
                <a:gd name="T24" fmla="*/ 54 w 61"/>
                <a:gd name="T25" fmla="*/ 24 h 30"/>
                <a:gd name="T26" fmla="*/ 61 w 61"/>
                <a:gd name="T27" fmla="*/ 10 h 30"/>
                <a:gd name="T28" fmla="*/ 61 w 61"/>
                <a:gd name="T29" fmla="*/ 8 h 30"/>
                <a:gd name="T30" fmla="*/ 50 w 61"/>
                <a:gd name="T31" fmla="*/ 3 h 30"/>
                <a:gd name="T32" fmla="*/ 48 w 61"/>
                <a:gd name="T33" fmla="*/ 4 h 30"/>
                <a:gd name="T34" fmla="*/ 45 w 61"/>
                <a:gd name="T35" fmla="*/ 8 h 30"/>
                <a:gd name="T36" fmla="*/ 36 w 61"/>
                <a:gd name="T37" fmla="*/ 0 h 30"/>
                <a:gd name="T38" fmla="*/ 33 w 61"/>
                <a:gd name="T39" fmla="*/ 0 h 30"/>
                <a:gd name="T40" fmla="*/ 8 w 61"/>
                <a:gd name="T41" fmla="*/ 6 h 30"/>
                <a:gd name="T42" fmla="*/ 3 w 61"/>
                <a:gd name="T4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30">
                  <a:moveTo>
                    <a:pt x="3" y="12"/>
                  </a:moveTo>
                  <a:cubicBezTo>
                    <a:pt x="2" y="13"/>
                    <a:pt x="1" y="14"/>
                    <a:pt x="0" y="14"/>
                  </a:cubicBezTo>
                  <a:cubicBezTo>
                    <a:pt x="1" y="15"/>
                    <a:pt x="2" y="15"/>
                    <a:pt x="4" y="16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9" y="16"/>
                    <a:pt x="11" y="18"/>
                    <a:pt x="12" y="20"/>
                  </a:cubicBezTo>
                  <a:cubicBezTo>
                    <a:pt x="14" y="23"/>
                    <a:pt x="15" y="24"/>
                    <a:pt x="17" y="24"/>
                  </a:cubicBezTo>
                  <a:cubicBezTo>
                    <a:pt x="18" y="23"/>
                    <a:pt x="19" y="23"/>
                    <a:pt x="19" y="23"/>
                  </a:cubicBezTo>
                  <a:cubicBezTo>
                    <a:pt x="23" y="23"/>
                    <a:pt x="28" y="25"/>
                    <a:pt x="33" y="27"/>
                  </a:cubicBezTo>
                  <a:cubicBezTo>
                    <a:pt x="39" y="28"/>
                    <a:pt x="45" y="30"/>
                    <a:pt x="50" y="30"/>
                  </a:cubicBezTo>
                  <a:cubicBezTo>
                    <a:pt x="54" y="30"/>
                    <a:pt x="56" y="28"/>
                    <a:pt x="56" y="27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5" y="26"/>
                    <a:pt x="55" y="25"/>
                    <a:pt x="54" y="24"/>
                  </a:cubicBezTo>
                  <a:cubicBezTo>
                    <a:pt x="53" y="22"/>
                    <a:pt x="55" y="19"/>
                    <a:pt x="61" y="10"/>
                  </a:cubicBezTo>
                  <a:cubicBezTo>
                    <a:pt x="61" y="9"/>
                    <a:pt x="61" y="9"/>
                    <a:pt x="61" y="8"/>
                  </a:cubicBezTo>
                  <a:cubicBezTo>
                    <a:pt x="60" y="6"/>
                    <a:pt x="54" y="3"/>
                    <a:pt x="50" y="3"/>
                  </a:cubicBezTo>
                  <a:cubicBezTo>
                    <a:pt x="48" y="3"/>
                    <a:pt x="48" y="4"/>
                    <a:pt x="48" y="4"/>
                  </a:cubicBezTo>
                  <a:cubicBezTo>
                    <a:pt x="48" y="8"/>
                    <a:pt x="45" y="8"/>
                    <a:pt x="45" y="8"/>
                  </a:cubicBezTo>
                  <a:cubicBezTo>
                    <a:pt x="41" y="8"/>
                    <a:pt x="37" y="2"/>
                    <a:pt x="36" y="0"/>
                  </a:cubicBezTo>
                  <a:cubicBezTo>
                    <a:pt x="36" y="0"/>
                    <a:pt x="35" y="0"/>
                    <a:pt x="33" y="0"/>
                  </a:cubicBezTo>
                  <a:cubicBezTo>
                    <a:pt x="25" y="0"/>
                    <a:pt x="10" y="4"/>
                    <a:pt x="8" y="6"/>
                  </a:cubicBezTo>
                  <a:cubicBezTo>
                    <a:pt x="8" y="9"/>
                    <a:pt x="5" y="1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4" name="Freeform 1147"/>
            <p:cNvSpPr>
              <a:spLocks noEditPoints="1"/>
            </p:cNvSpPr>
            <p:nvPr/>
          </p:nvSpPr>
          <p:spPr bwMode="auto">
            <a:xfrm>
              <a:off x="3564" y="1238"/>
              <a:ext cx="1749" cy="606"/>
            </a:xfrm>
            <a:custGeom>
              <a:avLst/>
              <a:gdLst>
                <a:gd name="T0" fmla="*/ 49 w 1831"/>
                <a:gd name="T1" fmla="*/ 223 h 635"/>
                <a:gd name="T2" fmla="*/ 53 w 1831"/>
                <a:gd name="T3" fmla="*/ 179 h 635"/>
                <a:gd name="T4" fmla="*/ 15 w 1831"/>
                <a:gd name="T5" fmla="*/ 190 h 635"/>
                <a:gd name="T6" fmla="*/ 32 w 1831"/>
                <a:gd name="T7" fmla="*/ 275 h 635"/>
                <a:gd name="T8" fmla="*/ 7 w 1831"/>
                <a:gd name="T9" fmla="*/ 361 h 635"/>
                <a:gd name="T10" fmla="*/ 1 w 1831"/>
                <a:gd name="T11" fmla="*/ 391 h 635"/>
                <a:gd name="T12" fmla="*/ 45 w 1831"/>
                <a:gd name="T13" fmla="*/ 445 h 635"/>
                <a:gd name="T14" fmla="*/ 75 w 1831"/>
                <a:gd name="T15" fmla="*/ 484 h 635"/>
                <a:gd name="T16" fmla="*/ 139 w 1831"/>
                <a:gd name="T17" fmla="*/ 532 h 635"/>
                <a:gd name="T18" fmla="*/ 136 w 1831"/>
                <a:gd name="T19" fmla="*/ 603 h 635"/>
                <a:gd name="T20" fmla="*/ 216 w 1831"/>
                <a:gd name="T21" fmla="*/ 628 h 635"/>
                <a:gd name="T22" fmla="*/ 236 w 1831"/>
                <a:gd name="T23" fmla="*/ 554 h 635"/>
                <a:gd name="T24" fmla="*/ 234 w 1831"/>
                <a:gd name="T25" fmla="*/ 511 h 635"/>
                <a:gd name="T26" fmla="*/ 320 w 1831"/>
                <a:gd name="T27" fmla="*/ 502 h 635"/>
                <a:gd name="T28" fmla="*/ 377 w 1831"/>
                <a:gd name="T29" fmla="*/ 470 h 635"/>
                <a:gd name="T30" fmla="*/ 501 w 1831"/>
                <a:gd name="T31" fmla="*/ 446 h 635"/>
                <a:gd name="T32" fmla="*/ 563 w 1831"/>
                <a:gd name="T33" fmla="*/ 447 h 635"/>
                <a:gd name="T34" fmla="*/ 672 w 1831"/>
                <a:gd name="T35" fmla="*/ 520 h 635"/>
                <a:gd name="T36" fmla="*/ 732 w 1831"/>
                <a:gd name="T37" fmla="*/ 501 h 635"/>
                <a:gd name="T38" fmla="*/ 822 w 1831"/>
                <a:gd name="T39" fmla="*/ 490 h 635"/>
                <a:gd name="T40" fmla="*/ 931 w 1831"/>
                <a:gd name="T41" fmla="*/ 524 h 635"/>
                <a:gd name="T42" fmla="*/ 1000 w 1831"/>
                <a:gd name="T43" fmla="*/ 516 h 635"/>
                <a:gd name="T44" fmla="*/ 1041 w 1831"/>
                <a:gd name="T45" fmla="*/ 482 h 635"/>
                <a:gd name="T46" fmla="*/ 1091 w 1831"/>
                <a:gd name="T47" fmla="*/ 464 h 635"/>
                <a:gd name="T48" fmla="*/ 1160 w 1831"/>
                <a:gd name="T49" fmla="*/ 543 h 635"/>
                <a:gd name="T50" fmla="*/ 1181 w 1831"/>
                <a:gd name="T51" fmla="*/ 588 h 635"/>
                <a:gd name="T52" fmla="*/ 1267 w 1831"/>
                <a:gd name="T53" fmla="*/ 502 h 635"/>
                <a:gd name="T54" fmla="*/ 1232 w 1831"/>
                <a:gd name="T55" fmla="*/ 454 h 635"/>
                <a:gd name="T56" fmla="*/ 1342 w 1831"/>
                <a:gd name="T57" fmla="*/ 367 h 635"/>
                <a:gd name="T58" fmla="*/ 1444 w 1831"/>
                <a:gd name="T59" fmla="*/ 340 h 635"/>
                <a:gd name="T60" fmla="*/ 1525 w 1831"/>
                <a:gd name="T61" fmla="*/ 328 h 635"/>
                <a:gd name="T62" fmla="*/ 1457 w 1831"/>
                <a:gd name="T63" fmla="*/ 395 h 635"/>
                <a:gd name="T64" fmla="*/ 1508 w 1831"/>
                <a:gd name="T65" fmla="*/ 445 h 635"/>
                <a:gd name="T66" fmla="*/ 1540 w 1831"/>
                <a:gd name="T67" fmla="*/ 355 h 635"/>
                <a:gd name="T68" fmla="*/ 1687 w 1831"/>
                <a:gd name="T69" fmla="*/ 309 h 635"/>
                <a:gd name="T70" fmla="*/ 1710 w 1831"/>
                <a:gd name="T71" fmla="*/ 271 h 635"/>
                <a:gd name="T72" fmla="*/ 1775 w 1831"/>
                <a:gd name="T73" fmla="*/ 272 h 635"/>
                <a:gd name="T74" fmla="*/ 1825 w 1831"/>
                <a:gd name="T75" fmla="*/ 256 h 635"/>
                <a:gd name="T76" fmla="*/ 1685 w 1831"/>
                <a:gd name="T77" fmla="*/ 181 h 635"/>
                <a:gd name="T78" fmla="*/ 1565 w 1831"/>
                <a:gd name="T79" fmla="*/ 185 h 635"/>
                <a:gd name="T80" fmla="*/ 1389 w 1831"/>
                <a:gd name="T81" fmla="*/ 145 h 635"/>
                <a:gd name="T82" fmla="*/ 1315 w 1831"/>
                <a:gd name="T83" fmla="*/ 121 h 635"/>
                <a:gd name="T84" fmla="*/ 1244 w 1831"/>
                <a:gd name="T85" fmla="*/ 141 h 635"/>
                <a:gd name="T86" fmla="*/ 1135 w 1831"/>
                <a:gd name="T87" fmla="*/ 125 h 635"/>
                <a:gd name="T88" fmla="*/ 1076 w 1831"/>
                <a:gd name="T89" fmla="*/ 97 h 635"/>
                <a:gd name="T90" fmla="*/ 957 w 1831"/>
                <a:gd name="T91" fmla="*/ 95 h 635"/>
                <a:gd name="T92" fmla="*/ 905 w 1831"/>
                <a:gd name="T93" fmla="*/ 87 h 635"/>
                <a:gd name="T94" fmla="*/ 949 w 1831"/>
                <a:gd name="T95" fmla="*/ 27 h 635"/>
                <a:gd name="T96" fmla="*/ 866 w 1831"/>
                <a:gd name="T97" fmla="*/ 9 h 635"/>
                <a:gd name="T98" fmla="*/ 781 w 1831"/>
                <a:gd name="T99" fmla="*/ 40 h 635"/>
                <a:gd name="T100" fmla="*/ 701 w 1831"/>
                <a:gd name="T101" fmla="*/ 55 h 635"/>
                <a:gd name="T102" fmla="*/ 654 w 1831"/>
                <a:gd name="T103" fmla="*/ 93 h 635"/>
                <a:gd name="T104" fmla="*/ 564 w 1831"/>
                <a:gd name="T105" fmla="*/ 129 h 635"/>
                <a:gd name="T106" fmla="*/ 523 w 1831"/>
                <a:gd name="T107" fmla="*/ 140 h 635"/>
                <a:gd name="T108" fmla="*/ 565 w 1831"/>
                <a:gd name="T109" fmla="*/ 206 h 635"/>
                <a:gd name="T110" fmla="*/ 483 w 1831"/>
                <a:gd name="T111" fmla="*/ 235 h 635"/>
                <a:gd name="T112" fmla="*/ 514 w 1831"/>
                <a:gd name="T113" fmla="*/ 176 h 635"/>
                <a:gd name="T114" fmla="*/ 454 w 1831"/>
                <a:gd name="T115" fmla="*/ 170 h 635"/>
                <a:gd name="T116" fmla="*/ 358 w 1831"/>
                <a:gd name="T117" fmla="*/ 163 h 635"/>
                <a:gd name="T118" fmla="*/ 294 w 1831"/>
                <a:gd name="T119" fmla="*/ 206 h 635"/>
                <a:gd name="T120" fmla="*/ 203 w 1831"/>
                <a:gd name="T121" fmla="*/ 227 h 635"/>
                <a:gd name="T122" fmla="*/ 185 w 1831"/>
                <a:gd name="T123" fmla="*/ 245 h 635"/>
                <a:gd name="T124" fmla="*/ 104 w 1831"/>
                <a:gd name="T125" fmla="*/ 26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31" h="635">
                  <a:moveTo>
                    <a:pt x="104" y="268"/>
                  </a:moveTo>
                  <a:cubicBezTo>
                    <a:pt x="105" y="269"/>
                    <a:pt x="106" y="270"/>
                    <a:pt x="107" y="272"/>
                  </a:cubicBezTo>
                  <a:cubicBezTo>
                    <a:pt x="107" y="274"/>
                    <a:pt x="110" y="275"/>
                    <a:pt x="116" y="275"/>
                  </a:cubicBezTo>
                  <a:cubicBezTo>
                    <a:pt x="117" y="275"/>
                    <a:pt x="118" y="275"/>
                    <a:pt x="119" y="277"/>
                  </a:cubicBezTo>
                  <a:cubicBezTo>
                    <a:pt x="121" y="279"/>
                    <a:pt x="119" y="283"/>
                    <a:pt x="119" y="284"/>
                  </a:cubicBezTo>
                  <a:cubicBezTo>
                    <a:pt x="117" y="287"/>
                    <a:pt x="114" y="288"/>
                    <a:pt x="111" y="288"/>
                  </a:cubicBezTo>
                  <a:cubicBezTo>
                    <a:pt x="109" y="288"/>
                    <a:pt x="108" y="287"/>
                    <a:pt x="107" y="286"/>
                  </a:cubicBezTo>
                  <a:cubicBezTo>
                    <a:pt x="106" y="286"/>
                    <a:pt x="105" y="286"/>
                    <a:pt x="104" y="286"/>
                  </a:cubicBezTo>
                  <a:cubicBezTo>
                    <a:pt x="101" y="286"/>
                    <a:pt x="98" y="286"/>
                    <a:pt x="97" y="282"/>
                  </a:cubicBezTo>
                  <a:cubicBezTo>
                    <a:pt x="97" y="281"/>
                    <a:pt x="94" y="278"/>
                    <a:pt x="89" y="278"/>
                  </a:cubicBezTo>
                  <a:cubicBezTo>
                    <a:pt x="86" y="279"/>
                    <a:pt x="84" y="278"/>
                    <a:pt x="83" y="277"/>
                  </a:cubicBezTo>
                  <a:cubicBezTo>
                    <a:pt x="82" y="275"/>
                    <a:pt x="81" y="273"/>
                    <a:pt x="81" y="270"/>
                  </a:cubicBezTo>
                  <a:cubicBezTo>
                    <a:pt x="81" y="268"/>
                    <a:pt x="81" y="267"/>
                    <a:pt x="80" y="265"/>
                  </a:cubicBezTo>
                  <a:cubicBezTo>
                    <a:pt x="79" y="264"/>
                    <a:pt x="78" y="263"/>
                    <a:pt x="79" y="262"/>
                  </a:cubicBezTo>
                  <a:cubicBezTo>
                    <a:pt x="79" y="261"/>
                    <a:pt x="78" y="261"/>
                    <a:pt x="78" y="260"/>
                  </a:cubicBezTo>
                  <a:cubicBezTo>
                    <a:pt x="78" y="258"/>
                    <a:pt x="77" y="255"/>
                    <a:pt x="80" y="253"/>
                  </a:cubicBezTo>
                  <a:cubicBezTo>
                    <a:pt x="80" y="252"/>
                    <a:pt x="80" y="252"/>
                    <a:pt x="80" y="250"/>
                  </a:cubicBezTo>
                  <a:cubicBezTo>
                    <a:pt x="80" y="249"/>
                    <a:pt x="80" y="248"/>
                    <a:pt x="80" y="247"/>
                  </a:cubicBezTo>
                  <a:cubicBezTo>
                    <a:pt x="80" y="247"/>
                    <a:pt x="80" y="246"/>
                    <a:pt x="79" y="246"/>
                  </a:cubicBezTo>
                  <a:cubicBezTo>
                    <a:pt x="77" y="244"/>
                    <a:pt x="75" y="243"/>
                    <a:pt x="73" y="243"/>
                  </a:cubicBezTo>
                  <a:cubicBezTo>
                    <a:pt x="70" y="243"/>
                    <a:pt x="68" y="241"/>
                    <a:pt x="68" y="240"/>
                  </a:cubicBezTo>
                  <a:cubicBezTo>
                    <a:pt x="67" y="239"/>
                    <a:pt x="67" y="238"/>
                    <a:pt x="66" y="238"/>
                  </a:cubicBezTo>
                  <a:cubicBezTo>
                    <a:pt x="62" y="237"/>
                    <a:pt x="54" y="231"/>
                    <a:pt x="53" y="227"/>
                  </a:cubicBezTo>
                  <a:cubicBezTo>
                    <a:pt x="53" y="227"/>
                    <a:pt x="52" y="226"/>
                    <a:pt x="51" y="226"/>
                  </a:cubicBezTo>
                  <a:cubicBezTo>
                    <a:pt x="50" y="226"/>
                    <a:pt x="49" y="225"/>
                    <a:pt x="49" y="223"/>
                  </a:cubicBezTo>
                  <a:cubicBezTo>
                    <a:pt x="49" y="223"/>
                    <a:pt x="49" y="222"/>
                    <a:pt x="50" y="221"/>
                  </a:cubicBezTo>
                  <a:cubicBezTo>
                    <a:pt x="53" y="220"/>
                    <a:pt x="58" y="222"/>
                    <a:pt x="62" y="225"/>
                  </a:cubicBezTo>
                  <a:cubicBezTo>
                    <a:pt x="65" y="228"/>
                    <a:pt x="70" y="230"/>
                    <a:pt x="76" y="231"/>
                  </a:cubicBezTo>
                  <a:cubicBezTo>
                    <a:pt x="80" y="232"/>
                    <a:pt x="83" y="233"/>
                    <a:pt x="86" y="234"/>
                  </a:cubicBezTo>
                  <a:cubicBezTo>
                    <a:pt x="89" y="235"/>
                    <a:pt x="92" y="237"/>
                    <a:pt x="96" y="237"/>
                  </a:cubicBezTo>
                  <a:cubicBezTo>
                    <a:pt x="101" y="238"/>
                    <a:pt x="101" y="238"/>
                    <a:pt x="101" y="238"/>
                  </a:cubicBezTo>
                  <a:cubicBezTo>
                    <a:pt x="107" y="239"/>
                    <a:pt x="112" y="240"/>
                    <a:pt x="122" y="242"/>
                  </a:cubicBezTo>
                  <a:cubicBezTo>
                    <a:pt x="134" y="243"/>
                    <a:pt x="150" y="231"/>
                    <a:pt x="153" y="228"/>
                  </a:cubicBezTo>
                  <a:cubicBezTo>
                    <a:pt x="155" y="226"/>
                    <a:pt x="154" y="223"/>
                    <a:pt x="153" y="220"/>
                  </a:cubicBezTo>
                  <a:cubicBezTo>
                    <a:pt x="152" y="218"/>
                    <a:pt x="152" y="217"/>
                    <a:pt x="152" y="216"/>
                  </a:cubicBezTo>
                  <a:cubicBezTo>
                    <a:pt x="151" y="216"/>
                    <a:pt x="150" y="215"/>
                    <a:pt x="149" y="215"/>
                  </a:cubicBezTo>
                  <a:cubicBezTo>
                    <a:pt x="148" y="214"/>
                    <a:pt x="146" y="213"/>
                    <a:pt x="145" y="212"/>
                  </a:cubicBezTo>
                  <a:cubicBezTo>
                    <a:pt x="145" y="210"/>
                    <a:pt x="142" y="207"/>
                    <a:pt x="138" y="207"/>
                  </a:cubicBezTo>
                  <a:cubicBezTo>
                    <a:pt x="134" y="207"/>
                    <a:pt x="132" y="205"/>
                    <a:pt x="131" y="204"/>
                  </a:cubicBezTo>
                  <a:cubicBezTo>
                    <a:pt x="130" y="203"/>
                    <a:pt x="129" y="202"/>
                    <a:pt x="129" y="202"/>
                  </a:cubicBezTo>
                  <a:cubicBezTo>
                    <a:pt x="128" y="202"/>
                    <a:pt x="128" y="202"/>
                    <a:pt x="128" y="202"/>
                  </a:cubicBezTo>
                  <a:cubicBezTo>
                    <a:pt x="124" y="202"/>
                    <a:pt x="121" y="200"/>
                    <a:pt x="113" y="195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2" y="188"/>
                    <a:pt x="90" y="183"/>
                    <a:pt x="87" y="183"/>
                  </a:cubicBezTo>
                  <a:cubicBezTo>
                    <a:pt x="85" y="184"/>
                    <a:pt x="84" y="184"/>
                    <a:pt x="82" y="184"/>
                  </a:cubicBezTo>
                  <a:cubicBezTo>
                    <a:pt x="81" y="184"/>
                    <a:pt x="79" y="184"/>
                    <a:pt x="78" y="182"/>
                  </a:cubicBezTo>
                  <a:cubicBezTo>
                    <a:pt x="77" y="181"/>
                    <a:pt x="75" y="181"/>
                    <a:pt x="73" y="182"/>
                  </a:cubicBezTo>
                  <a:cubicBezTo>
                    <a:pt x="71" y="184"/>
                    <a:pt x="69" y="183"/>
                    <a:pt x="67" y="182"/>
                  </a:cubicBezTo>
                  <a:cubicBezTo>
                    <a:pt x="65" y="182"/>
                    <a:pt x="63" y="181"/>
                    <a:pt x="62" y="182"/>
                  </a:cubicBezTo>
                  <a:cubicBezTo>
                    <a:pt x="58" y="183"/>
                    <a:pt x="54" y="181"/>
                    <a:pt x="53" y="179"/>
                  </a:cubicBezTo>
                  <a:cubicBezTo>
                    <a:pt x="52" y="177"/>
                    <a:pt x="52" y="176"/>
                    <a:pt x="53" y="175"/>
                  </a:cubicBezTo>
                  <a:cubicBezTo>
                    <a:pt x="54" y="174"/>
                    <a:pt x="56" y="174"/>
                    <a:pt x="57" y="174"/>
                  </a:cubicBezTo>
                  <a:cubicBezTo>
                    <a:pt x="56" y="173"/>
                    <a:pt x="55" y="173"/>
                    <a:pt x="55" y="172"/>
                  </a:cubicBezTo>
                  <a:cubicBezTo>
                    <a:pt x="52" y="171"/>
                    <a:pt x="50" y="171"/>
                    <a:pt x="50" y="173"/>
                  </a:cubicBezTo>
                  <a:cubicBezTo>
                    <a:pt x="48" y="176"/>
                    <a:pt x="44" y="176"/>
                    <a:pt x="41" y="174"/>
                  </a:cubicBezTo>
                  <a:cubicBezTo>
                    <a:pt x="41" y="174"/>
                    <a:pt x="41" y="174"/>
                    <a:pt x="41" y="175"/>
                  </a:cubicBezTo>
                  <a:cubicBezTo>
                    <a:pt x="41" y="175"/>
                    <a:pt x="40" y="175"/>
                    <a:pt x="40" y="176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39" y="176"/>
                    <a:pt x="39" y="177"/>
                    <a:pt x="39" y="177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38" y="177"/>
                    <a:pt x="38" y="177"/>
                    <a:pt x="37" y="177"/>
                  </a:cubicBezTo>
                  <a:cubicBezTo>
                    <a:pt x="37" y="177"/>
                    <a:pt x="37" y="177"/>
                    <a:pt x="37" y="177"/>
                  </a:cubicBezTo>
                  <a:cubicBezTo>
                    <a:pt x="37" y="177"/>
                    <a:pt x="36" y="177"/>
                    <a:pt x="36" y="177"/>
                  </a:cubicBezTo>
                  <a:cubicBezTo>
                    <a:pt x="35" y="177"/>
                    <a:pt x="35" y="177"/>
                    <a:pt x="34" y="177"/>
                  </a:cubicBezTo>
                  <a:cubicBezTo>
                    <a:pt x="34" y="177"/>
                    <a:pt x="33" y="177"/>
                    <a:pt x="33" y="178"/>
                  </a:cubicBezTo>
                  <a:cubicBezTo>
                    <a:pt x="32" y="178"/>
                    <a:pt x="32" y="178"/>
                    <a:pt x="31" y="179"/>
                  </a:cubicBezTo>
                  <a:cubicBezTo>
                    <a:pt x="29" y="180"/>
                    <a:pt x="27" y="182"/>
                    <a:pt x="25" y="182"/>
                  </a:cubicBezTo>
                  <a:cubicBezTo>
                    <a:pt x="24" y="182"/>
                    <a:pt x="23" y="182"/>
                    <a:pt x="21" y="184"/>
                  </a:cubicBezTo>
                  <a:cubicBezTo>
                    <a:pt x="21" y="184"/>
                    <a:pt x="20" y="185"/>
                    <a:pt x="20" y="185"/>
                  </a:cubicBezTo>
                  <a:cubicBezTo>
                    <a:pt x="20" y="185"/>
                    <a:pt x="20" y="185"/>
                    <a:pt x="20" y="185"/>
                  </a:cubicBezTo>
                  <a:cubicBezTo>
                    <a:pt x="20" y="186"/>
                    <a:pt x="19" y="186"/>
                    <a:pt x="19" y="187"/>
                  </a:cubicBezTo>
                  <a:cubicBezTo>
                    <a:pt x="19" y="187"/>
                    <a:pt x="19" y="187"/>
                    <a:pt x="19" y="187"/>
                  </a:cubicBezTo>
                  <a:cubicBezTo>
                    <a:pt x="19" y="189"/>
                    <a:pt x="17" y="190"/>
                    <a:pt x="16" y="190"/>
                  </a:cubicBezTo>
                  <a:cubicBezTo>
                    <a:pt x="16" y="190"/>
                    <a:pt x="15" y="190"/>
                    <a:pt x="15" y="190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5" y="192"/>
                    <a:pt x="15" y="195"/>
                    <a:pt x="13" y="197"/>
                  </a:cubicBezTo>
                  <a:cubicBezTo>
                    <a:pt x="13" y="197"/>
                    <a:pt x="13" y="197"/>
                    <a:pt x="13" y="197"/>
                  </a:cubicBezTo>
                  <a:cubicBezTo>
                    <a:pt x="13" y="197"/>
                    <a:pt x="13" y="198"/>
                    <a:pt x="14" y="199"/>
                  </a:cubicBezTo>
                  <a:cubicBezTo>
                    <a:pt x="14" y="199"/>
                    <a:pt x="14" y="200"/>
                    <a:pt x="15" y="201"/>
                  </a:cubicBezTo>
                  <a:cubicBezTo>
                    <a:pt x="16" y="202"/>
                    <a:pt x="17" y="203"/>
                    <a:pt x="19" y="203"/>
                  </a:cubicBezTo>
                  <a:cubicBezTo>
                    <a:pt x="19" y="204"/>
                    <a:pt x="20" y="204"/>
                    <a:pt x="21" y="204"/>
                  </a:cubicBezTo>
                  <a:cubicBezTo>
                    <a:pt x="21" y="204"/>
                    <a:pt x="30" y="211"/>
                    <a:pt x="30" y="214"/>
                  </a:cubicBezTo>
                  <a:cubicBezTo>
                    <a:pt x="30" y="216"/>
                    <a:pt x="29" y="217"/>
                    <a:pt x="28" y="219"/>
                  </a:cubicBezTo>
                  <a:cubicBezTo>
                    <a:pt x="26" y="221"/>
                    <a:pt x="23" y="224"/>
                    <a:pt x="22" y="224"/>
                  </a:cubicBezTo>
                  <a:cubicBezTo>
                    <a:pt x="21" y="225"/>
                    <a:pt x="20" y="226"/>
                    <a:pt x="20" y="227"/>
                  </a:cubicBezTo>
                  <a:cubicBezTo>
                    <a:pt x="20" y="227"/>
                    <a:pt x="19" y="227"/>
                    <a:pt x="19" y="228"/>
                  </a:cubicBezTo>
                  <a:cubicBezTo>
                    <a:pt x="20" y="229"/>
                    <a:pt x="20" y="229"/>
                    <a:pt x="20" y="229"/>
                  </a:cubicBezTo>
                  <a:cubicBezTo>
                    <a:pt x="20" y="229"/>
                    <a:pt x="20" y="229"/>
                    <a:pt x="20" y="229"/>
                  </a:cubicBezTo>
                  <a:cubicBezTo>
                    <a:pt x="22" y="232"/>
                    <a:pt x="27" y="239"/>
                    <a:pt x="30" y="245"/>
                  </a:cubicBezTo>
                  <a:cubicBezTo>
                    <a:pt x="31" y="248"/>
                    <a:pt x="32" y="249"/>
                    <a:pt x="31" y="251"/>
                  </a:cubicBezTo>
                  <a:cubicBezTo>
                    <a:pt x="31" y="253"/>
                    <a:pt x="29" y="253"/>
                    <a:pt x="28" y="253"/>
                  </a:cubicBezTo>
                  <a:cubicBezTo>
                    <a:pt x="27" y="253"/>
                    <a:pt x="27" y="254"/>
                    <a:pt x="26" y="254"/>
                  </a:cubicBezTo>
                  <a:cubicBezTo>
                    <a:pt x="25" y="255"/>
                    <a:pt x="26" y="257"/>
                    <a:pt x="27" y="259"/>
                  </a:cubicBezTo>
                  <a:cubicBezTo>
                    <a:pt x="28" y="260"/>
                    <a:pt x="28" y="260"/>
                    <a:pt x="28" y="261"/>
                  </a:cubicBezTo>
                  <a:cubicBezTo>
                    <a:pt x="29" y="263"/>
                    <a:pt x="28" y="264"/>
                    <a:pt x="27" y="265"/>
                  </a:cubicBezTo>
                  <a:cubicBezTo>
                    <a:pt x="27" y="265"/>
                    <a:pt x="27" y="265"/>
                    <a:pt x="28" y="265"/>
                  </a:cubicBezTo>
                  <a:cubicBezTo>
                    <a:pt x="29" y="266"/>
                    <a:pt x="31" y="266"/>
                    <a:pt x="31" y="268"/>
                  </a:cubicBezTo>
                  <a:cubicBezTo>
                    <a:pt x="32" y="270"/>
                    <a:pt x="31" y="271"/>
                    <a:pt x="30" y="272"/>
                  </a:cubicBezTo>
                  <a:cubicBezTo>
                    <a:pt x="29" y="273"/>
                    <a:pt x="29" y="273"/>
                    <a:pt x="29" y="273"/>
                  </a:cubicBezTo>
                  <a:cubicBezTo>
                    <a:pt x="30" y="274"/>
                    <a:pt x="31" y="274"/>
                    <a:pt x="32" y="275"/>
                  </a:cubicBezTo>
                  <a:cubicBezTo>
                    <a:pt x="33" y="276"/>
                    <a:pt x="35" y="277"/>
                    <a:pt x="36" y="280"/>
                  </a:cubicBezTo>
                  <a:cubicBezTo>
                    <a:pt x="36" y="283"/>
                    <a:pt x="33" y="285"/>
                    <a:pt x="31" y="286"/>
                  </a:cubicBezTo>
                  <a:cubicBezTo>
                    <a:pt x="30" y="286"/>
                    <a:pt x="29" y="286"/>
                    <a:pt x="29" y="287"/>
                  </a:cubicBezTo>
                  <a:cubicBezTo>
                    <a:pt x="29" y="287"/>
                    <a:pt x="29" y="287"/>
                    <a:pt x="30" y="287"/>
                  </a:cubicBezTo>
                  <a:cubicBezTo>
                    <a:pt x="31" y="288"/>
                    <a:pt x="32" y="289"/>
                    <a:pt x="33" y="290"/>
                  </a:cubicBezTo>
                  <a:cubicBezTo>
                    <a:pt x="36" y="291"/>
                    <a:pt x="38" y="292"/>
                    <a:pt x="41" y="294"/>
                  </a:cubicBezTo>
                  <a:cubicBezTo>
                    <a:pt x="41" y="295"/>
                    <a:pt x="42" y="296"/>
                    <a:pt x="43" y="296"/>
                  </a:cubicBezTo>
                  <a:cubicBezTo>
                    <a:pt x="47" y="301"/>
                    <a:pt x="47" y="304"/>
                    <a:pt x="46" y="307"/>
                  </a:cubicBezTo>
                  <a:cubicBezTo>
                    <a:pt x="45" y="311"/>
                    <a:pt x="41" y="313"/>
                    <a:pt x="37" y="316"/>
                  </a:cubicBezTo>
                  <a:cubicBezTo>
                    <a:pt x="34" y="318"/>
                    <a:pt x="30" y="321"/>
                    <a:pt x="29" y="323"/>
                  </a:cubicBezTo>
                  <a:cubicBezTo>
                    <a:pt x="27" y="328"/>
                    <a:pt x="23" y="330"/>
                    <a:pt x="18" y="333"/>
                  </a:cubicBezTo>
                  <a:cubicBezTo>
                    <a:pt x="16" y="335"/>
                    <a:pt x="13" y="336"/>
                    <a:pt x="11" y="338"/>
                  </a:cubicBezTo>
                  <a:cubicBezTo>
                    <a:pt x="11" y="338"/>
                    <a:pt x="11" y="339"/>
                    <a:pt x="10" y="339"/>
                  </a:cubicBezTo>
                  <a:cubicBezTo>
                    <a:pt x="10" y="340"/>
                    <a:pt x="10" y="340"/>
                    <a:pt x="10" y="340"/>
                  </a:cubicBezTo>
                  <a:cubicBezTo>
                    <a:pt x="10" y="340"/>
                    <a:pt x="10" y="340"/>
                    <a:pt x="10" y="340"/>
                  </a:cubicBezTo>
                  <a:cubicBezTo>
                    <a:pt x="13" y="340"/>
                    <a:pt x="14" y="342"/>
                    <a:pt x="15" y="344"/>
                  </a:cubicBezTo>
                  <a:cubicBezTo>
                    <a:pt x="16" y="346"/>
                    <a:pt x="17" y="347"/>
                    <a:pt x="18" y="348"/>
                  </a:cubicBezTo>
                  <a:cubicBezTo>
                    <a:pt x="19" y="348"/>
                    <a:pt x="20" y="348"/>
                    <a:pt x="22" y="348"/>
                  </a:cubicBezTo>
                  <a:cubicBezTo>
                    <a:pt x="24" y="348"/>
                    <a:pt x="26" y="348"/>
                    <a:pt x="28" y="350"/>
                  </a:cubicBezTo>
                  <a:cubicBezTo>
                    <a:pt x="29" y="351"/>
                    <a:pt x="29" y="353"/>
                    <a:pt x="29" y="353"/>
                  </a:cubicBezTo>
                  <a:cubicBezTo>
                    <a:pt x="28" y="355"/>
                    <a:pt x="25" y="355"/>
                    <a:pt x="25" y="355"/>
                  </a:cubicBezTo>
                  <a:cubicBezTo>
                    <a:pt x="23" y="355"/>
                    <a:pt x="22" y="355"/>
                    <a:pt x="21" y="355"/>
                  </a:cubicBezTo>
                  <a:cubicBezTo>
                    <a:pt x="19" y="354"/>
                    <a:pt x="18" y="355"/>
                    <a:pt x="16" y="356"/>
                  </a:cubicBezTo>
                  <a:cubicBezTo>
                    <a:pt x="15" y="357"/>
                    <a:pt x="13" y="357"/>
                    <a:pt x="11" y="358"/>
                  </a:cubicBezTo>
                  <a:cubicBezTo>
                    <a:pt x="8" y="359"/>
                    <a:pt x="8" y="360"/>
                    <a:pt x="7" y="361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7" y="362"/>
                    <a:pt x="7" y="362"/>
                    <a:pt x="8" y="362"/>
                  </a:cubicBezTo>
                  <a:cubicBezTo>
                    <a:pt x="8" y="362"/>
                    <a:pt x="8" y="362"/>
                    <a:pt x="8" y="363"/>
                  </a:cubicBezTo>
                  <a:cubicBezTo>
                    <a:pt x="8" y="363"/>
                    <a:pt x="8" y="363"/>
                    <a:pt x="8" y="363"/>
                  </a:cubicBezTo>
                  <a:cubicBezTo>
                    <a:pt x="8" y="363"/>
                    <a:pt x="8" y="364"/>
                    <a:pt x="8" y="364"/>
                  </a:cubicBezTo>
                  <a:cubicBezTo>
                    <a:pt x="8" y="364"/>
                    <a:pt x="8" y="364"/>
                    <a:pt x="8" y="364"/>
                  </a:cubicBezTo>
                  <a:cubicBezTo>
                    <a:pt x="7" y="364"/>
                    <a:pt x="7" y="364"/>
                    <a:pt x="7" y="365"/>
                  </a:cubicBezTo>
                  <a:cubicBezTo>
                    <a:pt x="7" y="365"/>
                    <a:pt x="7" y="365"/>
                    <a:pt x="7" y="365"/>
                  </a:cubicBezTo>
                  <a:cubicBezTo>
                    <a:pt x="7" y="365"/>
                    <a:pt x="7" y="365"/>
                    <a:pt x="7" y="365"/>
                  </a:cubicBezTo>
                  <a:cubicBezTo>
                    <a:pt x="7" y="366"/>
                    <a:pt x="7" y="366"/>
                    <a:pt x="7" y="366"/>
                  </a:cubicBezTo>
                  <a:cubicBezTo>
                    <a:pt x="7" y="366"/>
                    <a:pt x="7" y="366"/>
                    <a:pt x="7" y="366"/>
                  </a:cubicBezTo>
                  <a:cubicBezTo>
                    <a:pt x="6" y="366"/>
                    <a:pt x="6" y="366"/>
                    <a:pt x="6" y="367"/>
                  </a:cubicBezTo>
                  <a:cubicBezTo>
                    <a:pt x="6" y="367"/>
                    <a:pt x="6" y="367"/>
                    <a:pt x="6" y="367"/>
                  </a:cubicBezTo>
                  <a:cubicBezTo>
                    <a:pt x="6" y="367"/>
                    <a:pt x="6" y="367"/>
                    <a:pt x="6" y="367"/>
                  </a:cubicBezTo>
                  <a:cubicBezTo>
                    <a:pt x="5" y="368"/>
                    <a:pt x="5" y="368"/>
                    <a:pt x="4" y="369"/>
                  </a:cubicBezTo>
                  <a:cubicBezTo>
                    <a:pt x="3" y="371"/>
                    <a:pt x="2" y="372"/>
                    <a:pt x="2" y="373"/>
                  </a:cubicBezTo>
                  <a:cubicBezTo>
                    <a:pt x="1" y="374"/>
                    <a:pt x="1" y="374"/>
                    <a:pt x="1" y="374"/>
                  </a:cubicBezTo>
                  <a:cubicBezTo>
                    <a:pt x="1" y="375"/>
                    <a:pt x="1" y="376"/>
                    <a:pt x="1" y="377"/>
                  </a:cubicBezTo>
                  <a:cubicBezTo>
                    <a:pt x="1" y="378"/>
                    <a:pt x="1" y="379"/>
                    <a:pt x="1" y="380"/>
                  </a:cubicBezTo>
                  <a:cubicBezTo>
                    <a:pt x="2" y="382"/>
                    <a:pt x="2" y="383"/>
                    <a:pt x="3" y="385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4" y="386"/>
                    <a:pt x="5" y="387"/>
                    <a:pt x="4" y="388"/>
                  </a:cubicBezTo>
                  <a:cubicBezTo>
                    <a:pt x="4" y="390"/>
                    <a:pt x="2" y="391"/>
                    <a:pt x="1" y="391"/>
                  </a:cubicBezTo>
                  <a:cubicBezTo>
                    <a:pt x="1" y="391"/>
                    <a:pt x="0" y="392"/>
                    <a:pt x="0" y="392"/>
                  </a:cubicBezTo>
                  <a:cubicBezTo>
                    <a:pt x="0" y="392"/>
                    <a:pt x="0" y="392"/>
                    <a:pt x="0" y="393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1" y="393"/>
                    <a:pt x="1" y="394"/>
                    <a:pt x="2" y="395"/>
                  </a:cubicBezTo>
                  <a:cubicBezTo>
                    <a:pt x="4" y="396"/>
                    <a:pt x="4" y="398"/>
                    <a:pt x="4" y="400"/>
                  </a:cubicBezTo>
                  <a:cubicBezTo>
                    <a:pt x="4" y="401"/>
                    <a:pt x="4" y="402"/>
                    <a:pt x="4" y="402"/>
                  </a:cubicBezTo>
                  <a:cubicBezTo>
                    <a:pt x="4" y="403"/>
                    <a:pt x="4" y="403"/>
                    <a:pt x="3" y="403"/>
                  </a:cubicBezTo>
                  <a:cubicBezTo>
                    <a:pt x="3" y="404"/>
                    <a:pt x="4" y="405"/>
                    <a:pt x="7" y="407"/>
                  </a:cubicBezTo>
                  <a:cubicBezTo>
                    <a:pt x="8" y="409"/>
                    <a:pt x="8" y="411"/>
                    <a:pt x="9" y="413"/>
                  </a:cubicBezTo>
                  <a:cubicBezTo>
                    <a:pt x="9" y="414"/>
                    <a:pt x="9" y="414"/>
                    <a:pt x="9" y="415"/>
                  </a:cubicBezTo>
                  <a:cubicBezTo>
                    <a:pt x="9" y="415"/>
                    <a:pt x="9" y="415"/>
                    <a:pt x="9" y="415"/>
                  </a:cubicBezTo>
                  <a:cubicBezTo>
                    <a:pt x="10" y="416"/>
                    <a:pt x="11" y="416"/>
                    <a:pt x="12" y="417"/>
                  </a:cubicBezTo>
                  <a:cubicBezTo>
                    <a:pt x="12" y="417"/>
                    <a:pt x="13" y="417"/>
                    <a:pt x="14" y="416"/>
                  </a:cubicBezTo>
                  <a:cubicBezTo>
                    <a:pt x="17" y="416"/>
                    <a:pt x="20" y="417"/>
                    <a:pt x="22" y="420"/>
                  </a:cubicBezTo>
                  <a:cubicBezTo>
                    <a:pt x="22" y="421"/>
                    <a:pt x="22" y="421"/>
                    <a:pt x="22" y="421"/>
                  </a:cubicBezTo>
                  <a:cubicBezTo>
                    <a:pt x="23" y="421"/>
                    <a:pt x="24" y="420"/>
                    <a:pt x="25" y="419"/>
                  </a:cubicBezTo>
                  <a:cubicBezTo>
                    <a:pt x="26" y="419"/>
                    <a:pt x="26" y="419"/>
                    <a:pt x="27" y="419"/>
                  </a:cubicBezTo>
                  <a:cubicBezTo>
                    <a:pt x="30" y="419"/>
                    <a:pt x="34" y="421"/>
                    <a:pt x="37" y="422"/>
                  </a:cubicBezTo>
                  <a:cubicBezTo>
                    <a:pt x="37" y="422"/>
                    <a:pt x="37" y="422"/>
                    <a:pt x="37" y="422"/>
                  </a:cubicBezTo>
                  <a:cubicBezTo>
                    <a:pt x="39" y="423"/>
                    <a:pt x="39" y="426"/>
                    <a:pt x="39" y="429"/>
                  </a:cubicBezTo>
                  <a:cubicBezTo>
                    <a:pt x="39" y="430"/>
                    <a:pt x="39" y="431"/>
                    <a:pt x="39" y="432"/>
                  </a:cubicBezTo>
                  <a:cubicBezTo>
                    <a:pt x="39" y="433"/>
                    <a:pt x="39" y="434"/>
                    <a:pt x="39" y="435"/>
                  </a:cubicBezTo>
                  <a:cubicBezTo>
                    <a:pt x="39" y="437"/>
                    <a:pt x="39" y="438"/>
                    <a:pt x="40" y="438"/>
                  </a:cubicBezTo>
                  <a:cubicBezTo>
                    <a:pt x="42" y="439"/>
                    <a:pt x="42" y="441"/>
                    <a:pt x="43" y="443"/>
                  </a:cubicBezTo>
                  <a:cubicBezTo>
                    <a:pt x="43" y="444"/>
                    <a:pt x="44" y="445"/>
                    <a:pt x="45" y="445"/>
                  </a:cubicBezTo>
                  <a:cubicBezTo>
                    <a:pt x="47" y="446"/>
                    <a:pt x="48" y="448"/>
                    <a:pt x="50" y="450"/>
                  </a:cubicBezTo>
                  <a:cubicBezTo>
                    <a:pt x="50" y="450"/>
                    <a:pt x="50" y="450"/>
                    <a:pt x="50" y="450"/>
                  </a:cubicBezTo>
                  <a:cubicBezTo>
                    <a:pt x="50" y="451"/>
                    <a:pt x="51" y="451"/>
                    <a:pt x="51" y="451"/>
                  </a:cubicBezTo>
                  <a:cubicBezTo>
                    <a:pt x="53" y="452"/>
                    <a:pt x="55" y="453"/>
                    <a:pt x="57" y="455"/>
                  </a:cubicBezTo>
                  <a:cubicBezTo>
                    <a:pt x="58" y="456"/>
                    <a:pt x="58" y="457"/>
                    <a:pt x="59" y="458"/>
                  </a:cubicBezTo>
                  <a:cubicBezTo>
                    <a:pt x="60" y="463"/>
                    <a:pt x="54" y="465"/>
                    <a:pt x="52" y="466"/>
                  </a:cubicBezTo>
                  <a:cubicBezTo>
                    <a:pt x="51" y="466"/>
                    <a:pt x="51" y="466"/>
                    <a:pt x="50" y="466"/>
                  </a:cubicBezTo>
                  <a:cubicBezTo>
                    <a:pt x="50" y="466"/>
                    <a:pt x="50" y="466"/>
                    <a:pt x="50" y="466"/>
                  </a:cubicBezTo>
                  <a:cubicBezTo>
                    <a:pt x="50" y="466"/>
                    <a:pt x="50" y="466"/>
                    <a:pt x="49" y="466"/>
                  </a:cubicBezTo>
                  <a:cubicBezTo>
                    <a:pt x="49" y="466"/>
                    <a:pt x="49" y="466"/>
                    <a:pt x="49" y="466"/>
                  </a:cubicBezTo>
                  <a:cubicBezTo>
                    <a:pt x="48" y="466"/>
                    <a:pt x="48" y="466"/>
                    <a:pt x="48" y="466"/>
                  </a:cubicBezTo>
                  <a:cubicBezTo>
                    <a:pt x="47" y="466"/>
                    <a:pt x="47" y="465"/>
                    <a:pt x="46" y="465"/>
                  </a:cubicBezTo>
                  <a:cubicBezTo>
                    <a:pt x="46" y="465"/>
                    <a:pt x="45" y="465"/>
                    <a:pt x="44" y="465"/>
                  </a:cubicBezTo>
                  <a:cubicBezTo>
                    <a:pt x="44" y="465"/>
                    <a:pt x="45" y="467"/>
                    <a:pt x="45" y="468"/>
                  </a:cubicBezTo>
                  <a:cubicBezTo>
                    <a:pt x="46" y="470"/>
                    <a:pt x="46" y="471"/>
                    <a:pt x="47" y="473"/>
                  </a:cubicBezTo>
                  <a:cubicBezTo>
                    <a:pt x="47" y="475"/>
                    <a:pt x="48" y="476"/>
                    <a:pt x="48" y="477"/>
                  </a:cubicBezTo>
                  <a:cubicBezTo>
                    <a:pt x="48" y="477"/>
                    <a:pt x="48" y="477"/>
                    <a:pt x="49" y="477"/>
                  </a:cubicBezTo>
                  <a:cubicBezTo>
                    <a:pt x="49" y="477"/>
                    <a:pt x="49" y="477"/>
                    <a:pt x="49" y="477"/>
                  </a:cubicBezTo>
                  <a:cubicBezTo>
                    <a:pt x="50" y="477"/>
                    <a:pt x="51" y="477"/>
                    <a:pt x="52" y="476"/>
                  </a:cubicBezTo>
                  <a:cubicBezTo>
                    <a:pt x="52" y="476"/>
                    <a:pt x="53" y="475"/>
                    <a:pt x="54" y="475"/>
                  </a:cubicBezTo>
                  <a:cubicBezTo>
                    <a:pt x="55" y="474"/>
                    <a:pt x="57" y="474"/>
                    <a:pt x="59" y="474"/>
                  </a:cubicBezTo>
                  <a:cubicBezTo>
                    <a:pt x="60" y="475"/>
                    <a:pt x="61" y="475"/>
                    <a:pt x="61" y="475"/>
                  </a:cubicBezTo>
                  <a:cubicBezTo>
                    <a:pt x="63" y="474"/>
                    <a:pt x="65" y="474"/>
                    <a:pt x="66" y="474"/>
                  </a:cubicBezTo>
                  <a:cubicBezTo>
                    <a:pt x="69" y="474"/>
                    <a:pt x="72" y="474"/>
                    <a:pt x="73" y="476"/>
                  </a:cubicBezTo>
                  <a:cubicBezTo>
                    <a:pt x="74" y="478"/>
                    <a:pt x="75" y="482"/>
                    <a:pt x="75" y="484"/>
                  </a:cubicBezTo>
                  <a:cubicBezTo>
                    <a:pt x="75" y="485"/>
                    <a:pt x="75" y="486"/>
                    <a:pt x="75" y="487"/>
                  </a:cubicBezTo>
                  <a:cubicBezTo>
                    <a:pt x="75" y="487"/>
                    <a:pt x="75" y="488"/>
                    <a:pt x="76" y="489"/>
                  </a:cubicBezTo>
                  <a:cubicBezTo>
                    <a:pt x="76" y="490"/>
                    <a:pt x="77" y="490"/>
                    <a:pt x="77" y="491"/>
                  </a:cubicBezTo>
                  <a:cubicBezTo>
                    <a:pt x="77" y="492"/>
                    <a:pt x="80" y="492"/>
                    <a:pt x="81" y="492"/>
                  </a:cubicBezTo>
                  <a:cubicBezTo>
                    <a:pt x="82" y="492"/>
                    <a:pt x="83" y="492"/>
                    <a:pt x="84" y="492"/>
                  </a:cubicBezTo>
                  <a:cubicBezTo>
                    <a:pt x="87" y="493"/>
                    <a:pt x="92" y="500"/>
                    <a:pt x="91" y="503"/>
                  </a:cubicBezTo>
                  <a:cubicBezTo>
                    <a:pt x="91" y="503"/>
                    <a:pt x="91" y="503"/>
                    <a:pt x="91" y="503"/>
                  </a:cubicBezTo>
                  <a:cubicBezTo>
                    <a:pt x="92" y="503"/>
                    <a:pt x="92" y="503"/>
                    <a:pt x="92" y="503"/>
                  </a:cubicBezTo>
                  <a:cubicBezTo>
                    <a:pt x="94" y="502"/>
                    <a:pt x="96" y="504"/>
                    <a:pt x="98" y="505"/>
                  </a:cubicBezTo>
                  <a:cubicBezTo>
                    <a:pt x="99" y="505"/>
                    <a:pt x="99" y="506"/>
                    <a:pt x="99" y="506"/>
                  </a:cubicBezTo>
                  <a:cubicBezTo>
                    <a:pt x="100" y="506"/>
                    <a:pt x="100" y="506"/>
                    <a:pt x="101" y="506"/>
                  </a:cubicBezTo>
                  <a:cubicBezTo>
                    <a:pt x="101" y="506"/>
                    <a:pt x="102" y="506"/>
                    <a:pt x="103" y="505"/>
                  </a:cubicBezTo>
                  <a:cubicBezTo>
                    <a:pt x="104" y="505"/>
                    <a:pt x="106" y="504"/>
                    <a:pt x="108" y="504"/>
                  </a:cubicBezTo>
                  <a:cubicBezTo>
                    <a:pt x="111" y="504"/>
                    <a:pt x="112" y="505"/>
                    <a:pt x="112" y="506"/>
                  </a:cubicBezTo>
                  <a:cubicBezTo>
                    <a:pt x="112" y="506"/>
                    <a:pt x="114" y="507"/>
                    <a:pt x="114" y="508"/>
                  </a:cubicBezTo>
                  <a:cubicBezTo>
                    <a:pt x="116" y="509"/>
                    <a:pt x="116" y="510"/>
                    <a:pt x="117" y="511"/>
                  </a:cubicBezTo>
                  <a:cubicBezTo>
                    <a:pt x="117" y="511"/>
                    <a:pt x="118" y="511"/>
                    <a:pt x="118" y="511"/>
                  </a:cubicBezTo>
                  <a:cubicBezTo>
                    <a:pt x="121" y="511"/>
                    <a:pt x="124" y="511"/>
                    <a:pt x="126" y="512"/>
                  </a:cubicBezTo>
                  <a:cubicBezTo>
                    <a:pt x="127" y="513"/>
                    <a:pt x="128" y="513"/>
                    <a:pt x="129" y="513"/>
                  </a:cubicBezTo>
                  <a:cubicBezTo>
                    <a:pt x="131" y="514"/>
                    <a:pt x="133" y="514"/>
                    <a:pt x="135" y="515"/>
                  </a:cubicBezTo>
                  <a:cubicBezTo>
                    <a:pt x="136" y="515"/>
                    <a:pt x="137" y="516"/>
                    <a:pt x="138" y="516"/>
                  </a:cubicBezTo>
                  <a:cubicBezTo>
                    <a:pt x="140" y="517"/>
                    <a:pt x="142" y="518"/>
                    <a:pt x="143" y="520"/>
                  </a:cubicBezTo>
                  <a:cubicBezTo>
                    <a:pt x="143" y="523"/>
                    <a:pt x="141" y="524"/>
                    <a:pt x="140" y="525"/>
                  </a:cubicBezTo>
                  <a:cubicBezTo>
                    <a:pt x="141" y="526"/>
                    <a:pt x="142" y="527"/>
                    <a:pt x="142" y="529"/>
                  </a:cubicBezTo>
                  <a:cubicBezTo>
                    <a:pt x="142" y="531"/>
                    <a:pt x="140" y="532"/>
                    <a:pt x="139" y="532"/>
                  </a:cubicBezTo>
                  <a:cubicBezTo>
                    <a:pt x="139" y="532"/>
                    <a:pt x="139" y="532"/>
                    <a:pt x="139" y="532"/>
                  </a:cubicBezTo>
                  <a:cubicBezTo>
                    <a:pt x="139" y="532"/>
                    <a:pt x="139" y="533"/>
                    <a:pt x="139" y="533"/>
                  </a:cubicBezTo>
                  <a:cubicBezTo>
                    <a:pt x="140" y="533"/>
                    <a:pt x="140" y="534"/>
                    <a:pt x="141" y="535"/>
                  </a:cubicBezTo>
                  <a:cubicBezTo>
                    <a:pt x="141" y="536"/>
                    <a:pt x="140" y="538"/>
                    <a:pt x="139" y="540"/>
                  </a:cubicBezTo>
                  <a:cubicBezTo>
                    <a:pt x="139" y="541"/>
                    <a:pt x="139" y="542"/>
                    <a:pt x="139" y="543"/>
                  </a:cubicBezTo>
                  <a:cubicBezTo>
                    <a:pt x="139" y="543"/>
                    <a:pt x="138" y="545"/>
                    <a:pt x="135" y="545"/>
                  </a:cubicBezTo>
                  <a:cubicBezTo>
                    <a:pt x="134" y="545"/>
                    <a:pt x="132" y="545"/>
                    <a:pt x="130" y="544"/>
                  </a:cubicBezTo>
                  <a:cubicBezTo>
                    <a:pt x="129" y="544"/>
                    <a:pt x="128" y="544"/>
                    <a:pt x="127" y="544"/>
                  </a:cubicBezTo>
                  <a:cubicBezTo>
                    <a:pt x="127" y="544"/>
                    <a:pt x="125" y="546"/>
                    <a:pt x="124" y="547"/>
                  </a:cubicBezTo>
                  <a:cubicBezTo>
                    <a:pt x="122" y="548"/>
                    <a:pt x="121" y="549"/>
                    <a:pt x="120" y="550"/>
                  </a:cubicBezTo>
                  <a:cubicBezTo>
                    <a:pt x="120" y="550"/>
                    <a:pt x="120" y="551"/>
                    <a:pt x="120" y="551"/>
                  </a:cubicBezTo>
                  <a:cubicBezTo>
                    <a:pt x="123" y="551"/>
                    <a:pt x="125" y="551"/>
                    <a:pt x="127" y="551"/>
                  </a:cubicBezTo>
                  <a:cubicBezTo>
                    <a:pt x="129" y="551"/>
                    <a:pt x="131" y="551"/>
                    <a:pt x="132" y="552"/>
                  </a:cubicBezTo>
                  <a:cubicBezTo>
                    <a:pt x="132" y="553"/>
                    <a:pt x="132" y="554"/>
                    <a:pt x="132" y="555"/>
                  </a:cubicBezTo>
                  <a:cubicBezTo>
                    <a:pt x="131" y="557"/>
                    <a:pt x="122" y="561"/>
                    <a:pt x="118" y="563"/>
                  </a:cubicBezTo>
                  <a:cubicBezTo>
                    <a:pt x="119" y="563"/>
                    <a:pt x="119" y="563"/>
                    <a:pt x="119" y="563"/>
                  </a:cubicBezTo>
                  <a:cubicBezTo>
                    <a:pt x="121" y="564"/>
                    <a:pt x="122" y="566"/>
                    <a:pt x="122" y="568"/>
                  </a:cubicBezTo>
                  <a:cubicBezTo>
                    <a:pt x="122" y="570"/>
                    <a:pt x="120" y="571"/>
                    <a:pt x="118" y="572"/>
                  </a:cubicBezTo>
                  <a:cubicBezTo>
                    <a:pt x="116" y="573"/>
                    <a:pt x="115" y="573"/>
                    <a:pt x="116" y="574"/>
                  </a:cubicBezTo>
                  <a:cubicBezTo>
                    <a:pt x="116" y="576"/>
                    <a:pt x="116" y="578"/>
                    <a:pt x="114" y="579"/>
                  </a:cubicBezTo>
                  <a:cubicBezTo>
                    <a:pt x="113" y="581"/>
                    <a:pt x="110" y="581"/>
                    <a:pt x="107" y="581"/>
                  </a:cubicBezTo>
                  <a:cubicBezTo>
                    <a:pt x="107" y="581"/>
                    <a:pt x="107" y="581"/>
                    <a:pt x="107" y="581"/>
                  </a:cubicBezTo>
                  <a:cubicBezTo>
                    <a:pt x="107" y="582"/>
                    <a:pt x="107" y="582"/>
                    <a:pt x="108" y="582"/>
                  </a:cubicBezTo>
                  <a:cubicBezTo>
                    <a:pt x="109" y="584"/>
                    <a:pt x="110" y="586"/>
                    <a:pt x="114" y="587"/>
                  </a:cubicBezTo>
                  <a:cubicBezTo>
                    <a:pt x="120" y="589"/>
                    <a:pt x="128" y="594"/>
                    <a:pt x="136" y="603"/>
                  </a:cubicBezTo>
                  <a:cubicBezTo>
                    <a:pt x="136" y="603"/>
                    <a:pt x="137" y="604"/>
                    <a:pt x="137" y="604"/>
                  </a:cubicBezTo>
                  <a:cubicBezTo>
                    <a:pt x="137" y="604"/>
                    <a:pt x="138" y="604"/>
                    <a:pt x="138" y="604"/>
                  </a:cubicBezTo>
                  <a:cubicBezTo>
                    <a:pt x="138" y="604"/>
                    <a:pt x="138" y="604"/>
                    <a:pt x="138" y="603"/>
                  </a:cubicBezTo>
                  <a:cubicBezTo>
                    <a:pt x="139" y="603"/>
                    <a:pt x="139" y="603"/>
                    <a:pt x="139" y="603"/>
                  </a:cubicBezTo>
                  <a:cubicBezTo>
                    <a:pt x="139" y="603"/>
                    <a:pt x="139" y="603"/>
                    <a:pt x="140" y="603"/>
                  </a:cubicBezTo>
                  <a:cubicBezTo>
                    <a:pt x="140" y="603"/>
                    <a:pt x="140" y="603"/>
                    <a:pt x="140" y="603"/>
                  </a:cubicBezTo>
                  <a:cubicBezTo>
                    <a:pt x="140" y="603"/>
                    <a:pt x="140" y="603"/>
                    <a:pt x="141" y="603"/>
                  </a:cubicBezTo>
                  <a:cubicBezTo>
                    <a:pt x="141" y="602"/>
                    <a:pt x="141" y="602"/>
                    <a:pt x="141" y="602"/>
                  </a:cubicBezTo>
                  <a:cubicBezTo>
                    <a:pt x="145" y="602"/>
                    <a:pt x="152" y="604"/>
                    <a:pt x="156" y="607"/>
                  </a:cubicBezTo>
                  <a:cubicBezTo>
                    <a:pt x="156" y="607"/>
                    <a:pt x="157" y="607"/>
                    <a:pt x="161" y="607"/>
                  </a:cubicBezTo>
                  <a:cubicBezTo>
                    <a:pt x="162" y="607"/>
                    <a:pt x="164" y="607"/>
                    <a:pt x="165" y="607"/>
                  </a:cubicBezTo>
                  <a:cubicBezTo>
                    <a:pt x="169" y="607"/>
                    <a:pt x="173" y="607"/>
                    <a:pt x="174" y="609"/>
                  </a:cubicBezTo>
                  <a:cubicBezTo>
                    <a:pt x="175" y="610"/>
                    <a:pt x="178" y="612"/>
                    <a:pt x="179" y="612"/>
                  </a:cubicBezTo>
                  <a:cubicBezTo>
                    <a:pt x="181" y="612"/>
                    <a:pt x="183" y="614"/>
                    <a:pt x="184" y="615"/>
                  </a:cubicBezTo>
                  <a:cubicBezTo>
                    <a:pt x="184" y="615"/>
                    <a:pt x="185" y="616"/>
                    <a:pt x="186" y="616"/>
                  </a:cubicBezTo>
                  <a:cubicBezTo>
                    <a:pt x="187" y="615"/>
                    <a:pt x="190" y="614"/>
                    <a:pt x="198" y="614"/>
                  </a:cubicBezTo>
                  <a:cubicBezTo>
                    <a:pt x="200" y="614"/>
                    <a:pt x="200" y="615"/>
                    <a:pt x="201" y="616"/>
                  </a:cubicBezTo>
                  <a:cubicBezTo>
                    <a:pt x="202" y="616"/>
                    <a:pt x="202" y="616"/>
                    <a:pt x="202" y="616"/>
                  </a:cubicBezTo>
                  <a:cubicBezTo>
                    <a:pt x="205" y="616"/>
                    <a:pt x="205" y="619"/>
                    <a:pt x="206" y="621"/>
                  </a:cubicBezTo>
                  <a:cubicBezTo>
                    <a:pt x="206" y="622"/>
                    <a:pt x="206" y="622"/>
                    <a:pt x="206" y="623"/>
                  </a:cubicBezTo>
                  <a:cubicBezTo>
                    <a:pt x="207" y="623"/>
                    <a:pt x="209" y="624"/>
                    <a:pt x="211" y="625"/>
                  </a:cubicBezTo>
                  <a:cubicBezTo>
                    <a:pt x="212" y="626"/>
                    <a:pt x="212" y="626"/>
                    <a:pt x="213" y="627"/>
                  </a:cubicBezTo>
                  <a:cubicBezTo>
                    <a:pt x="213" y="627"/>
                    <a:pt x="213" y="627"/>
                    <a:pt x="213" y="627"/>
                  </a:cubicBezTo>
                  <a:cubicBezTo>
                    <a:pt x="215" y="627"/>
                    <a:pt x="215" y="628"/>
                    <a:pt x="216" y="628"/>
                  </a:cubicBezTo>
                  <a:cubicBezTo>
                    <a:pt x="216" y="628"/>
                    <a:pt x="216" y="628"/>
                    <a:pt x="216" y="628"/>
                  </a:cubicBezTo>
                  <a:cubicBezTo>
                    <a:pt x="219" y="628"/>
                    <a:pt x="221" y="631"/>
                    <a:pt x="223" y="632"/>
                  </a:cubicBezTo>
                  <a:cubicBezTo>
                    <a:pt x="223" y="633"/>
                    <a:pt x="224" y="634"/>
                    <a:pt x="224" y="634"/>
                  </a:cubicBezTo>
                  <a:cubicBezTo>
                    <a:pt x="225" y="634"/>
                    <a:pt x="225" y="634"/>
                    <a:pt x="225" y="634"/>
                  </a:cubicBezTo>
                  <a:cubicBezTo>
                    <a:pt x="225" y="634"/>
                    <a:pt x="225" y="634"/>
                    <a:pt x="226" y="634"/>
                  </a:cubicBezTo>
                  <a:cubicBezTo>
                    <a:pt x="226" y="634"/>
                    <a:pt x="226" y="634"/>
                    <a:pt x="226" y="634"/>
                  </a:cubicBezTo>
                  <a:cubicBezTo>
                    <a:pt x="226" y="634"/>
                    <a:pt x="227" y="634"/>
                    <a:pt x="227" y="635"/>
                  </a:cubicBezTo>
                  <a:cubicBezTo>
                    <a:pt x="227" y="635"/>
                    <a:pt x="228" y="635"/>
                    <a:pt x="228" y="635"/>
                  </a:cubicBezTo>
                  <a:cubicBezTo>
                    <a:pt x="229" y="633"/>
                    <a:pt x="230" y="633"/>
                    <a:pt x="232" y="632"/>
                  </a:cubicBezTo>
                  <a:cubicBezTo>
                    <a:pt x="232" y="632"/>
                    <a:pt x="233" y="632"/>
                    <a:pt x="233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4" y="631"/>
                    <a:pt x="234" y="631"/>
                    <a:pt x="234" y="631"/>
                  </a:cubicBezTo>
                  <a:cubicBezTo>
                    <a:pt x="234" y="631"/>
                    <a:pt x="234" y="631"/>
                    <a:pt x="234" y="631"/>
                  </a:cubicBezTo>
                  <a:cubicBezTo>
                    <a:pt x="226" y="621"/>
                    <a:pt x="222" y="614"/>
                    <a:pt x="222" y="611"/>
                  </a:cubicBezTo>
                  <a:cubicBezTo>
                    <a:pt x="222" y="610"/>
                    <a:pt x="222" y="609"/>
                    <a:pt x="222" y="608"/>
                  </a:cubicBezTo>
                  <a:cubicBezTo>
                    <a:pt x="223" y="604"/>
                    <a:pt x="223" y="601"/>
                    <a:pt x="218" y="597"/>
                  </a:cubicBezTo>
                  <a:cubicBezTo>
                    <a:pt x="216" y="595"/>
                    <a:pt x="215" y="593"/>
                    <a:pt x="215" y="591"/>
                  </a:cubicBezTo>
                  <a:cubicBezTo>
                    <a:pt x="214" y="588"/>
                    <a:pt x="217" y="585"/>
                    <a:pt x="220" y="582"/>
                  </a:cubicBezTo>
                  <a:cubicBezTo>
                    <a:pt x="221" y="581"/>
                    <a:pt x="222" y="579"/>
                    <a:pt x="224" y="578"/>
                  </a:cubicBezTo>
                  <a:cubicBezTo>
                    <a:pt x="227" y="574"/>
                    <a:pt x="232" y="572"/>
                    <a:pt x="237" y="569"/>
                  </a:cubicBezTo>
                  <a:cubicBezTo>
                    <a:pt x="238" y="569"/>
                    <a:pt x="240" y="568"/>
                    <a:pt x="241" y="567"/>
                  </a:cubicBezTo>
                  <a:cubicBezTo>
                    <a:pt x="241" y="567"/>
                    <a:pt x="241" y="567"/>
                    <a:pt x="241" y="567"/>
                  </a:cubicBezTo>
                  <a:cubicBezTo>
                    <a:pt x="237" y="565"/>
                    <a:pt x="235" y="563"/>
                    <a:pt x="235" y="561"/>
                  </a:cubicBezTo>
                  <a:cubicBezTo>
                    <a:pt x="235" y="560"/>
                    <a:pt x="236" y="559"/>
                    <a:pt x="238" y="558"/>
                  </a:cubicBezTo>
                  <a:cubicBezTo>
                    <a:pt x="239" y="558"/>
                    <a:pt x="239" y="558"/>
                    <a:pt x="239" y="558"/>
                  </a:cubicBezTo>
                  <a:cubicBezTo>
                    <a:pt x="238" y="557"/>
                    <a:pt x="237" y="555"/>
                    <a:pt x="236" y="554"/>
                  </a:cubicBezTo>
                  <a:cubicBezTo>
                    <a:pt x="234" y="553"/>
                    <a:pt x="233" y="551"/>
                    <a:pt x="232" y="550"/>
                  </a:cubicBezTo>
                  <a:cubicBezTo>
                    <a:pt x="232" y="549"/>
                    <a:pt x="231" y="547"/>
                    <a:pt x="230" y="547"/>
                  </a:cubicBezTo>
                  <a:cubicBezTo>
                    <a:pt x="230" y="547"/>
                    <a:pt x="230" y="547"/>
                    <a:pt x="229" y="547"/>
                  </a:cubicBezTo>
                  <a:cubicBezTo>
                    <a:pt x="229" y="547"/>
                    <a:pt x="229" y="547"/>
                    <a:pt x="229" y="547"/>
                  </a:cubicBezTo>
                  <a:cubicBezTo>
                    <a:pt x="228" y="547"/>
                    <a:pt x="227" y="547"/>
                    <a:pt x="226" y="547"/>
                  </a:cubicBezTo>
                  <a:cubicBezTo>
                    <a:pt x="226" y="547"/>
                    <a:pt x="225" y="547"/>
                    <a:pt x="224" y="547"/>
                  </a:cubicBezTo>
                  <a:cubicBezTo>
                    <a:pt x="224" y="547"/>
                    <a:pt x="223" y="547"/>
                    <a:pt x="223" y="547"/>
                  </a:cubicBezTo>
                  <a:cubicBezTo>
                    <a:pt x="222" y="548"/>
                    <a:pt x="221" y="548"/>
                    <a:pt x="220" y="547"/>
                  </a:cubicBezTo>
                  <a:cubicBezTo>
                    <a:pt x="220" y="547"/>
                    <a:pt x="219" y="547"/>
                    <a:pt x="219" y="546"/>
                  </a:cubicBezTo>
                  <a:cubicBezTo>
                    <a:pt x="218" y="546"/>
                    <a:pt x="218" y="545"/>
                    <a:pt x="218" y="543"/>
                  </a:cubicBezTo>
                  <a:cubicBezTo>
                    <a:pt x="218" y="542"/>
                    <a:pt x="218" y="541"/>
                    <a:pt x="218" y="539"/>
                  </a:cubicBezTo>
                  <a:cubicBezTo>
                    <a:pt x="218" y="539"/>
                    <a:pt x="217" y="538"/>
                    <a:pt x="217" y="538"/>
                  </a:cubicBezTo>
                  <a:cubicBezTo>
                    <a:pt x="216" y="538"/>
                    <a:pt x="216" y="538"/>
                    <a:pt x="216" y="538"/>
                  </a:cubicBezTo>
                  <a:cubicBezTo>
                    <a:pt x="214" y="538"/>
                    <a:pt x="213" y="537"/>
                    <a:pt x="212" y="536"/>
                  </a:cubicBezTo>
                  <a:cubicBezTo>
                    <a:pt x="212" y="535"/>
                    <a:pt x="211" y="534"/>
                    <a:pt x="212" y="532"/>
                  </a:cubicBezTo>
                  <a:cubicBezTo>
                    <a:pt x="212" y="531"/>
                    <a:pt x="214" y="527"/>
                    <a:pt x="216" y="526"/>
                  </a:cubicBezTo>
                  <a:cubicBezTo>
                    <a:pt x="217" y="526"/>
                    <a:pt x="217" y="525"/>
                    <a:pt x="218" y="525"/>
                  </a:cubicBezTo>
                  <a:cubicBezTo>
                    <a:pt x="218" y="525"/>
                    <a:pt x="218" y="525"/>
                    <a:pt x="218" y="525"/>
                  </a:cubicBezTo>
                  <a:cubicBezTo>
                    <a:pt x="217" y="524"/>
                    <a:pt x="216" y="524"/>
                    <a:pt x="215" y="523"/>
                  </a:cubicBezTo>
                  <a:cubicBezTo>
                    <a:pt x="215" y="522"/>
                    <a:pt x="214" y="520"/>
                    <a:pt x="215" y="518"/>
                  </a:cubicBezTo>
                  <a:cubicBezTo>
                    <a:pt x="216" y="516"/>
                    <a:pt x="218" y="515"/>
                    <a:pt x="219" y="514"/>
                  </a:cubicBezTo>
                  <a:cubicBezTo>
                    <a:pt x="221" y="513"/>
                    <a:pt x="221" y="513"/>
                    <a:pt x="221" y="512"/>
                  </a:cubicBezTo>
                  <a:cubicBezTo>
                    <a:pt x="221" y="508"/>
                    <a:pt x="224" y="505"/>
                    <a:pt x="227" y="505"/>
                  </a:cubicBezTo>
                  <a:cubicBezTo>
                    <a:pt x="228" y="505"/>
                    <a:pt x="229" y="505"/>
                    <a:pt x="231" y="506"/>
                  </a:cubicBezTo>
                  <a:cubicBezTo>
                    <a:pt x="232" y="507"/>
                    <a:pt x="233" y="509"/>
                    <a:pt x="234" y="511"/>
                  </a:cubicBezTo>
                  <a:cubicBezTo>
                    <a:pt x="235" y="512"/>
                    <a:pt x="236" y="514"/>
                    <a:pt x="237" y="514"/>
                  </a:cubicBezTo>
                  <a:cubicBezTo>
                    <a:pt x="237" y="514"/>
                    <a:pt x="238" y="514"/>
                    <a:pt x="238" y="514"/>
                  </a:cubicBezTo>
                  <a:cubicBezTo>
                    <a:pt x="238" y="513"/>
                    <a:pt x="239" y="513"/>
                    <a:pt x="239" y="513"/>
                  </a:cubicBezTo>
                  <a:cubicBezTo>
                    <a:pt x="239" y="512"/>
                    <a:pt x="238" y="511"/>
                    <a:pt x="238" y="510"/>
                  </a:cubicBezTo>
                  <a:cubicBezTo>
                    <a:pt x="238" y="510"/>
                    <a:pt x="238" y="509"/>
                    <a:pt x="237" y="509"/>
                  </a:cubicBezTo>
                  <a:cubicBezTo>
                    <a:pt x="237" y="507"/>
                    <a:pt x="236" y="505"/>
                    <a:pt x="238" y="503"/>
                  </a:cubicBezTo>
                  <a:cubicBezTo>
                    <a:pt x="238" y="502"/>
                    <a:pt x="240" y="501"/>
                    <a:pt x="242" y="500"/>
                  </a:cubicBezTo>
                  <a:cubicBezTo>
                    <a:pt x="243" y="500"/>
                    <a:pt x="244" y="500"/>
                    <a:pt x="244" y="498"/>
                  </a:cubicBezTo>
                  <a:cubicBezTo>
                    <a:pt x="244" y="497"/>
                    <a:pt x="245" y="495"/>
                    <a:pt x="248" y="495"/>
                  </a:cubicBezTo>
                  <a:cubicBezTo>
                    <a:pt x="251" y="495"/>
                    <a:pt x="255" y="492"/>
                    <a:pt x="257" y="491"/>
                  </a:cubicBezTo>
                  <a:cubicBezTo>
                    <a:pt x="258" y="490"/>
                    <a:pt x="259" y="490"/>
                    <a:pt x="260" y="490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4" y="488"/>
                    <a:pt x="267" y="486"/>
                    <a:pt x="270" y="487"/>
                  </a:cubicBezTo>
                  <a:cubicBezTo>
                    <a:pt x="270" y="487"/>
                    <a:pt x="271" y="488"/>
                    <a:pt x="271" y="488"/>
                  </a:cubicBezTo>
                  <a:cubicBezTo>
                    <a:pt x="272" y="488"/>
                    <a:pt x="272" y="489"/>
                    <a:pt x="273" y="489"/>
                  </a:cubicBezTo>
                  <a:cubicBezTo>
                    <a:pt x="273" y="489"/>
                    <a:pt x="273" y="489"/>
                    <a:pt x="273" y="488"/>
                  </a:cubicBezTo>
                  <a:cubicBezTo>
                    <a:pt x="274" y="486"/>
                    <a:pt x="276" y="485"/>
                    <a:pt x="279" y="485"/>
                  </a:cubicBezTo>
                  <a:cubicBezTo>
                    <a:pt x="281" y="485"/>
                    <a:pt x="284" y="486"/>
                    <a:pt x="285" y="488"/>
                  </a:cubicBezTo>
                  <a:cubicBezTo>
                    <a:pt x="285" y="488"/>
                    <a:pt x="288" y="489"/>
                    <a:pt x="289" y="489"/>
                  </a:cubicBezTo>
                  <a:cubicBezTo>
                    <a:pt x="292" y="490"/>
                    <a:pt x="295" y="490"/>
                    <a:pt x="297" y="491"/>
                  </a:cubicBezTo>
                  <a:cubicBezTo>
                    <a:pt x="298" y="492"/>
                    <a:pt x="298" y="492"/>
                    <a:pt x="298" y="492"/>
                  </a:cubicBezTo>
                  <a:cubicBezTo>
                    <a:pt x="303" y="495"/>
                    <a:pt x="306" y="498"/>
                    <a:pt x="307" y="500"/>
                  </a:cubicBezTo>
                  <a:cubicBezTo>
                    <a:pt x="308" y="498"/>
                    <a:pt x="309" y="498"/>
                    <a:pt x="310" y="498"/>
                  </a:cubicBezTo>
                  <a:cubicBezTo>
                    <a:pt x="312" y="498"/>
                    <a:pt x="313" y="499"/>
                    <a:pt x="316" y="501"/>
                  </a:cubicBezTo>
                  <a:cubicBezTo>
                    <a:pt x="317" y="501"/>
                    <a:pt x="319" y="502"/>
                    <a:pt x="320" y="502"/>
                  </a:cubicBezTo>
                  <a:cubicBezTo>
                    <a:pt x="322" y="502"/>
                    <a:pt x="323" y="501"/>
                    <a:pt x="324" y="501"/>
                  </a:cubicBezTo>
                  <a:cubicBezTo>
                    <a:pt x="325" y="498"/>
                    <a:pt x="330" y="495"/>
                    <a:pt x="334" y="495"/>
                  </a:cubicBezTo>
                  <a:cubicBezTo>
                    <a:pt x="336" y="495"/>
                    <a:pt x="337" y="496"/>
                    <a:pt x="338" y="496"/>
                  </a:cubicBezTo>
                  <a:cubicBezTo>
                    <a:pt x="338" y="497"/>
                    <a:pt x="338" y="497"/>
                    <a:pt x="338" y="497"/>
                  </a:cubicBezTo>
                  <a:cubicBezTo>
                    <a:pt x="339" y="497"/>
                    <a:pt x="340" y="498"/>
                    <a:pt x="340" y="498"/>
                  </a:cubicBezTo>
                  <a:cubicBezTo>
                    <a:pt x="340" y="498"/>
                    <a:pt x="340" y="498"/>
                    <a:pt x="341" y="497"/>
                  </a:cubicBezTo>
                  <a:cubicBezTo>
                    <a:pt x="343" y="495"/>
                    <a:pt x="346" y="494"/>
                    <a:pt x="349" y="494"/>
                  </a:cubicBezTo>
                  <a:cubicBezTo>
                    <a:pt x="352" y="494"/>
                    <a:pt x="355" y="496"/>
                    <a:pt x="356" y="498"/>
                  </a:cubicBezTo>
                  <a:cubicBezTo>
                    <a:pt x="356" y="499"/>
                    <a:pt x="357" y="500"/>
                    <a:pt x="361" y="500"/>
                  </a:cubicBezTo>
                  <a:cubicBezTo>
                    <a:pt x="364" y="500"/>
                    <a:pt x="365" y="502"/>
                    <a:pt x="366" y="503"/>
                  </a:cubicBezTo>
                  <a:cubicBezTo>
                    <a:pt x="366" y="503"/>
                    <a:pt x="366" y="503"/>
                    <a:pt x="366" y="504"/>
                  </a:cubicBezTo>
                  <a:cubicBezTo>
                    <a:pt x="366" y="503"/>
                    <a:pt x="367" y="503"/>
                    <a:pt x="367" y="502"/>
                  </a:cubicBezTo>
                  <a:cubicBezTo>
                    <a:pt x="367" y="501"/>
                    <a:pt x="368" y="500"/>
                    <a:pt x="369" y="499"/>
                  </a:cubicBezTo>
                  <a:cubicBezTo>
                    <a:pt x="369" y="499"/>
                    <a:pt x="370" y="498"/>
                    <a:pt x="371" y="498"/>
                  </a:cubicBezTo>
                  <a:cubicBezTo>
                    <a:pt x="371" y="498"/>
                    <a:pt x="371" y="498"/>
                    <a:pt x="371" y="498"/>
                  </a:cubicBezTo>
                  <a:cubicBezTo>
                    <a:pt x="373" y="499"/>
                    <a:pt x="374" y="499"/>
                    <a:pt x="375" y="500"/>
                  </a:cubicBezTo>
                  <a:cubicBezTo>
                    <a:pt x="376" y="501"/>
                    <a:pt x="378" y="502"/>
                    <a:pt x="379" y="502"/>
                  </a:cubicBezTo>
                  <a:cubicBezTo>
                    <a:pt x="383" y="502"/>
                    <a:pt x="384" y="501"/>
                    <a:pt x="384" y="500"/>
                  </a:cubicBezTo>
                  <a:cubicBezTo>
                    <a:pt x="384" y="496"/>
                    <a:pt x="384" y="494"/>
                    <a:pt x="383" y="494"/>
                  </a:cubicBezTo>
                  <a:cubicBezTo>
                    <a:pt x="382" y="494"/>
                    <a:pt x="380" y="493"/>
                    <a:pt x="379" y="493"/>
                  </a:cubicBezTo>
                  <a:cubicBezTo>
                    <a:pt x="378" y="492"/>
                    <a:pt x="377" y="491"/>
                    <a:pt x="375" y="491"/>
                  </a:cubicBezTo>
                  <a:cubicBezTo>
                    <a:pt x="372" y="491"/>
                    <a:pt x="370" y="488"/>
                    <a:pt x="369" y="486"/>
                  </a:cubicBezTo>
                  <a:cubicBezTo>
                    <a:pt x="369" y="484"/>
                    <a:pt x="370" y="482"/>
                    <a:pt x="372" y="482"/>
                  </a:cubicBezTo>
                  <a:cubicBezTo>
                    <a:pt x="375" y="480"/>
                    <a:pt x="377" y="479"/>
                    <a:pt x="378" y="478"/>
                  </a:cubicBezTo>
                  <a:cubicBezTo>
                    <a:pt x="377" y="477"/>
                    <a:pt x="376" y="473"/>
                    <a:pt x="377" y="470"/>
                  </a:cubicBezTo>
                  <a:cubicBezTo>
                    <a:pt x="378" y="469"/>
                    <a:pt x="379" y="468"/>
                    <a:pt x="381" y="467"/>
                  </a:cubicBezTo>
                  <a:cubicBezTo>
                    <a:pt x="382" y="467"/>
                    <a:pt x="384" y="467"/>
                    <a:pt x="385" y="467"/>
                  </a:cubicBezTo>
                  <a:cubicBezTo>
                    <a:pt x="386" y="467"/>
                    <a:pt x="387" y="467"/>
                    <a:pt x="387" y="467"/>
                  </a:cubicBezTo>
                  <a:cubicBezTo>
                    <a:pt x="385" y="466"/>
                    <a:pt x="383" y="465"/>
                    <a:pt x="382" y="463"/>
                  </a:cubicBezTo>
                  <a:cubicBezTo>
                    <a:pt x="380" y="461"/>
                    <a:pt x="379" y="453"/>
                    <a:pt x="382" y="451"/>
                  </a:cubicBezTo>
                  <a:cubicBezTo>
                    <a:pt x="383" y="451"/>
                    <a:pt x="384" y="451"/>
                    <a:pt x="385" y="451"/>
                  </a:cubicBezTo>
                  <a:cubicBezTo>
                    <a:pt x="386" y="451"/>
                    <a:pt x="386" y="451"/>
                    <a:pt x="387" y="451"/>
                  </a:cubicBezTo>
                  <a:cubicBezTo>
                    <a:pt x="389" y="451"/>
                    <a:pt x="391" y="451"/>
                    <a:pt x="392" y="451"/>
                  </a:cubicBezTo>
                  <a:cubicBezTo>
                    <a:pt x="393" y="450"/>
                    <a:pt x="395" y="450"/>
                    <a:pt x="397" y="450"/>
                  </a:cubicBezTo>
                  <a:cubicBezTo>
                    <a:pt x="398" y="450"/>
                    <a:pt x="399" y="450"/>
                    <a:pt x="400" y="450"/>
                  </a:cubicBezTo>
                  <a:cubicBezTo>
                    <a:pt x="402" y="450"/>
                    <a:pt x="403" y="450"/>
                    <a:pt x="404" y="450"/>
                  </a:cubicBezTo>
                  <a:cubicBezTo>
                    <a:pt x="404" y="450"/>
                    <a:pt x="404" y="450"/>
                    <a:pt x="405" y="449"/>
                  </a:cubicBezTo>
                  <a:cubicBezTo>
                    <a:pt x="409" y="446"/>
                    <a:pt x="418" y="445"/>
                    <a:pt x="423" y="445"/>
                  </a:cubicBezTo>
                  <a:cubicBezTo>
                    <a:pt x="425" y="445"/>
                    <a:pt x="427" y="445"/>
                    <a:pt x="429" y="444"/>
                  </a:cubicBezTo>
                  <a:cubicBezTo>
                    <a:pt x="431" y="443"/>
                    <a:pt x="432" y="442"/>
                    <a:pt x="434" y="442"/>
                  </a:cubicBezTo>
                  <a:cubicBezTo>
                    <a:pt x="440" y="441"/>
                    <a:pt x="448" y="440"/>
                    <a:pt x="450" y="439"/>
                  </a:cubicBezTo>
                  <a:cubicBezTo>
                    <a:pt x="451" y="439"/>
                    <a:pt x="452" y="438"/>
                    <a:pt x="455" y="438"/>
                  </a:cubicBezTo>
                  <a:cubicBezTo>
                    <a:pt x="457" y="437"/>
                    <a:pt x="464" y="436"/>
                    <a:pt x="465" y="435"/>
                  </a:cubicBezTo>
                  <a:cubicBezTo>
                    <a:pt x="466" y="431"/>
                    <a:pt x="476" y="430"/>
                    <a:pt x="478" y="430"/>
                  </a:cubicBezTo>
                  <a:cubicBezTo>
                    <a:pt x="480" y="430"/>
                    <a:pt x="481" y="430"/>
                    <a:pt x="482" y="430"/>
                  </a:cubicBezTo>
                  <a:cubicBezTo>
                    <a:pt x="485" y="432"/>
                    <a:pt x="487" y="432"/>
                    <a:pt x="489" y="432"/>
                  </a:cubicBezTo>
                  <a:cubicBezTo>
                    <a:pt x="491" y="431"/>
                    <a:pt x="496" y="432"/>
                    <a:pt x="498" y="434"/>
                  </a:cubicBezTo>
                  <a:cubicBezTo>
                    <a:pt x="499" y="436"/>
                    <a:pt x="499" y="437"/>
                    <a:pt x="499" y="438"/>
                  </a:cubicBezTo>
                  <a:cubicBezTo>
                    <a:pt x="499" y="439"/>
                    <a:pt x="499" y="440"/>
                    <a:pt x="500" y="442"/>
                  </a:cubicBezTo>
                  <a:cubicBezTo>
                    <a:pt x="500" y="443"/>
                    <a:pt x="501" y="445"/>
                    <a:pt x="501" y="446"/>
                  </a:cubicBezTo>
                  <a:cubicBezTo>
                    <a:pt x="501" y="448"/>
                    <a:pt x="500" y="449"/>
                    <a:pt x="499" y="449"/>
                  </a:cubicBezTo>
                  <a:cubicBezTo>
                    <a:pt x="499" y="449"/>
                    <a:pt x="499" y="449"/>
                    <a:pt x="499" y="449"/>
                  </a:cubicBezTo>
                  <a:cubicBezTo>
                    <a:pt x="500" y="449"/>
                    <a:pt x="500" y="449"/>
                    <a:pt x="500" y="449"/>
                  </a:cubicBezTo>
                  <a:cubicBezTo>
                    <a:pt x="503" y="449"/>
                    <a:pt x="506" y="448"/>
                    <a:pt x="506" y="448"/>
                  </a:cubicBezTo>
                  <a:cubicBezTo>
                    <a:pt x="507" y="446"/>
                    <a:pt x="509" y="446"/>
                    <a:pt x="509" y="446"/>
                  </a:cubicBezTo>
                  <a:cubicBezTo>
                    <a:pt x="512" y="446"/>
                    <a:pt x="513" y="448"/>
                    <a:pt x="514" y="451"/>
                  </a:cubicBezTo>
                  <a:cubicBezTo>
                    <a:pt x="515" y="450"/>
                    <a:pt x="516" y="449"/>
                    <a:pt x="517" y="449"/>
                  </a:cubicBezTo>
                  <a:cubicBezTo>
                    <a:pt x="518" y="449"/>
                    <a:pt x="521" y="450"/>
                    <a:pt x="522" y="452"/>
                  </a:cubicBezTo>
                  <a:cubicBezTo>
                    <a:pt x="522" y="452"/>
                    <a:pt x="523" y="451"/>
                    <a:pt x="523" y="451"/>
                  </a:cubicBezTo>
                  <a:cubicBezTo>
                    <a:pt x="524" y="451"/>
                    <a:pt x="525" y="451"/>
                    <a:pt x="526" y="451"/>
                  </a:cubicBezTo>
                  <a:cubicBezTo>
                    <a:pt x="527" y="451"/>
                    <a:pt x="529" y="452"/>
                    <a:pt x="529" y="454"/>
                  </a:cubicBezTo>
                  <a:cubicBezTo>
                    <a:pt x="529" y="456"/>
                    <a:pt x="527" y="457"/>
                    <a:pt x="526" y="458"/>
                  </a:cubicBezTo>
                  <a:cubicBezTo>
                    <a:pt x="525" y="459"/>
                    <a:pt x="524" y="459"/>
                    <a:pt x="524" y="460"/>
                  </a:cubicBezTo>
                  <a:cubicBezTo>
                    <a:pt x="524" y="460"/>
                    <a:pt x="524" y="460"/>
                    <a:pt x="524" y="460"/>
                  </a:cubicBezTo>
                  <a:cubicBezTo>
                    <a:pt x="524" y="460"/>
                    <a:pt x="525" y="459"/>
                    <a:pt x="526" y="459"/>
                  </a:cubicBezTo>
                  <a:cubicBezTo>
                    <a:pt x="527" y="458"/>
                    <a:pt x="529" y="457"/>
                    <a:pt x="531" y="457"/>
                  </a:cubicBezTo>
                  <a:cubicBezTo>
                    <a:pt x="531" y="457"/>
                    <a:pt x="531" y="457"/>
                    <a:pt x="532" y="457"/>
                  </a:cubicBezTo>
                  <a:cubicBezTo>
                    <a:pt x="532" y="457"/>
                    <a:pt x="532" y="457"/>
                    <a:pt x="532" y="457"/>
                  </a:cubicBezTo>
                  <a:cubicBezTo>
                    <a:pt x="533" y="457"/>
                    <a:pt x="536" y="456"/>
                    <a:pt x="538" y="455"/>
                  </a:cubicBezTo>
                  <a:cubicBezTo>
                    <a:pt x="540" y="454"/>
                    <a:pt x="541" y="453"/>
                    <a:pt x="543" y="452"/>
                  </a:cubicBezTo>
                  <a:cubicBezTo>
                    <a:pt x="545" y="452"/>
                    <a:pt x="548" y="450"/>
                    <a:pt x="550" y="449"/>
                  </a:cubicBezTo>
                  <a:cubicBezTo>
                    <a:pt x="551" y="448"/>
                    <a:pt x="552" y="447"/>
                    <a:pt x="553" y="447"/>
                  </a:cubicBezTo>
                  <a:cubicBezTo>
                    <a:pt x="554" y="446"/>
                    <a:pt x="555" y="446"/>
                    <a:pt x="557" y="445"/>
                  </a:cubicBezTo>
                  <a:cubicBezTo>
                    <a:pt x="557" y="445"/>
                    <a:pt x="558" y="445"/>
                    <a:pt x="558" y="445"/>
                  </a:cubicBezTo>
                  <a:cubicBezTo>
                    <a:pt x="560" y="445"/>
                    <a:pt x="563" y="446"/>
                    <a:pt x="563" y="447"/>
                  </a:cubicBezTo>
                  <a:cubicBezTo>
                    <a:pt x="563" y="448"/>
                    <a:pt x="564" y="449"/>
                    <a:pt x="563" y="451"/>
                  </a:cubicBezTo>
                  <a:cubicBezTo>
                    <a:pt x="562" y="452"/>
                    <a:pt x="561" y="452"/>
                    <a:pt x="561" y="453"/>
                  </a:cubicBezTo>
                  <a:cubicBezTo>
                    <a:pt x="561" y="453"/>
                    <a:pt x="562" y="455"/>
                    <a:pt x="565" y="456"/>
                  </a:cubicBezTo>
                  <a:cubicBezTo>
                    <a:pt x="572" y="458"/>
                    <a:pt x="580" y="470"/>
                    <a:pt x="585" y="478"/>
                  </a:cubicBezTo>
                  <a:cubicBezTo>
                    <a:pt x="587" y="481"/>
                    <a:pt x="587" y="481"/>
                    <a:pt x="587" y="481"/>
                  </a:cubicBezTo>
                  <a:cubicBezTo>
                    <a:pt x="589" y="484"/>
                    <a:pt x="591" y="488"/>
                    <a:pt x="593" y="492"/>
                  </a:cubicBezTo>
                  <a:cubicBezTo>
                    <a:pt x="594" y="495"/>
                    <a:pt x="596" y="499"/>
                    <a:pt x="597" y="500"/>
                  </a:cubicBezTo>
                  <a:cubicBezTo>
                    <a:pt x="597" y="500"/>
                    <a:pt x="598" y="499"/>
                    <a:pt x="598" y="498"/>
                  </a:cubicBezTo>
                  <a:cubicBezTo>
                    <a:pt x="599" y="497"/>
                    <a:pt x="600" y="495"/>
                    <a:pt x="601" y="494"/>
                  </a:cubicBezTo>
                  <a:cubicBezTo>
                    <a:pt x="602" y="494"/>
                    <a:pt x="602" y="493"/>
                    <a:pt x="603" y="493"/>
                  </a:cubicBezTo>
                  <a:cubicBezTo>
                    <a:pt x="606" y="493"/>
                    <a:pt x="608" y="495"/>
                    <a:pt x="610" y="497"/>
                  </a:cubicBezTo>
                  <a:cubicBezTo>
                    <a:pt x="611" y="498"/>
                    <a:pt x="612" y="499"/>
                    <a:pt x="613" y="499"/>
                  </a:cubicBezTo>
                  <a:cubicBezTo>
                    <a:pt x="614" y="500"/>
                    <a:pt x="615" y="500"/>
                    <a:pt x="616" y="500"/>
                  </a:cubicBezTo>
                  <a:cubicBezTo>
                    <a:pt x="618" y="501"/>
                    <a:pt x="621" y="502"/>
                    <a:pt x="622" y="501"/>
                  </a:cubicBezTo>
                  <a:cubicBezTo>
                    <a:pt x="623" y="501"/>
                    <a:pt x="624" y="501"/>
                    <a:pt x="625" y="500"/>
                  </a:cubicBezTo>
                  <a:cubicBezTo>
                    <a:pt x="629" y="499"/>
                    <a:pt x="633" y="497"/>
                    <a:pt x="635" y="498"/>
                  </a:cubicBezTo>
                  <a:cubicBezTo>
                    <a:pt x="636" y="498"/>
                    <a:pt x="636" y="499"/>
                    <a:pt x="637" y="499"/>
                  </a:cubicBezTo>
                  <a:cubicBezTo>
                    <a:pt x="639" y="500"/>
                    <a:pt x="642" y="501"/>
                    <a:pt x="643" y="505"/>
                  </a:cubicBezTo>
                  <a:cubicBezTo>
                    <a:pt x="645" y="509"/>
                    <a:pt x="647" y="510"/>
                    <a:pt x="649" y="510"/>
                  </a:cubicBezTo>
                  <a:cubicBezTo>
                    <a:pt x="650" y="510"/>
                    <a:pt x="653" y="510"/>
                    <a:pt x="653" y="516"/>
                  </a:cubicBezTo>
                  <a:cubicBezTo>
                    <a:pt x="653" y="517"/>
                    <a:pt x="656" y="519"/>
                    <a:pt x="657" y="519"/>
                  </a:cubicBezTo>
                  <a:cubicBezTo>
                    <a:pt x="659" y="519"/>
                    <a:pt x="664" y="518"/>
                    <a:pt x="665" y="517"/>
                  </a:cubicBezTo>
                  <a:cubicBezTo>
                    <a:pt x="666" y="516"/>
                    <a:pt x="667" y="516"/>
                    <a:pt x="668" y="516"/>
                  </a:cubicBezTo>
                  <a:cubicBezTo>
                    <a:pt x="670" y="516"/>
                    <a:pt x="671" y="517"/>
                    <a:pt x="672" y="519"/>
                  </a:cubicBezTo>
                  <a:cubicBezTo>
                    <a:pt x="672" y="519"/>
                    <a:pt x="672" y="520"/>
                    <a:pt x="672" y="520"/>
                  </a:cubicBezTo>
                  <a:cubicBezTo>
                    <a:pt x="672" y="520"/>
                    <a:pt x="672" y="520"/>
                    <a:pt x="672" y="521"/>
                  </a:cubicBezTo>
                  <a:cubicBezTo>
                    <a:pt x="673" y="521"/>
                    <a:pt x="673" y="521"/>
                    <a:pt x="673" y="521"/>
                  </a:cubicBezTo>
                  <a:cubicBezTo>
                    <a:pt x="673" y="522"/>
                    <a:pt x="673" y="522"/>
                    <a:pt x="673" y="522"/>
                  </a:cubicBezTo>
                  <a:cubicBezTo>
                    <a:pt x="674" y="522"/>
                    <a:pt x="674" y="522"/>
                    <a:pt x="674" y="523"/>
                  </a:cubicBezTo>
                  <a:cubicBezTo>
                    <a:pt x="674" y="523"/>
                    <a:pt x="674" y="523"/>
                    <a:pt x="674" y="523"/>
                  </a:cubicBezTo>
                  <a:cubicBezTo>
                    <a:pt x="675" y="523"/>
                    <a:pt x="675" y="523"/>
                    <a:pt x="675" y="523"/>
                  </a:cubicBezTo>
                  <a:cubicBezTo>
                    <a:pt x="675" y="523"/>
                    <a:pt x="675" y="523"/>
                    <a:pt x="675" y="523"/>
                  </a:cubicBezTo>
                  <a:cubicBezTo>
                    <a:pt x="675" y="523"/>
                    <a:pt x="675" y="523"/>
                    <a:pt x="675" y="523"/>
                  </a:cubicBezTo>
                  <a:cubicBezTo>
                    <a:pt x="676" y="523"/>
                    <a:pt x="677" y="523"/>
                    <a:pt x="678" y="524"/>
                  </a:cubicBezTo>
                  <a:cubicBezTo>
                    <a:pt x="678" y="524"/>
                    <a:pt x="678" y="524"/>
                    <a:pt x="678" y="524"/>
                  </a:cubicBezTo>
                  <a:cubicBezTo>
                    <a:pt x="678" y="524"/>
                    <a:pt x="679" y="524"/>
                    <a:pt x="680" y="524"/>
                  </a:cubicBezTo>
                  <a:cubicBezTo>
                    <a:pt x="680" y="524"/>
                    <a:pt x="680" y="524"/>
                    <a:pt x="680" y="524"/>
                  </a:cubicBezTo>
                  <a:cubicBezTo>
                    <a:pt x="680" y="524"/>
                    <a:pt x="680" y="524"/>
                    <a:pt x="680" y="524"/>
                  </a:cubicBezTo>
                  <a:cubicBezTo>
                    <a:pt x="680" y="524"/>
                    <a:pt x="680" y="524"/>
                    <a:pt x="680" y="523"/>
                  </a:cubicBezTo>
                  <a:cubicBezTo>
                    <a:pt x="680" y="523"/>
                    <a:pt x="680" y="523"/>
                    <a:pt x="680" y="523"/>
                  </a:cubicBezTo>
                  <a:cubicBezTo>
                    <a:pt x="681" y="522"/>
                    <a:pt x="683" y="521"/>
                    <a:pt x="689" y="520"/>
                  </a:cubicBezTo>
                  <a:cubicBezTo>
                    <a:pt x="694" y="519"/>
                    <a:pt x="697" y="518"/>
                    <a:pt x="698" y="517"/>
                  </a:cubicBezTo>
                  <a:cubicBezTo>
                    <a:pt x="699" y="514"/>
                    <a:pt x="701" y="513"/>
                    <a:pt x="704" y="513"/>
                  </a:cubicBezTo>
                  <a:cubicBezTo>
                    <a:pt x="705" y="512"/>
                    <a:pt x="706" y="512"/>
                    <a:pt x="707" y="511"/>
                  </a:cubicBezTo>
                  <a:cubicBezTo>
                    <a:pt x="708" y="510"/>
                    <a:pt x="709" y="509"/>
                    <a:pt x="711" y="508"/>
                  </a:cubicBezTo>
                  <a:cubicBezTo>
                    <a:pt x="712" y="508"/>
                    <a:pt x="713" y="507"/>
                    <a:pt x="714" y="507"/>
                  </a:cubicBezTo>
                  <a:cubicBezTo>
                    <a:pt x="715" y="505"/>
                    <a:pt x="717" y="504"/>
                    <a:pt x="719" y="504"/>
                  </a:cubicBezTo>
                  <a:cubicBezTo>
                    <a:pt x="720" y="504"/>
                    <a:pt x="721" y="503"/>
                    <a:pt x="721" y="503"/>
                  </a:cubicBezTo>
                  <a:cubicBezTo>
                    <a:pt x="723" y="501"/>
                    <a:pt x="727" y="501"/>
                    <a:pt x="728" y="501"/>
                  </a:cubicBezTo>
                  <a:cubicBezTo>
                    <a:pt x="730" y="501"/>
                    <a:pt x="731" y="501"/>
                    <a:pt x="732" y="501"/>
                  </a:cubicBezTo>
                  <a:cubicBezTo>
                    <a:pt x="734" y="502"/>
                    <a:pt x="744" y="504"/>
                    <a:pt x="746" y="504"/>
                  </a:cubicBezTo>
                  <a:cubicBezTo>
                    <a:pt x="747" y="504"/>
                    <a:pt x="747" y="504"/>
                    <a:pt x="747" y="504"/>
                  </a:cubicBezTo>
                  <a:cubicBezTo>
                    <a:pt x="749" y="504"/>
                    <a:pt x="750" y="506"/>
                    <a:pt x="751" y="508"/>
                  </a:cubicBezTo>
                  <a:cubicBezTo>
                    <a:pt x="751" y="509"/>
                    <a:pt x="751" y="510"/>
                    <a:pt x="751" y="510"/>
                  </a:cubicBezTo>
                  <a:cubicBezTo>
                    <a:pt x="752" y="510"/>
                    <a:pt x="753" y="511"/>
                    <a:pt x="754" y="512"/>
                  </a:cubicBezTo>
                  <a:cubicBezTo>
                    <a:pt x="756" y="512"/>
                    <a:pt x="758" y="514"/>
                    <a:pt x="759" y="514"/>
                  </a:cubicBezTo>
                  <a:cubicBezTo>
                    <a:pt x="760" y="513"/>
                    <a:pt x="762" y="512"/>
                    <a:pt x="765" y="512"/>
                  </a:cubicBezTo>
                  <a:cubicBezTo>
                    <a:pt x="767" y="512"/>
                    <a:pt x="768" y="512"/>
                    <a:pt x="770" y="513"/>
                  </a:cubicBezTo>
                  <a:cubicBezTo>
                    <a:pt x="770" y="514"/>
                    <a:pt x="771" y="514"/>
                    <a:pt x="771" y="514"/>
                  </a:cubicBezTo>
                  <a:cubicBezTo>
                    <a:pt x="773" y="515"/>
                    <a:pt x="774" y="516"/>
                    <a:pt x="775" y="516"/>
                  </a:cubicBezTo>
                  <a:cubicBezTo>
                    <a:pt x="776" y="515"/>
                    <a:pt x="778" y="514"/>
                    <a:pt x="780" y="513"/>
                  </a:cubicBezTo>
                  <a:cubicBezTo>
                    <a:pt x="780" y="513"/>
                    <a:pt x="781" y="513"/>
                    <a:pt x="782" y="512"/>
                  </a:cubicBezTo>
                  <a:cubicBezTo>
                    <a:pt x="783" y="512"/>
                    <a:pt x="784" y="512"/>
                    <a:pt x="785" y="511"/>
                  </a:cubicBezTo>
                  <a:cubicBezTo>
                    <a:pt x="785" y="511"/>
                    <a:pt x="786" y="508"/>
                    <a:pt x="785" y="507"/>
                  </a:cubicBezTo>
                  <a:cubicBezTo>
                    <a:pt x="783" y="506"/>
                    <a:pt x="781" y="499"/>
                    <a:pt x="780" y="497"/>
                  </a:cubicBezTo>
                  <a:cubicBezTo>
                    <a:pt x="780" y="494"/>
                    <a:pt x="782" y="493"/>
                    <a:pt x="784" y="492"/>
                  </a:cubicBezTo>
                  <a:cubicBezTo>
                    <a:pt x="784" y="491"/>
                    <a:pt x="785" y="491"/>
                    <a:pt x="785" y="490"/>
                  </a:cubicBezTo>
                  <a:cubicBezTo>
                    <a:pt x="786" y="488"/>
                    <a:pt x="788" y="487"/>
                    <a:pt x="790" y="486"/>
                  </a:cubicBezTo>
                  <a:cubicBezTo>
                    <a:pt x="791" y="486"/>
                    <a:pt x="791" y="486"/>
                    <a:pt x="792" y="485"/>
                  </a:cubicBezTo>
                  <a:cubicBezTo>
                    <a:pt x="792" y="485"/>
                    <a:pt x="792" y="485"/>
                    <a:pt x="792" y="484"/>
                  </a:cubicBezTo>
                  <a:cubicBezTo>
                    <a:pt x="793" y="483"/>
                    <a:pt x="794" y="481"/>
                    <a:pt x="796" y="481"/>
                  </a:cubicBezTo>
                  <a:cubicBezTo>
                    <a:pt x="797" y="481"/>
                    <a:pt x="797" y="481"/>
                    <a:pt x="798" y="481"/>
                  </a:cubicBezTo>
                  <a:cubicBezTo>
                    <a:pt x="798" y="482"/>
                    <a:pt x="805" y="484"/>
                    <a:pt x="807" y="485"/>
                  </a:cubicBezTo>
                  <a:cubicBezTo>
                    <a:pt x="807" y="486"/>
                    <a:pt x="810" y="486"/>
                    <a:pt x="812" y="486"/>
                  </a:cubicBezTo>
                  <a:cubicBezTo>
                    <a:pt x="815" y="486"/>
                    <a:pt x="819" y="488"/>
                    <a:pt x="822" y="490"/>
                  </a:cubicBezTo>
                  <a:cubicBezTo>
                    <a:pt x="822" y="490"/>
                    <a:pt x="824" y="491"/>
                    <a:pt x="826" y="491"/>
                  </a:cubicBezTo>
                  <a:cubicBezTo>
                    <a:pt x="829" y="491"/>
                    <a:pt x="832" y="492"/>
                    <a:pt x="833" y="494"/>
                  </a:cubicBezTo>
                  <a:cubicBezTo>
                    <a:pt x="834" y="495"/>
                    <a:pt x="834" y="497"/>
                    <a:pt x="834" y="499"/>
                  </a:cubicBezTo>
                  <a:cubicBezTo>
                    <a:pt x="834" y="501"/>
                    <a:pt x="834" y="503"/>
                    <a:pt x="835" y="503"/>
                  </a:cubicBezTo>
                  <a:cubicBezTo>
                    <a:pt x="837" y="506"/>
                    <a:pt x="839" y="508"/>
                    <a:pt x="839" y="508"/>
                  </a:cubicBezTo>
                  <a:cubicBezTo>
                    <a:pt x="841" y="507"/>
                    <a:pt x="843" y="508"/>
                    <a:pt x="846" y="509"/>
                  </a:cubicBezTo>
                  <a:cubicBezTo>
                    <a:pt x="847" y="510"/>
                    <a:pt x="849" y="511"/>
                    <a:pt x="850" y="511"/>
                  </a:cubicBezTo>
                  <a:cubicBezTo>
                    <a:pt x="850" y="511"/>
                    <a:pt x="852" y="510"/>
                    <a:pt x="853" y="509"/>
                  </a:cubicBezTo>
                  <a:cubicBezTo>
                    <a:pt x="855" y="508"/>
                    <a:pt x="856" y="507"/>
                    <a:pt x="858" y="507"/>
                  </a:cubicBezTo>
                  <a:cubicBezTo>
                    <a:pt x="859" y="507"/>
                    <a:pt x="860" y="507"/>
                    <a:pt x="862" y="506"/>
                  </a:cubicBezTo>
                  <a:cubicBezTo>
                    <a:pt x="865" y="506"/>
                    <a:pt x="867" y="505"/>
                    <a:pt x="869" y="506"/>
                  </a:cubicBezTo>
                  <a:cubicBezTo>
                    <a:pt x="869" y="506"/>
                    <a:pt x="871" y="506"/>
                    <a:pt x="872" y="507"/>
                  </a:cubicBezTo>
                  <a:cubicBezTo>
                    <a:pt x="874" y="507"/>
                    <a:pt x="877" y="508"/>
                    <a:pt x="878" y="508"/>
                  </a:cubicBezTo>
                  <a:cubicBezTo>
                    <a:pt x="879" y="508"/>
                    <a:pt x="879" y="508"/>
                    <a:pt x="880" y="508"/>
                  </a:cubicBezTo>
                  <a:cubicBezTo>
                    <a:pt x="881" y="508"/>
                    <a:pt x="888" y="508"/>
                    <a:pt x="889" y="511"/>
                  </a:cubicBezTo>
                  <a:cubicBezTo>
                    <a:pt x="889" y="512"/>
                    <a:pt x="891" y="512"/>
                    <a:pt x="892" y="512"/>
                  </a:cubicBezTo>
                  <a:cubicBezTo>
                    <a:pt x="895" y="513"/>
                    <a:pt x="899" y="514"/>
                    <a:pt x="899" y="517"/>
                  </a:cubicBezTo>
                  <a:cubicBezTo>
                    <a:pt x="899" y="517"/>
                    <a:pt x="900" y="518"/>
                    <a:pt x="901" y="518"/>
                  </a:cubicBezTo>
                  <a:cubicBezTo>
                    <a:pt x="902" y="519"/>
                    <a:pt x="904" y="520"/>
                    <a:pt x="905" y="522"/>
                  </a:cubicBezTo>
                  <a:cubicBezTo>
                    <a:pt x="905" y="522"/>
                    <a:pt x="907" y="522"/>
                    <a:pt x="908" y="523"/>
                  </a:cubicBezTo>
                  <a:cubicBezTo>
                    <a:pt x="909" y="523"/>
                    <a:pt x="910" y="523"/>
                    <a:pt x="911" y="523"/>
                  </a:cubicBezTo>
                  <a:cubicBezTo>
                    <a:pt x="914" y="523"/>
                    <a:pt x="916" y="523"/>
                    <a:pt x="917" y="523"/>
                  </a:cubicBezTo>
                  <a:cubicBezTo>
                    <a:pt x="918" y="524"/>
                    <a:pt x="918" y="524"/>
                    <a:pt x="918" y="524"/>
                  </a:cubicBezTo>
                  <a:cubicBezTo>
                    <a:pt x="919" y="524"/>
                    <a:pt x="921" y="525"/>
                    <a:pt x="925" y="525"/>
                  </a:cubicBezTo>
                  <a:cubicBezTo>
                    <a:pt x="928" y="525"/>
                    <a:pt x="930" y="524"/>
                    <a:pt x="931" y="524"/>
                  </a:cubicBezTo>
                  <a:cubicBezTo>
                    <a:pt x="931" y="523"/>
                    <a:pt x="934" y="523"/>
                    <a:pt x="938" y="522"/>
                  </a:cubicBezTo>
                  <a:cubicBezTo>
                    <a:pt x="941" y="522"/>
                    <a:pt x="945" y="521"/>
                    <a:pt x="946" y="520"/>
                  </a:cubicBezTo>
                  <a:cubicBezTo>
                    <a:pt x="947" y="519"/>
                    <a:pt x="949" y="519"/>
                    <a:pt x="951" y="519"/>
                  </a:cubicBezTo>
                  <a:cubicBezTo>
                    <a:pt x="952" y="519"/>
                    <a:pt x="953" y="518"/>
                    <a:pt x="954" y="518"/>
                  </a:cubicBezTo>
                  <a:cubicBezTo>
                    <a:pt x="954" y="516"/>
                    <a:pt x="957" y="514"/>
                    <a:pt x="960" y="513"/>
                  </a:cubicBezTo>
                  <a:cubicBezTo>
                    <a:pt x="961" y="512"/>
                    <a:pt x="963" y="512"/>
                    <a:pt x="964" y="511"/>
                  </a:cubicBezTo>
                  <a:cubicBezTo>
                    <a:pt x="964" y="511"/>
                    <a:pt x="965" y="510"/>
                    <a:pt x="965" y="510"/>
                  </a:cubicBezTo>
                  <a:cubicBezTo>
                    <a:pt x="968" y="509"/>
                    <a:pt x="970" y="509"/>
                    <a:pt x="971" y="509"/>
                  </a:cubicBezTo>
                  <a:cubicBezTo>
                    <a:pt x="971" y="509"/>
                    <a:pt x="971" y="509"/>
                    <a:pt x="971" y="509"/>
                  </a:cubicBezTo>
                  <a:cubicBezTo>
                    <a:pt x="971" y="509"/>
                    <a:pt x="971" y="509"/>
                    <a:pt x="971" y="509"/>
                  </a:cubicBezTo>
                  <a:cubicBezTo>
                    <a:pt x="973" y="509"/>
                    <a:pt x="975" y="509"/>
                    <a:pt x="977" y="510"/>
                  </a:cubicBezTo>
                  <a:cubicBezTo>
                    <a:pt x="979" y="510"/>
                    <a:pt x="980" y="511"/>
                    <a:pt x="981" y="513"/>
                  </a:cubicBezTo>
                  <a:cubicBezTo>
                    <a:pt x="981" y="513"/>
                    <a:pt x="983" y="514"/>
                    <a:pt x="985" y="514"/>
                  </a:cubicBezTo>
                  <a:cubicBezTo>
                    <a:pt x="986" y="514"/>
                    <a:pt x="987" y="514"/>
                    <a:pt x="988" y="513"/>
                  </a:cubicBezTo>
                  <a:cubicBezTo>
                    <a:pt x="988" y="513"/>
                    <a:pt x="989" y="513"/>
                    <a:pt x="990" y="513"/>
                  </a:cubicBezTo>
                  <a:cubicBezTo>
                    <a:pt x="990" y="513"/>
                    <a:pt x="990" y="513"/>
                    <a:pt x="990" y="513"/>
                  </a:cubicBezTo>
                  <a:cubicBezTo>
                    <a:pt x="990" y="513"/>
                    <a:pt x="990" y="513"/>
                    <a:pt x="991" y="513"/>
                  </a:cubicBezTo>
                  <a:cubicBezTo>
                    <a:pt x="992" y="513"/>
                    <a:pt x="994" y="513"/>
                    <a:pt x="996" y="514"/>
                  </a:cubicBezTo>
                  <a:cubicBezTo>
                    <a:pt x="996" y="513"/>
                    <a:pt x="996" y="513"/>
                    <a:pt x="996" y="513"/>
                  </a:cubicBezTo>
                  <a:cubicBezTo>
                    <a:pt x="996" y="514"/>
                    <a:pt x="996" y="514"/>
                    <a:pt x="996" y="514"/>
                  </a:cubicBezTo>
                  <a:cubicBezTo>
                    <a:pt x="997" y="514"/>
                    <a:pt x="998" y="514"/>
                    <a:pt x="998" y="514"/>
                  </a:cubicBezTo>
                  <a:cubicBezTo>
                    <a:pt x="999" y="515"/>
                    <a:pt x="999" y="515"/>
                    <a:pt x="999" y="515"/>
                  </a:cubicBezTo>
                  <a:cubicBezTo>
                    <a:pt x="999" y="515"/>
                    <a:pt x="999" y="515"/>
                    <a:pt x="999" y="515"/>
                  </a:cubicBezTo>
                  <a:cubicBezTo>
                    <a:pt x="999" y="515"/>
                    <a:pt x="999" y="515"/>
                    <a:pt x="999" y="515"/>
                  </a:cubicBezTo>
                  <a:cubicBezTo>
                    <a:pt x="1000" y="516"/>
                    <a:pt x="1000" y="516"/>
                    <a:pt x="1000" y="516"/>
                  </a:cubicBezTo>
                  <a:cubicBezTo>
                    <a:pt x="1000" y="516"/>
                    <a:pt x="1000" y="516"/>
                    <a:pt x="1000" y="516"/>
                  </a:cubicBezTo>
                  <a:cubicBezTo>
                    <a:pt x="1001" y="516"/>
                    <a:pt x="1001" y="517"/>
                    <a:pt x="1001" y="517"/>
                  </a:cubicBezTo>
                  <a:cubicBezTo>
                    <a:pt x="1001" y="517"/>
                    <a:pt x="1001" y="517"/>
                    <a:pt x="1001" y="517"/>
                  </a:cubicBezTo>
                  <a:cubicBezTo>
                    <a:pt x="1001" y="517"/>
                    <a:pt x="1001" y="517"/>
                    <a:pt x="1001" y="517"/>
                  </a:cubicBezTo>
                  <a:cubicBezTo>
                    <a:pt x="1001" y="518"/>
                    <a:pt x="1002" y="518"/>
                    <a:pt x="1002" y="518"/>
                  </a:cubicBezTo>
                  <a:cubicBezTo>
                    <a:pt x="1002" y="518"/>
                    <a:pt x="1002" y="518"/>
                    <a:pt x="1002" y="518"/>
                  </a:cubicBezTo>
                  <a:cubicBezTo>
                    <a:pt x="1002" y="518"/>
                    <a:pt x="1002" y="518"/>
                    <a:pt x="1003" y="518"/>
                  </a:cubicBezTo>
                  <a:cubicBezTo>
                    <a:pt x="1003" y="518"/>
                    <a:pt x="1003" y="518"/>
                    <a:pt x="1003" y="518"/>
                  </a:cubicBezTo>
                  <a:cubicBezTo>
                    <a:pt x="1003" y="518"/>
                    <a:pt x="1003" y="518"/>
                    <a:pt x="1003" y="518"/>
                  </a:cubicBezTo>
                  <a:cubicBezTo>
                    <a:pt x="1004" y="518"/>
                    <a:pt x="1004" y="518"/>
                    <a:pt x="1004" y="518"/>
                  </a:cubicBezTo>
                  <a:cubicBezTo>
                    <a:pt x="1004" y="518"/>
                    <a:pt x="1004" y="518"/>
                    <a:pt x="1004" y="518"/>
                  </a:cubicBezTo>
                  <a:cubicBezTo>
                    <a:pt x="1004" y="519"/>
                    <a:pt x="1005" y="519"/>
                    <a:pt x="1005" y="519"/>
                  </a:cubicBezTo>
                  <a:cubicBezTo>
                    <a:pt x="1005" y="519"/>
                    <a:pt x="1005" y="519"/>
                    <a:pt x="1005" y="519"/>
                  </a:cubicBezTo>
                  <a:cubicBezTo>
                    <a:pt x="1006" y="519"/>
                    <a:pt x="1007" y="519"/>
                    <a:pt x="1009" y="519"/>
                  </a:cubicBezTo>
                  <a:cubicBezTo>
                    <a:pt x="1009" y="519"/>
                    <a:pt x="1009" y="519"/>
                    <a:pt x="1009" y="519"/>
                  </a:cubicBezTo>
                  <a:cubicBezTo>
                    <a:pt x="1010" y="519"/>
                    <a:pt x="1012" y="518"/>
                    <a:pt x="1013" y="517"/>
                  </a:cubicBezTo>
                  <a:cubicBezTo>
                    <a:pt x="1017" y="515"/>
                    <a:pt x="1019" y="514"/>
                    <a:pt x="1020" y="513"/>
                  </a:cubicBezTo>
                  <a:cubicBezTo>
                    <a:pt x="1022" y="513"/>
                    <a:pt x="1023" y="512"/>
                    <a:pt x="1024" y="511"/>
                  </a:cubicBezTo>
                  <a:cubicBezTo>
                    <a:pt x="1024" y="511"/>
                    <a:pt x="1024" y="511"/>
                    <a:pt x="1024" y="511"/>
                  </a:cubicBezTo>
                  <a:cubicBezTo>
                    <a:pt x="1024" y="510"/>
                    <a:pt x="1024" y="510"/>
                    <a:pt x="1024" y="509"/>
                  </a:cubicBezTo>
                  <a:cubicBezTo>
                    <a:pt x="1024" y="507"/>
                    <a:pt x="1025" y="505"/>
                    <a:pt x="1027" y="502"/>
                  </a:cubicBezTo>
                  <a:cubicBezTo>
                    <a:pt x="1028" y="501"/>
                    <a:pt x="1028" y="500"/>
                    <a:pt x="1029" y="499"/>
                  </a:cubicBezTo>
                  <a:cubicBezTo>
                    <a:pt x="1029" y="499"/>
                    <a:pt x="1029" y="498"/>
                    <a:pt x="1029" y="498"/>
                  </a:cubicBezTo>
                  <a:cubicBezTo>
                    <a:pt x="1030" y="495"/>
                    <a:pt x="1035" y="487"/>
                    <a:pt x="1037" y="486"/>
                  </a:cubicBezTo>
                  <a:cubicBezTo>
                    <a:pt x="1039" y="486"/>
                    <a:pt x="1041" y="483"/>
                    <a:pt x="1041" y="482"/>
                  </a:cubicBezTo>
                  <a:cubicBezTo>
                    <a:pt x="1041" y="482"/>
                    <a:pt x="1041" y="481"/>
                    <a:pt x="1041" y="481"/>
                  </a:cubicBezTo>
                  <a:cubicBezTo>
                    <a:pt x="1041" y="481"/>
                    <a:pt x="1041" y="481"/>
                    <a:pt x="1041" y="480"/>
                  </a:cubicBezTo>
                  <a:cubicBezTo>
                    <a:pt x="1041" y="480"/>
                    <a:pt x="1041" y="480"/>
                    <a:pt x="1041" y="480"/>
                  </a:cubicBezTo>
                  <a:cubicBezTo>
                    <a:pt x="1040" y="479"/>
                    <a:pt x="1040" y="479"/>
                    <a:pt x="1040" y="479"/>
                  </a:cubicBezTo>
                  <a:cubicBezTo>
                    <a:pt x="1040" y="479"/>
                    <a:pt x="1040" y="479"/>
                    <a:pt x="1040" y="478"/>
                  </a:cubicBezTo>
                  <a:cubicBezTo>
                    <a:pt x="1040" y="478"/>
                    <a:pt x="1040" y="478"/>
                    <a:pt x="1040" y="478"/>
                  </a:cubicBezTo>
                  <a:cubicBezTo>
                    <a:pt x="1040" y="478"/>
                    <a:pt x="1040" y="478"/>
                    <a:pt x="1040" y="478"/>
                  </a:cubicBezTo>
                  <a:cubicBezTo>
                    <a:pt x="1040" y="478"/>
                    <a:pt x="1040" y="477"/>
                    <a:pt x="1040" y="477"/>
                  </a:cubicBezTo>
                  <a:cubicBezTo>
                    <a:pt x="1040" y="477"/>
                    <a:pt x="1040" y="477"/>
                    <a:pt x="1040" y="477"/>
                  </a:cubicBezTo>
                  <a:cubicBezTo>
                    <a:pt x="1040" y="477"/>
                    <a:pt x="1040" y="477"/>
                    <a:pt x="1040" y="477"/>
                  </a:cubicBezTo>
                  <a:cubicBezTo>
                    <a:pt x="1040" y="477"/>
                    <a:pt x="1040" y="477"/>
                    <a:pt x="1039" y="476"/>
                  </a:cubicBezTo>
                  <a:cubicBezTo>
                    <a:pt x="1039" y="476"/>
                    <a:pt x="1039" y="476"/>
                    <a:pt x="1039" y="476"/>
                  </a:cubicBezTo>
                  <a:cubicBezTo>
                    <a:pt x="1039" y="476"/>
                    <a:pt x="1039" y="476"/>
                    <a:pt x="1039" y="476"/>
                  </a:cubicBezTo>
                  <a:cubicBezTo>
                    <a:pt x="1039" y="476"/>
                    <a:pt x="1039" y="476"/>
                    <a:pt x="1039" y="476"/>
                  </a:cubicBezTo>
                  <a:cubicBezTo>
                    <a:pt x="1038" y="476"/>
                    <a:pt x="1036" y="476"/>
                    <a:pt x="1035" y="474"/>
                  </a:cubicBezTo>
                  <a:cubicBezTo>
                    <a:pt x="1034" y="473"/>
                    <a:pt x="1035" y="470"/>
                    <a:pt x="1037" y="467"/>
                  </a:cubicBezTo>
                  <a:cubicBezTo>
                    <a:pt x="1040" y="463"/>
                    <a:pt x="1044" y="461"/>
                    <a:pt x="1050" y="461"/>
                  </a:cubicBezTo>
                  <a:cubicBezTo>
                    <a:pt x="1051" y="461"/>
                    <a:pt x="1052" y="461"/>
                    <a:pt x="1053" y="462"/>
                  </a:cubicBezTo>
                  <a:cubicBezTo>
                    <a:pt x="1053" y="462"/>
                    <a:pt x="1053" y="462"/>
                    <a:pt x="1053" y="462"/>
                  </a:cubicBezTo>
                  <a:cubicBezTo>
                    <a:pt x="1053" y="462"/>
                    <a:pt x="1054" y="461"/>
                    <a:pt x="1055" y="461"/>
                  </a:cubicBezTo>
                  <a:cubicBezTo>
                    <a:pt x="1059" y="461"/>
                    <a:pt x="1067" y="459"/>
                    <a:pt x="1070" y="460"/>
                  </a:cubicBezTo>
                  <a:cubicBezTo>
                    <a:pt x="1072" y="461"/>
                    <a:pt x="1073" y="461"/>
                    <a:pt x="1074" y="461"/>
                  </a:cubicBezTo>
                  <a:cubicBezTo>
                    <a:pt x="1076" y="461"/>
                    <a:pt x="1076" y="461"/>
                    <a:pt x="1076" y="461"/>
                  </a:cubicBezTo>
                  <a:cubicBezTo>
                    <a:pt x="1078" y="461"/>
                    <a:pt x="1080" y="461"/>
                    <a:pt x="1083" y="462"/>
                  </a:cubicBezTo>
                  <a:cubicBezTo>
                    <a:pt x="1085" y="464"/>
                    <a:pt x="1088" y="464"/>
                    <a:pt x="1091" y="464"/>
                  </a:cubicBezTo>
                  <a:cubicBezTo>
                    <a:pt x="1094" y="465"/>
                    <a:pt x="1096" y="465"/>
                    <a:pt x="1098" y="467"/>
                  </a:cubicBezTo>
                  <a:cubicBezTo>
                    <a:pt x="1098" y="468"/>
                    <a:pt x="1099" y="468"/>
                    <a:pt x="1100" y="469"/>
                  </a:cubicBezTo>
                  <a:cubicBezTo>
                    <a:pt x="1103" y="471"/>
                    <a:pt x="1106" y="473"/>
                    <a:pt x="1105" y="477"/>
                  </a:cubicBezTo>
                  <a:cubicBezTo>
                    <a:pt x="1105" y="477"/>
                    <a:pt x="1105" y="478"/>
                    <a:pt x="1105" y="478"/>
                  </a:cubicBezTo>
                  <a:cubicBezTo>
                    <a:pt x="1105" y="478"/>
                    <a:pt x="1106" y="478"/>
                    <a:pt x="1106" y="478"/>
                  </a:cubicBezTo>
                  <a:cubicBezTo>
                    <a:pt x="1107" y="479"/>
                    <a:pt x="1110" y="481"/>
                    <a:pt x="1111" y="487"/>
                  </a:cubicBezTo>
                  <a:cubicBezTo>
                    <a:pt x="1112" y="491"/>
                    <a:pt x="1113" y="493"/>
                    <a:pt x="1115" y="495"/>
                  </a:cubicBezTo>
                  <a:cubicBezTo>
                    <a:pt x="1116" y="496"/>
                    <a:pt x="1117" y="498"/>
                    <a:pt x="1117" y="500"/>
                  </a:cubicBezTo>
                  <a:cubicBezTo>
                    <a:pt x="1118" y="501"/>
                    <a:pt x="1119" y="504"/>
                    <a:pt x="1120" y="506"/>
                  </a:cubicBezTo>
                  <a:cubicBezTo>
                    <a:pt x="1122" y="510"/>
                    <a:pt x="1124" y="512"/>
                    <a:pt x="1123" y="514"/>
                  </a:cubicBezTo>
                  <a:cubicBezTo>
                    <a:pt x="1123" y="515"/>
                    <a:pt x="1122" y="517"/>
                    <a:pt x="1123" y="517"/>
                  </a:cubicBezTo>
                  <a:cubicBezTo>
                    <a:pt x="1123" y="518"/>
                    <a:pt x="1124" y="518"/>
                    <a:pt x="1126" y="518"/>
                  </a:cubicBezTo>
                  <a:cubicBezTo>
                    <a:pt x="1129" y="518"/>
                    <a:pt x="1132" y="520"/>
                    <a:pt x="1134" y="521"/>
                  </a:cubicBezTo>
                  <a:cubicBezTo>
                    <a:pt x="1135" y="522"/>
                    <a:pt x="1136" y="522"/>
                    <a:pt x="1136" y="522"/>
                  </a:cubicBezTo>
                  <a:cubicBezTo>
                    <a:pt x="1136" y="522"/>
                    <a:pt x="1137" y="522"/>
                    <a:pt x="1137" y="522"/>
                  </a:cubicBezTo>
                  <a:cubicBezTo>
                    <a:pt x="1137" y="522"/>
                    <a:pt x="1137" y="522"/>
                    <a:pt x="1137" y="522"/>
                  </a:cubicBezTo>
                  <a:cubicBezTo>
                    <a:pt x="1137" y="522"/>
                    <a:pt x="1137" y="522"/>
                    <a:pt x="1137" y="522"/>
                  </a:cubicBezTo>
                  <a:cubicBezTo>
                    <a:pt x="1139" y="522"/>
                    <a:pt x="1143" y="524"/>
                    <a:pt x="1146" y="526"/>
                  </a:cubicBezTo>
                  <a:cubicBezTo>
                    <a:pt x="1147" y="526"/>
                    <a:pt x="1148" y="527"/>
                    <a:pt x="1149" y="528"/>
                  </a:cubicBezTo>
                  <a:cubicBezTo>
                    <a:pt x="1150" y="529"/>
                    <a:pt x="1152" y="529"/>
                    <a:pt x="1153" y="530"/>
                  </a:cubicBezTo>
                  <a:cubicBezTo>
                    <a:pt x="1154" y="530"/>
                    <a:pt x="1155" y="530"/>
                    <a:pt x="1155" y="531"/>
                  </a:cubicBezTo>
                  <a:cubicBezTo>
                    <a:pt x="1157" y="531"/>
                    <a:pt x="1158" y="532"/>
                    <a:pt x="1158" y="535"/>
                  </a:cubicBezTo>
                  <a:cubicBezTo>
                    <a:pt x="1158" y="535"/>
                    <a:pt x="1158" y="536"/>
                    <a:pt x="1158" y="537"/>
                  </a:cubicBezTo>
                  <a:cubicBezTo>
                    <a:pt x="1158" y="538"/>
                    <a:pt x="1159" y="538"/>
                    <a:pt x="1159" y="539"/>
                  </a:cubicBezTo>
                  <a:cubicBezTo>
                    <a:pt x="1159" y="540"/>
                    <a:pt x="1160" y="542"/>
                    <a:pt x="1160" y="543"/>
                  </a:cubicBezTo>
                  <a:cubicBezTo>
                    <a:pt x="1160" y="544"/>
                    <a:pt x="1160" y="544"/>
                    <a:pt x="1160" y="544"/>
                  </a:cubicBezTo>
                  <a:cubicBezTo>
                    <a:pt x="1160" y="545"/>
                    <a:pt x="1163" y="547"/>
                    <a:pt x="1167" y="547"/>
                  </a:cubicBezTo>
                  <a:cubicBezTo>
                    <a:pt x="1168" y="547"/>
                    <a:pt x="1168" y="547"/>
                    <a:pt x="1169" y="547"/>
                  </a:cubicBezTo>
                  <a:cubicBezTo>
                    <a:pt x="1170" y="546"/>
                    <a:pt x="1172" y="546"/>
                    <a:pt x="1173" y="547"/>
                  </a:cubicBezTo>
                  <a:cubicBezTo>
                    <a:pt x="1174" y="547"/>
                    <a:pt x="1175" y="547"/>
                    <a:pt x="1175" y="547"/>
                  </a:cubicBezTo>
                  <a:cubicBezTo>
                    <a:pt x="1176" y="547"/>
                    <a:pt x="1177" y="546"/>
                    <a:pt x="1177" y="545"/>
                  </a:cubicBezTo>
                  <a:cubicBezTo>
                    <a:pt x="1179" y="542"/>
                    <a:pt x="1183" y="541"/>
                    <a:pt x="1186" y="541"/>
                  </a:cubicBezTo>
                  <a:cubicBezTo>
                    <a:pt x="1187" y="541"/>
                    <a:pt x="1188" y="541"/>
                    <a:pt x="1189" y="541"/>
                  </a:cubicBezTo>
                  <a:cubicBezTo>
                    <a:pt x="1190" y="540"/>
                    <a:pt x="1193" y="539"/>
                    <a:pt x="1195" y="539"/>
                  </a:cubicBezTo>
                  <a:cubicBezTo>
                    <a:pt x="1197" y="539"/>
                    <a:pt x="1199" y="539"/>
                    <a:pt x="1200" y="540"/>
                  </a:cubicBezTo>
                  <a:cubicBezTo>
                    <a:pt x="1201" y="541"/>
                    <a:pt x="1201" y="543"/>
                    <a:pt x="1201" y="545"/>
                  </a:cubicBezTo>
                  <a:cubicBezTo>
                    <a:pt x="1201" y="547"/>
                    <a:pt x="1202" y="548"/>
                    <a:pt x="1202" y="550"/>
                  </a:cubicBezTo>
                  <a:cubicBezTo>
                    <a:pt x="1203" y="551"/>
                    <a:pt x="1204" y="554"/>
                    <a:pt x="1200" y="556"/>
                  </a:cubicBezTo>
                  <a:cubicBezTo>
                    <a:pt x="1198" y="557"/>
                    <a:pt x="1197" y="564"/>
                    <a:pt x="1196" y="567"/>
                  </a:cubicBezTo>
                  <a:cubicBezTo>
                    <a:pt x="1196" y="568"/>
                    <a:pt x="1195" y="568"/>
                    <a:pt x="1195" y="569"/>
                  </a:cubicBezTo>
                  <a:cubicBezTo>
                    <a:pt x="1195" y="571"/>
                    <a:pt x="1193" y="573"/>
                    <a:pt x="1191" y="574"/>
                  </a:cubicBezTo>
                  <a:cubicBezTo>
                    <a:pt x="1190" y="575"/>
                    <a:pt x="1189" y="576"/>
                    <a:pt x="1189" y="577"/>
                  </a:cubicBezTo>
                  <a:cubicBezTo>
                    <a:pt x="1188" y="580"/>
                    <a:pt x="1186" y="582"/>
                    <a:pt x="1185" y="583"/>
                  </a:cubicBezTo>
                  <a:cubicBezTo>
                    <a:pt x="1184" y="583"/>
                    <a:pt x="1183" y="584"/>
                    <a:pt x="1183" y="584"/>
                  </a:cubicBezTo>
                  <a:cubicBezTo>
                    <a:pt x="1183" y="585"/>
                    <a:pt x="1183" y="585"/>
                    <a:pt x="1183" y="585"/>
                  </a:cubicBezTo>
                  <a:cubicBezTo>
                    <a:pt x="1183" y="585"/>
                    <a:pt x="1183" y="585"/>
                    <a:pt x="1183" y="585"/>
                  </a:cubicBezTo>
                  <a:cubicBezTo>
                    <a:pt x="1183" y="586"/>
                    <a:pt x="1183" y="586"/>
                    <a:pt x="1183" y="586"/>
                  </a:cubicBezTo>
                  <a:cubicBezTo>
                    <a:pt x="1183" y="586"/>
                    <a:pt x="1183" y="586"/>
                    <a:pt x="1183" y="586"/>
                  </a:cubicBezTo>
                  <a:cubicBezTo>
                    <a:pt x="1183" y="587"/>
                    <a:pt x="1182" y="587"/>
                    <a:pt x="1181" y="588"/>
                  </a:cubicBezTo>
                  <a:cubicBezTo>
                    <a:pt x="1181" y="588"/>
                    <a:pt x="1181" y="588"/>
                    <a:pt x="1181" y="588"/>
                  </a:cubicBezTo>
                  <a:cubicBezTo>
                    <a:pt x="1181" y="588"/>
                    <a:pt x="1181" y="588"/>
                    <a:pt x="1181" y="588"/>
                  </a:cubicBezTo>
                  <a:cubicBezTo>
                    <a:pt x="1181" y="588"/>
                    <a:pt x="1181" y="588"/>
                    <a:pt x="1180" y="588"/>
                  </a:cubicBezTo>
                  <a:cubicBezTo>
                    <a:pt x="1180" y="588"/>
                    <a:pt x="1180" y="588"/>
                    <a:pt x="1180" y="588"/>
                  </a:cubicBezTo>
                  <a:cubicBezTo>
                    <a:pt x="1179" y="588"/>
                    <a:pt x="1179" y="588"/>
                    <a:pt x="1178" y="588"/>
                  </a:cubicBezTo>
                  <a:cubicBezTo>
                    <a:pt x="1175" y="588"/>
                    <a:pt x="1172" y="587"/>
                    <a:pt x="1170" y="586"/>
                  </a:cubicBezTo>
                  <a:cubicBezTo>
                    <a:pt x="1169" y="586"/>
                    <a:pt x="1168" y="587"/>
                    <a:pt x="1167" y="588"/>
                  </a:cubicBezTo>
                  <a:cubicBezTo>
                    <a:pt x="1165" y="589"/>
                    <a:pt x="1164" y="591"/>
                    <a:pt x="1162" y="591"/>
                  </a:cubicBezTo>
                  <a:cubicBezTo>
                    <a:pt x="1162" y="591"/>
                    <a:pt x="1162" y="594"/>
                    <a:pt x="1162" y="596"/>
                  </a:cubicBezTo>
                  <a:cubicBezTo>
                    <a:pt x="1163" y="597"/>
                    <a:pt x="1163" y="599"/>
                    <a:pt x="1162" y="600"/>
                  </a:cubicBezTo>
                  <a:cubicBezTo>
                    <a:pt x="1162" y="602"/>
                    <a:pt x="1162" y="603"/>
                    <a:pt x="1163" y="605"/>
                  </a:cubicBezTo>
                  <a:cubicBezTo>
                    <a:pt x="1164" y="607"/>
                    <a:pt x="1164" y="609"/>
                    <a:pt x="1164" y="612"/>
                  </a:cubicBezTo>
                  <a:cubicBezTo>
                    <a:pt x="1164" y="612"/>
                    <a:pt x="1164" y="613"/>
                    <a:pt x="1164" y="613"/>
                  </a:cubicBezTo>
                  <a:cubicBezTo>
                    <a:pt x="1169" y="610"/>
                    <a:pt x="1171" y="610"/>
                    <a:pt x="1171" y="610"/>
                  </a:cubicBezTo>
                  <a:cubicBezTo>
                    <a:pt x="1174" y="610"/>
                    <a:pt x="1176" y="612"/>
                    <a:pt x="1179" y="614"/>
                  </a:cubicBezTo>
                  <a:cubicBezTo>
                    <a:pt x="1181" y="615"/>
                    <a:pt x="1183" y="617"/>
                    <a:pt x="1184" y="617"/>
                  </a:cubicBezTo>
                  <a:cubicBezTo>
                    <a:pt x="1188" y="617"/>
                    <a:pt x="1206" y="605"/>
                    <a:pt x="1208" y="602"/>
                  </a:cubicBezTo>
                  <a:cubicBezTo>
                    <a:pt x="1209" y="600"/>
                    <a:pt x="1212" y="596"/>
                    <a:pt x="1222" y="586"/>
                  </a:cubicBezTo>
                  <a:cubicBezTo>
                    <a:pt x="1224" y="584"/>
                    <a:pt x="1226" y="582"/>
                    <a:pt x="1227" y="581"/>
                  </a:cubicBezTo>
                  <a:cubicBezTo>
                    <a:pt x="1232" y="576"/>
                    <a:pt x="1240" y="567"/>
                    <a:pt x="1243" y="559"/>
                  </a:cubicBezTo>
                  <a:cubicBezTo>
                    <a:pt x="1244" y="556"/>
                    <a:pt x="1248" y="552"/>
                    <a:pt x="1251" y="549"/>
                  </a:cubicBezTo>
                  <a:cubicBezTo>
                    <a:pt x="1253" y="546"/>
                    <a:pt x="1255" y="544"/>
                    <a:pt x="1255" y="543"/>
                  </a:cubicBezTo>
                  <a:cubicBezTo>
                    <a:pt x="1256" y="542"/>
                    <a:pt x="1257" y="541"/>
                    <a:pt x="1257" y="540"/>
                  </a:cubicBezTo>
                  <a:cubicBezTo>
                    <a:pt x="1259" y="539"/>
                    <a:pt x="1260" y="537"/>
                    <a:pt x="1262" y="532"/>
                  </a:cubicBezTo>
                  <a:cubicBezTo>
                    <a:pt x="1264" y="527"/>
                    <a:pt x="1265" y="517"/>
                    <a:pt x="1266" y="511"/>
                  </a:cubicBezTo>
                  <a:cubicBezTo>
                    <a:pt x="1266" y="504"/>
                    <a:pt x="1267" y="503"/>
                    <a:pt x="1267" y="502"/>
                  </a:cubicBezTo>
                  <a:cubicBezTo>
                    <a:pt x="1268" y="501"/>
                    <a:pt x="1268" y="500"/>
                    <a:pt x="1268" y="500"/>
                  </a:cubicBezTo>
                  <a:cubicBezTo>
                    <a:pt x="1268" y="498"/>
                    <a:pt x="1268" y="496"/>
                    <a:pt x="1269" y="495"/>
                  </a:cubicBezTo>
                  <a:cubicBezTo>
                    <a:pt x="1270" y="494"/>
                    <a:pt x="1270" y="493"/>
                    <a:pt x="1270" y="493"/>
                  </a:cubicBezTo>
                  <a:cubicBezTo>
                    <a:pt x="1271" y="491"/>
                    <a:pt x="1271" y="489"/>
                    <a:pt x="1274" y="486"/>
                  </a:cubicBezTo>
                  <a:cubicBezTo>
                    <a:pt x="1276" y="484"/>
                    <a:pt x="1276" y="483"/>
                    <a:pt x="1275" y="481"/>
                  </a:cubicBezTo>
                  <a:cubicBezTo>
                    <a:pt x="1275" y="480"/>
                    <a:pt x="1275" y="478"/>
                    <a:pt x="1275" y="476"/>
                  </a:cubicBezTo>
                  <a:cubicBezTo>
                    <a:pt x="1275" y="475"/>
                    <a:pt x="1275" y="473"/>
                    <a:pt x="1275" y="473"/>
                  </a:cubicBezTo>
                  <a:cubicBezTo>
                    <a:pt x="1273" y="470"/>
                    <a:pt x="1274" y="468"/>
                    <a:pt x="1276" y="467"/>
                  </a:cubicBezTo>
                  <a:cubicBezTo>
                    <a:pt x="1275" y="467"/>
                    <a:pt x="1274" y="466"/>
                    <a:pt x="1273" y="465"/>
                  </a:cubicBezTo>
                  <a:cubicBezTo>
                    <a:pt x="1272" y="464"/>
                    <a:pt x="1272" y="464"/>
                    <a:pt x="1272" y="464"/>
                  </a:cubicBezTo>
                  <a:cubicBezTo>
                    <a:pt x="1269" y="463"/>
                    <a:pt x="1265" y="462"/>
                    <a:pt x="1265" y="458"/>
                  </a:cubicBezTo>
                  <a:cubicBezTo>
                    <a:pt x="1265" y="456"/>
                    <a:pt x="1261" y="453"/>
                    <a:pt x="1258" y="453"/>
                  </a:cubicBezTo>
                  <a:cubicBezTo>
                    <a:pt x="1258" y="453"/>
                    <a:pt x="1257" y="453"/>
                    <a:pt x="1257" y="453"/>
                  </a:cubicBezTo>
                  <a:cubicBezTo>
                    <a:pt x="1256" y="453"/>
                    <a:pt x="1254" y="453"/>
                    <a:pt x="1253" y="452"/>
                  </a:cubicBezTo>
                  <a:cubicBezTo>
                    <a:pt x="1252" y="452"/>
                    <a:pt x="1251" y="452"/>
                    <a:pt x="1250" y="452"/>
                  </a:cubicBezTo>
                  <a:cubicBezTo>
                    <a:pt x="1251" y="453"/>
                    <a:pt x="1250" y="454"/>
                    <a:pt x="1250" y="455"/>
                  </a:cubicBezTo>
                  <a:cubicBezTo>
                    <a:pt x="1249" y="457"/>
                    <a:pt x="1247" y="457"/>
                    <a:pt x="1246" y="457"/>
                  </a:cubicBezTo>
                  <a:cubicBezTo>
                    <a:pt x="1245" y="457"/>
                    <a:pt x="1244" y="458"/>
                    <a:pt x="1243" y="460"/>
                  </a:cubicBezTo>
                  <a:cubicBezTo>
                    <a:pt x="1243" y="460"/>
                    <a:pt x="1243" y="460"/>
                    <a:pt x="1243" y="460"/>
                  </a:cubicBezTo>
                  <a:cubicBezTo>
                    <a:pt x="1241" y="463"/>
                    <a:pt x="1238" y="464"/>
                    <a:pt x="1236" y="464"/>
                  </a:cubicBezTo>
                  <a:cubicBezTo>
                    <a:pt x="1233" y="464"/>
                    <a:pt x="1232" y="463"/>
                    <a:pt x="1232" y="462"/>
                  </a:cubicBezTo>
                  <a:cubicBezTo>
                    <a:pt x="1232" y="461"/>
                    <a:pt x="1232" y="460"/>
                    <a:pt x="1234" y="458"/>
                  </a:cubicBezTo>
                  <a:cubicBezTo>
                    <a:pt x="1234" y="458"/>
                    <a:pt x="1234" y="458"/>
                    <a:pt x="1234" y="458"/>
                  </a:cubicBezTo>
                  <a:cubicBezTo>
                    <a:pt x="1234" y="458"/>
                    <a:pt x="1234" y="457"/>
                    <a:pt x="1234" y="457"/>
                  </a:cubicBezTo>
                  <a:cubicBezTo>
                    <a:pt x="1233" y="457"/>
                    <a:pt x="1232" y="455"/>
                    <a:pt x="1232" y="454"/>
                  </a:cubicBezTo>
                  <a:cubicBezTo>
                    <a:pt x="1232" y="454"/>
                    <a:pt x="1232" y="454"/>
                    <a:pt x="1232" y="454"/>
                  </a:cubicBezTo>
                  <a:cubicBezTo>
                    <a:pt x="1231" y="456"/>
                    <a:pt x="1230" y="458"/>
                    <a:pt x="1227" y="459"/>
                  </a:cubicBezTo>
                  <a:cubicBezTo>
                    <a:pt x="1227" y="459"/>
                    <a:pt x="1227" y="459"/>
                    <a:pt x="1227" y="459"/>
                  </a:cubicBezTo>
                  <a:cubicBezTo>
                    <a:pt x="1226" y="459"/>
                    <a:pt x="1225" y="458"/>
                    <a:pt x="1224" y="457"/>
                  </a:cubicBezTo>
                  <a:cubicBezTo>
                    <a:pt x="1222" y="455"/>
                    <a:pt x="1223" y="449"/>
                    <a:pt x="1223" y="446"/>
                  </a:cubicBezTo>
                  <a:cubicBezTo>
                    <a:pt x="1223" y="446"/>
                    <a:pt x="1222" y="446"/>
                    <a:pt x="1221" y="446"/>
                  </a:cubicBezTo>
                  <a:cubicBezTo>
                    <a:pt x="1219" y="447"/>
                    <a:pt x="1216" y="447"/>
                    <a:pt x="1213" y="447"/>
                  </a:cubicBezTo>
                  <a:cubicBezTo>
                    <a:pt x="1208" y="446"/>
                    <a:pt x="1207" y="444"/>
                    <a:pt x="1206" y="443"/>
                  </a:cubicBezTo>
                  <a:cubicBezTo>
                    <a:pt x="1206" y="440"/>
                    <a:pt x="1208" y="437"/>
                    <a:pt x="1212" y="435"/>
                  </a:cubicBezTo>
                  <a:cubicBezTo>
                    <a:pt x="1215" y="433"/>
                    <a:pt x="1216" y="432"/>
                    <a:pt x="1217" y="431"/>
                  </a:cubicBezTo>
                  <a:cubicBezTo>
                    <a:pt x="1218" y="430"/>
                    <a:pt x="1218" y="428"/>
                    <a:pt x="1220" y="428"/>
                  </a:cubicBezTo>
                  <a:cubicBezTo>
                    <a:pt x="1222" y="427"/>
                    <a:pt x="1226" y="425"/>
                    <a:pt x="1229" y="422"/>
                  </a:cubicBezTo>
                  <a:cubicBezTo>
                    <a:pt x="1231" y="421"/>
                    <a:pt x="1233" y="420"/>
                    <a:pt x="1234" y="419"/>
                  </a:cubicBezTo>
                  <a:cubicBezTo>
                    <a:pt x="1238" y="417"/>
                    <a:pt x="1239" y="415"/>
                    <a:pt x="1240" y="412"/>
                  </a:cubicBezTo>
                  <a:cubicBezTo>
                    <a:pt x="1240" y="410"/>
                    <a:pt x="1243" y="408"/>
                    <a:pt x="1248" y="405"/>
                  </a:cubicBezTo>
                  <a:cubicBezTo>
                    <a:pt x="1250" y="403"/>
                    <a:pt x="1254" y="401"/>
                    <a:pt x="1256" y="399"/>
                  </a:cubicBezTo>
                  <a:cubicBezTo>
                    <a:pt x="1263" y="394"/>
                    <a:pt x="1267" y="390"/>
                    <a:pt x="1268" y="387"/>
                  </a:cubicBezTo>
                  <a:cubicBezTo>
                    <a:pt x="1269" y="385"/>
                    <a:pt x="1272" y="383"/>
                    <a:pt x="1276" y="381"/>
                  </a:cubicBezTo>
                  <a:cubicBezTo>
                    <a:pt x="1278" y="380"/>
                    <a:pt x="1280" y="378"/>
                    <a:pt x="1281" y="377"/>
                  </a:cubicBezTo>
                  <a:cubicBezTo>
                    <a:pt x="1281" y="373"/>
                    <a:pt x="1296" y="366"/>
                    <a:pt x="1303" y="364"/>
                  </a:cubicBezTo>
                  <a:cubicBezTo>
                    <a:pt x="1305" y="364"/>
                    <a:pt x="1308" y="364"/>
                    <a:pt x="1311" y="364"/>
                  </a:cubicBezTo>
                  <a:cubicBezTo>
                    <a:pt x="1318" y="364"/>
                    <a:pt x="1327" y="365"/>
                    <a:pt x="1330" y="368"/>
                  </a:cubicBezTo>
                  <a:cubicBezTo>
                    <a:pt x="1331" y="369"/>
                    <a:pt x="1331" y="369"/>
                    <a:pt x="1333" y="368"/>
                  </a:cubicBezTo>
                  <a:cubicBezTo>
                    <a:pt x="1334" y="366"/>
                    <a:pt x="1336" y="366"/>
                    <a:pt x="1337" y="366"/>
                  </a:cubicBezTo>
                  <a:cubicBezTo>
                    <a:pt x="1338" y="366"/>
                    <a:pt x="1340" y="366"/>
                    <a:pt x="1342" y="367"/>
                  </a:cubicBezTo>
                  <a:cubicBezTo>
                    <a:pt x="1345" y="367"/>
                    <a:pt x="1345" y="367"/>
                    <a:pt x="1345" y="367"/>
                  </a:cubicBezTo>
                  <a:cubicBezTo>
                    <a:pt x="1347" y="367"/>
                    <a:pt x="1349" y="367"/>
                    <a:pt x="1350" y="366"/>
                  </a:cubicBezTo>
                  <a:cubicBezTo>
                    <a:pt x="1352" y="366"/>
                    <a:pt x="1354" y="365"/>
                    <a:pt x="1356" y="366"/>
                  </a:cubicBezTo>
                  <a:cubicBezTo>
                    <a:pt x="1357" y="366"/>
                    <a:pt x="1359" y="366"/>
                    <a:pt x="1360" y="366"/>
                  </a:cubicBezTo>
                  <a:cubicBezTo>
                    <a:pt x="1361" y="366"/>
                    <a:pt x="1362" y="366"/>
                    <a:pt x="1363" y="364"/>
                  </a:cubicBezTo>
                  <a:cubicBezTo>
                    <a:pt x="1365" y="360"/>
                    <a:pt x="1370" y="360"/>
                    <a:pt x="1373" y="360"/>
                  </a:cubicBezTo>
                  <a:cubicBezTo>
                    <a:pt x="1376" y="360"/>
                    <a:pt x="1380" y="360"/>
                    <a:pt x="1382" y="361"/>
                  </a:cubicBezTo>
                  <a:cubicBezTo>
                    <a:pt x="1382" y="362"/>
                    <a:pt x="1382" y="362"/>
                    <a:pt x="1383" y="362"/>
                  </a:cubicBezTo>
                  <a:cubicBezTo>
                    <a:pt x="1385" y="364"/>
                    <a:pt x="1386" y="364"/>
                    <a:pt x="1388" y="363"/>
                  </a:cubicBezTo>
                  <a:cubicBezTo>
                    <a:pt x="1389" y="362"/>
                    <a:pt x="1390" y="362"/>
                    <a:pt x="1391" y="362"/>
                  </a:cubicBezTo>
                  <a:cubicBezTo>
                    <a:pt x="1393" y="362"/>
                    <a:pt x="1394" y="364"/>
                    <a:pt x="1395" y="365"/>
                  </a:cubicBezTo>
                  <a:cubicBezTo>
                    <a:pt x="1396" y="366"/>
                    <a:pt x="1396" y="367"/>
                    <a:pt x="1397" y="367"/>
                  </a:cubicBezTo>
                  <a:cubicBezTo>
                    <a:pt x="1400" y="367"/>
                    <a:pt x="1401" y="369"/>
                    <a:pt x="1401" y="370"/>
                  </a:cubicBezTo>
                  <a:cubicBezTo>
                    <a:pt x="1401" y="371"/>
                    <a:pt x="1400" y="372"/>
                    <a:pt x="1399" y="373"/>
                  </a:cubicBezTo>
                  <a:cubicBezTo>
                    <a:pt x="1400" y="373"/>
                    <a:pt x="1401" y="372"/>
                    <a:pt x="1402" y="372"/>
                  </a:cubicBezTo>
                  <a:cubicBezTo>
                    <a:pt x="1403" y="372"/>
                    <a:pt x="1403" y="372"/>
                    <a:pt x="1403" y="372"/>
                  </a:cubicBezTo>
                  <a:cubicBezTo>
                    <a:pt x="1404" y="373"/>
                    <a:pt x="1405" y="373"/>
                    <a:pt x="1406" y="373"/>
                  </a:cubicBezTo>
                  <a:cubicBezTo>
                    <a:pt x="1409" y="373"/>
                    <a:pt x="1411" y="372"/>
                    <a:pt x="1413" y="371"/>
                  </a:cubicBezTo>
                  <a:cubicBezTo>
                    <a:pt x="1416" y="369"/>
                    <a:pt x="1419" y="370"/>
                    <a:pt x="1420" y="371"/>
                  </a:cubicBezTo>
                  <a:cubicBezTo>
                    <a:pt x="1420" y="371"/>
                    <a:pt x="1421" y="371"/>
                    <a:pt x="1421" y="371"/>
                  </a:cubicBezTo>
                  <a:cubicBezTo>
                    <a:pt x="1423" y="369"/>
                    <a:pt x="1426" y="368"/>
                    <a:pt x="1428" y="368"/>
                  </a:cubicBezTo>
                  <a:cubicBezTo>
                    <a:pt x="1427" y="368"/>
                    <a:pt x="1425" y="367"/>
                    <a:pt x="1424" y="366"/>
                  </a:cubicBezTo>
                  <a:cubicBezTo>
                    <a:pt x="1423" y="363"/>
                    <a:pt x="1424" y="360"/>
                    <a:pt x="1427" y="355"/>
                  </a:cubicBezTo>
                  <a:cubicBezTo>
                    <a:pt x="1430" y="350"/>
                    <a:pt x="1435" y="347"/>
                    <a:pt x="1439" y="344"/>
                  </a:cubicBezTo>
                  <a:cubicBezTo>
                    <a:pt x="1441" y="343"/>
                    <a:pt x="1443" y="341"/>
                    <a:pt x="1444" y="340"/>
                  </a:cubicBezTo>
                  <a:cubicBezTo>
                    <a:pt x="1447" y="338"/>
                    <a:pt x="1449" y="337"/>
                    <a:pt x="1451" y="337"/>
                  </a:cubicBezTo>
                  <a:cubicBezTo>
                    <a:pt x="1451" y="337"/>
                    <a:pt x="1451" y="337"/>
                    <a:pt x="1452" y="337"/>
                  </a:cubicBezTo>
                  <a:cubicBezTo>
                    <a:pt x="1452" y="333"/>
                    <a:pt x="1454" y="325"/>
                    <a:pt x="1459" y="325"/>
                  </a:cubicBezTo>
                  <a:cubicBezTo>
                    <a:pt x="1460" y="325"/>
                    <a:pt x="1460" y="325"/>
                    <a:pt x="1460" y="325"/>
                  </a:cubicBezTo>
                  <a:cubicBezTo>
                    <a:pt x="1461" y="325"/>
                    <a:pt x="1462" y="325"/>
                    <a:pt x="1463" y="325"/>
                  </a:cubicBezTo>
                  <a:cubicBezTo>
                    <a:pt x="1465" y="325"/>
                    <a:pt x="1466" y="325"/>
                    <a:pt x="1468" y="325"/>
                  </a:cubicBezTo>
                  <a:cubicBezTo>
                    <a:pt x="1472" y="325"/>
                    <a:pt x="1475" y="324"/>
                    <a:pt x="1477" y="323"/>
                  </a:cubicBezTo>
                  <a:cubicBezTo>
                    <a:pt x="1479" y="322"/>
                    <a:pt x="1480" y="322"/>
                    <a:pt x="1481" y="322"/>
                  </a:cubicBezTo>
                  <a:cubicBezTo>
                    <a:pt x="1484" y="322"/>
                    <a:pt x="1485" y="324"/>
                    <a:pt x="1486" y="325"/>
                  </a:cubicBezTo>
                  <a:cubicBezTo>
                    <a:pt x="1486" y="326"/>
                    <a:pt x="1486" y="326"/>
                    <a:pt x="1486" y="326"/>
                  </a:cubicBezTo>
                  <a:cubicBezTo>
                    <a:pt x="1486" y="326"/>
                    <a:pt x="1487" y="325"/>
                    <a:pt x="1488" y="325"/>
                  </a:cubicBezTo>
                  <a:cubicBezTo>
                    <a:pt x="1489" y="324"/>
                    <a:pt x="1491" y="323"/>
                    <a:pt x="1493" y="323"/>
                  </a:cubicBezTo>
                  <a:cubicBezTo>
                    <a:pt x="1493" y="323"/>
                    <a:pt x="1494" y="323"/>
                    <a:pt x="1495" y="323"/>
                  </a:cubicBezTo>
                  <a:cubicBezTo>
                    <a:pt x="1496" y="324"/>
                    <a:pt x="1496" y="325"/>
                    <a:pt x="1496" y="325"/>
                  </a:cubicBezTo>
                  <a:cubicBezTo>
                    <a:pt x="1497" y="327"/>
                    <a:pt x="1495" y="329"/>
                    <a:pt x="1494" y="331"/>
                  </a:cubicBezTo>
                  <a:cubicBezTo>
                    <a:pt x="1492" y="332"/>
                    <a:pt x="1491" y="334"/>
                    <a:pt x="1490" y="336"/>
                  </a:cubicBezTo>
                  <a:cubicBezTo>
                    <a:pt x="1490" y="337"/>
                    <a:pt x="1490" y="337"/>
                    <a:pt x="1490" y="337"/>
                  </a:cubicBezTo>
                  <a:cubicBezTo>
                    <a:pt x="1490" y="337"/>
                    <a:pt x="1491" y="337"/>
                    <a:pt x="1492" y="337"/>
                  </a:cubicBezTo>
                  <a:cubicBezTo>
                    <a:pt x="1493" y="337"/>
                    <a:pt x="1494" y="337"/>
                    <a:pt x="1495" y="338"/>
                  </a:cubicBezTo>
                  <a:cubicBezTo>
                    <a:pt x="1497" y="339"/>
                    <a:pt x="1497" y="340"/>
                    <a:pt x="1497" y="340"/>
                  </a:cubicBezTo>
                  <a:cubicBezTo>
                    <a:pt x="1497" y="341"/>
                    <a:pt x="1497" y="342"/>
                    <a:pt x="1497" y="342"/>
                  </a:cubicBezTo>
                  <a:cubicBezTo>
                    <a:pt x="1499" y="341"/>
                    <a:pt x="1501" y="340"/>
                    <a:pt x="1504" y="337"/>
                  </a:cubicBezTo>
                  <a:cubicBezTo>
                    <a:pt x="1512" y="329"/>
                    <a:pt x="1518" y="328"/>
                    <a:pt x="1523" y="328"/>
                  </a:cubicBezTo>
                  <a:cubicBezTo>
                    <a:pt x="1523" y="328"/>
                    <a:pt x="1524" y="328"/>
                    <a:pt x="1524" y="328"/>
                  </a:cubicBezTo>
                  <a:cubicBezTo>
                    <a:pt x="1524" y="328"/>
                    <a:pt x="1524" y="328"/>
                    <a:pt x="1525" y="328"/>
                  </a:cubicBezTo>
                  <a:cubicBezTo>
                    <a:pt x="1525" y="327"/>
                    <a:pt x="1525" y="326"/>
                    <a:pt x="1525" y="325"/>
                  </a:cubicBezTo>
                  <a:cubicBezTo>
                    <a:pt x="1524" y="323"/>
                    <a:pt x="1524" y="321"/>
                    <a:pt x="1524" y="318"/>
                  </a:cubicBezTo>
                  <a:cubicBezTo>
                    <a:pt x="1525" y="312"/>
                    <a:pt x="1535" y="309"/>
                    <a:pt x="1541" y="309"/>
                  </a:cubicBezTo>
                  <a:cubicBezTo>
                    <a:pt x="1542" y="309"/>
                    <a:pt x="1545" y="309"/>
                    <a:pt x="1546" y="310"/>
                  </a:cubicBezTo>
                  <a:cubicBezTo>
                    <a:pt x="1550" y="311"/>
                    <a:pt x="1551" y="313"/>
                    <a:pt x="1551" y="315"/>
                  </a:cubicBezTo>
                  <a:cubicBezTo>
                    <a:pt x="1551" y="315"/>
                    <a:pt x="1550" y="317"/>
                    <a:pt x="1548" y="317"/>
                  </a:cubicBezTo>
                  <a:cubicBezTo>
                    <a:pt x="1547" y="317"/>
                    <a:pt x="1546" y="317"/>
                    <a:pt x="1545" y="316"/>
                  </a:cubicBezTo>
                  <a:cubicBezTo>
                    <a:pt x="1543" y="316"/>
                    <a:pt x="1542" y="316"/>
                    <a:pt x="1541" y="318"/>
                  </a:cubicBezTo>
                  <a:cubicBezTo>
                    <a:pt x="1540" y="319"/>
                    <a:pt x="1539" y="321"/>
                    <a:pt x="1539" y="323"/>
                  </a:cubicBezTo>
                  <a:cubicBezTo>
                    <a:pt x="1539" y="326"/>
                    <a:pt x="1538" y="328"/>
                    <a:pt x="1537" y="330"/>
                  </a:cubicBezTo>
                  <a:cubicBezTo>
                    <a:pt x="1537" y="330"/>
                    <a:pt x="1536" y="331"/>
                    <a:pt x="1536" y="331"/>
                  </a:cubicBezTo>
                  <a:cubicBezTo>
                    <a:pt x="1538" y="332"/>
                    <a:pt x="1538" y="333"/>
                    <a:pt x="1538" y="334"/>
                  </a:cubicBezTo>
                  <a:cubicBezTo>
                    <a:pt x="1537" y="335"/>
                    <a:pt x="1536" y="336"/>
                    <a:pt x="1535" y="337"/>
                  </a:cubicBezTo>
                  <a:cubicBezTo>
                    <a:pt x="1535" y="337"/>
                    <a:pt x="1534" y="338"/>
                    <a:pt x="1534" y="338"/>
                  </a:cubicBezTo>
                  <a:cubicBezTo>
                    <a:pt x="1534" y="338"/>
                    <a:pt x="1534" y="338"/>
                    <a:pt x="1534" y="338"/>
                  </a:cubicBezTo>
                  <a:cubicBezTo>
                    <a:pt x="1534" y="340"/>
                    <a:pt x="1533" y="343"/>
                    <a:pt x="1529" y="345"/>
                  </a:cubicBezTo>
                  <a:cubicBezTo>
                    <a:pt x="1528" y="345"/>
                    <a:pt x="1527" y="345"/>
                    <a:pt x="1526" y="345"/>
                  </a:cubicBezTo>
                  <a:cubicBezTo>
                    <a:pt x="1523" y="346"/>
                    <a:pt x="1516" y="347"/>
                    <a:pt x="1516" y="349"/>
                  </a:cubicBezTo>
                  <a:cubicBezTo>
                    <a:pt x="1515" y="353"/>
                    <a:pt x="1513" y="354"/>
                    <a:pt x="1511" y="356"/>
                  </a:cubicBezTo>
                  <a:cubicBezTo>
                    <a:pt x="1509" y="357"/>
                    <a:pt x="1507" y="358"/>
                    <a:pt x="1506" y="360"/>
                  </a:cubicBezTo>
                  <a:cubicBezTo>
                    <a:pt x="1505" y="363"/>
                    <a:pt x="1502" y="365"/>
                    <a:pt x="1498" y="368"/>
                  </a:cubicBezTo>
                  <a:cubicBezTo>
                    <a:pt x="1494" y="371"/>
                    <a:pt x="1489" y="374"/>
                    <a:pt x="1485" y="380"/>
                  </a:cubicBezTo>
                  <a:cubicBezTo>
                    <a:pt x="1480" y="387"/>
                    <a:pt x="1473" y="390"/>
                    <a:pt x="1469" y="391"/>
                  </a:cubicBezTo>
                  <a:cubicBezTo>
                    <a:pt x="1468" y="392"/>
                    <a:pt x="1467" y="392"/>
                    <a:pt x="1467" y="392"/>
                  </a:cubicBezTo>
                  <a:cubicBezTo>
                    <a:pt x="1466" y="395"/>
                    <a:pt x="1462" y="395"/>
                    <a:pt x="1457" y="395"/>
                  </a:cubicBezTo>
                  <a:cubicBezTo>
                    <a:pt x="1457" y="395"/>
                    <a:pt x="1456" y="395"/>
                    <a:pt x="1456" y="395"/>
                  </a:cubicBezTo>
                  <a:cubicBezTo>
                    <a:pt x="1456" y="396"/>
                    <a:pt x="1456" y="396"/>
                    <a:pt x="1456" y="396"/>
                  </a:cubicBezTo>
                  <a:cubicBezTo>
                    <a:pt x="1456" y="399"/>
                    <a:pt x="1457" y="404"/>
                    <a:pt x="1452" y="408"/>
                  </a:cubicBezTo>
                  <a:cubicBezTo>
                    <a:pt x="1446" y="415"/>
                    <a:pt x="1442" y="424"/>
                    <a:pt x="1442" y="433"/>
                  </a:cubicBezTo>
                  <a:cubicBezTo>
                    <a:pt x="1443" y="443"/>
                    <a:pt x="1446" y="469"/>
                    <a:pt x="1448" y="474"/>
                  </a:cubicBezTo>
                  <a:cubicBezTo>
                    <a:pt x="1450" y="476"/>
                    <a:pt x="1450" y="481"/>
                    <a:pt x="1451" y="485"/>
                  </a:cubicBezTo>
                  <a:cubicBezTo>
                    <a:pt x="1451" y="488"/>
                    <a:pt x="1451" y="492"/>
                    <a:pt x="1452" y="492"/>
                  </a:cubicBezTo>
                  <a:cubicBezTo>
                    <a:pt x="1453" y="494"/>
                    <a:pt x="1454" y="497"/>
                    <a:pt x="1454" y="498"/>
                  </a:cubicBezTo>
                  <a:cubicBezTo>
                    <a:pt x="1454" y="499"/>
                    <a:pt x="1454" y="499"/>
                    <a:pt x="1454" y="500"/>
                  </a:cubicBezTo>
                  <a:cubicBezTo>
                    <a:pt x="1455" y="499"/>
                    <a:pt x="1457" y="497"/>
                    <a:pt x="1459" y="495"/>
                  </a:cubicBezTo>
                  <a:cubicBezTo>
                    <a:pt x="1460" y="493"/>
                    <a:pt x="1462" y="492"/>
                    <a:pt x="1464" y="490"/>
                  </a:cubicBezTo>
                  <a:cubicBezTo>
                    <a:pt x="1466" y="489"/>
                    <a:pt x="1466" y="488"/>
                    <a:pt x="1467" y="487"/>
                  </a:cubicBezTo>
                  <a:cubicBezTo>
                    <a:pt x="1467" y="486"/>
                    <a:pt x="1468" y="485"/>
                    <a:pt x="1469" y="484"/>
                  </a:cubicBezTo>
                  <a:cubicBezTo>
                    <a:pt x="1470" y="483"/>
                    <a:pt x="1471" y="479"/>
                    <a:pt x="1471" y="477"/>
                  </a:cubicBezTo>
                  <a:cubicBezTo>
                    <a:pt x="1471" y="475"/>
                    <a:pt x="1471" y="474"/>
                    <a:pt x="1471" y="473"/>
                  </a:cubicBezTo>
                  <a:cubicBezTo>
                    <a:pt x="1472" y="471"/>
                    <a:pt x="1474" y="470"/>
                    <a:pt x="1476" y="469"/>
                  </a:cubicBezTo>
                  <a:cubicBezTo>
                    <a:pt x="1477" y="469"/>
                    <a:pt x="1479" y="468"/>
                    <a:pt x="1479" y="467"/>
                  </a:cubicBezTo>
                  <a:cubicBezTo>
                    <a:pt x="1481" y="465"/>
                    <a:pt x="1484" y="465"/>
                    <a:pt x="1486" y="465"/>
                  </a:cubicBezTo>
                  <a:cubicBezTo>
                    <a:pt x="1487" y="465"/>
                    <a:pt x="1487" y="465"/>
                    <a:pt x="1488" y="465"/>
                  </a:cubicBezTo>
                  <a:cubicBezTo>
                    <a:pt x="1488" y="464"/>
                    <a:pt x="1487" y="462"/>
                    <a:pt x="1487" y="460"/>
                  </a:cubicBezTo>
                  <a:cubicBezTo>
                    <a:pt x="1487" y="459"/>
                    <a:pt x="1486" y="459"/>
                    <a:pt x="1486" y="458"/>
                  </a:cubicBezTo>
                  <a:cubicBezTo>
                    <a:pt x="1485" y="454"/>
                    <a:pt x="1490" y="450"/>
                    <a:pt x="1495" y="447"/>
                  </a:cubicBezTo>
                  <a:cubicBezTo>
                    <a:pt x="1496" y="446"/>
                    <a:pt x="1497" y="446"/>
                    <a:pt x="1498" y="445"/>
                  </a:cubicBezTo>
                  <a:cubicBezTo>
                    <a:pt x="1500" y="444"/>
                    <a:pt x="1502" y="444"/>
                    <a:pt x="1505" y="444"/>
                  </a:cubicBezTo>
                  <a:cubicBezTo>
                    <a:pt x="1506" y="444"/>
                    <a:pt x="1507" y="445"/>
                    <a:pt x="1508" y="445"/>
                  </a:cubicBezTo>
                  <a:cubicBezTo>
                    <a:pt x="1509" y="445"/>
                    <a:pt x="1510" y="444"/>
                    <a:pt x="1511" y="443"/>
                  </a:cubicBezTo>
                  <a:cubicBezTo>
                    <a:pt x="1513" y="441"/>
                    <a:pt x="1512" y="439"/>
                    <a:pt x="1509" y="436"/>
                  </a:cubicBezTo>
                  <a:cubicBezTo>
                    <a:pt x="1509" y="435"/>
                    <a:pt x="1509" y="435"/>
                    <a:pt x="1509" y="435"/>
                  </a:cubicBezTo>
                  <a:cubicBezTo>
                    <a:pt x="1508" y="434"/>
                    <a:pt x="1508" y="432"/>
                    <a:pt x="1509" y="430"/>
                  </a:cubicBezTo>
                  <a:cubicBezTo>
                    <a:pt x="1510" y="426"/>
                    <a:pt x="1514" y="419"/>
                    <a:pt x="1518" y="418"/>
                  </a:cubicBezTo>
                  <a:cubicBezTo>
                    <a:pt x="1520" y="417"/>
                    <a:pt x="1522" y="418"/>
                    <a:pt x="1523" y="418"/>
                  </a:cubicBezTo>
                  <a:cubicBezTo>
                    <a:pt x="1523" y="418"/>
                    <a:pt x="1524" y="419"/>
                    <a:pt x="1524" y="419"/>
                  </a:cubicBezTo>
                  <a:cubicBezTo>
                    <a:pt x="1524" y="419"/>
                    <a:pt x="1525" y="419"/>
                    <a:pt x="1526" y="418"/>
                  </a:cubicBezTo>
                  <a:cubicBezTo>
                    <a:pt x="1526" y="418"/>
                    <a:pt x="1526" y="417"/>
                    <a:pt x="1526" y="417"/>
                  </a:cubicBezTo>
                  <a:cubicBezTo>
                    <a:pt x="1525" y="416"/>
                    <a:pt x="1523" y="414"/>
                    <a:pt x="1522" y="414"/>
                  </a:cubicBezTo>
                  <a:cubicBezTo>
                    <a:pt x="1521" y="414"/>
                    <a:pt x="1519" y="414"/>
                    <a:pt x="1518" y="411"/>
                  </a:cubicBezTo>
                  <a:cubicBezTo>
                    <a:pt x="1517" y="408"/>
                    <a:pt x="1518" y="401"/>
                    <a:pt x="1523" y="398"/>
                  </a:cubicBezTo>
                  <a:cubicBezTo>
                    <a:pt x="1524" y="397"/>
                    <a:pt x="1525" y="396"/>
                    <a:pt x="1525" y="396"/>
                  </a:cubicBezTo>
                  <a:cubicBezTo>
                    <a:pt x="1524" y="396"/>
                    <a:pt x="1524" y="395"/>
                    <a:pt x="1523" y="395"/>
                  </a:cubicBezTo>
                  <a:cubicBezTo>
                    <a:pt x="1522" y="395"/>
                    <a:pt x="1521" y="395"/>
                    <a:pt x="1520" y="395"/>
                  </a:cubicBezTo>
                  <a:cubicBezTo>
                    <a:pt x="1519" y="395"/>
                    <a:pt x="1518" y="396"/>
                    <a:pt x="1517" y="396"/>
                  </a:cubicBezTo>
                  <a:cubicBezTo>
                    <a:pt x="1517" y="396"/>
                    <a:pt x="1517" y="396"/>
                    <a:pt x="1517" y="396"/>
                  </a:cubicBezTo>
                  <a:cubicBezTo>
                    <a:pt x="1515" y="396"/>
                    <a:pt x="1513" y="395"/>
                    <a:pt x="1512" y="393"/>
                  </a:cubicBezTo>
                  <a:cubicBezTo>
                    <a:pt x="1511" y="390"/>
                    <a:pt x="1510" y="385"/>
                    <a:pt x="1514" y="381"/>
                  </a:cubicBezTo>
                  <a:cubicBezTo>
                    <a:pt x="1516" y="378"/>
                    <a:pt x="1518" y="377"/>
                    <a:pt x="1520" y="375"/>
                  </a:cubicBezTo>
                  <a:cubicBezTo>
                    <a:pt x="1522" y="374"/>
                    <a:pt x="1522" y="373"/>
                    <a:pt x="1523" y="372"/>
                  </a:cubicBezTo>
                  <a:cubicBezTo>
                    <a:pt x="1524" y="368"/>
                    <a:pt x="1527" y="363"/>
                    <a:pt x="1530" y="360"/>
                  </a:cubicBezTo>
                  <a:cubicBezTo>
                    <a:pt x="1530" y="358"/>
                    <a:pt x="1531" y="358"/>
                    <a:pt x="1532" y="357"/>
                  </a:cubicBezTo>
                  <a:cubicBezTo>
                    <a:pt x="1532" y="355"/>
                    <a:pt x="1534" y="355"/>
                    <a:pt x="1536" y="355"/>
                  </a:cubicBezTo>
                  <a:cubicBezTo>
                    <a:pt x="1537" y="355"/>
                    <a:pt x="1539" y="355"/>
                    <a:pt x="1540" y="355"/>
                  </a:cubicBezTo>
                  <a:cubicBezTo>
                    <a:pt x="1541" y="355"/>
                    <a:pt x="1542" y="355"/>
                    <a:pt x="1542" y="355"/>
                  </a:cubicBezTo>
                  <a:cubicBezTo>
                    <a:pt x="1543" y="355"/>
                    <a:pt x="1543" y="355"/>
                    <a:pt x="1543" y="355"/>
                  </a:cubicBezTo>
                  <a:cubicBezTo>
                    <a:pt x="1545" y="355"/>
                    <a:pt x="1546" y="357"/>
                    <a:pt x="1546" y="358"/>
                  </a:cubicBezTo>
                  <a:cubicBezTo>
                    <a:pt x="1547" y="357"/>
                    <a:pt x="1548" y="356"/>
                    <a:pt x="1549" y="354"/>
                  </a:cubicBezTo>
                  <a:cubicBezTo>
                    <a:pt x="1552" y="351"/>
                    <a:pt x="1555" y="347"/>
                    <a:pt x="1559" y="347"/>
                  </a:cubicBezTo>
                  <a:cubicBezTo>
                    <a:pt x="1560" y="347"/>
                    <a:pt x="1561" y="347"/>
                    <a:pt x="1562" y="348"/>
                  </a:cubicBezTo>
                  <a:cubicBezTo>
                    <a:pt x="1563" y="349"/>
                    <a:pt x="1563" y="352"/>
                    <a:pt x="1563" y="354"/>
                  </a:cubicBezTo>
                  <a:cubicBezTo>
                    <a:pt x="1563" y="355"/>
                    <a:pt x="1563" y="356"/>
                    <a:pt x="1563" y="357"/>
                  </a:cubicBezTo>
                  <a:cubicBezTo>
                    <a:pt x="1563" y="357"/>
                    <a:pt x="1564" y="356"/>
                    <a:pt x="1564" y="356"/>
                  </a:cubicBezTo>
                  <a:cubicBezTo>
                    <a:pt x="1566" y="355"/>
                    <a:pt x="1568" y="353"/>
                    <a:pt x="1570" y="351"/>
                  </a:cubicBezTo>
                  <a:cubicBezTo>
                    <a:pt x="1576" y="347"/>
                    <a:pt x="1585" y="347"/>
                    <a:pt x="1589" y="347"/>
                  </a:cubicBezTo>
                  <a:cubicBezTo>
                    <a:pt x="1594" y="347"/>
                    <a:pt x="1598" y="347"/>
                    <a:pt x="1601" y="348"/>
                  </a:cubicBezTo>
                  <a:cubicBezTo>
                    <a:pt x="1603" y="350"/>
                    <a:pt x="1605" y="352"/>
                    <a:pt x="1606" y="354"/>
                  </a:cubicBezTo>
                  <a:cubicBezTo>
                    <a:pt x="1607" y="354"/>
                    <a:pt x="1607" y="355"/>
                    <a:pt x="1608" y="355"/>
                  </a:cubicBezTo>
                  <a:cubicBezTo>
                    <a:pt x="1608" y="355"/>
                    <a:pt x="1608" y="355"/>
                    <a:pt x="1608" y="354"/>
                  </a:cubicBezTo>
                  <a:cubicBezTo>
                    <a:pt x="1609" y="352"/>
                    <a:pt x="1609" y="350"/>
                    <a:pt x="1612" y="349"/>
                  </a:cubicBezTo>
                  <a:cubicBezTo>
                    <a:pt x="1616" y="348"/>
                    <a:pt x="1622" y="344"/>
                    <a:pt x="1628" y="340"/>
                  </a:cubicBezTo>
                  <a:cubicBezTo>
                    <a:pt x="1630" y="338"/>
                    <a:pt x="1632" y="338"/>
                    <a:pt x="1633" y="337"/>
                  </a:cubicBezTo>
                  <a:cubicBezTo>
                    <a:pt x="1633" y="337"/>
                    <a:pt x="1633" y="337"/>
                    <a:pt x="1634" y="336"/>
                  </a:cubicBezTo>
                  <a:cubicBezTo>
                    <a:pt x="1636" y="333"/>
                    <a:pt x="1638" y="333"/>
                    <a:pt x="1639" y="333"/>
                  </a:cubicBezTo>
                  <a:cubicBezTo>
                    <a:pt x="1640" y="332"/>
                    <a:pt x="1640" y="332"/>
                    <a:pt x="1640" y="332"/>
                  </a:cubicBezTo>
                  <a:cubicBezTo>
                    <a:pt x="1642" y="328"/>
                    <a:pt x="1652" y="324"/>
                    <a:pt x="1661" y="322"/>
                  </a:cubicBezTo>
                  <a:cubicBezTo>
                    <a:pt x="1670" y="320"/>
                    <a:pt x="1681" y="315"/>
                    <a:pt x="1683" y="313"/>
                  </a:cubicBezTo>
                  <a:cubicBezTo>
                    <a:pt x="1683" y="312"/>
                    <a:pt x="1683" y="311"/>
                    <a:pt x="1683" y="310"/>
                  </a:cubicBezTo>
                  <a:cubicBezTo>
                    <a:pt x="1684" y="309"/>
                    <a:pt x="1686" y="309"/>
                    <a:pt x="1687" y="309"/>
                  </a:cubicBezTo>
                  <a:cubicBezTo>
                    <a:pt x="1689" y="309"/>
                    <a:pt x="1691" y="310"/>
                    <a:pt x="1691" y="311"/>
                  </a:cubicBezTo>
                  <a:cubicBezTo>
                    <a:pt x="1691" y="311"/>
                    <a:pt x="1693" y="311"/>
                    <a:pt x="1694" y="312"/>
                  </a:cubicBezTo>
                  <a:cubicBezTo>
                    <a:pt x="1696" y="312"/>
                    <a:pt x="1698" y="312"/>
                    <a:pt x="1700" y="312"/>
                  </a:cubicBezTo>
                  <a:cubicBezTo>
                    <a:pt x="1701" y="313"/>
                    <a:pt x="1702" y="313"/>
                    <a:pt x="1703" y="313"/>
                  </a:cubicBezTo>
                  <a:cubicBezTo>
                    <a:pt x="1704" y="314"/>
                    <a:pt x="1705" y="314"/>
                    <a:pt x="1706" y="314"/>
                  </a:cubicBezTo>
                  <a:cubicBezTo>
                    <a:pt x="1707" y="314"/>
                    <a:pt x="1708" y="314"/>
                    <a:pt x="1710" y="312"/>
                  </a:cubicBezTo>
                  <a:cubicBezTo>
                    <a:pt x="1712" y="310"/>
                    <a:pt x="1712" y="310"/>
                    <a:pt x="1711" y="308"/>
                  </a:cubicBezTo>
                  <a:cubicBezTo>
                    <a:pt x="1710" y="307"/>
                    <a:pt x="1709" y="306"/>
                    <a:pt x="1709" y="304"/>
                  </a:cubicBezTo>
                  <a:cubicBezTo>
                    <a:pt x="1709" y="303"/>
                    <a:pt x="1708" y="302"/>
                    <a:pt x="1707" y="301"/>
                  </a:cubicBezTo>
                  <a:cubicBezTo>
                    <a:pt x="1704" y="299"/>
                    <a:pt x="1702" y="296"/>
                    <a:pt x="1703" y="293"/>
                  </a:cubicBezTo>
                  <a:cubicBezTo>
                    <a:pt x="1703" y="291"/>
                    <a:pt x="1700" y="286"/>
                    <a:pt x="1698" y="285"/>
                  </a:cubicBezTo>
                  <a:cubicBezTo>
                    <a:pt x="1696" y="286"/>
                    <a:pt x="1693" y="285"/>
                    <a:pt x="1691" y="283"/>
                  </a:cubicBezTo>
                  <a:cubicBezTo>
                    <a:pt x="1689" y="282"/>
                    <a:pt x="1688" y="280"/>
                    <a:pt x="1688" y="279"/>
                  </a:cubicBezTo>
                  <a:cubicBezTo>
                    <a:pt x="1688" y="277"/>
                    <a:pt x="1688" y="277"/>
                    <a:pt x="1688" y="276"/>
                  </a:cubicBezTo>
                  <a:cubicBezTo>
                    <a:pt x="1688" y="276"/>
                    <a:pt x="1688" y="276"/>
                    <a:pt x="1688" y="276"/>
                  </a:cubicBezTo>
                  <a:cubicBezTo>
                    <a:pt x="1687" y="277"/>
                    <a:pt x="1685" y="278"/>
                    <a:pt x="1683" y="278"/>
                  </a:cubicBezTo>
                  <a:cubicBezTo>
                    <a:pt x="1679" y="278"/>
                    <a:pt x="1676" y="276"/>
                    <a:pt x="1676" y="273"/>
                  </a:cubicBezTo>
                  <a:cubicBezTo>
                    <a:pt x="1675" y="272"/>
                    <a:pt x="1675" y="271"/>
                    <a:pt x="1676" y="270"/>
                  </a:cubicBezTo>
                  <a:cubicBezTo>
                    <a:pt x="1677" y="268"/>
                    <a:pt x="1681" y="267"/>
                    <a:pt x="1684" y="267"/>
                  </a:cubicBezTo>
                  <a:cubicBezTo>
                    <a:pt x="1686" y="267"/>
                    <a:pt x="1688" y="267"/>
                    <a:pt x="1689" y="268"/>
                  </a:cubicBezTo>
                  <a:cubicBezTo>
                    <a:pt x="1693" y="269"/>
                    <a:pt x="1694" y="271"/>
                    <a:pt x="1695" y="272"/>
                  </a:cubicBezTo>
                  <a:cubicBezTo>
                    <a:pt x="1695" y="273"/>
                    <a:pt x="1695" y="273"/>
                    <a:pt x="1696" y="273"/>
                  </a:cubicBezTo>
                  <a:cubicBezTo>
                    <a:pt x="1696" y="274"/>
                    <a:pt x="1697" y="274"/>
                    <a:pt x="1699" y="274"/>
                  </a:cubicBezTo>
                  <a:cubicBezTo>
                    <a:pt x="1702" y="274"/>
                    <a:pt x="1705" y="273"/>
                    <a:pt x="1707" y="272"/>
                  </a:cubicBezTo>
                  <a:cubicBezTo>
                    <a:pt x="1707" y="272"/>
                    <a:pt x="1709" y="271"/>
                    <a:pt x="1710" y="271"/>
                  </a:cubicBezTo>
                  <a:cubicBezTo>
                    <a:pt x="1713" y="270"/>
                    <a:pt x="1720" y="267"/>
                    <a:pt x="1721" y="266"/>
                  </a:cubicBezTo>
                  <a:cubicBezTo>
                    <a:pt x="1721" y="265"/>
                    <a:pt x="1721" y="264"/>
                    <a:pt x="1721" y="264"/>
                  </a:cubicBezTo>
                  <a:cubicBezTo>
                    <a:pt x="1722" y="262"/>
                    <a:pt x="1722" y="260"/>
                    <a:pt x="1725" y="259"/>
                  </a:cubicBezTo>
                  <a:cubicBezTo>
                    <a:pt x="1725" y="259"/>
                    <a:pt x="1725" y="259"/>
                    <a:pt x="1725" y="259"/>
                  </a:cubicBezTo>
                  <a:cubicBezTo>
                    <a:pt x="1725" y="258"/>
                    <a:pt x="1724" y="257"/>
                    <a:pt x="1723" y="256"/>
                  </a:cubicBezTo>
                  <a:cubicBezTo>
                    <a:pt x="1720" y="255"/>
                    <a:pt x="1719" y="252"/>
                    <a:pt x="1720" y="250"/>
                  </a:cubicBezTo>
                  <a:cubicBezTo>
                    <a:pt x="1720" y="248"/>
                    <a:pt x="1722" y="247"/>
                    <a:pt x="1724" y="247"/>
                  </a:cubicBezTo>
                  <a:cubicBezTo>
                    <a:pt x="1725" y="247"/>
                    <a:pt x="1725" y="247"/>
                    <a:pt x="1725" y="246"/>
                  </a:cubicBezTo>
                  <a:cubicBezTo>
                    <a:pt x="1726" y="245"/>
                    <a:pt x="1726" y="243"/>
                    <a:pt x="1728" y="243"/>
                  </a:cubicBezTo>
                  <a:cubicBezTo>
                    <a:pt x="1729" y="243"/>
                    <a:pt x="1729" y="243"/>
                    <a:pt x="1729" y="243"/>
                  </a:cubicBezTo>
                  <a:cubicBezTo>
                    <a:pt x="1730" y="243"/>
                    <a:pt x="1730" y="243"/>
                    <a:pt x="1731" y="243"/>
                  </a:cubicBezTo>
                  <a:cubicBezTo>
                    <a:pt x="1731" y="243"/>
                    <a:pt x="1731" y="243"/>
                    <a:pt x="1732" y="243"/>
                  </a:cubicBezTo>
                  <a:cubicBezTo>
                    <a:pt x="1732" y="243"/>
                    <a:pt x="1733" y="243"/>
                    <a:pt x="1734" y="243"/>
                  </a:cubicBezTo>
                  <a:cubicBezTo>
                    <a:pt x="1735" y="242"/>
                    <a:pt x="1735" y="242"/>
                    <a:pt x="1736" y="242"/>
                  </a:cubicBezTo>
                  <a:cubicBezTo>
                    <a:pt x="1737" y="242"/>
                    <a:pt x="1737" y="242"/>
                    <a:pt x="1737" y="242"/>
                  </a:cubicBezTo>
                  <a:cubicBezTo>
                    <a:pt x="1738" y="243"/>
                    <a:pt x="1738" y="243"/>
                    <a:pt x="1738" y="243"/>
                  </a:cubicBezTo>
                  <a:cubicBezTo>
                    <a:pt x="1739" y="245"/>
                    <a:pt x="1738" y="247"/>
                    <a:pt x="1736" y="249"/>
                  </a:cubicBezTo>
                  <a:cubicBezTo>
                    <a:pt x="1736" y="250"/>
                    <a:pt x="1735" y="251"/>
                    <a:pt x="1735" y="252"/>
                  </a:cubicBezTo>
                  <a:cubicBezTo>
                    <a:pt x="1735" y="252"/>
                    <a:pt x="1735" y="253"/>
                    <a:pt x="1737" y="255"/>
                  </a:cubicBezTo>
                  <a:cubicBezTo>
                    <a:pt x="1738" y="256"/>
                    <a:pt x="1738" y="256"/>
                    <a:pt x="1739" y="257"/>
                  </a:cubicBezTo>
                  <a:cubicBezTo>
                    <a:pt x="1739" y="258"/>
                    <a:pt x="1741" y="258"/>
                    <a:pt x="1742" y="258"/>
                  </a:cubicBezTo>
                  <a:cubicBezTo>
                    <a:pt x="1745" y="258"/>
                    <a:pt x="1746" y="258"/>
                    <a:pt x="1748" y="257"/>
                  </a:cubicBezTo>
                  <a:cubicBezTo>
                    <a:pt x="1749" y="256"/>
                    <a:pt x="1750" y="256"/>
                    <a:pt x="1752" y="256"/>
                  </a:cubicBezTo>
                  <a:cubicBezTo>
                    <a:pt x="1757" y="256"/>
                    <a:pt x="1767" y="260"/>
                    <a:pt x="1768" y="264"/>
                  </a:cubicBezTo>
                  <a:cubicBezTo>
                    <a:pt x="1769" y="266"/>
                    <a:pt x="1770" y="270"/>
                    <a:pt x="1775" y="272"/>
                  </a:cubicBezTo>
                  <a:cubicBezTo>
                    <a:pt x="1778" y="273"/>
                    <a:pt x="1780" y="274"/>
                    <a:pt x="1782" y="274"/>
                  </a:cubicBezTo>
                  <a:cubicBezTo>
                    <a:pt x="1784" y="275"/>
                    <a:pt x="1786" y="275"/>
                    <a:pt x="1787" y="277"/>
                  </a:cubicBezTo>
                  <a:cubicBezTo>
                    <a:pt x="1788" y="279"/>
                    <a:pt x="1789" y="279"/>
                    <a:pt x="1790" y="279"/>
                  </a:cubicBezTo>
                  <a:cubicBezTo>
                    <a:pt x="1790" y="279"/>
                    <a:pt x="1791" y="279"/>
                    <a:pt x="1791" y="279"/>
                  </a:cubicBezTo>
                  <a:cubicBezTo>
                    <a:pt x="1793" y="279"/>
                    <a:pt x="1795" y="280"/>
                    <a:pt x="1796" y="280"/>
                  </a:cubicBezTo>
                  <a:cubicBezTo>
                    <a:pt x="1796" y="280"/>
                    <a:pt x="1797" y="281"/>
                    <a:pt x="1797" y="281"/>
                  </a:cubicBezTo>
                  <a:cubicBezTo>
                    <a:pt x="1799" y="279"/>
                    <a:pt x="1800" y="279"/>
                    <a:pt x="1802" y="279"/>
                  </a:cubicBezTo>
                  <a:cubicBezTo>
                    <a:pt x="1802" y="280"/>
                    <a:pt x="1802" y="280"/>
                    <a:pt x="1802" y="280"/>
                  </a:cubicBezTo>
                  <a:cubicBezTo>
                    <a:pt x="1802" y="280"/>
                    <a:pt x="1802" y="280"/>
                    <a:pt x="1803" y="280"/>
                  </a:cubicBezTo>
                  <a:cubicBezTo>
                    <a:pt x="1802" y="279"/>
                    <a:pt x="1802" y="279"/>
                    <a:pt x="1801" y="279"/>
                  </a:cubicBezTo>
                  <a:cubicBezTo>
                    <a:pt x="1800" y="278"/>
                    <a:pt x="1798" y="277"/>
                    <a:pt x="1798" y="275"/>
                  </a:cubicBezTo>
                  <a:cubicBezTo>
                    <a:pt x="1797" y="275"/>
                    <a:pt x="1797" y="274"/>
                    <a:pt x="1798" y="273"/>
                  </a:cubicBezTo>
                  <a:cubicBezTo>
                    <a:pt x="1799" y="272"/>
                    <a:pt x="1800" y="272"/>
                    <a:pt x="1800" y="272"/>
                  </a:cubicBezTo>
                  <a:cubicBezTo>
                    <a:pt x="1802" y="272"/>
                    <a:pt x="1802" y="272"/>
                    <a:pt x="1803" y="273"/>
                  </a:cubicBezTo>
                  <a:cubicBezTo>
                    <a:pt x="1803" y="273"/>
                    <a:pt x="1804" y="273"/>
                    <a:pt x="1804" y="273"/>
                  </a:cubicBezTo>
                  <a:cubicBezTo>
                    <a:pt x="1804" y="273"/>
                    <a:pt x="1804" y="273"/>
                    <a:pt x="1804" y="273"/>
                  </a:cubicBezTo>
                  <a:cubicBezTo>
                    <a:pt x="1804" y="272"/>
                    <a:pt x="1803" y="270"/>
                    <a:pt x="1805" y="269"/>
                  </a:cubicBezTo>
                  <a:cubicBezTo>
                    <a:pt x="1805" y="267"/>
                    <a:pt x="1805" y="262"/>
                    <a:pt x="1804" y="261"/>
                  </a:cubicBezTo>
                  <a:cubicBezTo>
                    <a:pt x="1802" y="260"/>
                    <a:pt x="1802" y="259"/>
                    <a:pt x="1802" y="258"/>
                  </a:cubicBezTo>
                  <a:cubicBezTo>
                    <a:pt x="1802" y="255"/>
                    <a:pt x="1806" y="254"/>
                    <a:pt x="1809" y="256"/>
                  </a:cubicBezTo>
                  <a:cubicBezTo>
                    <a:pt x="1811" y="257"/>
                    <a:pt x="1813" y="258"/>
                    <a:pt x="1816" y="258"/>
                  </a:cubicBezTo>
                  <a:cubicBezTo>
                    <a:pt x="1815" y="258"/>
                    <a:pt x="1815" y="257"/>
                    <a:pt x="1815" y="256"/>
                  </a:cubicBezTo>
                  <a:cubicBezTo>
                    <a:pt x="1815" y="255"/>
                    <a:pt x="1817" y="254"/>
                    <a:pt x="1819" y="254"/>
                  </a:cubicBezTo>
                  <a:cubicBezTo>
                    <a:pt x="1820" y="254"/>
                    <a:pt x="1821" y="254"/>
                    <a:pt x="1822" y="255"/>
                  </a:cubicBezTo>
                  <a:cubicBezTo>
                    <a:pt x="1823" y="256"/>
                    <a:pt x="1824" y="256"/>
                    <a:pt x="1825" y="256"/>
                  </a:cubicBezTo>
                  <a:cubicBezTo>
                    <a:pt x="1825" y="254"/>
                    <a:pt x="1828" y="249"/>
                    <a:pt x="1831" y="249"/>
                  </a:cubicBezTo>
                  <a:cubicBezTo>
                    <a:pt x="1827" y="246"/>
                    <a:pt x="1818" y="241"/>
                    <a:pt x="1816" y="237"/>
                  </a:cubicBezTo>
                  <a:cubicBezTo>
                    <a:pt x="1814" y="235"/>
                    <a:pt x="1808" y="233"/>
                    <a:pt x="1804" y="233"/>
                  </a:cubicBezTo>
                  <a:cubicBezTo>
                    <a:pt x="1804" y="233"/>
                    <a:pt x="1804" y="233"/>
                    <a:pt x="1803" y="233"/>
                  </a:cubicBezTo>
                  <a:cubicBezTo>
                    <a:pt x="1803" y="234"/>
                    <a:pt x="1802" y="235"/>
                    <a:pt x="1801" y="235"/>
                  </a:cubicBezTo>
                  <a:cubicBezTo>
                    <a:pt x="1799" y="235"/>
                    <a:pt x="1796" y="233"/>
                    <a:pt x="1795" y="231"/>
                  </a:cubicBezTo>
                  <a:cubicBezTo>
                    <a:pt x="1794" y="230"/>
                    <a:pt x="1792" y="230"/>
                    <a:pt x="1788" y="230"/>
                  </a:cubicBezTo>
                  <a:cubicBezTo>
                    <a:pt x="1787" y="230"/>
                    <a:pt x="1785" y="230"/>
                    <a:pt x="1785" y="230"/>
                  </a:cubicBezTo>
                  <a:cubicBezTo>
                    <a:pt x="1785" y="230"/>
                    <a:pt x="1785" y="230"/>
                    <a:pt x="1785" y="230"/>
                  </a:cubicBezTo>
                  <a:cubicBezTo>
                    <a:pt x="1786" y="231"/>
                    <a:pt x="1788" y="232"/>
                    <a:pt x="1789" y="233"/>
                  </a:cubicBezTo>
                  <a:cubicBezTo>
                    <a:pt x="1791" y="236"/>
                    <a:pt x="1789" y="238"/>
                    <a:pt x="1788" y="239"/>
                  </a:cubicBezTo>
                  <a:cubicBezTo>
                    <a:pt x="1787" y="240"/>
                    <a:pt x="1787" y="241"/>
                    <a:pt x="1787" y="241"/>
                  </a:cubicBezTo>
                  <a:cubicBezTo>
                    <a:pt x="1788" y="242"/>
                    <a:pt x="1788" y="243"/>
                    <a:pt x="1787" y="244"/>
                  </a:cubicBezTo>
                  <a:cubicBezTo>
                    <a:pt x="1786" y="245"/>
                    <a:pt x="1786" y="245"/>
                    <a:pt x="1786" y="245"/>
                  </a:cubicBezTo>
                  <a:cubicBezTo>
                    <a:pt x="1785" y="245"/>
                    <a:pt x="1785" y="245"/>
                    <a:pt x="1785" y="245"/>
                  </a:cubicBezTo>
                  <a:cubicBezTo>
                    <a:pt x="1784" y="245"/>
                    <a:pt x="1782" y="244"/>
                    <a:pt x="1777" y="240"/>
                  </a:cubicBezTo>
                  <a:cubicBezTo>
                    <a:pt x="1776" y="240"/>
                    <a:pt x="1774" y="238"/>
                    <a:pt x="1776" y="227"/>
                  </a:cubicBezTo>
                  <a:cubicBezTo>
                    <a:pt x="1776" y="226"/>
                    <a:pt x="1775" y="226"/>
                    <a:pt x="1775" y="226"/>
                  </a:cubicBezTo>
                  <a:cubicBezTo>
                    <a:pt x="1774" y="225"/>
                    <a:pt x="1772" y="224"/>
                    <a:pt x="1771" y="221"/>
                  </a:cubicBezTo>
                  <a:cubicBezTo>
                    <a:pt x="1771" y="220"/>
                    <a:pt x="1763" y="215"/>
                    <a:pt x="1751" y="210"/>
                  </a:cubicBezTo>
                  <a:cubicBezTo>
                    <a:pt x="1749" y="209"/>
                    <a:pt x="1748" y="209"/>
                    <a:pt x="1746" y="208"/>
                  </a:cubicBezTo>
                  <a:cubicBezTo>
                    <a:pt x="1741" y="206"/>
                    <a:pt x="1735" y="204"/>
                    <a:pt x="1733" y="201"/>
                  </a:cubicBezTo>
                  <a:cubicBezTo>
                    <a:pt x="1733" y="200"/>
                    <a:pt x="1729" y="199"/>
                    <a:pt x="1727" y="198"/>
                  </a:cubicBezTo>
                  <a:cubicBezTo>
                    <a:pt x="1723" y="197"/>
                    <a:pt x="1718" y="196"/>
                    <a:pt x="1716" y="193"/>
                  </a:cubicBezTo>
                  <a:cubicBezTo>
                    <a:pt x="1712" y="189"/>
                    <a:pt x="1693" y="181"/>
                    <a:pt x="1685" y="181"/>
                  </a:cubicBezTo>
                  <a:cubicBezTo>
                    <a:pt x="1680" y="180"/>
                    <a:pt x="1678" y="178"/>
                    <a:pt x="1677" y="177"/>
                  </a:cubicBezTo>
                  <a:cubicBezTo>
                    <a:pt x="1676" y="176"/>
                    <a:pt x="1676" y="176"/>
                    <a:pt x="1676" y="176"/>
                  </a:cubicBezTo>
                  <a:cubicBezTo>
                    <a:pt x="1674" y="177"/>
                    <a:pt x="1673" y="177"/>
                    <a:pt x="1670" y="177"/>
                  </a:cubicBezTo>
                  <a:cubicBezTo>
                    <a:pt x="1663" y="177"/>
                    <a:pt x="1653" y="176"/>
                    <a:pt x="1648" y="175"/>
                  </a:cubicBezTo>
                  <a:cubicBezTo>
                    <a:pt x="1646" y="175"/>
                    <a:pt x="1645" y="176"/>
                    <a:pt x="1644" y="176"/>
                  </a:cubicBezTo>
                  <a:cubicBezTo>
                    <a:pt x="1642" y="177"/>
                    <a:pt x="1640" y="178"/>
                    <a:pt x="1638" y="177"/>
                  </a:cubicBezTo>
                  <a:cubicBezTo>
                    <a:pt x="1633" y="175"/>
                    <a:pt x="1620" y="170"/>
                    <a:pt x="1615" y="170"/>
                  </a:cubicBezTo>
                  <a:cubicBezTo>
                    <a:pt x="1614" y="170"/>
                    <a:pt x="1614" y="171"/>
                    <a:pt x="1614" y="171"/>
                  </a:cubicBezTo>
                  <a:cubicBezTo>
                    <a:pt x="1613" y="171"/>
                    <a:pt x="1613" y="172"/>
                    <a:pt x="1613" y="174"/>
                  </a:cubicBezTo>
                  <a:cubicBezTo>
                    <a:pt x="1612" y="175"/>
                    <a:pt x="1612" y="177"/>
                    <a:pt x="1610" y="178"/>
                  </a:cubicBezTo>
                  <a:cubicBezTo>
                    <a:pt x="1611" y="179"/>
                    <a:pt x="1612" y="180"/>
                    <a:pt x="1616" y="184"/>
                  </a:cubicBezTo>
                  <a:cubicBezTo>
                    <a:pt x="1618" y="186"/>
                    <a:pt x="1619" y="189"/>
                    <a:pt x="1619" y="191"/>
                  </a:cubicBezTo>
                  <a:cubicBezTo>
                    <a:pt x="1619" y="194"/>
                    <a:pt x="1616" y="196"/>
                    <a:pt x="1612" y="198"/>
                  </a:cubicBezTo>
                  <a:cubicBezTo>
                    <a:pt x="1611" y="199"/>
                    <a:pt x="1610" y="199"/>
                    <a:pt x="1608" y="199"/>
                  </a:cubicBezTo>
                  <a:cubicBezTo>
                    <a:pt x="1603" y="199"/>
                    <a:pt x="1597" y="195"/>
                    <a:pt x="1594" y="192"/>
                  </a:cubicBezTo>
                  <a:cubicBezTo>
                    <a:pt x="1593" y="190"/>
                    <a:pt x="1592" y="190"/>
                    <a:pt x="1590" y="189"/>
                  </a:cubicBezTo>
                  <a:cubicBezTo>
                    <a:pt x="1588" y="189"/>
                    <a:pt x="1584" y="188"/>
                    <a:pt x="1583" y="184"/>
                  </a:cubicBezTo>
                  <a:cubicBezTo>
                    <a:pt x="1582" y="181"/>
                    <a:pt x="1583" y="179"/>
                    <a:pt x="1583" y="178"/>
                  </a:cubicBezTo>
                  <a:cubicBezTo>
                    <a:pt x="1585" y="176"/>
                    <a:pt x="1589" y="176"/>
                    <a:pt x="1592" y="179"/>
                  </a:cubicBezTo>
                  <a:cubicBezTo>
                    <a:pt x="1593" y="180"/>
                    <a:pt x="1596" y="179"/>
                    <a:pt x="1597" y="177"/>
                  </a:cubicBezTo>
                  <a:cubicBezTo>
                    <a:pt x="1597" y="177"/>
                    <a:pt x="1597" y="177"/>
                    <a:pt x="1596" y="176"/>
                  </a:cubicBezTo>
                  <a:cubicBezTo>
                    <a:pt x="1595" y="175"/>
                    <a:pt x="1589" y="173"/>
                    <a:pt x="1585" y="173"/>
                  </a:cubicBezTo>
                  <a:cubicBezTo>
                    <a:pt x="1582" y="173"/>
                    <a:pt x="1581" y="175"/>
                    <a:pt x="1578" y="178"/>
                  </a:cubicBezTo>
                  <a:cubicBezTo>
                    <a:pt x="1577" y="180"/>
                    <a:pt x="1575" y="182"/>
                    <a:pt x="1572" y="183"/>
                  </a:cubicBezTo>
                  <a:cubicBezTo>
                    <a:pt x="1570" y="184"/>
                    <a:pt x="1568" y="185"/>
                    <a:pt x="1565" y="185"/>
                  </a:cubicBezTo>
                  <a:cubicBezTo>
                    <a:pt x="1557" y="185"/>
                    <a:pt x="1544" y="182"/>
                    <a:pt x="1542" y="180"/>
                  </a:cubicBezTo>
                  <a:cubicBezTo>
                    <a:pt x="1542" y="180"/>
                    <a:pt x="1540" y="180"/>
                    <a:pt x="1535" y="180"/>
                  </a:cubicBezTo>
                  <a:cubicBezTo>
                    <a:pt x="1526" y="180"/>
                    <a:pt x="1512" y="181"/>
                    <a:pt x="1510" y="182"/>
                  </a:cubicBezTo>
                  <a:cubicBezTo>
                    <a:pt x="1509" y="183"/>
                    <a:pt x="1509" y="186"/>
                    <a:pt x="1509" y="187"/>
                  </a:cubicBezTo>
                  <a:cubicBezTo>
                    <a:pt x="1509" y="190"/>
                    <a:pt x="1509" y="192"/>
                    <a:pt x="1507" y="193"/>
                  </a:cubicBezTo>
                  <a:cubicBezTo>
                    <a:pt x="1507" y="193"/>
                    <a:pt x="1507" y="193"/>
                    <a:pt x="1507" y="193"/>
                  </a:cubicBezTo>
                  <a:cubicBezTo>
                    <a:pt x="1506" y="193"/>
                    <a:pt x="1506" y="193"/>
                    <a:pt x="1506" y="193"/>
                  </a:cubicBezTo>
                  <a:cubicBezTo>
                    <a:pt x="1504" y="193"/>
                    <a:pt x="1503" y="191"/>
                    <a:pt x="1503" y="187"/>
                  </a:cubicBezTo>
                  <a:cubicBezTo>
                    <a:pt x="1502" y="184"/>
                    <a:pt x="1502" y="181"/>
                    <a:pt x="1502" y="180"/>
                  </a:cubicBezTo>
                  <a:cubicBezTo>
                    <a:pt x="1501" y="180"/>
                    <a:pt x="1499" y="179"/>
                    <a:pt x="1495" y="179"/>
                  </a:cubicBezTo>
                  <a:cubicBezTo>
                    <a:pt x="1490" y="179"/>
                    <a:pt x="1487" y="179"/>
                    <a:pt x="1486" y="177"/>
                  </a:cubicBezTo>
                  <a:cubicBezTo>
                    <a:pt x="1486" y="176"/>
                    <a:pt x="1486" y="175"/>
                    <a:pt x="1487" y="173"/>
                  </a:cubicBezTo>
                  <a:cubicBezTo>
                    <a:pt x="1488" y="173"/>
                    <a:pt x="1487" y="173"/>
                    <a:pt x="1487" y="172"/>
                  </a:cubicBezTo>
                  <a:cubicBezTo>
                    <a:pt x="1487" y="171"/>
                    <a:pt x="1486" y="168"/>
                    <a:pt x="1490" y="166"/>
                  </a:cubicBezTo>
                  <a:cubicBezTo>
                    <a:pt x="1490" y="164"/>
                    <a:pt x="1482" y="158"/>
                    <a:pt x="1472" y="153"/>
                  </a:cubicBezTo>
                  <a:cubicBezTo>
                    <a:pt x="1468" y="152"/>
                    <a:pt x="1462" y="151"/>
                    <a:pt x="1454" y="151"/>
                  </a:cubicBezTo>
                  <a:cubicBezTo>
                    <a:pt x="1445" y="151"/>
                    <a:pt x="1434" y="152"/>
                    <a:pt x="1430" y="154"/>
                  </a:cubicBezTo>
                  <a:cubicBezTo>
                    <a:pt x="1426" y="155"/>
                    <a:pt x="1419" y="155"/>
                    <a:pt x="1412" y="155"/>
                  </a:cubicBezTo>
                  <a:cubicBezTo>
                    <a:pt x="1407" y="155"/>
                    <a:pt x="1407" y="155"/>
                    <a:pt x="1407" y="155"/>
                  </a:cubicBezTo>
                  <a:cubicBezTo>
                    <a:pt x="1406" y="155"/>
                    <a:pt x="1405" y="155"/>
                    <a:pt x="1404" y="155"/>
                  </a:cubicBezTo>
                  <a:cubicBezTo>
                    <a:pt x="1403" y="155"/>
                    <a:pt x="1403" y="155"/>
                    <a:pt x="1403" y="155"/>
                  </a:cubicBezTo>
                  <a:cubicBezTo>
                    <a:pt x="1401" y="155"/>
                    <a:pt x="1400" y="155"/>
                    <a:pt x="1399" y="154"/>
                  </a:cubicBezTo>
                  <a:cubicBezTo>
                    <a:pt x="1398" y="153"/>
                    <a:pt x="1398" y="151"/>
                    <a:pt x="1399" y="150"/>
                  </a:cubicBezTo>
                  <a:cubicBezTo>
                    <a:pt x="1399" y="149"/>
                    <a:pt x="1399" y="149"/>
                    <a:pt x="1399" y="149"/>
                  </a:cubicBezTo>
                  <a:cubicBezTo>
                    <a:pt x="1398" y="147"/>
                    <a:pt x="1392" y="145"/>
                    <a:pt x="1389" y="145"/>
                  </a:cubicBezTo>
                  <a:cubicBezTo>
                    <a:pt x="1388" y="145"/>
                    <a:pt x="1388" y="145"/>
                    <a:pt x="1388" y="145"/>
                  </a:cubicBezTo>
                  <a:cubicBezTo>
                    <a:pt x="1387" y="146"/>
                    <a:pt x="1386" y="147"/>
                    <a:pt x="1385" y="147"/>
                  </a:cubicBezTo>
                  <a:cubicBezTo>
                    <a:pt x="1384" y="147"/>
                    <a:pt x="1382" y="146"/>
                    <a:pt x="1381" y="145"/>
                  </a:cubicBezTo>
                  <a:cubicBezTo>
                    <a:pt x="1381" y="144"/>
                    <a:pt x="1380" y="143"/>
                    <a:pt x="1380" y="142"/>
                  </a:cubicBezTo>
                  <a:cubicBezTo>
                    <a:pt x="1379" y="141"/>
                    <a:pt x="1373" y="139"/>
                    <a:pt x="1369" y="139"/>
                  </a:cubicBezTo>
                  <a:cubicBezTo>
                    <a:pt x="1369" y="139"/>
                    <a:pt x="1369" y="139"/>
                    <a:pt x="1368" y="139"/>
                  </a:cubicBezTo>
                  <a:cubicBezTo>
                    <a:pt x="1366" y="140"/>
                    <a:pt x="1364" y="139"/>
                    <a:pt x="1362" y="137"/>
                  </a:cubicBezTo>
                  <a:cubicBezTo>
                    <a:pt x="1362" y="136"/>
                    <a:pt x="1362" y="134"/>
                    <a:pt x="1362" y="133"/>
                  </a:cubicBezTo>
                  <a:cubicBezTo>
                    <a:pt x="1363" y="133"/>
                    <a:pt x="1364" y="131"/>
                    <a:pt x="1367" y="131"/>
                  </a:cubicBezTo>
                  <a:cubicBezTo>
                    <a:pt x="1367" y="131"/>
                    <a:pt x="1368" y="131"/>
                    <a:pt x="1369" y="131"/>
                  </a:cubicBezTo>
                  <a:cubicBezTo>
                    <a:pt x="1370" y="131"/>
                    <a:pt x="1370" y="131"/>
                    <a:pt x="1371" y="131"/>
                  </a:cubicBezTo>
                  <a:cubicBezTo>
                    <a:pt x="1374" y="131"/>
                    <a:pt x="1374" y="131"/>
                    <a:pt x="1375" y="131"/>
                  </a:cubicBezTo>
                  <a:cubicBezTo>
                    <a:pt x="1375" y="131"/>
                    <a:pt x="1375" y="131"/>
                    <a:pt x="1374" y="130"/>
                  </a:cubicBezTo>
                  <a:cubicBezTo>
                    <a:pt x="1372" y="127"/>
                    <a:pt x="1355" y="125"/>
                    <a:pt x="1343" y="125"/>
                  </a:cubicBezTo>
                  <a:cubicBezTo>
                    <a:pt x="1341" y="125"/>
                    <a:pt x="1340" y="125"/>
                    <a:pt x="1340" y="125"/>
                  </a:cubicBezTo>
                  <a:cubicBezTo>
                    <a:pt x="1340" y="125"/>
                    <a:pt x="1340" y="126"/>
                    <a:pt x="1340" y="126"/>
                  </a:cubicBezTo>
                  <a:cubicBezTo>
                    <a:pt x="1339" y="128"/>
                    <a:pt x="1338" y="132"/>
                    <a:pt x="1334" y="136"/>
                  </a:cubicBezTo>
                  <a:cubicBezTo>
                    <a:pt x="1331" y="139"/>
                    <a:pt x="1328" y="139"/>
                    <a:pt x="1326" y="139"/>
                  </a:cubicBezTo>
                  <a:cubicBezTo>
                    <a:pt x="1323" y="139"/>
                    <a:pt x="1321" y="138"/>
                    <a:pt x="1320" y="136"/>
                  </a:cubicBezTo>
                  <a:cubicBezTo>
                    <a:pt x="1319" y="135"/>
                    <a:pt x="1319" y="134"/>
                    <a:pt x="1319" y="133"/>
                  </a:cubicBezTo>
                  <a:cubicBezTo>
                    <a:pt x="1320" y="130"/>
                    <a:pt x="1322" y="129"/>
                    <a:pt x="1325" y="128"/>
                  </a:cubicBezTo>
                  <a:cubicBezTo>
                    <a:pt x="1325" y="128"/>
                    <a:pt x="1326" y="128"/>
                    <a:pt x="1327" y="128"/>
                  </a:cubicBezTo>
                  <a:cubicBezTo>
                    <a:pt x="1326" y="128"/>
                    <a:pt x="1324" y="128"/>
                    <a:pt x="1323" y="127"/>
                  </a:cubicBezTo>
                  <a:cubicBezTo>
                    <a:pt x="1320" y="127"/>
                    <a:pt x="1317" y="127"/>
                    <a:pt x="1315" y="125"/>
                  </a:cubicBezTo>
                  <a:cubicBezTo>
                    <a:pt x="1315" y="124"/>
                    <a:pt x="1314" y="122"/>
                    <a:pt x="1315" y="121"/>
                  </a:cubicBezTo>
                  <a:cubicBezTo>
                    <a:pt x="1316" y="120"/>
                    <a:pt x="1317" y="119"/>
                    <a:pt x="1319" y="119"/>
                  </a:cubicBezTo>
                  <a:cubicBezTo>
                    <a:pt x="1319" y="118"/>
                    <a:pt x="1319" y="118"/>
                    <a:pt x="1319" y="118"/>
                  </a:cubicBezTo>
                  <a:cubicBezTo>
                    <a:pt x="1311" y="117"/>
                    <a:pt x="1299" y="115"/>
                    <a:pt x="1293" y="115"/>
                  </a:cubicBezTo>
                  <a:cubicBezTo>
                    <a:pt x="1287" y="116"/>
                    <a:pt x="1283" y="114"/>
                    <a:pt x="1280" y="113"/>
                  </a:cubicBezTo>
                  <a:cubicBezTo>
                    <a:pt x="1278" y="112"/>
                    <a:pt x="1277" y="112"/>
                    <a:pt x="1275" y="112"/>
                  </a:cubicBezTo>
                  <a:cubicBezTo>
                    <a:pt x="1274" y="112"/>
                    <a:pt x="1274" y="112"/>
                    <a:pt x="1274" y="112"/>
                  </a:cubicBezTo>
                  <a:cubicBezTo>
                    <a:pt x="1274" y="112"/>
                    <a:pt x="1274" y="113"/>
                    <a:pt x="1275" y="114"/>
                  </a:cubicBezTo>
                  <a:cubicBezTo>
                    <a:pt x="1276" y="115"/>
                    <a:pt x="1276" y="116"/>
                    <a:pt x="1275" y="117"/>
                  </a:cubicBezTo>
                  <a:cubicBezTo>
                    <a:pt x="1274" y="120"/>
                    <a:pt x="1268" y="121"/>
                    <a:pt x="1266" y="121"/>
                  </a:cubicBezTo>
                  <a:cubicBezTo>
                    <a:pt x="1265" y="121"/>
                    <a:pt x="1264" y="121"/>
                    <a:pt x="1263" y="120"/>
                  </a:cubicBezTo>
                  <a:cubicBezTo>
                    <a:pt x="1259" y="120"/>
                    <a:pt x="1255" y="122"/>
                    <a:pt x="1254" y="123"/>
                  </a:cubicBezTo>
                  <a:cubicBezTo>
                    <a:pt x="1254" y="123"/>
                    <a:pt x="1254" y="124"/>
                    <a:pt x="1254" y="124"/>
                  </a:cubicBezTo>
                  <a:cubicBezTo>
                    <a:pt x="1255" y="125"/>
                    <a:pt x="1255" y="125"/>
                    <a:pt x="1255" y="125"/>
                  </a:cubicBezTo>
                  <a:cubicBezTo>
                    <a:pt x="1256" y="125"/>
                    <a:pt x="1257" y="125"/>
                    <a:pt x="1257" y="124"/>
                  </a:cubicBezTo>
                  <a:cubicBezTo>
                    <a:pt x="1259" y="124"/>
                    <a:pt x="1261" y="123"/>
                    <a:pt x="1263" y="124"/>
                  </a:cubicBezTo>
                  <a:cubicBezTo>
                    <a:pt x="1264" y="124"/>
                    <a:pt x="1264" y="125"/>
                    <a:pt x="1264" y="126"/>
                  </a:cubicBezTo>
                  <a:cubicBezTo>
                    <a:pt x="1264" y="128"/>
                    <a:pt x="1263" y="129"/>
                    <a:pt x="1261" y="130"/>
                  </a:cubicBezTo>
                  <a:cubicBezTo>
                    <a:pt x="1261" y="130"/>
                    <a:pt x="1261" y="130"/>
                    <a:pt x="1261" y="130"/>
                  </a:cubicBezTo>
                  <a:cubicBezTo>
                    <a:pt x="1264" y="133"/>
                    <a:pt x="1264" y="136"/>
                    <a:pt x="1264" y="138"/>
                  </a:cubicBezTo>
                  <a:cubicBezTo>
                    <a:pt x="1264" y="139"/>
                    <a:pt x="1264" y="139"/>
                    <a:pt x="1264" y="139"/>
                  </a:cubicBezTo>
                  <a:cubicBezTo>
                    <a:pt x="1264" y="140"/>
                    <a:pt x="1264" y="141"/>
                    <a:pt x="1263" y="141"/>
                  </a:cubicBezTo>
                  <a:cubicBezTo>
                    <a:pt x="1262" y="143"/>
                    <a:pt x="1259" y="143"/>
                    <a:pt x="1258" y="143"/>
                  </a:cubicBezTo>
                  <a:cubicBezTo>
                    <a:pt x="1255" y="143"/>
                    <a:pt x="1253" y="142"/>
                    <a:pt x="1252" y="141"/>
                  </a:cubicBezTo>
                  <a:cubicBezTo>
                    <a:pt x="1251" y="139"/>
                    <a:pt x="1249" y="140"/>
                    <a:pt x="1247" y="140"/>
                  </a:cubicBezTo>
                  <a:cubicBezTo>
                    <a:pt x="1246" y="140"/>
                    <a:pt x="1245" y="141"/>
                    <a:pt x="1244" y="141"/>
                  </a:cubicBezTo>
                  <a:cubicBezTo>
                    <a:pt x="1245" y="141"/>
                    <a:pt x="1246" y="142"/>
                    <a:pt x="1246" y="144"/>
                  </a:cubicBezTo>
                  <a:cubicBezTo>
                    <a:pt x="1246" y="145"/>
                    <a:pt x="1245" y="147"/>
                    <a:pt x="1239" y="148"/>
                  </a:cubicBezTo>
                  <a:cubicBezTo>
                    <a:pt x="1234" y="148"/>
                    <a:pt x="1233" y="145"/>
                    <a:pt x="1232" y="143"/>
                  </a:cubicBezTo>
                  <a:cubicBezTo>
                    <a:pt x="1231" y="143"/>
                    <a:pt x="1231" y="142"/>
                    <a:pt x="1231" y="142"/>
                  </a:cubicBezTo>
                  <a:cubicBezTo>
                    <a:pt x="1230" y="142"/>
                    <a:pt x="1230" y="142"/>
                    <a:pt x="1229" y="142"/>
                  </a:cubicBezTo>
                  <a:cubicBezTo>
                    <a:pt x="1227" y="142"/>
                    <a:pt x="1224" y="142"/>
                    <a:pt x="1221" y="141"/>
                  </a:cubicBezTo>
                  <a:cubicBezTo>
                    <a:pt x="1218" y="140"/>
                    <a:pt x="1215" y="139"/>
                    <a:pt x="1213" y="139"/>
                  </a:cubicBezTo>
                  <a:cubicBezTo>
                    <a:pt x="1211" y="139"/>
                    <a:pt x="1210" y="140"/>
                    <a:pt x="1208" y="141"/>
                  </a:cubicBezTo>
                  <a:cubicBezTo>
                    <a:pt x="1206" y="142"/>
                    <a:pt x="1204" y="143"/>
                    <a:pt x="1200" y="144"/>
                  </a:cubicBezTo>
                  <a:cubicBezTo>
                    <a:pt x="1194" y="144"/>
                    <a:pt x="1184" y="140"/>
                    <a:pt x="1181" y="136"/>
                  </a:cubicBezTo>
                  <a:cubicBezTo>
                    <a:pt x="1181" y="136"/>
                    <a:pt x="1180" y="134"/>
                    <a:pt x="1180" y="134"/>
                  </a:cubicBezTo>
                  <a:cubicBezTo>
                    <a:pt x="1180" y="134"/>
                    <a:pt x="1179" y="135"/>
                    <a:pt x="1178" y="136"/>
                  </a:cubicBezTo>
                  <a:cubicBezTo>
                    <a:pt x="1177" y="137"/>
                    <a:pt x="1176" y="139"/>
                    <a:pt x="1176" y="141"/>
                  </a:cubicBezTo>
                  <a:cubicBezTo>
                    <a:pt x="1175" y="145"/>
                    <a:pt x="1174" y="148"/>
                    <a:pt x="1171" y="148"/>
                  </a:cubicBezTo>
                  <a:cubicBezTo>
                    <a:pt x="1170" y="148"/>
                    <a:pt x="1169" y="150"/>
                    <a:pt x="1168" y="151"/>
                  </a:cubicBezTo>
                  <a:cubicBezTo>
                    <a:pt x="1167" y="154"/>
                    <a:pt x="1166" y="156"/>
                    <a:pt x="1164" y="157"/>
                  </a:cubicBezTo>
                  <a:cubicBezTo>
                    <a:pt x="1163" y="157"/>
                    <a:pt x="1163" y="157"/>
                    <a:pt x="1162" y="157"/>
                  </a:cubicBezTo>
                  <a:cubicBezTo>
                    <a:pt x="1160" y="157"/>
                    <a:pt x="1159" y="156"/>
                    <a:pt x="1159" y="156"/>
                  </a:cubicBezTo>
                  <a:cubicBezTo>
                    <a:pt x="1158" y="155"/>
                    <a:pt x="1157" y="155"/>
                    <a:pt x="1157" y="155"/>
                  </a:cubicBezTo>
                  <a:cubicBezTo>
                    <a:pt x="1156" y="155"/>
                    <a:pt x="1156" y="155"/>
                    <a:pt x="1156" y="155"/>
                  </a:cubicBezTo>
                  <a:cubicBezTo>
                    <a:pt x="1151" y="155"/>
                    <a:pt x="1138" y="142"/>
                    <a:pt x="1137" y="138"/>
                  </a:cubicBezTo>
                  <a:cubicBezTo>
                    <a:pt x="1137" y="136"/>
                    <a:pt x="1130" y="129"/>
                    <a:pt x="1128" y="128"/>
                  </a:cubicBezTo>
                  <a:cubicBezTo>
                    <a:pt x="1126" y="127"/>
                    <a:pt x="1127" y="125"/>
                    <a:pt x="1127" y="125"/>
                  </a:cubicBezTo>
                  <a:cubicBezTo>
                    <a:pt x="1127" y="124"/>
                    <a:pt x="1127" y="123"/>
                    <a:pt x="1130" y="123"/>
                  </a:cubicBezTo>
                  <a:cubicBezTo>
                    <a:pt x="1132" y="123"/>
                    <a:pt x="1134" y="124"/>
                    <a:pt x="1135" y="125"/>
                  </a:cubicBezTo>
                  <a:cubicBezTo>
                    <a:pt x="1137" y="126"/>
                    <a:pt x="1139" y="126"/>
                    <a:pt x="1141" y="125"/>
                  </a:cubicBezTo>
                  <a:cubicBezTo>
                    <a:pt x="1141" y="125"/>
                    <a:pt x="1141" y="124"/>
                    <a:pt x="1141" y="123"/>
                  </a:cubicBezTo>
                  <a:cubicBezTo>
                    <a:pt x="1141" y="122"/>
                    <a:pt x="1140" y="121"/>
                    <a:pt x="1139" y="121"/>
                  </a:cubicBezTo>
                  <a:cubicBezTo>
                    <a:pt x="1136" y="121"/>
                    <a:pt x="1135" y="119"/>
                    <a:pt x="1135" y="118"/>
                  </a:cubicBezTo>
                  <a:cubicBezTo>
                    <a:pt x="1135" y="116"/>
                    <a:pt x="1136" y="115"/>
                    <a:pt x="1137" y="114"/>
                  </a:cubicBezTo>
                  <a:cubicBezTo>
                    <a:pt x="1137" y="113"/>
                    <a:pt x="1136" y="113"/>
                    <a:pt x="1136" y="112"/>
                  </a:cubicBezTo>
                  <a:cubicBezTo>
                    <a:pt x="1135" y="110"/>
                    <a:pt x="1134" y="109"/>
                    <a:pt x="1134" y="107"/>
                  </a:cubicBezTo>
                  <a:cubicBezTo>
                    <a:pt x="1135" y="106"/>
                    <a:pt x="1135" y="106"/>
                    <a:pt x="1136" y="105"/>
                  </a:cubicBezTo>
                  <a:cubicBezTo>
                    <a:pt x="1135" y="105"/>
                    <a:pt x="1135" y="105"/>
                    <a:pt x="1134" y="105"/>
                  </a:cubicBezTo>
                  <a:cubicBezTo>
                    <a:pt x="1131" y="105"/>
                    <a:pt x="1126" y="102"/>
                    <a:pt x="1125" y="99"/>
                  </a:cubicBezTo>
                  <a:cubicBezTo>
                    <a:pt x="1124" y="99"/>
                    <a:pt x="1122" y="98"/>
                    <a:pt x="1118" y="98"/>
                  </a:cubicBezTo>
                  <a:cubicBezTo>
                    <a:pt x="1116" y="98"/>
                    <a:pt x="1115" y="98"/>
                    <a:pt x="1114" y="99"/>
                  </a:cubicBezTo>
                  <a:cubicBezTo>
                    <a:pt x="1114" y="99"/>
                    <a:pt x="1114" y="100"/>
                    <a:pt x="1113" y="100"/>
                  </a:cubicBezTo>
                  <a:cubicBezTo>
                    <a:pt x="1113" y="101"/>
                    <a:pt x="1112" y="102"/>
                    <a:pt x="1110" y="102"/>
                  </a:cubicBezTo>
                  <a:cubicBezTo>
                    <a:pt x="1109" y="102"/>
                    <a:pt x="1107" y="101"/>
                    <a:pt x="1106" y="100"/>
                  </a:cubicBezTo>
                  <a:cubicBezTo>
                    <a:pt x="1106" y="99"/>
                    <a:pt x="1106" y="99"/>
                    <a:pt x="1106" y="98"/>
                  </a:cubicBezTo>
                  <a:cubicBezTo>
                    <a:pt x="1105" y="98"/>
                    <a:pt x="1104" y="98"/>
                    <a:pt x="1103" y="98"/>
                  </a:cubicBezTo>
                  <a:cubicBezTo>
                    <a:pt x="1100" y="97"/>
                    <a:pt x="1097" y="97"/>
                    <a:pt x="1094" y="96"/>
                  </a:cubicBezTo>
                  <a:cubicBezTo>
                    <a:pt x="1089" y="95"/>
                    <a:pt x="1087" y="92"/>
                    <a:pt x="1086" y="90"/>
                  </a:cubicBezTo>
                  <a:cubicBezTo>
                    <a:pt x="1085" y="90"/>
                    <a:pt x="1085" y="89"/>
                    <a:pt x="1085" y="89"/>
                  </a:cubicBezTo>
                  <a:cubicBezTo>
                    <a:pt x="1085" y="89"/>
                    <a:pt x="1085" y="90"/>
                    <a:pt x="1085" y="90"/>
                  </a:cubicBezTo>
                  <a:cubicBezTo>
                    <a:pt x="1084" y="92"/>
                    <a:pt x="1083" y="94"/>
                    <a:pt x="1081" y="94"/>
                  </a:cubicBezTo>
                  <a:cubicBezTo>
                    <a:pt x="1080" y="94"/>
                    <a:pt x="1079" y="94"/>
                    <a:pt x="1079" y="94"/>
                  </a:cubicBezTo>
                  <a:cubicBezTo>
                    <a:pt x="1078" y="93"/>
                    <a:pt x="1076" y="94"/>
                    <a:pt x="1076" y="95"/>
                  </a:cubicBezTo>
                  <a:cubicBezTo>
                    <a:pt x="1075" y="95"/>
                    <a:pt x="1075" y="96"/>
                    <a:pt x="1076" y="97"/>
                  </a:cubicBezTo>
                  <a:cubicBezTo>
                    <a:pt x="1077" y="100"/>
                    <a:pt x="1077" y="102"/>
                    <a:pt x="1076" y="104"/>
                  </a:cubicBezTo>
                  <a:cubicBezTo>
                    <a:pt x="1076" y="105"/>
                    <a:pt x="1076" y="106"/>
                    <a:pt x="1076" y="107"/>
                  </a:cubicBezTo>
                  <a:cubicBezTo>
                    <a:pt x="1075" y="110"/>
                    <a:pt x="1073" y="111"/>
                    <a:pt x="1072" y="111"/>
                  </a:cubicBezTo>
                  <a:cubicBezTo>
                    <a:pt x="1071" y="111"/>
                    <a:pt x="1070" y="110"/>
                    <a:pt x="1068" y="110"/>
                  </a:cubicBezTo>
                  <a:cubicBezTo>
                    <a:pt x="1068" y="109"/>
                    <a:pt x="1067" y="109"/>
                    <a:pt x="1066" y="109"/>
                  </a:cubicBezTo>
                  <a:cubicBezTo>
                    <a:pt x="1065" y="108"/>
                    <a:pt x="1065" y="109"/>
                    <a:pt x="1064" y="109"/>
                  </a:cubicBezTo>
                  <a:cubicBezTo>
                    <a:pt x="1063" y="110"/>
                    <a:pt x="1061" y="111"/>
                    <a:pt x="1058" y="111"/>
                  </a:cubicBezTo>
                  <a:cubicBezTo>
                    <a:pt x="1056" y="111"/>
                    <a:pt x="1055" y="111"/>
                    <a:pt x="1053" y="110"/>
                  </a:cubicBezTo>
                  <a:cubicBezTo>
                    <a:pt x="1049" y="109"/>
                    <a:pt x="1046" y="109"/>
                    <a:pt x="1043" y="109"/>
                  </a:cubicBezTo>
                  <a:cubicBezTo>
                    <a:pt x="1041" y="109"/>
                    <a:pt x="1038" y="109"/>
                    <a:pt x="1036" y="106"/>
                  </a:cubicBezTo>
                  <a:cubicBezTo>
                    <a:pt x="1036" y="106"/>
                    <a:pt x="1036" y="105"/>
                    <a:pt x="1035" y="105"/>
                  </a:cubicBezTo>
                  <a:cubicBezTo>
                    <a:pt x="1035" y="108"/>
                    <a:pt x="1030" y="108"/>
                    <a:pt x="1029" y="108"/>
                  </a:cubicBezTo>
                  <a:cubicBezTo>
                    <a:pt x="1025" y="108"/>
                    <a:pt x="1017" y="107"/>
                    <a:pt x="1016" y="103"/>
                  </a:cubicBezTo>
                  <a:cubicBezTo>
                    <a:pt x="1015" y="100"/>
                    <a:pt x="1016" y="98"/>
                    <a:pt x="1018" y="97"/>
                  </a:cubicBezTo>
                  <a:cubicBezTo>
                    <a:pt x="1016" y="97"/>
                    <a:pt x="1014" y="97"/>
                    <a:pt x="1012" y="97"/>
                  </a:cubicBezTo>
                  <a:cubicBezTo>
                    <a:pt x="1008" y="97"/>
                    <a:pt x="1005" y="96"/>
                    <a:pt x="1001" y="95"/>
                  </a:cubicBezTo>
                  <a:cubicBezTo>
                    <a:pt x="998" y="94"/>
                    <a:pt x="995" y="94"/>
                    <a:pt x="991" y="94"/>
                  </a:cubicBezTo>
                  <a:cubicBezTo>
                    <a:pt x="988" y="94"/>
                    <a:pt x="988" y="94"/>
                    <a:pt x="988" y="94"/>
                  </a:cubicBezTo>
                  <a:cubicBezTo>
                    <a:pt x="981" y="95"/>
                    <a:pt x="967" y="96"/>
                    <a:pt x="964" y="97"/>
                  </a:cubicBezTo>
                  <a:cubicBezTo>
                    <a:pt x="964" y="97"/>
                    <a:pt x="964" y="98"/>
                    <a:pt x="964" y="98"/>
                  </a:cubicBezTo>
                  <a:cubicBezTo>
                    <a:pt x="965" y="99"/>
                    <a:pt x="965" y="101"/>
                    <a:pt x="964" y="102"/>
                  </a:cubicBezTo>
                  <a:cubicBezTo>
                    <a:pt x="964" y="103"/>
                    <a:pt x="963" y="103"/>
                    <a:pt x="962" y="104"/>
                  </a:cubicBezTo>
                  <a:cubicBezTo>
                    <a:pt x="961" y="104"/>
                    <a:pt x="961" y="104"/>
                    <a:pt x="961" y="104"/>
                  </a:cubicBezTo>
                  <a:cubicBezTo>
                    <a:pt x="960" y="104"/>
                    <a:pt x="959" y="103"/>
                    <a:pt x="958" y="102"/>
                  </a:cubicBezTo>
                  <a:cubicBezTo>
                    <a:pt x="957" y="101"/>
                    <a:pt x="957" y="98"/>
                    <a:pt x="957" y="95"/>
                  </a:cubicBezTo>
                  <a:cubicBezTo>
                    <a:pt x="958" y="94"/>
                    <a:pt x="958" y="92"/>
                    <a:pt x="958" y="91"/>
                  </a:cubicBezTo>
                  <a:cubicBezTo>
                    <a:pt x="957" y="90"/>
                    <a:pt x="957" y="90"/>
                    <a:pt x="956" y="89"/>
                  </a:cubicBezTo>
                  <a:cubicBezTo>
                    <a:pt x="956" y="90"/>
                    <a:pt x="956" y="91"/>
                    <a:pt x="955" y="91"/>
                  </a:cubicBezTo>
                  <a:cubicBezTo>
                    <a:pt x="953" y="94"/>
                    <a:pt x="948" y="94"/>
                    <a:pt x="947" y="94"/>
                  </a:cubicBezTo>
                  <a:cubicBezTo>
                    <a:pt x="946" y="94"/>
                    <a:pt x="943" y="94"/>
                    <a:pt x="941" y="92"/>
                  </a:cubicBezTo>
                  <a:cubicBezTo>
                    <a:pt x="937" y="89"/>
                    <a:pt x="934" y="87"/>
                    <a:pt x="929" y="86"/>
                  </a:cubicBezTo>
                  <a:cubicBezTo>
                    <a:pt x="928" y="86"/>
                    <a:pt x="928" y="86"/>
                    <a:pt x="927" y="86"/>
                  </a:cubicBezTo>
                  <a:cubicBezTo>
                    <a:pt x="923" y="86"/>
                    <a:pt x="919" y="89"/>
                    <a:pt x="918" y="90"/>
                  </a:cubicBezTo>
                  <a:cubicBezTo>
                    <a:pt x="919" y="91"/>
                    <a:pt x="920" y="91"/>
                    <a:pt x="921" y="91"/>
                  </a:cubicBezTo>
                  <a:cubicBezTo>
                    <a:pt x="923" y="91"/>
                    <a:pt x="925" y="91"/>
                    <a:pt x="925" y="93"/>
                  </a:cubicBezTo>
                  <a:cubicBezTo>
                    <a:pt x="925" y="94"/>
                    <a:pt x="925" y="95"/>
                    <a:pt x="925" y="95"/>
                  </a:cubicBezTo>
                  <a:cubicBezTo>
                    <a:pt x="924" y="97"/>
                    <a:pt x="921" y="97"/>
                    <a:pt x="916" y="98"/>
                  </a:cubicBezTo>
                  <a:cubicBezTo>
                    <a:pt x="915" y="98"/>
                    <a:pt x="912" y="98"/>
                    <a:pt x="911" y="98"/>
                  </a:cubicBezTo>
                  <a:cubicBezTo>
                    <a:pt x="909" y="103"/>
                    <a:pt x="893" y="105"/>
                    <a:pt x="893" y="105"/>
                  </a:cubicBezTo>
                  <a:cubicBezTo>
                    <a:pt x="890" y="106"/>
                    <a:pt x="890" y="106"/>
                    <a:pt x="890" y="106"/>
                  </a:cubicBezTo>
                  <a:cubicBezTo>
                    <a:pt x="881" y="107"/>
                    <a:pt x="879" y="107"/>
                    <a:pt x="875" y="111"/>
                  </a:cubicBezTo>
                  <a:cubicBezTo>
                    <a:pt x="874" y="112"/>
                    <a:pt x="873" y="112"/>
                    <a:pt x="872" y="112"/>
                  </a:cubicBezTo>
                  <a:cubicBezTo>
                    <a:pt x="870" y="112"/>
                    <a:pt x="870" y="112"/>
                    <a:pt x="870" y="112"/>
                  </a:cubicBezTo>
                  <a:cubicBezTo>
                    <a:pt x="870" y="111"/>
                    <a:pt x="870" y="111"/>
                    <a:pt x="870" y="111"/>
                  </a:cubicBezTo>
                  <a:cubicBezTo>
                    <a:pt x="868" y="108"/>
                    <a:pt x="874" y="101"/>
                    <a:pt x="875" y="100"/>
                  </a:cubicBezTo>
                  <a:cubicBezTo>
                    <a:pt x="878" y="97"/>
                    <a:pt x="880" y="97"/>
                    <a:pt x="882" y="96"/>
                  </a:cubicBezTo>
                  <a:cubicBezTo>
                    <a:pt x="884" y="96"/>
                    <a:pt x="885" y="95"/>
                    <a:pt x="886" y="95"/>
                  </a:cubicBezTo>
                  <a:cubicBezTo>
                    <a:pt x="888" y="91"/>
                    <a:pt x="891" y="91"/>
                    <a:pt x="896" y="90"/>
                  </a:cubicBezTo>
                  <a:cubicBezTo>
                    <a:pt x="897" y="90"/>
                    <a:pt x="898" y="90"/>
                    <a:pt x="899" y="90"/>
                  </a:cubicBezTo>
                  <a:cubicBezTo>
                    <a:pt x="902" y="89"/>
                    <a:pt x="903" y="88"/>
                    <a:pt x="905" y="87"/>
                  </a:cubicBezTo>
                  <a:cubicBezTo>
                    <a:pt x="905" y="86"/>
                    <a:pt x="906" y="85"/>
                    <a:pt x="908" y="84"/>
                  </a:cubicBezTo>
                  <a:cubicBezTo>
                    <a:pt x="909" y="84"/>
                    <a:pt x="909" y="84"/>
                    <a:pt x="909" y="84"/>
                  </a:cubicBezTo>
                  <a:cubicBezTo>
                    <a:pt x="911" y="83"/>
                    <a:pt x="918" y="80"/>
                    <a:pt x="918" y="78"/>
                  </a:cubicBezTo>
                  <a:cubicBezTo>
                    <a:pt x="920" y="74"/>
                    <a:pt x="936" y="69"/>
                    <a:pt x="939" y="69"/>
                  </a:cubicBezTo>
                  <a:cubicBezTo>
                    <a:pt x="940" y="69"/>
                    <a:pt x="941" y="67"/>
                    <a:pt x="941" y="66"/>
                  </a:cubicBezTo>
                  <a:cubicBezTo>
                    <a:pt x="942" y="65"/>
                    <a:pt x="943" y="63"/>
                    <a:pt x="945" y="63"/>
                  </a:cubicBezTo>
                  <a:cubicBezTo>
                    <a:pt x="946" y="63"/>
                    <a:pt x="949" y="62"/>
                    <a:pt x="958" y="58"/>
                  </a:cubicBezTo>
                  <a:cubicBezTo>
                    <a:pt x="960" y="57"/>
                    <a:pt x="961" y="54"/>
                    <a:pt x="962" y="53"/>
                  </a:cubicBezTo>
                  <a:cubicBezTo>
                    <a:pt x="961" y="53"/>
                    <a:pt x="961" y="53"/>
                    <a:pt x="961" y="53"/>
                  </a:cubicBezTo>
                  <a:cubicBezTo>
                    <a:pt x="959" y="52"/>
                    <a:pt x="957" y="51"/>
                    <a:pt x="957" y="49"/>
                  </a:cubicBezTo>
                  <a:cubicBezTo>
                    <a:pt x="957" y="48"/>
                    <a:pt x="957" y="48"/>
                    <a:pt x="957" y="47"/>
                  </a:cubicBezTo>
                  <a:cubicBezTo>
                    <a:pt x="958" y="46"/>
                    <a:pt x="959" y="46"/>
                    <a:pt x="960" y="46"/>
                  </a:cubicBezTo>
                  <a:cubicBezTo>
                    <a:pt x="961" y="46"/>
                    <a:pt x="962" y="46"/>
                    <a:pt x="964" y="45"/>
                  </a:cubicBezTo>
                  <a:cubicBezTo>
                    <a:pt x="964" y="45"/>
                    <a:pt x="964" y="45"/>
                    <a:pt x="963" y="44"/>
                  </a:cubicBezTo>
                  <a:cubicBezTo>
                    <a:pt x="963" y="44"/>
                    <a:pt x="963" y="44"/>
                    <a:pt x="962" y="44"/>
                  </a:cubicBezTo>
                  <a:cubicBezTo>
                    <a:pt x="962" y="44"/>
                    <a:pt x="961" y="44"/>
                    <a:pt x="961" y="44"/>
                  </a:cubicBezTo>
                  <a:cubicBezTo>
                    <a:pt x="960" y="44"/>
                    <a:pt x="960" y="44"/>
                    <a:pt x="960" y="44"/>
                  </a:cubicBezTo>
                  <a:cubicBezTo>
                    <a:pt x="959" y="43"/>
                    <a:pt x="959" y="43"/>
                    <a:pt x="959" y="43"/>
                  </a:cubicBezTo>
                  <a:cubicBezTo>
                    <a:pt x="958" y="42"/>
                    <a:pt x="959" y="41"/>
                    <a:pt x="959" y="40"/>
                  </a:cubicBezTo>
                  <a:cubicBezTo>
                    <a:pt x="959" y="39"/>
                    <a:pt x="960" y="38"/>
                    <a:pt x="959" y="38"/>
                  </a:cubicBezTo>
                  <a:cubicBezTo>
                    <a:pt x="959" y="37"/>
                    <a:pt x="957" y="37"/>
                    <a:pt x="956" y="38"/>
                  </a:cubicBezTo>
                  <a:cubicBezTo>
                    <a:pt x="956" y="38"/>
                    <a:pt x="955" y="38"/>
                    <a:pt x="954" y="38"/>
                  </a:cubicBezTo>
                  <a:cubicBezTo>
                    <a:pt x="953" y="38"/>
                    <a:pt x="952" y="38"/>
                    <a:pt x="952" y="37"/>
                  </a:cubicBezTo>
                  <a:cubicBezTo>
                    <a:pt x="951" y="37"/>
                    <a:pt x="951" y="36"/>
                    <a:pt x="951" y="35"/>
                  </a:cubicBezTo>
                  <a:cubicBezTo>
                    <a:pt x="951" y="31"/>
                    <a:pt x="951" y="28"/>
                    <a:pt x="949" y="27"/>
                  </a:cubicBezTo>
                  <a:cubicBezTo>
                    <a:pt x="950" y="27"/>
                    <a:pt x="949" y="28"/>
                    <a:pt x="948" y="28"/>
                  </a:cubicBezTo>
                  <a:cubicBezTo>
                    <a:pt x="947" y="28"/>
                    <a:pt x="946" y="29"/>
                    <a:pt x="944" y="29"/>
                  </a:cubicBezTo>
                  <a:cubicBezTo>
                    <a:pt x="942" y="29"/>
                    <a:pt x="941" y="29"/>
                    <a:pt x="940" y="28"/>
                  </a:cubicBezTo>
                  <a:cubicBezTo>
                    <a:pt x="937" y="26"/>
                    <a:pt x="930" y="24"/>
                    <a:pt x="926" y="24"/>
                  </a:cubicBezTo>
                  <a:cubicBezTo>
                    <a:pt x="926" y="24"/>
                    <a:pt x="926" y="24"/>
                    <a:pt x="926" y="24"/>
                  </a:cubicBezTo>
                  <a:cubicBezTo>
                    <a:pt x="925" y="25"/>
                    <a:pt x="924" y="25"/>
                    <a:pt x="921" y="24"/>
                  </a:cubicBezTo>
                  <a:cubicBezTo>
                    <a:pt x="921" y="24"/>
                    <a:pt x="919" y="23"/>
                    <a:pt x="919" y="23"/>
                  </a:cubicBezTo>
                  <a:cubicBezTo>
                    <a:pt x="918" y="24"/>
                    <a:pt x="917" y="25"/>
                    <a:pt x="911" y="25"/>
                  </a:cubicBezTo>
                  <a:cubicBezTo>
                    <a:pt x="909" y="25"/>
                    <a:pt x="905" y="24"/>
                    <a:pt x="903" y="24"/>
                  </a:cubicBezTo>
                  <a:cubicBezTo>
                    <a:pt x="901" y="23"/>
                    <a:pt x="899" y="25"/>
                    <a:pt x="899" y="26"/>
                  </a:cubicBezTo>
                  <a:cubicBezTo>
                    <a:pt x="898" y="30"/>
                    <a:pt x="892" y="30"/>
                    <a:pt x="890" y="30"/>
                  </a:cubicBezTo>
                  <a:cubicBezTo>
                    <a:pt x="887" y="30"/>
                    <a:pt x="883" y="30"/>
                    <a:pt x="882" y="29"/>
                  </a:cubicBezTo>
                  <a:cubicBezTo>
                    <a:pt x="881" y="29"/>
                    <a:pt x="881" y="29"/>
                    <a:pt x="881" y="29"/>
                  </a:cubicBezTo>
                  <a:cubicBezTo>
                    <a:pt x="880" y="28"/>
                    <a:pt x="880" y="28"/>
                    <a:pt x="880" y="28"/>
                  </a:cubicBezTo>
                  <a:cubicBezTo>
                    <a:pt x="880" y="26"/>
                    <a:pt x="881" y="24"/>
                    <a:pt x="885" y="20"/>
                  </a:cubicBezTo>
                  <a:cubicBezTo>
                    <a:pt x="886" y="20"/>
                    <a:pt x="886" y="19"/>
                    <a:pt x="887" y="18"/>
                  </a:cubicBezTo>
                  <a:cubicBezTo>
                    <a:pt x="886" y="18"/>
                    <a:pt x="884" y="18"/>
                    <a:pt x="882" y="18"/>
                  </a:cubicBezTo>
                  <a:cubicBezTo>
                    <a:pt x="881" y="18"/>
                    <a:pt x="880" y="18"/>
                    <a:pt x="878" y="18"/>
                  </a:cubicBezTo>
                  <a:cubicBezTo>
                    <a:pt x="873" y="18"/>
                    <a:pt x="871" y="18"/>
                    <a:pt x="870" y="17"/>
                  </a:cubicBezTo>
                  <a:cubicBezTo>
                    <a:pt x="870" y="16"/>
                    <a:pt x="865" y="16"/>
                    <a:pt x="860" y="16"/>
                  </a:cubicBezTo>
                  <a:cubicBezTo>
                    <a:pt x="860" y="16"/>
                    <a:pt x="859" y="16"/>
                    <a:pt x="859" y="16"/>
                  </a:cubicBezTo>
                  <a:cubicBezTo>
                    <a:pt x="858" y="16"/>
                    <a:pt x="858" y="16"/>
                    <a:pt x="858" y="16"/>
                  </a:cubicBezTo>
                  <a:cubicBezTo>
                    <a:pt x="856" y="16"/>
                    <a:pt x="855" y="14"/>
                    <a:pt x="855" y="14"/>
                  </a:cubicBezTo>
                  <a:cubicBezTo>
                    <a:pt x="855" y="13"/>
                    <a:pt x="855" y="11"/>
                    <a:pt x="862" y="10"/>
                  </a:cubicBezTo>
                  <a:cubicBezTo>
                    <a:pt x="863" y="10"/>
                    <a:pt x="865" y="9"/>
                    <a:pt x="866" y="9"/>
                  </a:cubicBezTo>
                  <a:cubicBezTo>
                    <a:pt x="868" y="8"/>
                    <a:pt x="870" y="7"/>
                    <a:pt x="872" y="6"/>
                  </a:cubicBezTo>
                  <a:cubicBezTo>
                    <a:pt x="873" y="6"/>
                    <a:pt x="873" y="6"/>
                    <a:pt x="873" y="6"/>
                  </a:cubicBezTo>
                  <a:cubicBezTo>
                    <a:pt x="873" y="6"/>
                    <a:pt x="872" y="5"/>
                    <a:pt x="872" y="5"/>
                  </a:cubicBezTo>
                  <a:cubicBezTo>
                    <a:pt x="872" y="4"/>
                    <a:pt x="870" y="4"/>
                    <a:pt x="869" y="4"/>
                  </a:cubicBezTo>
                  <a:cubicBezTo>
                    <a:pt x="867" y="4"/>
                    <a:pt x="866" y="4"/>
                    <a:pt x="864" y="3"/>
                  </a:cubicBezTo>
                  <a:cubicBezTo>
                    <a:pt x="862" y="3"/>
                    <a:pt x="862" y="3"/>
                    <a:pt x="862" y="3"/>
                  </a:cubicBezTo>
                  <a:cubicBezTo>
                    <a:pt x="858" y="2"/>
                    <a:pt x="855" y="1"/>
                    <a:pt x="852" y="1"/>
                  </a:cubicBezTo>
                  <a:cubicBezTo>
                    <a:pt x="851" y="0"/>
                    <a:pt x="849" y="1"/>
                    <a:pt x="846" y="2"/>
                  </a:cubicBezTo>
                  <a:cubicBezTo>
                    <a:pt x="844" y="2"/>
                    <a:pt x="842" y="3"/>
                    <a:pt x="838" y="4"/>
                  </a:cubicBezTo>
                  <a:cubicBezTo>
                    <a:pt x="834" y="5"/>
                    <a:pt x="832" y="7"/>
                    <a:pt x="831" y="9"/>
                  </a:cubicBezTo>
                  <a:cubicBezTo>
                    <a:pt x="829" y="10"/>
                    <a:pt x="828" y="12"/>
                    <a:pt x="826" y="13"/>
                  </a:cubicBezTo>
                  <a:cubicBezTo>
                    <a:pt x="824" y="14"/>
                    <a:pt x="820" y="17"/>
                    <a:pt x="819" y="19"/>
                  </a:cubicBezTo>
                  <a:cubicBezTo>
                    <a:pt x="822" y="20"/>
                    <a:pt x="822" y="23"/>
                    <a:pt x="822" y="24"/>
                  </a:cubicBezTo>
                  <a:cubicBezTo>
                    <a:pt x="822" y="24"/>
                    <a:pt x="822" y="25"/>
                    <a:pt x="822" y="25"/>
                  </a:cubicBezTo>
                  <a:cubicBezTo>
                    <a:pt x="822" y="26"/>
                    <a:pt x="822" y="27"/>
                    <a:pt x="821" y="28"/>
                  </a:cubicBezTo>
                  <a:cubicBezTo>
                    <a:pt x="820" y="30"/>
                    <a:pt x="817" y="30"/>
                    <a:pt x="813" y="30"/>
                  </a:cubicBezTo>
                  <a:cubicBezTo>
                    <a:pt x="812" y="30"/>
                    <a:pt x="810" y="29"/>
                    <a:pt x="808" y="29"/>
                  </a:cubicBezTo>
                  <a:cubicBezTo>
                    <a:pt x="803" y="29"/>
                    <a:pt x="800" y="30"/>
                    <a:pt x="799" y="30"/>
                  </a:cubicBezTo>
                  <a:cubicBezTo>
                    <a:pt x="799" y="31"/>
                    <a:pt x="801" y="32"/>
                    <a:pt x="802" y="32"/>
                  </a:cubicBezTo>
                  <a:cubicBezTo>
                    <a:pt x="804" y="33"/>
                    <a:pt x="806" y="34"/>
                    <a:pt x="805" y="36"/>
                  </a:cubicBezTo>
                  <a:cubicBezTo>
                    <a:pt x="805" y="37"/>
                    <a:pt x="805" y="38"/>
                    <a:pt x="802" y="38"/>
                  </a:cubicBezTo>
                  <a:cubicBezTo>
                    <a:pt x="800" y="38"/>
                    <a:pt x="796" y="37"/>
                    <a:pt x="794" y="36"/>
                  </a:cubicBezTo>
                  <a:cubicBezTo>
                    <a:pt x="794" y="36"/>
                    <a:pt x="793" y="35"/>
                    <a:pt x="792" y="35"/>
                  </a:cubicBezTo>
                  <a:cubicBezTo>
                    <a:pt x="789" y="35"/>
                    <a:pt x="787" y="36"/>
                    <a:pt x="787" y="37"/>
                  </a:cubicBezTo>
                  <a:cubicBezTo>
                    <a:pt x="786" y="39"/>
                    <a:pt x="784" y="40"/>
                    <a:pt x="781" y="40"/>
                  </a:cubicBezTo>
                  <a:cubicBezTo>
                    <a:pt x="780" y="40"/>
                    <a:pt x="778" y="40"/>
                    <a:pt x="777" y="40"/>
                  </a:cubicBezTo>
                  <a:cubicBezTo>
                    <a:pt x="777" y="40"/>
                    <a:pt x="776" y="40"/>
                    <a:pt x="775" y="40"/>
                  </a:cubicBezTo>
                  <a:cubicBezTo>
                    <a:pt x="774" y="40"/>
                    <a:pt x="772" y="41"/>
                    <a:pt x="770" y="40"/>
                  </a:cubicBezTo>
                  <a:cubicBezTo>
                    <a:pt x="769" y="40"/>
                    <a:pt x="768" y="39"/>
                    <a:pt x="768" y="38"/>
                  </a:cubicBezTo>
                  <a:cubicBezTo>
                    <a:pt x="768" y="37"/>
                    <a:pt x="769" y="35"/>
                    <a:pt x="770" y="34"/>
                  </a:cubicBezTo>
                  <a:cubicBezTo>
                    <a:pt x="771" y="34"/>
                    <a:pt x="771" y="34"/>
                    <a:pt x="771" y="33"/>
                  </a:cubicBezTo>
                  <a:cubicBezTo>
                    <a:pt x="771" y="33"/>
                    <a:pt x="771" y="33"/>
                    <a:pt x="771" y="33"/>
                  </a:cubicBezTo>
                  <a:cubicBezTo>
                    <a:pt x="768" y="33"/>
                    <a:pt x="765" y="35"/>
                    <a:pt x="765" y="35"/>
                  </a:cubicBezTo>
                  <a:cubicBezTo>
                    <a:pt x="765" y="37"/>
                    <a:pt x="763" y="38"/>
                    <a:pt x="762" y="38"/>
                  </a:cubicBezTo>
                  <a:cubicBezTo>
                    <a:pt x="761" y="38"/>
                    <a:pt x="759" y="37"/>
                    <a:pt x="758" y="36"/>
                  </a:cubicBezTo>
                  <a:cubicBezTo>
                    <a:pt x="758" y="36"/>
                    <a:pt x="757" y="36"/>
                    <a:pt x="756" y="35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4" y="37"/>
                    <a:pt x="752" y="38"/>
                    <a:pt x="749" y="39"/>
                  </a:cubicBezTo>
                  <a:cubicBezTo>
                    <a:pt x="747" y="40"/>
                    <a:pt x="745" y="40"/>
                    <a:pt x="742" y="39"/>
                  </a:cubicBezTo>
                  <a:cubicBezTo>
                    <a:pt x="742" y="39"/>
                    <a:pt x="741" y="39"/>
                    <a:pt x="741" y="39"/>
                  </a:cubicBezTo>
                  <a:cubicBezTo>
                    <a:pt x="741" y="39"/>
                    <a:pt x="742" y="40"/>
                    <a:pt x="742" y="40"/>
                  </a:cubicBezTo>
                  <a:cubicBezTo>
                    <a:pt x="744" y="40"/>
                    <a:pt x="746" y="41"/>
                    <a:pt x="746" y="43"/>
                  </a:cubicBezTo>
                  <a:cubicBezTo>
                    <a:pt x="746" y="43"/>
                    <a:pt x="746" y="43"/>
                    <a:pt x="746" y="43"/>
                  </a:cubicBezTo>
                  <a:cubicBezTo>
                    <a:pt x="746" y="44"/>
                    <a:pt x="746" y="44"/>
                    <a:pt x="746" y="44"/>
                  </a:cubicBezTo>
                  <a:cubicBezTo>
                    <a:pt x="745" y="45"/>
                    <a:pt x="744" y="45"/>
                    <a:pt x="737" y="46"/>
                  </a:cubicBezTo>
                  <a:cubicBezTo>
                    <a:pt x="734" y="46"/>
                    <a:pt x="729" y="47"/>
                    <a:pt x="727" y="47"/>
                  </a:cubicBezTo>
                  <a:cubicBezTo>
                    <a:pt x="726" y="49"/>
                    <a:pt x="721" y="50"/>
                    <a:pt x="713" y="50"/>
                  </a:cubicBezTo>
                  <a:cubicBezTo>
                    <a:pt x="711" y="50"/>
                    <a:pt x="711" y="50"/>
                    <a:pt x="711" y="50"/>
                  </a:cubicBezTo>
                  <a:cubicBezTo>
                    <a:pt x="708" y="50"/>
                    <a:pt x="708" y="50"/>
                    <a:pt x="707" y="51"/>
                  </a:cubicBezTo>
                  <a:cubicBezTo>
                    <a:pt x="706" y="53"/>
                    <a:pt x="705" y="54"/>
                    <a:pt x="701" y="55"/>
                  </a:cubicBezTo>
                  <a:cubicBezTo>
                    <a:pt x="699" y="55"/>
                    <a:pt x="699" y="55"/>
                    <a:pt x="699" y="55"/>
                  </a:cubicBezTo>
                  <a:cubicBezTo>
                    <a:pt x="695" y="56"/>
                    <a:pt x="693" y="56"/>
                    <a:pt x="692" y="58"/>
                  </a:cubicBezTo>
                  <a:cubicBezTo>
                    <a:pt x="690" y="60"/>
                    <a:pt x="688" y="62"/>
                    <a:pt x="685" y="62"/>
                  </a:cubicBezTo>
                  <a:cubicBezTo>
                    <a:pt x="683" y="62"/>
                    <a:pt x="681" y="61"/>
                    <a:pt x="680" y="60"/>
                  </a:cubicBezTo>
                  <a:cubicBezTo>
                    <a:pt x="680" y="60"/>
                    <a:pt x="680" y="60"/>
                    <a:pt x="680" y="61"/>
                  </a:cubicBezTo>
                  <a:cubicBezTo>
                    <a:pt x="680" y="63"/>
                    <a:pt x="678" y="65"/>
                    <a:pt x="675" y="64"/>
                  </a:cubicBezTo>
                  <a:cubicBezTo>
                    <a:pt x="676" y="65"/>
                    <a:pt x="676" y="65"/>
                    <a:pt x="676" y="66"/>
                  </a:cubicBezTo>
                  <a:cubicBezTo>
                    <a:pt x="677" y="67"/>
                    <a:pt x="677" y="69"/>
                    <a:pt x="676" y="71"/>
                  </a:cubicBezTo>
                  <a:cubicBezTo>
                    <a:pt x="676" y="71"/>
                    <a:pt x="675" y="71"/>
                    <a:pt x="675" y="71"/>
                  </a:cubicBezTo>
                  <a:cubicBezTo>
                    <a:pt x="676" y="72"/>
                    <a:pt x="677" y="74"/>
                    <a:pt x="678" y="76"/>
                  </a:cubicBezTo>
                  <a:cubicBezTo>
                    <a:pt x="678" y="77"/>
                    <a:pt x="678" y="77"/>
                    <a:pt x="677" y="78"/>
                  </a:cubicBezTo>
                  <a:cubicBezTo>
                    <a:pt x="677" y="78"/>
                    <a:pt x="676" y="79"/>
                    <a:pt x="675" y="79"/>
                  </a:cubicBezTo>
                  <a:cubicBezTo>
                    <a:pt x="675" y="79"/>
                    <a:pt x="675" y="79"/>
                    <a:pt x="675" y="79"/>
                  </a:cubicBezTo>
                  <a:cubicBezTo>
                    <a:pt x="675" y="79"/>
                    <a:pt x="675" y="80"/>
                    <a:pt x="676" y="80"/>
                  </a:cubicBezTo>
                  <a:cubicBezTo>
                    <a:pt x="676" y="81"/>
                    <a:pt x="676" y="81"/>
                    <a:pt x="677" y="82"/>
                  </a:cubicBezTo>
                  <a:cubicBezTo>
                    <a:pt x="677" y="82"/>
                    <a:pt x="677" y="83"/>
                    <a:pt x="677" y="83"/>
                  </a:cubicBezTo>
                  <a:cubicBezTo>
                    <a:pt x="679" y="85"/>
                    <a:pt x="678" y="87"/>
                    <a:pt x="677" y="88"/>
                  </a:cubicBezTo>
                  <a:cubicBezTo>
                    <a:pt x="677" y="88"/>
                    <a:pt x="677" y="89"/>
                    <a:pt x="677" y="89"/>
                  </a:cubicBezTo>
                  <a:cubicBezTo>
                    <a:pt x="677" y="90"/>
                    <a:pt x="676" y="91"/>
                    <a:pt x="676" y="92"/>
                  </a:cubicBezTo>
                  <a:cubicBezTo>
                    <a:pt x="674" y="93"/>
                    <a:pt x="672" y="93"/>
                    <a:pt x="670" y="92"/>
                  </a:cubicBezTo>
                  <a:cubicBezTo>
                    <a:pt x="670" y="92"/>
                    <a:pt x="670" y="91"/>
                    <a:pt x="669" y="91"/>
                  </a:cubicBezTo>
                  <a:cubicBezTo>
                    <a:pt x="669" y="90"/>
                    <a:pt x="668" y="90"/>
                    <a:pt x="666" y="90"/>
                  </a:cubicBezTo>
                  <a:cubicBezTo>
                    <a:pt x="664" y="90"/>
                    <a:pt x="662" y="91"/>
                    <a:pt x="662" y="91"/>
                  </a:cubicBezTo>
                  <a:cubicBezTo>
                    <a:pt x="661" y="93"/>
                    <a:pt x="659" y="94"/>
                    <a:pt x="657" y="94"/>
                  </a:cubicBezTo>
                  <a:cubicBezTo>
                    <a:pt x="656" y="94"/>
                    <a:pt x="655" y="94"/>
                    <a:pt x="654" y="93"/>
                  </a:cubicBezTo>
                  <a:cubicBezTo>
                    <a:pt x="654" y="93"/>
                    <a:pt x="654" y="92"/>
                    <a:pt x="653" y="92"/>
                  </a:cubicBezTo>
                  <a:cubicBezTo>
                    <a:pt x="651" y="92"/>
                    <a:pt x="650" y="93"/>
                    <a:pt x="648" y="93"/>
                  </a:cubicBezTo>
                  <a:cubicBezTo>
                    <a:pt x="645" y="93"/>
                    <a:pt x="642" y="94"/>
                    <a:pt x="639" y="94"/>
                  </a:cubicBezTo>
                  <a:cubicBezTo>
                    <a:pt x="631" y="94"/>
                    <a:pt x="614" y="95"/>
                    <a:pt x="610" y="96"/>
                  </a:cubicBezTo>
                  <a:cubicBezTo>
                    <a:pt x="608" y="97"/>
                    <a:pt x="607" y="99"/>
                    <a:pt x="606" y="101"/>
                  </a:cubicBezTo>
                  <a:cubicBezTo>
                    <a:pt x="606" y="102"/>
                    <a:pt x="606" y="103"/>
                    <a:pt x="607" y="104"/>
                  </a:cubicBezTo>
                  <a:cubicBezTo>
                    <a:pt x="611" y="108"/>
                    <a:pt x="609" y="111"/>
                    <a:pt x="608" y="112"/>
                  </a:cubicBezTo>
                  <a:cubicBezTo>
                    <a:pt x="608" y="113"/>
                    <a:pt x="608" y="113"/>
                    <a:pt x="608" y="114"/>
                  </a:cubicBezTo>
                  <a:cubicBezTo>
                    <a:pt x="609" y="115"/>
                    <a:pt x="617" y="119"/>
                    <a:pt x="621" y="120"/>
                  </a:cubicBezTo>
                  <a:cubicBezTo>
                    <a:pt x="625" y="120"/>
                    <a:pt x="629" y="123"/>
                    <a:pt x="630" y="126"/>
                  </a:cubicBezTo>
                  <a:cubicBezTo>
                    <a:pt x="631" y="129"/>
                    <a:pt x="631" y="132"/>
                    <a:pt x="629" y="134"/>
                  </a:cubicBezTo>
                  <a:cubicBezTo>
                    <a:pt x="629" y="135"/>
                    <a:pt x="627" y="136"/>
                    <a:pt x="624" y="136"/>
                  </a:cubicBezTo>
                  <a:cubicBezTo>
                    <a:pt x="619" y="136"/>
                    <a:pt x="612" y="132"/>
                    <a:pt x="607" y="128"/>
                  </a:cubicBezTo>
                  <a:cubicBezTo>
                    <a:pt x="602" y="124"/>
                    <a:pt x="588" y="122"/>
                    <a:pt x="583" y="122"/>
                  </a:cubicBezTo>
                  <a:cubicBezTo>
                    <a:pt x="579" y="122"/>
                    <a:pt x="578" y="120"/>
                    <a:pt x="578" y="119"/>
                  </a:cubicBezTo>
                  <a:cubicBezTo>
                    <a:pt x="577" y="118"/>
                    <a:pt x="577" y="118"/>
                    <a:pt x="575" y="118"/>
                  </a:cubicBezTo>
                  <a:cubicBezTo>
                    <a:pt x="573" y="118"/>
                    <a:pt x="571" y="119"/>
                    <a:pt x="569" y="120"/>
                  </a:cubicBezTo>
                  <a:cubicBezTo>
                    <a:pt x="570" y="120"/>
                    <a:pt x="570" y="120"/>
                    <a:pt x="570" y="120"/>
                  </a:cubicBezTo>
                  <a:cubicBezTo>
                    <a:pt x="572" y="120"/>
                    <a:pt x="574" y="120"/>
                    <a:pt x="575" y="121"/>
                  </a:cubicBezTo>
                  <a:cubicBezTo>
                    <a:pt x="575" y="122"/>
                    <a:pt x="575" y="123"/>
                    <a:pt x="574" y="124"/>
                  </a:cubicBezTo>
                  <a:cubicBezTo>
                    <a:pt x="576" y="124"/>
                    <a:pt x="577" y="124"/>
                    <a:pt x="579" y="125"/>
                  </a:cubicBezTo>
                  <a:cubicBezTo>
                    <a:pt x="582" y="126"/>
                    <a:pt x="582" y="128"/>
                    <a:pt x="582" y="129"/>
                  </a:cubicBezTo>
                  <a:cubicBezTo>
                    <a:pt x="581" y="131"/>
                    <a:pt x="578" y="132"/>
                    <a:pt x="575" y="132"/>
                  </a:cubicBezTo>
                  <a:cubicBezTo>
                    <a:pt x="572" y="132"/>
                    <a:pt x="570" y="131"/>
                    <a:pt x="568" y="130"/>
                  </a:cubicBezTo>
                  <a:cubicBezTo>
                    <a:pt x="567" y="129"/>
                    <a:pt x="565" y="129"/>
                    <a:pt x="564" y="129"/>
                  </a:cubicBezTo>
                  <a:cubicBezTo>
                    <a:pt x="561" y="129"/>
                    <a:pt x="559" y="131"/>
                    <a:pt x="558" y="132"/>
                  </a:cubicBezTo>
                  <a:cubicBezTo>
                    <a:pt x="558" y="133"/>
                    <a:pt x="564" y="140"/>
                    <a:pt x="572" y="141"/>
                  </a:cubicBezTo>
                  <a:cubicBezTo>
                    <a:pt x="578" y="142"/>
                    <a:pt x="580" y="143"/>
                    <a:pt x="581" y="145"/>
                  </a:cubicBezTo>
                  <a:cubicBezTo>
                    <a:pt x="581" y="146"/>
                    <a:pt x="582" y="146"/>
                    <a:pt x="583" y="147"/>
                  </a:cubicBezTo>
                  <a:cubicBezTo>
                    <a:pt x="586" y="148"/>
                    <a:pt x="586" y="149"/>
                    <a:pt x="586" y="150"/>
                  </a:cubicBezTo>
                  <a:cubicBezTo>
                    <a:pt x="586" y="153"/>
                    <a:pt x="583" y="154"/>
                    <a:pt x="580" y="154"/>
                  </a:cubicBezTo>
                  <a:cubicBezTo>
                    <a:pt x="580" y="154"/>
                    <a:pt x="580" y="154"/>
                    <a:pt x="580" y="154"/>
                  </a:cubicBezTo>
                  <a:cubicBezTo>
                    <a:pt x="578" y="154"/>
                    <a:pt x="574" y="152"/>
                    <a:pt x="571" y="150"/>
                  </a:cubicBezTo>
                  <a:cubicBezTo>
                    <a:pt x="569" y="149"/>
                    <a:pt x="568" y="148"/>
                    <a:pt x="566" y="147"/>
                  </a:cubicBezTo>
                  <a:cubicBezTo>
                    <a:pt x="565" y="146"/>
                    <a:pt x="564" y="146"/>
                    <a:pt x="562" y="146"/>
                  </a:cubicBezTo>
                  <a:cubicBezTo>
                    <a:pt x="560" y="146"/>
                    <a:pt x="559" y="146"/>
                    <a:pt x="557" y="146"/>
                  </a:cubicBezTo>
                  <a:cubicBezTo>
                    <a:pt x="556" y="146"/>
                    <a:pt x="554" y="147"/>
                    <a:pt x="553" y="147"/>
                  </a:cubicBezTo>
                  <a:cubicBezTo>
                    <a:pt x="551" y="147"/>
                    <a:pt x="548" y="146"/>
                    <a:pt x="547" y="145"/>
                  </a:cubicBezTo>
                  <a:cubicBezTo>
                    <a:pt x="544" y="143"/>
                    <a:pt x="545" y="140"/>
                    <a:pt x="546" y="139"/>
                  </a:cubicBezTo>
                  <a:cubicBezTo>
                    <a:pt x="546" y="138"/>
                    <a:pt x="546" y="138"/>
                    <a:pt x="546" y="138"/>
                  </a:cubicBezTo>
                  <a:cubicBezTo>
                    <a:pt x="542" y="134"/>
                    <a:pt x="547" y="127"/>
                    <a:pt x="548" y="124"/>
                  </a:cubicBezTo>
                  <a:cubicBezTo>
                    <a:pt x="549" y="122"/>
                    <a:pt x="549" y="120"/>
                    <a:pt x="549" y="117"/>
                  </a:cubicBezTo>
                  <a:cubicBezTo>
                    <a:pt x="548" y="115"/>
                    <a:pt x="546" y="113"/>
                    <a:pt x="545" y="113"/>
                  </a:cubicBezTo>
                  <a:cubicBezTo>
                    <a:pt x="544" y="113"/>
                    <a:pt x="544" y="113"/>
                    <a:pt x="544" y="113"/>
                  </a:cubicBezTo>
                  <a:cubicBezTo>
                    <a:pt x="544" y="113"/>
                    <a:pt x="544" y="114"/>
                    <a:pt x="544" y="114"/>
                  </a:cubicBezTo>
                  <a:cubicBezTo>
                    <a:pt x="546" y="117"/>
                    <a:pt x="545" y="124"/>
                    <a:pt x="541" y="128"/>
                  </a:cubicBezTo>
                  <a:cubicBezTo>
                    <a:pt x="539" y="131"/>
                    <a:pt x="535" y="132"/>
                    <a:pt x="532" y="133"/>
                  </a:cubicBezTo>
                  <a:cubicBezTo>
                    <a:pt x="530" y="134"/>
                    <a:pt x="529" y="134"/>
                    <a:pt x="528" y="135"/>
                  </a:cubicBezTo>
                  <a:cubicBezTo>
                    <a:pt x="528" y="137"/>
                    <a:pt x="526" y="138"/>
                    <a:pt x="524" y="139"/>
                  </a:cubicBezTo>
                  <a:cubicBezTo>
                    <a:pt x="524" y="140"/>
                    <a:pt x="524" y="140"/>
                    <a:pt x="523" y="140"/>
                  </a:cubicBezTo>
                  <a:cubicBezTo>
                    <a:pt x="526" y="143"/>
                    <a:pt x="535" y="153"/>
                    <a:pt x="536" y="156"/>
                  </a:cubicBezTo>
                  <a:cubicBezTo>
                    <a:pt x="537" y="158"/>
                    <a:pt x="535" y="161"/>
                    <a:pt x="533" y="165"/>
                  </a:cubicBezTo>
                  <a:cubicBezTo>
                    <a:pt x="531" y="169"/>
                    <a:pt x="529" y="173"/>
                    <a:pt x="530" y="175"/>
                  </a:cubicBezTo>
                  <a:cubicBezTo>
                    <a:pt x="530" y="179"/>
                    <a:pt x="530" y="181"/>
                    <a:pt x="530" y="183"/>
                  </a:cubicBezTo>
                  <a:cubicBezTo>
                    <a:pt x="529" y="185"/>
                    <a:pt x="529" y="185"/>
                    <a:pt x="530" y="186"/>
                  </a:cubicBezTo>
                  <a:cubicBezTo>
                    <a:pt x="530" y="186"/>
                    <a:pt x="530" y="187"/>
                    <a:pt x="531" y="187"/>
                  </a:cubicBezTo>
                  <a:cubicBezTo>
                    <a:pt x="532" y="187"/>
                    <a:pt x="532" y="186"/>
                    <a:pt x="533" y="186"/>
                  </a:cubicBezTo>
                  <a:cubicBezTo>
                    <a:pt x="535" y="186"/>
                    <a:pt x="536" y="186"/>
                    <a:pt x="538" y="187"/>
                  </a:cubicBezTo>
                  <a:cubicBezTo>
                    <a:pt x="538" y="187"/>
                    <a:pt x="540" y="186"/>
                    <a:pt x="543" y="186"/>
                  </a:cubicBezTo>
                  <a:cubicBezTo>
                    <a:pt x="545" y="185"/>
                    <a:pt x="547" y="184"/>
                    <a:pt x="550" y="184"/>
                  </a:cubicBezTo>
                  <a:cubicBezTo>
                    <a:pt x="555" y="183"/>
                    <a:pt x="565" y="187"/>
                    <a:pt x="570" y="190"/>
                  </a:cubicBezTo>
                  <a:cubicBezTo>
                    <a:pt x="571" y="191"/>
                    <a:pt x="572" y="191"/>
                    <a:pt x="572" y="191"/>
                  </a:cubicBezTo>
                  <a:cubicBezTo>
                    <a:pt x="576" y="193"/>
                    <a:pt x="576" y="196"/>
                    <a:pt x="577" y="198"/>
                  </a:cubicBezTo>
                  <a:cubicBezTo>
                    <a:pt x="577" y="199"/>
                    <a:pt x="577" y="200"/>
                    <a:pt x="577" y="201"/>
                  </a:cubicBezTo>
                  <a:cubicBezTo>
                    <a:pt x="580" y="204"/>
                    <a:pt x="577" y="206"/>
                    <a:pt x="575" y="207"/>
                  </a:cubicBezTo>
                  <a:cubicBezTo>
                    <a:pt x="574" y="208"/>
                    <a:pt x="573" y="209"/>
                    <a:pt x="573" y="210"/>
                  </a:cubicBezTo>
                  <a:cubicBezTo>
                    <a:pt x="573" y="212"/>
                    <a:pt x="578" y="214"/>
                    <a:pt x="581" y="215"/>
                  </a:cubicBezTo>
                  <a:cubicBezTo>
                    <a:pt x="584" y="216"/>
                    <a:pt x="585" y="217"/>
                    <a:pt x="585" y="218"/>
                  </a:cubicBezTo>
                  <a:cubicBezTo>
                    <a:pt x="586" y="219"/>
                    <a:pt x="586" y="219"/>
                    <a:pt x="586" y="219"/>
                  </a:cubicBezTo>
                  <a:cubicBezTo>
                    <a:pt x="585" y="220"/>
                    <a:pt x="585" y="220"/>
                    <a:pt x="585" y="220"/>
                  </a:cubicBezTo>
                  <a:cubicBezTo>
                    <a:pt x="584" y="221"/>
                    <a:pt x="583" y="221"/>
                    <a:pt x="581" y="221"/>
                  </a:cubicBezTo>
                  <a:cubicBezTo>
                    <a:pt x="578" y="221"/>
                    <a:pt x="573" y="221"/>
                    <a:pt x="570" y="220"/>
                  </a:cubicBezTo>
                  <a:cubicBezTo>
                    <a:pt x="567" y="218"/>
                    <a:pt x="566" y="215"/>
                    <a:pt x="565" y="213"/>
                  </a:cubicBezTo>
                  <a:cubicBezTo>
                    <a:pt x="565" y="213"/>
                    <a:pt x="564" y="212"/>
                    <a:pt x="564" y="212"/>
                  </a:cubicBezTo>
                  <a:cubicBezTo>
                    <a:pt x="563" y="211"/>
                    <a:pt x="564" y="208"/>
                    <a:pt x="565" y="206"/>
                  </a:cubicBezTo>
                  <a:cubicBezTo>
                    <a:pt x="566" y="205"/>
                    <a:pt x="566" y="203"/>
                    <a:pt x="567" y="202"/>
                  </a:cubicBezTo>
                  <a:cubicBezTo>
                    <a:pt x="567" y="201"/>
                    <a:pt x="565" y="200"/>
                    <a:pt x="564" y="199"/>
                  </a:cubicBezTo>
                  <a:cubicBezTo>
                    <a:pt x="563" y="198"/>
                    <a:pt x="562" y="197"/>
                    <a:pt x="561" y="196"/>
                  </a:cubicBezTo>
                  <a:cubicBezTo>
                    <a:pt x="559" y="193"/>
                    <a:pt x="557" y="192"/>
                    <a:pt x="557" y="192"/>
                  </a:cubicBezTo>
                  <a:cubicBezTo>
                    <a:pt x="555" y="193"/>
                    <a:pt x="554" y="193"/>
                    <a:pt x="553" y="193"/>
                  </a:cubicBezTo>
                  <a:cubicBezTo>
                    <a:pt x="549" y="194"/>
                    <a:pt x="542" y="195"/>
                    <a:pt x="540" y="197"/>
                  </a:cubicBezTo>
                  <a:cubicBezTo>
                    <a:pt x="538" y="199"/>
                    <a:pt x="541" y="207"/>
                    <a:pt x="542" y="210"/>
                  </a:cubicBezTo>
                  <a:cubicBezTo>
                    <a:pt x="544" y="214"/>
                    <a:pt x="540" y="217"/>
                    <a:pt x="537" y="220"/>
                  </a:cubicBezTo>
                  <a:cubicBezTo>
                    <a:pt x="536" y="221"/>
                    <a:pt x="534" y="223"/>
                    <a:pt x="533" y="224"/>
                  </a:cubicBezTo>
                  <a:cubicBezTo>
                    <a:pt x="534" y="228"/>
                    <a:pt x="530" y="230"/>
                    <a:pt x="526" y="233"/>
                  </a:cubicBezTo>
                  <a:cubicBezTo>
                    <a:pt x="524" y="234"/>
                    <a:pt x="524" y="234"/>
                    <a:pt x="524" y="234"/>
                  </a:cubicBezTo>
                  <a:cubicBezTo>
                    <a:pt x="523" y="234"/>
                    <a:pt x="522" y="234"/>
                    <a:pt x="522" y="235"/>
                  </a:cubicBezTo>
                  <a:cubicBezTo>
                    <a:pt x="517" y="237"/>
                    <a:pt x="514" y="238"/>
                    <a:pt x="515" y="241"/>
                  </a:cubicBezTo>
                  <a:cubicBezTo>
                    <a:pt x="515" y="242"/>
                    <a:pt x="514" y="243"/>
                    <a:pt x="513" y="244"/>
                  </a:cubicBezTo>
                  <a:cubicBezTo>
                    <a:pt x="513" y="245"/>
                    <a:pt x="511" y="245"/>
                    <a:pt x="510" y="245"/>
                  </a:cubicBezTo>
                  <a:cubicBezTo>
                    <a:pt x="507" y="245"/>
                    <a:pt x="504" y="244"/>
                    <a:pt x="501" y="242"/>
                  </a:cubicBezTo>
                  <a:cubicBezTo>
                    <a:pt x="500" y="242"/>
                    <a:pt x="498" y="242"/>
                    <a:pt x="496" y="243"/>
                  </a:cubicBezTo>
                  <a:cubicBezTo>
                    <a:pt x="494" y="243"/>
                    <a:pt x="492" y="244"/>
                    <a:pt x="490" y="244"/>
                  </a:cubicBezTo>
                  <a:cubicBezTo>
                    <a:pt x="489" y="244"/>
                    <a:pt x="489" y="244"/>
                    <a:pt x="489" y="244"/>
                  </a:cubicBezTo>
                  <a:cubicBezTo>
                    <a:pt x="486" y="244"/>
                    <a:pt x="485" y="242"/>
                    <a:pt x="483" y="241"/>
                  </a:cubicBezTo>
                  <a:cubicBezTo>
                    <a:pt x="482" y="240"/>
                    <a:pt x="482" y="240"/>
                    <a:pt x="481" y="241"/>
                  </a:cubicBezTo>
                  <a:cubicBezTo>
                    <a:pt x="478" y="242"/>
                    <a:pt x="475" y="241"/>
                    <a:pt x="474" y="239"/>
                  </a:cubicBezTo>
                  <a:cubicBezTo>
                    <a:pt x="473" y="237"/>
                    <a:pt x="472" y="235"/>
                    <a:pt x="473" y="233"/>
                  </a:cubicBezTo>
                  <a:cubicBezTo>
                    <a:pt x="474" y="232"/>
                    <a:pt x="475" y="231"/>
                    <a:pt x="477" y="231"/>
                  </a:cubicBezTo>
                  <a:cubicBezTo>
                    <a:pt x="479" y="231"/>
                    <a:pt x="482" y="233"/>
                    <a:pt x="483" y="235"/>
                  </a:cubicBezTo>
                  <a:cubicBezTo>
                    <a:pt x="483" y="235"/>
                    <a:pt x="484" y="234"/>
                    <a:pt x="486" y="233"/>
                  </a:cubicBezTo>
                  <a:cubicBezTo>
                    <a:pt x="489" y="232"/>
                    <a:pt x="491" y="233"/>
                    <a:pt x="492" y="234"/>
                  </a:cubicBezTo>
                  <a:cubicBezTo>
                    <a:pt x="492" y="235"/>
                    <a:pt x="493" y="235"/>
                    <a:pt x="494" y="236"/>
                  </a:cubicBezTo>
                  <a:cubicBezTo>
                    <a:pt x="495" y="236"/>
                    <a:pt x="496" y="236"/>
                    <a:pt x="496" y="236"/>
                  </a:cubicBezTo>
                  <a:cubicBezTo>
                    <a:pt x="496" y="235"/>
                    <a:pt x="497" y="233"/>
                    <a:pt x="500" y="233"/>
                  </a:cubicBezTo>
                  <a:cubicBezTo>
                    <a:pt x="500" y="233"/>
                    <a:pt x="500" y="233"/>
                    <a:pt x="501" y="233"/>
                  </a:cubicBezTo>
                  <a:cubicBezTo>
                    <a:pt x="500" y="233"/>
                    <a:pt x="500" y="232"/>
                    <a:pt x="500" y="231"/>
                  </a:cubicBezTo>
                  <a:cubicBezTo>
                    <a:pt x="501" y="229"/>
                    <a:pt x="504" y="228"/>
                    <a:pt x="506" y="227"/>
                  </a:cubicBezTo>
                  <a:cubicBezTo>
                    <a:pt x="507" y="227"/>
                    <a:pt x="507" y="227"/>
                    <a:pt x="507" y="227"/>
                  </a:cubicBezTo>
                  <a:cubicBezTo>
                    <a:pt x="507" y="227"/>
                    <a:pt x="507" y="226"/>
                    <a:pt x="507" y="225"/>
                  </a:cubicBezTo>
                  <a:cubicBezTo>
                    <a:pt x="508" y="224"/>
                    <a:pt x="508" y="222"/>
                    <a:pt x="510" y="221"/>
                  </a:cubicBezTo>
                  <a:cubicBezTo>
                    <a:pt x="510" y="221"/>
                    <a:pt x="510" y="221"/>
                    <a:pt x="510" y="220"/>
                  </a:cubicBezTo>
                  <a:cubicBezTo>
                    <a:pt x="511" y="219"/>
                    <a:pt x="511" y="217"/>
                    <a:pt x="514" y="217"/>
                  </a:cubicBezTo>
                  <a:cubicBezTo>
                    <a:pt x="514" y="217"/>
                    <a:pt x="515" y="216"/>
                    <a:pt x="515" y="216"/>
                  </a:cubicBezTo>
                  <a:cubicBezTo>
                    <a:pt x="516" y="215"/>
                    <a:pt x="517" y="213"/>
                    <a:pt x="519" y="213"/>
                  </a:cubicBezTo>
                  <a:cubicBezTo>
                    <a:pt x="519" y="213"/>
                    <a:pt x="520" y="213"/>
                    <a:pt x="520" y="212"/>
                  </a:cubicBezTo>
                  <a:cubicBezTo>
                    <a:pt x="520" y="212"/>
                    <a:pt x="520" y="211"/>
                    <a:pt x="520" y="211"/>
                  </a:cubicBezTo>
                  <a:cubicBezTo>
                    <a:pt x="519" y="210"/>
                    <a:pt x="519" y="208"/>
                    <a:pt x="519" y="206"/>
                  </a:cubicBezTo>
                  <a:cubicBezTo>
                    <a:pt x="520" y="204"/>
                    <a:pt x="522" y="201"/>
                    <a:pt x="524" y="201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18" y="196"/>
                    <a:pt x="513" y="192"/>
                    <a:pt x="514" y="188"/>
                  </a:cubicBezTo>
                  <a:cubicBezTo>
                    <a:pt x="514" y="187"/>
                    <a:pt x="514" y="185"/>
                    <a:pt x="514" y="183"/>
                  </a:cubicBezTo>
                  <a:cubicBezTo>
                    <a:pt x="513" y="181"/>
                    <a:pt x="513" y="178"/>
                    <a:pt x="514" y="176"/>
                  </a:cubicBezTo>
                  <a:cubicBezTo>
                    <a:pt x="514" y="175"/>
                    <a:pt x="514" y="170"/>
                    <a:pt x="514" y="168"/>
                  </a:cubicBezTo>
                  <a:cubicBezTo>
                    <a:pt x="513" y="167"/>
                    <a:pt x="513" y="167"/>
                    <a:pt x="513" y="167"/>
                  </a:cubicBezTo>
                  <a:cubicBezTo>
                    <a:pt x="513" y="165"/>
                    <a:pt x="514" y="162"/>
                    <a:pt x="515" y="160"/>
                  </a:cubicBezTo>
                  <a:cubicBezTo>
                    <a:pt x="515" y="158"/>
                    <a:pt x="516" y="157"/>
                    <a:pt x="516" y="154"/>
                  </a:cubicBezTo>
                  <a:cubicBezTo>
                    <a:pt x="517" y="150"/>
                    <a:pt x="511" y="145"/>
                    <a:pt x="508" y="144"/>
                  </a:cubicBezTo>
                  <a:cubicBezTo>
                    <a:pt x="506" y="143"/>
                    <a:pt x="506" y="141"/>
                    <a:pt x="506" y="140"/>
                  </a:cubicBezTo>
                  <a:cubicBezTo>
                    <a:pt x="505" y="138"/>
                    <a:pt x="507" y="135"/>
                    <a:pt x="511" y="132"/>
                  </a:cubicBezTo>
                  <a:cubicBezTo>
                    <a:pt x="515" y="128"/>
                    <a:pt x="516" y="117"/>
                    <a:pt x="516" y="114"/>
                  </a:cubicBezTo>
                  <a:cubicBezTo>
                    <a:pt x="515" y="113"/>
                    <a:pt x="508" y="111"/>
                    <a:pt x="504" y="111"/>
                  </a:cubicBezTo>
                  <a:cubicBezTo>
                    <a:pt x="504" y="111"/>
                    <a:pt x="504" y="111"/>
                    <a:pt x="504" y="111"/>
                  </a:cubicBezTo>
                  <a:cubicBezTo>
                    <a:pt x="500" y="112"/>
                    <a:pt x="485" y="111"/>
                    <a:pt x="482" y="110"/>
                  </a:cubicBezTo>
                  <a:cubicBezTo>
                    <a:pt x="480" y="110"/>
                    <a:pt x="479" y="112"/>
                    <a:pt x="478" y="114"/>
                  </a:cubicBezTo>
                  <a:cubicBezTo>
                    <a:pt x="478" y="116"/>
                    <a:pt x="478" y="116"/>
                    <a:pt x="478" y="116"/>
                  </a:cubicBezTo>
                  <a:cubicBezTo>
                    <a:pt x="477" y="117"/>
                    <a:pt x="477" y="118"/>
                    <a:pt x="476" y="119"/>
                  </a:cubicBezTo>
                  <a:cubicBezTo>
                    <a:pt x="474" y="122"/>
                    <a:pt x="472" y="126"/>
                    <a:pt x="470" y="131"/>
                  </a:cubicBezTo>
                  <a:cubicBezTo>
                    <a:pt x="468" y="139"/>
                    <a:pt x="460" y="142"/>
                    <a:pt x="456" y="143"/>
                  </a:cubicBezTo>
                  <a:cubicBezTo>
                    <a:pt x="455" y="144"/>
                    <a:pt x="455" y="144"/>
                    <a:pt x="454" y="144"/>
                  </a:cubicBezTo>
                  <a:cubicBezTo>
                    <a:pt x="452" y="145"/>
                    <a:pt x="451" y="147"/>
                    <a:pt x="450" y="149"/>
                  </a:cubicBezTo>
                  <a:cubicBezTo>
                    <a:pt x="450" y="150"/>
                    <a:pt x="450" y="150"/>
                    <a:pt x="450" y="151"/>
                  </a:cubicBezTo>
                  <a:cubicBezTo>
                    <a:pt x="451" y="152"/>
                    <a:pt x="451" y="151"/>
                    <a:pt x="452" y="151"/>
                  </a:cubicBezTo>
                  <a:cubicBezTo>
                    <a:pt x="454" y="151"/>
                    <a:pt x="455" y="151"/>
                    <a:pt x="456" y="152"/>
                  </a:cubicBezTo>
                  <a:cubicBezTo>
                    <a:pt x="457" y="152"/>
                    <a:pt x="457" y="153"/>
                    <a:pt x="458" y="155"/>
                  </a:cubicBezTo>
                  <a:cubicBezTo>
                    <a:pt x="458" y="157"/>
                    <a:pt x="457" y="162"/>
                    <a:pt x="455" y="163"/>
                  </a:cubicBezTo>
                  <a:cubicBezTo>
                    <a:pt x="455" y="164"/>
                    <a:pt x="455" y="164"/>
                    <a:pt x="456" y="164"/>
                  </a:cubicBezTo>
                  <a:cubicBezTo>
                    <a:pt x="456" y="165"/>
                    <a:pt x="457" y="168"/>
                    <a:pt x="454" y="170"/>
                  </a:cubicBezTo>
                  <a:cubicBezTo>
                    <a:pt x="452" y="171"/>
                    <a:pt x="451" y="173"/>
                    <a:pt x="451" y="174"/>
                  </a:cubicBezTo>
                  <a:cubicBezTo>
                    <a:pt x="451" y="174"/>
                    <a:pt x="451" y="174"/>
                    <a:pt x="451" y="174"/>
                  </a:cubicBezTo>
                  <a:cubicBezTo>
                    <a:pt x="451" y="175"/>
                    <a:pt x="454" y="176"/>
                    <a:pt x="456" y="176"/>
                  </a:cubicBezTo>
                  <a:cubicBezTo>
                    <a:pt x="459" y="177"/>
                    <a:pt x="462" y="178"/>
                    <a:pt x="463" y="179"/>
                  </a:cubicBezTo>
                  <a:cubicBezTo>
                    <a:pt x="466" y="180"/>
                    <a:pt x="467" y="183"/>
                    <a:pt x="467" y="185"/>
                  </a:cubicBezTo>
                  <a:cubicBezTo>
                    <a:pt x="468" y="186"/>
                    <a:pt x="468" y="187"/>
                    <a:pt x="469" y="189"/>
                  </a:cubicBezTo>
                  <a:cubicBezTo>
                    <a:pt x="470" y="190"/>
                    <a:pt x="471" y="190"/>
                    <a:pt x="472" y="190"/>
                  </a:cubicBezTo>
                  <a:cubicBezTo>
                    <a:pt x="473" y="190"/>
                    <a:pt x="475" y="190"/>
                    <a:pt x="476" y="192"/>
                  </a:cubicBezTo>
                  <a:cubicBezTo>
                    <a:pt x="477" y="193"/>
                    <a:pt x="476" y="195"/>
                    <a:pt x="475" y="198"/>
                  </a:cubicBezTo>
                  <a:cubicBezTo>
                    <a:pt x="474" y="200"/>
                    <a:pt x="470" y="206"/>
                    <a:pt x="467" y="206"/>
                  </a:cubicBezTo>
                  <a:cubicBezTo>
                    <a:pt x="467" y="206"/>
                    <a:pt x="467" y="206"/>
                    <a:pt x="467" y="206"/>
                  </a:cubicBezTo>
                  <a:cubicBezTo>
                    <a:pt x="465" y="206"/>
                    <a:pt x="462" y="204"/>
                    <a:pt x="456" y="198"/>
                  </a:cubicBezTo>
                  <a:cubicBezTo>
                    <a:pt x="454" y="197"/>
                    <a:pt x="453" y="196"/>
                    <a:pt x="452" y="195"/>
                  </a:cubicBezTo>
                  <a:cubicBezTo>
                    <a:pt x="451" y="194"/>
                    <a:pt x="447" y="193"/>
                    <a:pt x="444" y="191"/>
                  </a:cubicBezTo>
                  <a:cubicBezTo>
                    <a:pt x="440" y="190"/>
                    <a:pt x="437" y="189"/>
                    <a:pt x="434" y="188"/>
                  </a:cubicBezTo>
                  <a:cubicBezTo>
                    <a:pt x="432" y="186"/>
                    <a:pt x="430" y="186"/>
                    <a:pt x="428" y="185"/>
                  </a:cubicBezTo>
                  <a:cubicBezTo>
                    <a:pt x="426" y="185"/>
                    <a:pt x="423" y="184"/>
                    <a:pt x="419" y="181"/>
                  </a:cubicBezTo>
                  <a:cubicBezTo>
                    <a:pt x="414" y="178"/>
                    <a:pt x="410" y="176"/>
                    <a:pt x="401" y="176"/>
                  </a:cubicBezTo>
                  <a:cubicBezTo>
                    <a:pt x="398" y="176"/>
                    <a:pt x="398" y="176"/>
                    <a:pt x="398" y="176"/>
                  </a:cubicBezTo>
                  <a:cubicBezTo>
                    <a:pt x="393" y="176"/>
                    <a:pt x="388" y="175"/>
                    <a:pt x="385" y="175"/>
                  </a:cubicBezTo>
                  <a:cubicBezTo>
                    <a:pt x="382" y="174"/>
                    <a:pt x="380" y="174"/>
                    <a:pt x="379" y="174"/>
                  </a:cubicBezTo>
                  <a:cubicBezTo>
                    <a:pt x="376" y="175"/>
                    <a:pt x="375" y="173"/>
                    <a:pt x="374" y="172"/>
                  </a:cubicBezTo>
                  <a:cubicBezTo>
                    <a:pt x="373" y="170"/>
                    <a:pt x="372" y="169"/>
                    <a:pt x="370" y="168"/>
                  </a:cubicBezTo>
                  <a:cubicBezTo>
                    <a:pt x="368" y="167"/>
                    <a:pt x="366" y="166"/>
                    <a:pt x="365" y="165"/>
                  </a:cubicBezTo>
                  <a:cubicBezTo>
                    <a:pt x="362" y="164"/>
                    <a:pt x="359" y="163"/>
                    <a:pt x="358" y="163"/>
                  </a:cubicBezTo>
                  <a:cubicBezTo>
                    <a:pt x="357" y="164"/>
                    <a:pt x="357" y="165"/>
                    <a:pt x="357" y="166"/>
                  </a:cubicBezTo>
                  <a:cubicBezTo>
                    <a:pt x="357" y="167"/>
                    <a:pt x="358" y="169"/>
                    <a:pt x="360" y="169"/>
                  </a:cubicBezTo>
                  <a:cubicBezTo>
                    <a:pt x="363" y="169"/>
                    <a:pt x="365" y="170"/>
                    <a:pt x="365" y="172"/>
                  </a:cubicBezTo>
                  <a:cubicBezTo>
                    <a:pt x="366" y="172"/>
                    <a:pt x="366" y="172"/>
                    <a:pt x="368" y="172"/>
                  </a:cubicBezTo>
                  <a:cubicBezTo>
                    <a:pt x="372" y="172"/>
                    <a:pt x="374" y="173"/>
                    <a:pt x="376" y="174"/>
                  </a:cubicBezTo>
                  <a:cubicBezTo>
                    <a:pt x="377" y="176"/>
                    <a:pt x="378" y="177"/>
                    <a:pt x="378" y="180"/>
                  </a:cubicBezTo>
                  <a:cubicBezTo>
                    <a:pt x="377" y="182"/>
                    <a:pt x="380" y="186"/>
                    <a:pt x="382" y="187"/>
                  </a:cubicBezTo>
                  <a:cubicBezTo>
                    <a:pt x="384" y="189"/>
                    <a:pt x="384" y="191"/>
                    <a:pt x="384" y="193"/>
                  </a:cubicBezTo>
                  <a:cubicBezTo>
                    <a:pt x="383" y="195"/>
                    <a:pt x="380" y="197"/>
                    <a:pt x="377" y="197"/>
                  </a:cubicBezTo>
                  <a:cubicBezTo>
                    <a:pt x="373" y="197"/>
                    <a:pt x="372" y="197"/>
                    <a:pt x="371" y="198"/>
                  </a:cubicBezTo>
                  <a:cubicBezTo>
                    <a:pt x="373" y="200"/>
                    <a:pt x="372" y="201"/>
                    <a:pt x="372" y="202"/>
                  </a:cubicBezTo>
                  <a:cubicBezTo>
                    <a:pt x="371" y="203"/>
                    <a:pt x="370" y="204"/>
                    <a:pt x="368" y="204"/>
                  </a:cubicBezTo>
                  <a:cubicBezTo>
                    <a:pt x="366" y="204"/>
                    <a:pt x="365" y="204"/>
                    <a:pt x="363" y="203"/>
                  </a:cubicBezTo>
                  <a:cubicBezTo>
                    <a:pt x="361" y="202"/>
                    <a:pt x="360" y="201"/>
                    <a:pt x="359" y="199"/>
                  </a:cubicBezTo>
                  <a:cubicBezTo>
                    <a:pt x="359" y="197"/>
                    <a:pt x="360" y="195"/>
                    <a:pt x="362" y="194"/>
                  </a:cubicBezTo>
                  <a:cubicBezTo>
                    <a:pt x="361" y="193"/>
                    <a:pt x="359" y="192"/>
                    <a:pt x="356" y="191"/>
                  </a:cubicBezTo>
                  <a:cubicBezTo>
                    <a:pt x="355" y="191"/>
                    <a:pt x="349" y="195"/>
                    <a:pt x="346" y="197"/>
                  </a:cubicBezTo>
                  <a:cubicBezTo>
                    <a:pt x="343" y="198"/>
                    <a:pt x="342" y="199"/>
                    <a:pt x="340" y="200"/>
                  </a:cubicBezTo>
                  <a:cubicBezTo>
                    <a:pt x="339" y="200"/>
                    <a:pt x="336" y="200"/>
                    <a:pt x="333" y="200"/>
                  </a:cubicBezTo>
                  <a:cubicBezTo>
                    <a:pt x="329" y="199"/>
                    <a:pt x="325" y="199"/>
                    <a:pt x="321" y="200"/>
                  </a:cubicBezTo>
                  <a:cubicBezTo>
                    <a:pt x="317" y="201"/>
                    <a:pt x="316" y="203"/>
                    <a:pt x="315" y="205"/>
                  </a:cubicBezTo>
                  <a:cubicBezTo>
                    <a:pt x="313" y="206"/>
                    <a:pt x="312" y="208"/>
                    <a:pt x="310" y="208"/>
                  </a:cubicBezTo>
                  <a:cubicBezTo>
                    <a:pt x="309" y="207"/>
                    <a:pt x="307" y="207"/>
                    <a:pt x="305" y="207"/>
                  </a:cubicBezTo>
                  <a:cubicBezTo>
                    <a:pt x="304" y="207"/>
                    <a:pt x="303" y="208"/>
                    <a:pt x="302" y="208"/>
                  </a:cubicBezTo>
                  <a:cubicBezTo>
                    <a:pt x="298" y="208"/>
                    <a:pt x="295" y="207"/>
                    <a:pt x="294" y="206"/>
                  </a:cubicBezTo>
                  <a:cubicBezTo>
                    <a:pt x="291" y="205"/>
                    <a:pt x="291" y="203"/>
                    <a:pt x="291" y="202"/>
                  </a:cubicBezTo>
                  <a:cubicBezTo>
                    <a:pt x="292" y="200"/>
                    <a:pt x="294" y="199"/>
                    <a:pt x="297" y="199"/>
                  </a:cubicBezTo>
                  <a:cubicBezTo>
                    <a:pt x="298" y="199"/>
                    <a:pt x="298" y="199"/>
                    <a:pt x="298" y="199"/>
                  </a:cubicBezTo>
                  <a:cubicBezTo>
                    <a:pt x="299" y="199"/>
                    <a:pt x="299" y="199"/>
                    <a:pt x="299" y="199"/>
                  </a:cubicBezTo>
                  <a:cubicBezTo>
                    <a:pt x="299" y="199"/>
                    <a:pt x="299" y="199"/>
                    <a:pt x="299" y="199"/>
                  </a:cubicBezTo>
                  <a:cubicBezTo>
                    <a:pt x="297" y="197"/>
                    <a:pt x="298" y="194"/>
                    <a:pt x="300" y="192"/>
                  </a:cubicBezTo>
                  <a:cubicBezTo>
                    <a:pt x="296" y="193"/>
                    <a:pt x="290" y="196"/>
                    <a:pt x="289" y="196"/>
                  </a:cubicBezTo>
                  <a:cubicBezTo>
                    <a:pt x="289" y="197"/>
                    <a:pt x="289" y="197"/>
                    <a:pt x="289" y="198"/>
                  </a:cubicBezTo>
                  <a:cubicBezTo>
                    <a:pt x="289" y="200"/>
                    <a:pt x="289" y="202"/>
                    <a:pt x="286" y="203"/>
                  </a:cubicBezTo>
                  <a:cubicBezTo>
                    <a:pt x="286" y="203"/>
                    <a:pt x="285" y="204"/>
                    <a:pt x="284" y="204"/>
                  </a:cubicBezTo>
                  <a:cubicBezTo>
                    <a:pt x="283" y="204"/>
                    <a:pt x="282" y="202"/>
                    <a:pt x="281" y="201"/>
                  </a:cubicBezTo>
                  <a:cubicBezTo>
                    <a:pt x="281" y="201"/>
                    <a:pt x="280" y="200"/>
                    <a:pt x="280" y="200"/>
                  </a:cubicBezTo>
                  <a:cubicBezTo>
                    <a:pt x="280" y="200"/>
                    <a:pt x="280" y="200"/>
                    <a:pt x="279" y="200"/>
                  </a:cubicBezTo>
                  <a:cubicBezTo>
                    <a:pt x="274" y="200"/>
                    <a:pt x="259" y="204"/>
                    <a:pt x="256" y="207"/>
                  </a:cubicBezTo>
                  <a:cubicBezTo>
                    <a:pt x="254" y="210"/>
                    <a:pt x="251" y="211"/>
                    <a:pt x="248" y="212"/>
                  </a:cubicBezTo>
                  <a:cubicBezTo>
                    <a:pt x="247" y="212"/>
                    <a:pt x="246" y="213"/>
                    <a:pt x="246" y="213"/>
                  </a:cubicBezTo>
                  <a:cubicBezTo>
                    <a:pt x="245" y="216"/>
                    <a:pt x="242" y="216"/>
                    <a:pt x="238" y="217"/>
                  </a:cubicBezTo>
                  <a:cubicBezTo>
                    <a:pt x="236" y="217"/>
                    <a:pt x="233" y="218"/>
                    <a:pt x="232" y="218"/>
                  </a:cubicBezTo>
                  <a:cubicBezTo>
                    <a:pt x="231" y="219"/>
                    <a:pt x="231" y="221"/>
                    <a:pt x="231" y="223"/>
                  </a:cubicBezTo>
                  <a:cubicBezTo>
                    <a:pt x="231" y="225"/>
                    <a:pt x="231" y="227"/>
                    <a:pt x="231" y="229"/>
                  </a:cubicBezTo>
                  <a:cubicBezTo>
                    <a:pt x="230" y="232"/>
                    <a:pt x="224" y="233"/>
                    <a:pt x="216" y="233"/>
                  </a:cubicBezTo>
                  <a:cubicBezTo>
                    <a:pt x="211" y="233"/>
                    <a:pt x="211" y="233"/>
                    <a:pt x="211" y="233"/>
                  </a:cubicBezTo>
                  <a:cubicBezTo>
                    <a:pt x="211" y="233"/>
                    <a:pt x="210" y="233"/>
                    <a:pt x="210" y="233"/>
                  </a:cubicBezTo>
                  <a:cubicBezTo>
                    <a:pt x="210" y="233"/>
                    <a:pt x="210" y="233"/>
                    <a:pt x="210" y="233"/>
                  </a:cubicBezTo>
                  <a:cubicBezTo>
                    <a:pt x="206" y="233"/>
                    <a:pt x="204" y="230"/>
                    <a:pt x="203" y="227"/>
                  </a:cubicBezTo>
                  <a:cubicBezTo>
                    <a:pt x="202" y="226"/>
                    <a:pt x="201" y="224"/>
                    <a:pt x="200" y="224"/>
                  </a:cubicBezTo>
                  <a:cubicBezTo>
                    <a:pt x="199" y="224"/>
                    <a:pt x="198" y="223"/>
                    <a:pt x="197" y="222"/>
                  </a:cubicBezTo>
                  <a:cubicBezTo>
                    <a:pt x="196" y="220"/>
                    <a:pt x="197" y="218"/>
                    <a:pt x="199" y="214"/>
                  </a:cubicBezTo>
                  <a:cubicBezTo>
                    <a:pt x="200" y="212"/>
                    <a:pt x="201" y="212"/>
                    <a:pt x="203" y="212"/>
                  </a:cubicBezTo>
                  <a:cubicBezTo>
                    <a:pt x="204" y="212"/>
                    <a:pt x="205" y="212"/>
                    <a:pt x="207" y="210"/>
                  </a:cubicBezTo>
                  <a:cubicBezTo>
                    <a:pt x="210" y="209"/>
                    <a:pt x="213" y="209"/>
                    <a:pt x="215" y="210"/>
                  </a:cubicBezTo>
                  <a:cubicBezTo>
                    <a:pt x="215" y="210"/>
                    <a:pt x="215" y="210"/>
                    <a:pt x="215" y="210"/>
                  </a:cubicBezTo>
                  <a:cubicBezTo>
                    <a:pt x="215" y="209"/>
                    <a:pt x="215" y="209"/>
                    <a:pt x="214" y="208"/>
                  </a:cubicBezTo>
                  <a:cubicBezTo>
                    <a:pt x="212" y="206"/>
                    <a:pt x="210" y="204"/>
                    <a:pt x="209" y="201"/>
                  </a:cubicBezTo>
                  <a:cubicBezTo>
                    <a:pt x="209" y="200"/>
                    <a:pt x="206" y="198"/>
                    <a:pt x="202" y="198"/>
                  </a:cubicBezTo>
                  <a:cubicBezTo>
                    <a:pt x="200" y="198"/>
                    <a:pt x="199" y="198"/>
                    <a:pt x="198" y="199"/>
                  </a:cubicBezTo>
                  <a:cubicBezTo>
                    <a:pt x="195" y="199"/>
                    <a:pt x="192" y="200"/>
                    <a:pt x="188" y="199"/>
                  </a:cubicBezTo>
                  <a:cubicBezTo>
                    <a:pt x="191" y="201"/>
                    <a:pt x="190" y="203"/>
                    <a:pt x="190" y="205"/>
                  </a:cubicBezTo>
                  <a:cubicBezTo>
                    <a:pt x="190" y="206"/>
                    <a:pt x="190" y="206"/>
                    <a:pt x="190" y="207"/>
                  </a:cubicBezTo>
                  <a:cubicBezTo>
                    <a:pt x="192" y="211"/>
                    <a:pt x="188" y="217"/>
                    <a:pt x="186" y="221"/>
                  </a:cubicBezTo>
                  <a:cubicBezTo>
                    <a:pt x="185" y="221"/>
                    <a:pt x="185" y="222"/>
                    <a:pt x="185" y="222"/>
                  </a:cubicBezTo>
                  <a:cubicBezTo>
                    <a:pt x="186" y="222"/>
                    <a:pt x="187" y="222"/>
                    <a:pt x="187" y="222"/>
                  </a:cubicBezTo>
                  <a:cubicBezTo>
                    <a:pt x="188" y="222"/>
                    <a:pt x="188" y="222"/>
                    <a:pt x="188" y="222"/>
                  </a:cubicBezTo>
                  <a:cubicBezTo>
                    <a:pt x="189" y="222"/>
                    <a:pt x="191" y="222"/>
                    <a:pt x="192" y="223"/>
                  </a:cubicBezTo>
                  <a:cubicBezTo>
                    <a:pt x="194" y="226"/>
                    <a:pt x="194" y="230"/>
                    <a:pt x="194" y="233"/>
                  </a:cubicBezTo>
                  <a:cubicBezTo>
                    <a:pt x="194" y="234"/>
                    <a:pt x="194" y="234"/>
                    <a:pt x="194" y="234"/>
                  </a:cubicBezTo>
                  <a:cubicBezTo>
                    <a:pt x="194" y="237"/>
                    <a:pt x="193" y="239"/>
                    <a:pt x="192" y="240"/>
                  </a:cubicBezTo>
                  <a:cubicBezTo>
                    <a:pt x="191" y="241"/>
                    <a:pt x="190" y="242"/>
                    <a:pt x="190" y="243"/>
                  </a:cubicBezTo>
                  <a:cubicBezTo>
                    <a:pt x="190" y="245"/>
                    <a:pt x="189" y="246"/>
                    <a:pt x="188" y="246"/>
                  </a:cubicBezTo>
                  <a:cubicBezTo>
                    <a:pt x="187" y="246"/>
                    <a:pt x="186" y="245"/>
                    <a:pt x="185" y="245"/>
                  </a:cubicBezTo>
                  <a:cubicBezTo>
                    <a:pt x="185" y="245"/>
                    <a:pt x="185" y="244"/>
                    <a:pt x="184" y="244"/>
                  </a:cubicBezTo>
                  <a:cubicBezTo>
                    <a:pt x="184" y="245"/>
                    <a:pt x="183" y="245"/>
                    <a:pt x="183" y="245"/>
                  </a:cubicBezTo>
                  <a:cubicBezTo>
                    <a:pt x="181" y="245"/>
                    <a:pt x="179" y="243"/>
                    <a:pt x="178" y="240"/>
                  </a:cubicBezTo>
                  <a:cubicBezTo>
                    <a:pt x="178" y="239"/>
                    <a:pt x="175" y="239"/>
                    <a:pt x="174" y="239"/>
                  </a:cubicBezTo>
                  <a:cubicBezTo>
                    <a:pt x="172" y="239"/>
                    <a:pt x="170" y="239"/>
                    <a:pt x="168" y="239"/>
                  </a:cubicBezTo>
                  <a:cubicBezTo>
                    <a:pt x="166" y="238"/>
                    <a:pt x="165" y="238"/>
                    <a:pt x="163" y="241"/>
                  </a:cubicBezTo>
                  <a:cubicBezTo>
                    <a:pt x="161" y="245"/>
                    <a:pt x="155" y="246"/>
                    <a:pt x="152" y="247"/>
                  </a:cubicBezTo>
                  <a:cubicBezTo>
                    <a:pt x="151" y="247"/>
                    <a:pt x="148" y="249"/>
                    <a:pt x="146" y="251"/>
                  </a:cubicBezTo>
                  <a:cubicBezTo>
                    <a:pt x="144" y="252"/>
                    <a:pt x="143" y="253"/>
                    <a:pt x="142" y="254"/>
                  </a:cubicBezTo>
                  <a:cubicBezTo>
                    <a:pt x="141" y="255"/>
                    <a:pt x="141" y="255"/>
                    <a:pt x="141" y="256"/>
                  </a:cubicBezTo>
                  <a:cubicBezTo>
                    <a:pt x="140" y="258"/>
                    <a:pt x="141" y="259"/>
                    <a:pt x="143" y="261"/>
                  </a:cubicBezTo>
                  <a:cubicBezTo>
                    <a:pt x="147" y="265"/>
                    <a:pt x="149" y="268"/>
                    <a:pt x="148" y="272"/>
                  </a:cubicBezTo>
                  <a:cubicBezTo>
                    <a:pt x="148" y="275"/>
                    <a:pt x="143" y="275"/>
                    <a:pt x="142" y="275"/>
                  </a:cubicBezTo>
                  <a:cubicBezTo>
                    <a:pt x="141" y="275"/>
                    <a:pt x="133" y="275"/>
                    <a:pt x="131" y="272"/>
                  </a:cubicBezTo>
                  <a:cubicBezTo>
                    <a:pt x="130" y="271"/>
                    <a:pt x="126" y="270"/>
                    <a:pt x="123" y="270"/>
                  </a:cubicBezTo>
                  <a:cubicBezTo>
                    <a:pt x="122" y="270"/>
                    <a:pt x="122" y="270"/>
                    <a:pt x="121" y="270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19" y="270"/>
                    <a:pt x="117" y="268"/>
                    <a:pt x="114" y="266"/>
                  </a:cubicBezTo>
                  <a:cubicBezTo>
                    <a:pt x="112" y="264"/>
                    <a:pt x="109" y="262"/>
                    <a:pt x="108" y="262"/>
                  </a:cubicBezTo>
                  <a:cubicBezTo>
                    <a:pt x="108" y="262"/>
                    <a:pt x="108" y="262"/>
                    <a:pt x="108" y="262"/>
                  </a:cubicBezTo>
                  <a:cubicBezTo>
                    <a:pt x="106" y="262"/>
                    <a:pt x="104" y="265"/>
                    <a:pt x="103" y="267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3" y="267"/>
                    <a:pt x="103" y="267"/>
                    <a:pt x="103" y="267"/>
                  </a:cubicBezTo>
                  <a:cubicBezTo>
                    <a:pt x="103" y="267"/>
                    <a:pt x="104" y="268"/>
                    <a:pt x="104" y="268"/>
                  </a:cubicBezTo>
                  <a:close/>
                  <a:moveTo>
                    <a:pt x="849" y="490"/>
                  </a:moveTo>
                  <a:cubicBezTo>
                    <a:pt x="850" y="489"/>
                    <a:pt x="852" y="488"/>
                    <a:pt x="855" y="487"/>
                  </a:cubicBezTo>
                  <a:cubicBezTo>
                    <a:pt x="860" y="485"/>
                    <a:pt x="868" y="482"/>
                    <a:pt x="871" y="477"/>
                  </a:cubicBezTo>
                  <a:cubicBezTo>
                    <a:pt x="873" y="472"/>
                    <a:pt x="879" y="468"/>
                    <a:pt x="884" y="464"/>
                  </a:cubicBezTo>
                  <a:cubicBezTo>
                    <a:pt x="890" y="459"/>
                    <a:pt x="897" y="455"/>
                    <a:pt x="901" y="448"/>
                  </a:cubicBezTo>
                  <a:cubicBezTo>
                    <a:pt x="903" y="445"/>
                    <a:pt x="905" y="441"/>
                    <a:pt x="907" y="437"/>
                  </a:cubicBezTo>
                  <a:cubicBezTo>
                    <a:pt x="911" y="429"/>
                    <a:pt x="913" y="424"/>
                    <a:pt x="917" y="424"/>
                  </a:cubicBezTo>
                  <a:cubicBezTo>
                    <a:pt x="917" y="424"/>
                    <a:pt x="917" y="424"/>
                    <a:pt x="917" y="424"/>
                  </a:cubicBezTo>
                  <a:cubicBezTo>
                    <a:pt x="918" y="425"/>
                    <a:pt x="919" y="425"/>
                    <a:pt x="920" y="427"/>
                  </a:cubicBezTo>
                  <a:cubicBezTo>
                    <a:pt x="921" y="434"/>
                    <a:pt x="915" y="460"/>
                    <a:pt x="906" y="468"/>
                  </a:cubicBezTo>
                  <a:cubicBezTo>
                    <a:pt x="901" y="472"/>
                    <a:pt x="895" y="475"/>
                    <a:pt x="889" y="477"/>
                  </a:cubicBezTo>
                  <a:cubicBezTo>
                    <a:pt x="884" y="479"/>
                    <a:pt x="878" y="481"/>
                    <a:pt x="878" y="484"/>
                  </a:cubicBezTo>
                  <a:cubicBezTo>
                    <a:pt x="878" y="491"/>
                    <a:pt x="862" y="494"/>
                    <a:pt x="855" y="494"/>
                  </a:cubicBezTo>
                  <a:cubicBezTo>
                    <a:pt x="852" y="494"/>
                    <a:pt x="850" y="494"/>
                    <a:pt x="849" y="493"/>
                  </a:cubicBezTo>
                  <a:cubicBezTo>
                    <a:pt x="849" y="492"/>
                    <a:pt x="849" y="491"/>
                    <a:pt x="849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5" name="Freeform 1148"/>
            <p:cNvSpPr>
              <a:spLocks/>
            </p:cNvSpPr>
            <p:nvPr/>
          </p:nvSpPr>
          <p:spPr bwMode="auto">
            <a:xfrm>
              <a:off x="4790" y="1671"/>
              <a:ext cx="25" cy="109"/>
            </a:xfrm>
            <a:custGeom>
              <a:avLst/>
              <a:gdLst>
                <a:gd name="T0" fmla="*/ 5 w 26"/>
                <a:gd name="T1" fmla="*/ 42 h 114"/>
                <a:gd name="T2" fmla="*/ 5 w 26"/>
                <a:gd name="T3" fmla="*/ 65 h 114"/>
                <a:gd name="T4" fmla="*/ 4 w 26"/>
                <a:gd name="T5" fmla="*/ 85 h 114"/>
                <a:gd name="T6" fmla="*/ 3 w 26"/>
                <a:gd name="T7" fmla="*/ 105 h 114"/>
                <a:gd name="T8" fmla="*/ 2 w 26"/>
                <a:gd name="T9" fmla="*/ 114 h 114"/>
                <a:gd name="T10" fmla="*/ 7 w 26"/>
                <a:gd name="T11" fmla="*/ 109 h 114"/>
                <a:gd name="T12" fmla="*/ 11 w 26"/>
                <a:gd name="T13" fmla="*/ 109 h 114"/>
                <a:gd name="T14" fmla="*/ 6 w 26"/>
                <a:gd name="T15" fmla="*/ 96 h 114"/>
                <a:gd name="T16" fmla="*/ 7 w 26"/>
                <a:gd name="T17" fmla="*/ 85 h 114"/>
                <a:gd name="T18" fmla="*/ 9 w 26"/>
                <a:gd name="T19" fmla="*/ 77 h 114"/>
                <a:gd name="T20" fmla="*/ 16 w 26"/>
                <a:gd name="T21" fmla="*/ 70 h 114"/>
                <a:gd name="T22" fmla="*/ 25 w 26"/>
                <a:gd name="T23" fmla="*/ 74 h 114"/>
                <a:gd name="T24" fmla="*/ 26 w 26"/>
                <a:gd name="T25" fmla="*/ 75 h 114"/>
                <a:gd name="T26" fmla="*/ 26 w 26"/>
                <a:gd name="T27" fmla="*/ 75 h 114"/>
                <a:gd name="T28" fmla="*/ 20 w 26"/>
                <a:gd name="T29" fmla="*/ 57 h 114"/>
                <a:gd name="T30" fmla="*/ 14 w 26"/>
                <a:gd name="T31" fmla="*/ 35 h 114"/>
                <a:gd name="T32" fmla="*/ 14 w 26"/>
                <a:gd name="T33" fmla="*/ 21 h 114"/>
                <a:gd name="T34" fmla="*/ 13 w 26"/>
                <a:gd name="T35" fmla="*/ 12 h 114"/>
                <a:gd name="T36" fmla="*/ 7 w 26"/>
                <a:gd name="T37" fmla="*/ 0 h 114"/>
                <a:gd name="T38" fmla="*/ 7 w 26"/>
                <a:gd name="T39" fmla="*/ 2 h 114"/>
                <a:gd name="T40" fmla="*/ 2 w 26"/>
                <a:gd name="T41" fmla="*/ 10 h 114"/>
                <a:gd name="T42" fmla="*/ 1 w 26"/>
                <a:gd name="T43" fmla="*/ 10 h 114"/>
                <a:gd name="T44" fmla="*/ 1 w 26"/>
                <a:gd name="T45" fmla="*/ 13 h 114"/>
                <a:gd name="T46" fmla="*/ 1 w 26"/>
                <a:gd name="T47" fmla="*/ 21 h 114"/>
                <a:gd name="T48" fmla="*/ 5 w 26"/>
                <a:gd name="T49" fmla="*/ 4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114">
                  <a:moveTo>
                    <a:pt x="5" y="42"/>
                  </a:moveTo>
                  <a:cubicBezTo>
                    <a:pt x="6" y="45"/>
                    <a:pt x="6" y="53"/>
                    <a:pt x="5" y="65"/>
                  </a:cubicBezTo>
                  <a:cubicBezTo>
                    <a:pt x="4" y="73"/>
                    <a:pt x="3" y="83"/>
                    <a:pt x="4" y="85"/>
                  </a:cubicBezTo>
                  <a:cubicBezTo>
                    <a:pt x="5" y="89"/>
                    <a:pt x="5" y="95"/>
                    <a:pt x="3" y="105"/>
                  </a:cubicBezTo>
                  <a:cubicBezTo>
                    <a:pt x="2" y="108"/>
                    <a:pt x="2" y="111"/>
                    <a:pt x="2" y="114"/>
                  </a:cubicBezTo>
                  <a:cubicBezTo>
                    <a:pt x="2" y="112"/>
                    <a:pt x="4" y="109"/>
                    <a:pt x="7" y="109"/>
                  </a:cubicBezTo>
                  <a:cubicBezTo>
                    <a:pt x="9" y="108"/>
                    <a:pt x="10" y="109"/>
                    <a:pt x="11" y="109"/>
                  </a:cubicBezTo>
                  <a:cubicBezTo>
                    <a:pt x="9" y="107"/>
                    <a:pt x="7" y="102"/>
                    <a:pt x="6" y="96"/>
                  </a:cubicBezTo>
                  <a:cubicBezTo>
                    <a:pt x="4" y="93"/>
                    <a:pt x="6" y="89"/>
                    <a:pt x="7" y="85"/>
                  </a:cubicBezTo>
                  <a:cubicBezTo>
                    <a:pt x="8" y="83"/>
                    <a:pt x="9" y="80"/>
                    <a:pt x="9" y="77"/>
                  </a:cubicBezTo>
                  <a:cubicBezTo>
                    <a:pt x="9" y="73"/>
                    <a:pt x="12" y="70"/>
                    <a:pt x="16" y="70"/>
                  </a:cubicBezTo>
                  <a:cubicBezTo>
                    <a:pt x="19" y="70"/>
                    <a:pt x="23" y="72"/>
                    <a:pt x="25" y="74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5" y="73"/>
                    <a:pt x="23" y="67"/>
                    <a:pt x="20" y="57"/>
                  </a:cubicBezTo>
                  <a:cubicBezTo>
                    <a:pt x="18" y="49"/>
                    <a:pt x="16" y="39"/>
                    <a:pt x="14" y="35"/>
                  </a:cubicBezTo>
                  <a:cubicBezTo>
                    <a:pt x="12" y="30"/>
                    <a:pt x="13" y="25"/>
                    <a:pt x="14" y="21"/>
                  </a:cubicBezTo>
                  <a:cubicBezTo>
                    <a:pt x="15" y="16"/>
                    <a:pt x="16" y="13"/>
                    <a:pt x="13" y="12"/>
                  </a:cubicBezTo>
                  <a:cubicBezTo>
                    <a:pt x="9" y="8"/>
                    <a:pt x="8" y="4"/>
                    <a:pt x="7" y="0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5"/>
                    <a:pt x="7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2" y="15"/>
                    <a:pt x="2" y="18"/>
                    <a:pt x="1" y="21"/>
                  </a:cubicBezTo>
                  <a:cubicBezTo>
                    <a:pt x="0" y="27"/>
                    <a:pt x="2" y="36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6" name="Freeform 1149"/>
            <p:cNvSpPr>
              <a:spLocks/>
            </p:cNvSpPr>
            <p:nvPr/>
          </p:nvSpPr>
          <p:spPr bwMode="auto">
            <a:xfrm>
              <a:off x="3824" y="1256"/>
              <a:ext cx="190" cy="130"/>
            </a:xfrm>
            <a:custGeom>
              <a:avLst/>
              <a:gdLst>
                <a:gd name="T0" fmla="*/ 10 w 199"/>
                <a:gd name="T1" fmla="*/ 115 h 136"/>
                <a:gd name="T2" fmla="*/ 13 w 199"/>
                <a:gd name="T3" fmla="*/ 121 h 136"/>
                <a:gd name="T4" fmla="*/ 15 w 199"/>
                <a:gd name="T5" fmla="*/ 124 h 136"/>
                <a:gd name="T6" fmla="*/ 15 w 199"/>
                <a:gd name="T7" fmla="*/ 119 h 136"/>
                <a:gd name="T8" fmla="*/ 28 w 199"/>
                <a:gd name="T9" fmla="*/ 124 h 136"/>
                <a:gd name="T10" fmla="*/ 26 w 199"/>
                <a:gd name="T11" fmla="*/ 130 h 136"/>
                <a:gd name="T12" fmla="*/ 47 w 199"/>
                <a:gd name="T13" fmla="*/ 134 h 136"/>
                <a:gd name="T14" fmla="*/ 67 w 199"/>
                <a:gd name="T15" fmla="*/ 135 h 136"/>
                <a:gd name="T16" fmla="*/ 52 w 199"/>
                <a:gd name="T17" fmla="*/ 123 h 136"/>
                <a:gd name="T18" fmla="*/ 49 w 199"/>
                <a:gd name="T19" fmla="*/ 96 h 136"/>
                <a:gd name="T20" fmla="*/ 58 w 199"/>
                <a:gd name="T21" fmla="*/ 83 h 136"/>
                <a:gd name="T22" fmla="*/ 69 w 199"/>
                <a:gd name="T23" fmla="*/ 71 h 136"/>
                <a:gd name="T24" fmla="*/ 70 w 199"/>
                <a:gd name="T25" fmla="*/ 69 h 136"/>
                <a:gd name="T26" fmla="*/ 79 w 199"/>
                <a:gd name="T27" fmla="*/ 60 h 136"/>
                <a:gd name="T28" fmla="*/ 80 w 199"/>
                <a:gd name="T29" fmla="*/ 52 h 136"/>
                <a:gd name="T30" fmla="*/ 91 w 199"/>
                <a:gd name="T31" fmla="*/ 49 h 136"/>
                <a:gd name="T32" fmla="*/ 106 w 199"/>
                <a:gd name="T33" fmla="*/ 43 h 136"/>
                <a:gd name="T34" fmla="*/ 199 w 199"/>
                <a:gd name="T35" fmla="*/ 4 h 136"/>
                <a:gd name="T36" fmla="*/ 191 w 199"/>
                <a:gd name="T37" fmla="*/ 0 h 136"/>
                <a:gd name="T38" fmla="*/ 154 w 199"/>
                <a:gd name="T39" fmla="*/ 11 h 136"/>
                <a:gd name="T40" fmla="*/ 131 w 199"/>
                <a:gd name="T41" fmla="*/ 17 h 136"/>
                <a:gd name="T42" fmla="*/ 114 w 199"/>
                <a:gd name="T43" fmla="*/ 16 h 136"/>
                <a:gd name="T44" fmla="*/ 107 w 199"/>
                <a:gd name="T45" fmla="*/ 19 h 136"/>
                <a:gd name="T46" fmla="*/ 93 w 199"/>
                <a:gd name="T47" fmla="*/ 23 h 136"/>
                <a:gd name="T48" fmla="*/ 80 w 199"/>
                <a:gd name="T49" fmla="*/ 28 h 136"/>
                <a:gd name="T50" fmla="*/ 72 w 199"/>
                <a:gd name="T51" fmla="*/ 33 h 136"/>
                <a:gd name="T52" fmla="*/ 59 w 199"/>
                <a:gd name="T53" fmla="*/ 37 h 136"/>
                <a:gd name="T54" fmla="*/ 59 w 199"/>
                <a:gd name="T55" fmla="*/ 42 h 136"/>
                <a:gd name="T56" fmla="*/ 55 w 199"/>
                <a:gd name="T57" fmla="*/ 50 h 136"/>
                <a:gd name="T58" fmla="*/ 54 w 199"/>
                <a:gd name="T59" fmla="*/ 52 h 136"/>
                <a:gd name="T60" fmla="*/ 49 w 199"/>
                <a:gd name="T61" fmla="*/ 57 h 136"/>
                <a:gd name="T62" fmla="*/ 39 w 199"/>
                <a:gd name="T63" fmla="*/ 65 h 136"/>
                <a:gd name="T64" fmla="*/ 35 w 199"/>
                <a:gd name="T65" fmla="*/ 68 h 136"/>
                <a:gd name="T66" fmla="*/ 41 w 199"/>
                <a:gd name="T67" fmla="*/ 71 h 136"/>
                <a:gd name="T68" fmla="*/ 36 w 199"/>
                <a:gd name="T69" fmla="*/ 77 h 136"/>
                <a:gd name="T70" fmla="*/ 28 w 199"/>
                <a:gd name="T71" fmla="*/ 83 h 136"/>
                <a:gd name="T72" fmla="*/ 24 w 199"/>
                <a:gd name="T73" fmla="*/ 88 h 136"/>
                <a:gd name="T74" fmla="*/ 21 w 199"/>
                <a:gd name="T75" fmla="*/ 96 h 136"/>
                <a:gd name="T76" fmla="*/ 15 w 199"/>
                <a:gd name="T77" fmla="*/ 103 h 136"/>
                <a:gd name="T78" fmla="*/ 1 w 199"/>
                <a:gd name="T79" fmla="*/ 110 h 136"/>
                <a:gd name="T80" fmla="*/ 8 w 199"/>
                <a:gd name="T81" fmla="*/ 1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9" h="136">
                  <a:moveTo>
                    <a:pt x="8" y="114"/>
                  </a:moveTo>
                  <a:cubicBezTo>
                    <a:pt x="9" y="115"/>
                    <a:pt x="9" y="115"/>
                    <a:pt x="10" y="115"/>
                  </a:cubicBezTo>
                  <a:cubicBezTo>
                    <a:pt x="11" y="115"/>
                    <a:pt x="13" y="115"/>
                    <a:pt x="14" y="116"/>
                  </a:cubicBezTo>
                  <a:cubicBezTo>
                    <a:pt x="15" y="118"/>
                    <a:pt x="14" y="119"/>
                    <a:pt x="13" y="121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4" y="124"/>
                    <a:pt x="15" y="124"/>
                    <a:pt x="15" y="124"/>
                  </a:cubicBezTo>
                  <a:cubicBezTo>
                    <a:pt x="15" y="124"/>
                    <a:pt x="15" y="123"/>
                    <a:pt x="15" y="122"/>
                  </a:cubicBezTo>
                  <a:cubicBezTo>
                    <a:pt x="14" y="120"/>
                    <a:pt x="14" y="119"/>
                    <a:pt x="15" y="119"/>
                  </a:cubicBezTo>
                  <a:cubicBezTo>
                    <a:pt x="15" y="118"/>
                    <a:pt x="16" y="117"/>
                    <a:pt x="17" y="117"/>
                  </a:cubicBezTo>
                  <a:cubicBezTo>
                    <a:pt x="21" y="117"/>
                    <a:pt x="27" y="120"/>
                    <a:pt x="28" y="124"/>
                  </a:cubicBezTo>
                  <a:cubicBezTo>
                    <a:pt x="29" y="126"/>
                    <a:pt x="28" y="128"/>
                    <a:pt x="27" y="129"/>
                  </a:cubicBezTo>
                  <a:cubicBezTo>
                    <a:pt x="26" y="129"/>
                    <a:pt x="26" y="130"/>
                    <a:pt x="26" y="130"/>
                  </a:cubicBezTo>
                  <a:cubicBezTo>
                    <a:pt x="27" y="131"/>
                    <a:pt x="34" y="133"/>
                    <a:pt x="40" y="134"/>
                  </a:cubicBezTo>
                  <a:cubicBezTo>
                    <a:pt x="41" y="134"/>
                    <a:pt x="44" y="134"/>
                    <a:pt x="47" y="134"/>
                  </a:cubicBezTo>
                  <a:cubicBezTo>
                    <a:pt x="52" y="135"/>
                    <a:pt x="58" y="136"/>
                    <a:pt x="62" y="136"/>
                  </a:cubicBezTo>
                  <a:cubicBezTo>
                    <a:pt x="66" y="136"/>
                    <a:pt x="67" y="135"/>
                    <a:pt x="67" y="135"/>
                  </a:cubicBezTo>
                  <a:cubicBezTo>
                    <a:pt x="67" y="135"/>
                    <a:pt x="64" y="133"/>
                    <a:pt x="62" y="131"/>
                  </a:cubicBezTo>
                  <a:cubicBezTo>
                    <a:pt x="59" y="129"/>
                    <a:pt x="56" y="127"/>
                    <a:pt x="52" y="123"/>
                  </a:cubicBezTo>
                  <a:cubicBezTo>
                    <a:pt x="48" y="119"/>
                    <a:pt x="43" y="111"/>
                    <a:pt x="44" y="104"/>
                  </a:cubicBezTo>
                  <a:cubicBezTo>
                    <a:pt x="44" y="100"/>
                    <a:pt x="46" y="98"/>
                    <a:pt x="49" y="96"/>
                  </a:cubicBezTo>
                  <a:cubicBezTo>
                    <a:pt x="52" y="94"/>
                    <a:pt x="52" y="93"/>
                    <a:pt x="52" y="91"/>
                  </a:cubicBezTo>
                  <a:cubicBezTo>
                    <a:pt x="53" y="88"/>
                    <a:pt x="53" y="86"/>
                    <a:pt x="58" y="83"/>
                  </a:cubicBezTo>
                  <a:cubicBezTo>
                    <a:pt x="61" y="81"/>
                    <a:pt x="62" y="78"/>
                    <a:pt x="62" y="76"/>
                  </a:cubicBezTo>
                  <a:cubicBezTo>
                    <a:pt x="63" y="74"/>
                    <a:pt x="64" y="71"/>
                    <a:pt x="69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0"/>
                    <a:pt x="70" y="70"/>
                    <a:pt x="70" y="69"/>
                  </a:cubicBezTo>
                  <a:cubicBezTo>
                    <a:pt x="70" y="68"/>
                    <a:pt x="69" y="64"/>
                    <a:pt x="74" y="63"/>
                  </a:cubicBezTo>
                  <a:cubicBezTo>
                    <a:pt x="76" y="63"/>
                    <a:pt x="78" y="62"/>
                    <a:pt x="79" y="60"/>
                  </a:cubicBezTo>
                  <a:cubicBezTo>
                    <a:pt x="80" y="58"/>
                    <a:pt x="80" y="56"/>
                    <a:pt x="80" y="55"/>
                  </a:cubicBezTo>
                  <a:cubicBezTo>
                    <a:pt x="79" y="54"/>
                    <a:pt x="80" y="53"/>
                    <a:pt x="80" y="52"/>
                  </a:cubicBezTo>
                  <a:cubicBezTo>
                    <a:pt x="81" y="51"/>
                    <a:pt x="83" y="51"/>
                    <a:pt x="85" y="51"/>
                  </a:cubicBezTo>
                  <a:cubicBezTo>
                    <a:pt x="87" y="51"/>
                    <a:pt x="90" y="51"/>
                    <a:pt x="91" y="49"/>
                  </a:cubicBezTo>
                  <a:cubicBezTo>
                    <a:pt x="93" y="47"/>
                    <a:pt x="96" y="46"/>
                    <a:pt x="99" y="46"/>
                  </a:cubicBezTo>
                  <a:cubicBezTo>
                    <a:pt x="102" y="45"/>
                    <a:pt x="105" y="45"/>
                    <a:pt x="106" y="43"/>
                  </a:cubicBezTo>
                  <a:cubicBezTo>
                    <a:pt x="109" y="35"/>
                    <a:pt x="152" y="22"/>
                    <a:pt x="170" y="18"/>
                  </a:cubicBezTo>
                  <a:cubicBezTo>
                    <a:pt x="188" y="14"/>
                    <a:pt x="198" y="8"/>
                    <a:pt x="199" y="4"/>
                  </a:cubicBezTo>
                  <a:cubicBezTo>
                    <a:pt x="199" y="3"/>
                    <a:pt x="199" y="3"/>
                    <a:pt x="198" y="1"/>
                  </a:cubicBezTo>
                  <a:cubicBezTo>
                    <a:pt x="196" y="0"/>
                    <a:pt x="194" y="0"/>
                    <a:pt x="191" y="0"/>
                  </a:cubicBezTo>
                  <a:cubicBezTo>
                    <a:pt x="182" y="0"/>
                    <a:pt x="169" y="5"/>
                    <a:pt x="166" y="8"/>
                  </a:cubicBezTo>
                  <a:cubicBezTo>
                    <a:pt x="162" y="11"/>
                    <a:pt x="158" y="11"/>
                    <a:pt x="154" y="11"/>
                  </a:cubicBezTo>
                  <a:cubicBezTo>
                    <a:pt x="152" y="11"/>
                    <a:pt x="149" y="12"/>
                    <a:pt x="147" y="13"/>
                  </a:cubicBezTo>
                  <a:cubicBezTo>
                    <a:pt x="144" y="15"/>
                    <a:pt x="137" y="17"/>
                    <a:pt x="131" y="17"/>
                  </a:cubicBezTo>
                  <a:cubicBezTo>
                    <a:pt x="128" y="17"/>
                    <a:pt x="125" y="16"/>
                    <a:pt x="123" y="15"/>
                  </a:cubicBezTo>
                  <a:cubicBezTo>
                    <a:pt x="120" y="13"/>
                    <a:pt x="117" y="15"/>
                    <a:pt x="114" y="16"/>
                  </a:cubicBezTo>
                  <a:cubicBezTo>
                    <a:pt x="112" y="18"/>
                    <a:pt x="109" y="19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5" y="19"/>
                    <a:pt x="103" y="20"/>
                    <a:pt x="101" y="21"/>
                  </a:cubicBezTo>
                  <a:cubicBezTo>
                    <a:pt x="99" y="22"/>
                    <a:pt x="96" y="23"/>
                    <a:pt x="93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88" y="23"/>
                    <a:pt x="81" y="26"/>
                    <a:pt x="80" y="28"/>
                  </a:cubicBezTo>
                  <a:cubicBezTo>
                    <a:pt x="80" y="30"/>
                    <a:pt x="77" y="31"/>
                    <a:pt x="75" y="31"/>
                  </a:cubicBezTo>
                  <a:cubicBezTo>
                    <a:pt x="74" y="32"/>
                    <a:pt x="72" y="32"/>
                    <a:pt x="72" y="33"/>
                  </a:cubicBezTo>
                  <a:cubicBezTo>
                    <a:pt x="72" y="36"/>
                    <a:pt x="67" y="39"/>
                    <a:pt x="63" y="39"/>
                  </a:cubicBezTo>
                  <a:cubicBezTo>
                    <a:pt x="62" y="39"/>
                    <a:pt x="60" y="39"/>
                    <a:pt x="59" y="37"/>
                  </a:cubicBezTo>
                  <a:cubicBezTo>
                    <a:pt x="58" y="37"/>
                    <a:pt x="58" y="37"/>
                    <a:pt x="57" y="38"/>
                  </a:cubicBezTo>
                  <a:cubicBezTo>
                    <a:pt x="57" y="39"/>
                    <a:pt x="57" y="41"/>
                    <a:pt x="59" y="42"/>
                  </a:cubicBezTo>
                  <a:cubicBezTo>
                    <a:pt x="60" y="43"/>
                    <a:pt x="61" y="45"/>
                    <a:pt x="60" y="46"/>
                  </a:cubicBezTo>
                  <a:cubicBezTo>
                    <a:pt x="60" y="48"/>
                    <a:pt x="57" y="49"/>
                    <a:pt x="55" y="50"/>
                  </a:cubicBezTo>
                  <a:cubicBezTo>
                    <a:pt x="54" y="50"/>
                    <a:pt x="54" y="51"/>
                    <a:pt x="53" y="51"/>
                  </a:cubicBezTo>
                  <a:cubicBezTo>
                    <a:pt x="54" y="51"/>
                    <a:pt x="54" y="52"/>
                    <a:pt x="54" y="52"/>
                  </a:cubicBezTo>
                  <a:cubicBezTo>
                    <a:pt x="53" y="54"/>
                    <a:pt x="52" y="55"/>
                    <a:pt x="51" y="56"/>
                  </a:cubicBezTo>
                  <a:cubicBezTo>
                    <a:pt x="50" y="56"/>
                    <a:pt x="50" y="57"/>
                    <a:pt x="49" y="57"/>
                  </a:cubicBezTo>
                  <a:cubicBezTo>
                    <a:pt x="50" y="58"/>
                    <a:pt x="50" y="60"/>
                    <a:pt x="50" y="61"/>
                  </a:cubicBezTo>
                  <a:cubicBezTo>
                    <a:pt x="48" y="63"/>
                    <a:pt x="44" y="64"/>
                    <a:pt x="39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6" y="66"/>
                    <a:pt x="35" y="67"/>
                    <a:pt x="35" y="68"/>
                  </a:cubicBezTo>
                  <a:cubicBezTo>
                    <a:pt x="35" y="69"/>
                    <a:pt x="36" y="69"/>
                    <a:pt x="37" y="69"/>
                  </a:cubicBezTo>
                  <a:cubicBezTo>
                    <a:pt x="39" y="69"/>
                    <a:pt x="40" y="69"/>
                    <a:pt x="41" y="71"/>
                  </a:cubicBezTo>
                  <a:cubicBezTo>
                    <a:pt x="41" y="73"/>
                    <a:pt x="40" y="74"/>
                    <a:pt x="39" y="74"/>
                  </a:cubicBezTo>
                  <a:cubicBezTo>
                    <a:pt x="37" y="75"/>
                    <a:pt x="36" y="76"/>
                    <a:pt x="36" y="77"/>
                  </a:cubicBezTo>
                  <a:cubicBezTo>
                    <a:pt x="36" y="79"/>
                    <a:pt x="35" y="80"/>
                    <a:pt x="35" y="81"/>
                  </a:cubicBezTo>
                  <a:cubicBezTo>
                    <a:pt x="33" y="82"/>
                    <a:pt x="31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5"/>
                    <a:pt x="25" y="86"/>
                    <a:pt x="24" y="88"/>
                  </a:cubicBezTo>
                  <a:cubicBezTo>
                    <a:pt x="23" y="89"/>
                    <a:pt x="21" y="90"/>
                    <a:pt x="17" y="90"/>
                  </a:cubicBezTo>
                  <a:cubicBezTo>
                    <a:pt x="19" y="92"/>
                    <a:pt x="21" y="93"/>
                    <a:pt x="21" y="96"/>
                  </a:cubicBezTo>
                  <a:cubicBezTo>
                    <a:pt x="22" y="99"/>
                    <a:pt x="19" y="100"/>
                    <a:pt x="17" y="100"/>
                  </a:cubicBezTo>
                  <a:cubicBezTo>
                    <a:pt x="15" y="101"/>
                    <a:pt x="15" y="101"/>
                    <a:pt x="15" y="103"/>
                  </a:cubicBezTo>
                  <a:cubicBezTo>
                    <a:pt x="14" y="107"/>
                    <a:pt x="10" y="107"/>
                    <a:pt x="7" y="108"/>
                  </a:cubicBezTo>
                  <a:cubicBezTo>
                    <a:pt x="3" y="108"/>
                    <a:pt x="1" y="108"/>
                    <a:pt x="1" y="110"/>
                  </a:cubicBezTo>
                  <a:cubicBezTo>
                    <a:pt x="0" y="112"/>
                    <a:pt x="0" y="113"/>
                    <a:pt x="1" y="113"/>
                  </a:cubicBezTo>
                  <a:cubicBezTo>
                    <a:pt x="2" y="114"/>
                    <a:pt x="5" y="114"/>
                    <a:pt x="8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7" name="Freeform 1150"/>
            <p:cNvSpPr>
              <a:spLocks/>
            </p:cNvSpPr>
            <p:nvPr/>
          </p:nvSpPr>
          <p:spPr bwMode="auto">
            <a:xfrm>
              <a:off x="4670" y="2328"/>
              <a:ext cx="106" cy="89"/>
            </a:xfrm>
            <a:custGeom>
              <a:avLst/>
              <a:gdLst>
                <a:gd name="T0" fmla="*/ 74 w 111"/>
                <a:gd name="T1" fmla="*/ 14 h 93"/>
                <a:gd name="T2" fmla="*/ 70 w 111"/>
                <a:gd name="T3" fmla="*/ 18 h 93"/>
                <a:gd name="T4" fmla="*/ 64 w 111"/>
                <a:gd name="T5" fmla="*/ 23 h 93"/>
                <a:gd name="T6" fmla="*/ 58 w 111"/>
                <a:gd name="T7" fmla="*/ 27 h 93"/>
                <a:gd name="T8" fmla="*/ 46 w 111"/>
                <a:gd name="T9" fmla="*/ 34 h 93"/>
                <a:gd name="T10" fmla="*/ 45 w 111"/>
                <a:gd name="T11" fmla="*/ 35 h 93"/>
                <a:gd name="T12" fmla="*/ 35 w 111"/>
                <a:gd name="T13" fmla="*/ 16 h 93"/>
                <a:gd name="T14" fmla="*/ 32 w 111"/>
                <a:gd name="T15" fmla="*/ 6 h 93"/>
                <a:gd name="T16" fmla="*/ 15 w 111"/>
                <a:gd name="T17" fmla="*/ 0 h 93"/>
                <a:gd name="T18" fmla="*/ 10 w 111"/>
                <a:gd name="T19" fmla="*/ 2 h 93"/>
                <a:gd name="T20" fmla="*/ 3 w 111"/>
                <a:gd name="T21" fmla="*/ 7 h 93"/>
                <a:gd name="T22" fmla="*/ 0 w 111"/>
                <a:gd name="T23" fmla="*/ 9 h 93"/>
                <a:gd name="T24" fmla="*/ 0 w 111"/>
                <a:gd name="T25" fmla="*/ 10 h 93"/>
                <a:gd name="T26" fmla="*/ 2 w 111"/>
                <a:gd name="T27" fmla="*/ 10 h 93"/>
                <a:gd name="T28" fmla="*/ 4 w 111"/>
                <a:gd name="T29" fmla="*/ 10 h 93"/>
                <a:gd name="T30" fmla="*/ 11 w 111"/>
                <a:gd name="T31" fmla="*/ 16 h 93"/>
                <a:gd name="T32" fmla="*/ 13 w 111"/>
                <a:gd name="T33" fmla="*/ 18 h 93"/>
                <a:gd name="T34" fmla="*/ 17 w 111"/>
                <a:gd name="T35" fmla="*/ 20 h 93"/>
                <a:gd name="T36" fmla="*/ 25 w 111"/>
                <a:gd name="T37" fmla="*/ 19 h 93"/>
                <a:gd name="T38" fmla="*/ 29 w 111"/>
                <a:gd name="T39" fmla="*/ 18 h 93"/>
                <a:gd name="T40" fmla="*/ 29 w 111"/>
                <a:gd name="T41" fmla="*/ 18 h 93"/>
                <a:gd name="T42" fmla="*/ 34 w 111"/>
                <a:gd name="T43" fmla="*/ 22 h 93"/>
                <a:gd name="T44" fmla="*/ 27 w 111"/>
                <a:gd name="T45" fmla="*/ 25 h 93"/>
                <a:gd name="T46" fmla="*/ 23 w 111"/>
                <a:gd name="T47" fmla="*/ 26 h 93"/>
                <a:gd name="T48" fmla="*/ 18 w 111"/>
                <a:gd name="T49" fmla="*/ 27 h 93"/>
                <a:gd name="T50" fmla="*/ 14 w 111"/>
                <a:gd name="T51" fmla="*/ 27 h 93"/>
                <a:gd name="T52" fmla="*/ 20 w 111"/>
                <a:gd name="T53" fmla="*/ 37 h 93"/>
                <a:gd name="T54" fmla="*/ 22 w 111"/>
                <a:gd name="T55" fmla="*/ 39 h 93"/>
                <a:gd name="T56" fmla="*/ 24 w 111"/>
                <a:gd name="T57" fmla="*/ 37 h 93"/>
                <a:gd name="T58" fmla="*/ 27 w 111"/>
                <a:gd name="T59" fmla="*/ 33 h 93"/>
                <a:gd name="T60" fmla="*/ 31 w 111"/>
                <a:gd name="T61" fmla="*/ 35 h 93"/>
                <a:gd name="T62" fmla="*/ 38 w 111"/>
                <a:gd name="T63" fmla="*/ 38 h 93"/>
                <a:gd name="T64" fmla="*/ 44 w 111"/>
                <a:gd name="T65" fmla="*/ 42 h 93"/>
                <a:gd name="T66" fmla="*/ 48 w 111"/>
                <a:gd name="T67" fmla="*/ 44 h 93"/>
                <a:gd name="T68" fmla="*/ 81 w 111"/>
                <a:gd name="T69" fmla="*/ 55 h 93"/>
                <a:gd name="T70" fmla="*/ 86 w 111"/>
                <a:gd name="T71" fmla="*/ 64 h 93"/>
                <a:gd name="T72" fmla="*/ 87 w 111"/>
                <a:gd name="T73" fmla="*/ 68 h 93"/>
                <a:gd name="T74" fmla="*/ 91 w 111"/>
                <a:gd name="T75" fmla="*/ 79 h 93"/>
                <a:gd name="T76" fmla="*/ 85 w 111"/>
                <a:gd name="T77" fmla="*/ 82 h 93"/>
                <a:gd name="T78" fmla="*/ 77 w 111"/>
                <a:gd name="T79" fmla="*/ 86 h 93"/>
                <a:gd name="T80" fmla="*/ 76 w 111"/>
                <a:gd name="T81" fmla="*/ 87 h 93"/>
                <a:gd name="T82" fmla="*/ 79 w 111"/>
                <a:gd name="T83" fmla="*/ 88 h 93"/>
                <a:gd name="T84" fmla="*/ 93 w 111"/>
                <a:gd name="T85" fmla="*/ 86 h 93"/>
                <a:gd name="T86" fmla="*/ 101 w 111"/>
                <a:gd name="T87" fmla="*/ 85 h 93"/>
                <a:gd name="T88" fmla="*/ 108 w 111"/>
                <a:gd name="T89" fmla="*/ 90 h 93"/>
                <a:gd name="T90" fmla="*/ 111 w 111"/>
                <a:gd name="T91" fmla="*/ 93 h 93"/>
                <a:gd name="T92" fmla="*/ 111 w 111"/>
                <a:gd name="T93" fmla="*/ 27 h 93"/>
                <a:gd name="T94" fmla="*/ 94 w 111"/>
                <a:gd name="T95" fmla="*/ 21 h 93"/>
                <a:gd name="T96" fmla="*/ 74 w 111"/>
                <a:gd name="T9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93">
                  <a:moveTo>
                    <a:pt x="74" y="14"/>
                  </a:moveTo>
                  <a:cubicBezTo>
                    <a:pt x="73" y="14"/>
                    <a:pt x="72" y="15"/>
                    <a:pt x="70" y="18"/>
                  </a:cubicBezTo>
                  <a:cubicBezTo>
                    <a:pt x="69" y="20"/>
                    <a:pt x="67" y="23"/>
                    <a:pt x="64" y="23"/>
                  </a:cubicBezTo>
                  <a:cubicBezTo>
                    <a:pt x="63" y="23"/>
                    <a:pt x="60" y="25"/>
                    <a:pt x="58" y="27"/>
                  </a:cubicBezTo>
                  <a:cubicBezTo>
                    <a:pt x="55" y="30"/>
                    <a:pt x="51" y="33"/>
                    <a:pt x="46" y="34"/>
                  </a:cubicBezTo>
                  <a:cubicBezTo>
                    <a:pt x="46" y="35"/>
                    <a:pt x="45" y="35"/>
                    <a:pt x="45" y="35"/>
                  </a:cubicBezTo>
                  <a:cubicBezTo>
                    <a:pt x="39" y="35"/>
                    <a:pt x="37" y="25"/>
                    <a:pt x="35" y="16"/>
                  </a:cubicBezTo>
                  <a:cubicBezTo>
                    <a:pt x="34" y="12"/>
                    <a:pt x="33" y="7"/>
                    <a:pt x="32" y="6"/>
                  </a:cubicBezTo>
                  <a:cubicBezTo>
                    <a:pt x="30" y="3"/>
                    <a:pt x="22" y="0"/>
                    <a:pt x="15" y="0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9" y="6"/>
                    <a:pt x="5" y="7"/>
                    <a:pt x="3" y="7"/>
                  </a:cubicBezTo>
                  <a:cubicBezTo>
                    <a:pt x="1" y="8"/>
                    <a:pt x="1" y="8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9" y="10"/>
                    <a:pt x="10" y="13"/>
                    <a:pt x="11" y="16"/>
                  </a:cubicBezTo>
                  <a:cubicBezTo>
                    <a:pt x="12" y="17"/>
                    <a:pt x="12" y="17"/>
                    <a:pt x="13" y="18"/>
                  </a:cubicBezTo>
                  <a:cubicBezTo>
                    <a:pt x="13" y="19"/>
                    <a:pt x="13" y="20"/>
                    <a:pt x="17" y="20"/>
                  </a:cubicBezTo>
                  <a:cubicBezTo>
                    <a:pt x="20" y="20"/>
                    <a:pt x="23" y="19"/>
                    <a:pt x="25" y="19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2" y="18"/>
                    <a:pt x="34" y="20"/>
                    <a:pt x="34" y="22"/>
                  </a:cubicBezTo>
                  <a:cubicBezTo>
                    <a:pt x="34" y="25"/>
                    <a:pt x="31" y="27"/>
                    <a:pt x="27" y="25"/>
                  </a:cubicBezTo>
                  <a:cubicBezTo>
                    <a:pt x="25" y="25"/>
                    <a:pt x="24" y="25"/>
                    <a:pt x="23" y="26"/>
                  </a:cubicBezTo>
                  <a:cubicBezTo>
                    <a:pt x="22" y="27"/>
                    <a:pt x="20" y="28"/>
                    <a:pt x="18" y="27"/>
                  </a:cubicBezTo>
                  <a:cubicBezTo>
                    <a:pt x="17" y="27"/>
                    <a:pt x="15" y="27"/>
                    <a:pt x="14" y="27"/>
                  </a:cubicBezTo>
                  <a:cubicBezTo>
                    <a:pt x="17" y="29"/>
                    <a:pt x="20" y="32"/>
                    <a:pt x="20" y="37"/>
                  </a:cubicBezTo>
                  <a:cubicBezTo>
                    <a:pt x="20" y="37"/>
                    <a:pt x="20" y="39"/>
                    <a:pt x="22" y="39"/>
                  </a:cubicBezTo>
                  <a:cubicBezTo>
                    <a:pt x="23" y="39"/>
                    <a:pt x="24" y="38"/>
                    <a:pt x="24" y="37"/>
                  </a:cubicBezTo>
                  <a:cubicBezTo>
                    <a:pt x="24" y="33"/>
                    <a:pt x="26" y="33"/>
                    <a:pt x="27" y="33"/>
                  </a:cubicBezTo>
                  <a:cubicBezTo>
                    <a:pt x="28" y="33"/>
                    <a:pt x="29" y="34"/>
                    <a:pt x="31" y="35"/>
                  </a:cubicBezTo>
                  <a:cubicBezTo>
                    <a:pt x="33" y="36"/>
                    <a:pt x="35" y="38"/>
                    <a:pt x="38" y="38"/>
                  </a:cubicBezTo>
                  <a:cubicBezTo>
                    <a:pt x="42" y="39"/>
                    <a:pt x="44" y="41"/>
                    <a:pt x="44" y="42"/>
                  </a:cubicBezTo>
                  <a:cubicBezTo>
                    <a:pt x="45" y="43"/>
                    <a:pt x="45" y="43"/>
                    <a:pt x="48" y="44"/>
                  </a:cubicBezTo>
                  <a:cubicBezTo>
                    <a:pt x="56" y="44"/>
                    <a:pt x="73" y="50"/>
                    <a:pt x="81" y="55"/>
                  </a:cubicBezTo>
                  <a:cubicBezTo>
                    <a:pt x="85" y="58"/>
                    <a:pt x="85" y="61"/>
                    <a:pt x="86" y="64"/>
                  </a:cubicBezTo>
                  <a:cubicBezTo>
                    <a:pt x="86" y="65"/>
                    <a:pt x="86" y="67"/>
                    <a:pt x="87" y="68"/>
                  </a:cubicBezTo>
                  <a:cubicBezTo>
                    <a:pt x="91" y="72"/>
                    <a:pt x="92" y="76"/>
                    <a:pt x="91" y="79"/>
                  </a:cubicBezTo>
                  <a:cubicBezTo>
                    <a:pt x="90" y="80"/>
                    <a:pt x="89" y="82"/>
                    <a:pt x="85" y="82"/>
                  </a:cubicBezTo>
                  <a:cubicBezTo>
                    <a:pt x="82" y="82"/>
                    <a:pt x="78" y="84"/>
                    <a:pt x="77" y="86"/>
                  </a:cubicBezTo>
                  <a:cubicBezTo>
                    <a:pt x="77" y="87"/>
                    <a:pt x="76" y="87"/>
                    <a:pt x="76" y="87"/>
                  </a:cubicBezTo>
                  <a:cubicBezTo>
                    <a:pt x="77" y="87"/>
                    <a:pt x="77" y="88"/>
                    <a:pt x="79" y="88"/>
                  </a:cubicBezTo>
                  <a:cubicBezTo>
                    <a:pt x="83" y="88"/>
                    <a:pt x="88" y="87"/>
                    <a:pt x="93" y="86"/>
                  </a:cubicBezTo>
                  <a:cubicBezTo>
                    <a:pt x="96" y="86"/>
                    <a:pt x="99" y="85"/>
                    <a:pt x="101" y="85"/>
                  </a:cubicBezTo>
                  <a:cubicBezTo>
                    <a:pt x="103" y="85"/>
                    <a:pt x="105" y="87"/>
                    <a:pt x="108" y="90"/>
                  </a:cubicBezTo>
                  <a:cubicBezTo>
                    <a:pt x="109" y="91"/>
                    <a:pt x="110" y="92"/>
                    <a:pt x="111" y="93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5" y="25"/>
                    <a:pt x="100" y="23"/>
                    <a:pt x="94" y="21"/>
                  </a:cubicBezTo>
                  <a:cubicBezTo>
                    <a:pt x="86" y="17"/>
                    <a:pt x="77" y="14"/>
                    <a:pt x="7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8" name="Freeform 1151"/>
            <p:cNvSpPr>
              <a:spLocks/>
            </p:cNvSpPr>
            <p:nvPr/>
          </p:nvSpPr>
          <p:spPr bwMode="auto">
            <a:xfrm>
              <a:off x="4639" y="2355"/>
              <a:ext cx="26" cy="9"/>
            </a:xfrm>
            <a:custGeom>
              <a:avLst/>
              <a:gdLst>
                <a:gd name="T0" fmla="*/ 0 w 28"/>
                <a:gd name="T1" fmla="*/ 3 h 9"/>
                <a:gd name="T2" fmla="*/ 5 w 28"/>
                <a:gd name="T3" fmla="*/ 4 h 9"/>
                <a:gd name="T4" fmla="*/ 9 w 28"/>
                <a:gd name="T5" fmla="*/ 4 h 9"/>
                <a:gd name="T6" fmla="*/ 14 w 28"/>
                <a:gd name="T7" fmla="*/ 4 h 9"/>
                <a:gd name="T8" fmla="*/ 24 w 28"/>
                <a:gd name="T9" fmla="*/ 7 h 9"/>
                <a:gd name="T10" fmla="*/ 28 w 28"/>
                <a:gd name="T11" fmla="*/ 9 h 9"/>
                <a:gd name="T12" fmla="*/ 27 w 28"/>
                <a:gd name="T13" fmla="*/ 7 h 9"/>
                <a:gd name="T14" fmla="*/ 20 w 28"/>
                <a:gd name="T15" fmla="*/ 1 h 9"/>
                <a:gd name="T16" fmla="*/ 12 w 28"/>
                <a:gd name="T17" fmla="*/ 0 h 9"/>
                <a:gd name="T18" fmla="*/ 0 w 28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9">
                  <a:moveTo>
                    <a:pt x="0" y="3"/>
                  </a:moveTo>
                  <a:cubicBezTo>
                    <a:pt x="0" y="3"/>
                    <a:pt x="1" y="4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10" y="4"/>
                    <a:pt x="12" y="4"/>
                    <a:pt x="14" y="4"/>
                  </a:cubicBezTo>
                  <a:cubicBezTo>
                    <a:pt x="18" y="4"/>
                    <a:pt x="22" y="5"/>
                    <a:pt x="24" y="7"/>
                  </a:cubicBezTo>
                  <a:cubicBezTo>
                    <a:pt x="26" y="8"/>
                    <a:pt x="27" y="8"/>
                    <a:pt x="28" y="9"/>
                  </a:cubicBezTo>
                  <a:cubicBezTo>
                    <a:pt x="28" y="8"/>
                    <a:pt x="27" y="8"/>
                    <a:pt x="27" y="7"/>
                  </a:cubicBezTo>
                  <a:cubicBezTo>
                    <a:pt x="27" y="6"/>
                    <a:pt x="25" y="3"/>
                    <a:pt x="20" y="1"/>
                  </a:cubicBezTo>
                  <a:cubicBezTo>
                    <a:pt x="18" y="0"/>
                    <a:pt x="15" y="0"/>
                    <a:pt x="12" y="0"/>
                  </a:cubicBezTo>
                  <a:cubicBezTo>
                    <a:pt x="5" y="0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49" name="Freeform 1152"/>
            <p:cNvSpPr>
              <a:spLocks/>
            </p:cNvSpPr>
            <p:nvPr/>
          </p:nvSpPr>
          <p:spPr bwMode="auto">
            <a:xfrm>
              <a:off x="4285" y="2263"/>
              <a:ext cx="120" cy="121"/>
            </a:xfrm>
            <a:custGeom>
              <a:avLst/>
              <a:gdLst>
                <a:gd name="T0" fmla="*/ 116 w 125"/>
                <a:gd name="T1" fmla="*/ 112 h 126"/>
                <a:gd name="T2" fmla="*/ 117 w 125"/>
                <a:gd name="T3" fmla="*/ 103 h 126"/>
                <a:gd name="T4" fmla="*/ 118 w 125"/>
                <a:gd name="T5" fmla="*/ 100 h 126"/>
                <a:gd name="T6" fmla="*/ 124 w 125"/>
                <a:gd name="T7" fmla="*/ 95 h 126"/>
                <a:gd name="T8" fmla="*/ 124 w 125"/>
                <a:gd name="T9" fmla="*/ 92 h 126"/>
                <a:gd name="T10" fmla="*/ 121 w 125"/>
                <a:gd name="T11" fmla="*/ 88 h 126"/>
                <a:gd name="T12" fmla="*/ 115 w 125"/>
                <a:gd name="T13" fmla="*/ 83 h 126"/>
                <a:gd name="T14" fmla="*/ 113 w 125"/>
                <a:gd name="T15" fmla="*/ 84 h 126"/>
                <a:gd name="T16" fmla="*/ 114 w 125"/>
                <a:gd name="T17" fmla="*/ 84 h 126"/>
                <a:gd name="T18" fmla="*/ 120 w 125"/>
                <a:gd name="T19" fmla="*/ 88 h 126"/>
                <a:gd name="T20" fmla="*/ 120 w 125"/>
                <a:gd name="T21" fmla="*/ 92 h 126"/>
                <a:gd name="T22" fmla="*/ 118 w 125"/>
                <a:gd name="T23" fmla="*/ 94 h 126"/>
                <a:gd name="T24" fmla="*/ 115 w 125"/>
                <a:gd name="T25" fmla="*/ 93 h 126"/>
                <a:gd name="T26" fmla="*/ 112 w 125"/>
                <a:gd name="T27" fmla="*/ 92 h 126"/>
                <a:gd name="T28" fmla="*/ 111 w 125"/>
                <a:gd name="T29" fmla="*/ 92 h 126"/>
                <a:gd name="T30" fmla="*/ 106 w 125"/>
                <a:gd name="T31" fmla="*/ 88 h 126"/>
                <a:gd name="T32" fmla="*/ 104 w 125"/>
                <a:gd name="T33" fmla="*/ 86 h 126"/>
                <a:gd name="T34" fmla="*/ 98 w 125"/>
                <a:gd name="T35" fmla="*/ 79 h 126"/>
                <a:gd name="T36" fmla="*/ 94 w 125"/>
                <a:gd name="T37" fmla="*/ 76 h 126"/>
                <a:gd name="T38" fmla="*/ 88 w 125"/>
                <a:gd name="T39" fmla="*/ 72 h 126"/>
                <a:gd name="T40" fmla="*/ 91 w 125"/>
                <a:gd name="T41" fmla="*/ 64 h 126"/>
                <a:gd name="T42" fmla="*/ 89 w 125"/>
                <a:gd name="T43" fmla="*/ 62 h 126"/>
                <a:gd name="T44" fmla="*/ 84 w 125"/>
                <a:gd name="T45" fmla="*/ 55 h 126"/>
                <a:gd name="T46" fmla="*/ 83 w 125"/>
                <a:gd name="T47" fmla="*/ 54 h 126"/>
                <a:gd name="T48" fmla="*/ 78 w 125"/>
                <a:gd name="T49" fmla="*/ 50 h 126"/>
                <a:gd name="T50" fmla="*/ 78 w 125"/>
                <a:gd name="T51" fmla="*/ 50 h 126"/>
                <a:gd name="T52" fmla="*/ 78 w 125"/>
                <a:gd name="T53" fmla="*/ 49 h 126"/>
                <a:gd name="T54" fmla="*/ 73 w 125"/>
                <a:gd name="T55" fmla="*/ 46 h 126"/>
                <a:gd name="T56" fmla="*/ 71 w 125"/>
                <a:gd name="T57" fmla="*/ 45 h 126"/>
                <a:gd name="T58" fmla="*/ 70 w 125"/>
                <a:gd name="T59" fmla="*/ 45 h 126"/>
                <a:gd name="T60" fmla="*/ 66 w 125"/>
                <a:gd name="T61" fmla="*/ 43 h 126"/>
                <a:gd name="T62" fmla="*/ 60 w 125"/>
                <a:gd name="T63" fmla="*/ 39 h 126"/>
                <a:gd name="T64" fmla="*/ 48 w 125"/>
                <a:gd name="T65" fmla="*/ 29 h 126"/>
                <a:gd name="T66" fmla="*/ 40 w 125"/>
                <a:gd name="T67" fmla="*/ 22 h 126"/>
                <a:gd name="T68" fmla="*/ 29 w 125"/>
                <a:gd name="T69" fmla="*/ 12 h 126"/>
                <a:gd name="T70" fmla="*/ 16 w 125"/>
                <a:gd name="T71" fmla="*/ 5 h 126"/>
                <a:gd name="T72" fmla="*/ 14 w 125"/>
                <a:gd name="T73" fmla="*/ 5 h 126"/>
                <a:gd name="T74" fmla="*/ 14 w 125"/>
                <a:gd name="T75" fmla="*/ 5 h 126"/>
                <a:gd name="T76" fmla="*/ 3 w 125"/>
                <a:gd name="T77" fmla="*/ 1 h 126"/>
                <a:gd name="T78" fmla="*/ 1 w 125"/>
                <a:gd name="T79" fmla="*/ 0 h 126"/>
                <a:gd name="T80" fmla="*/ 16 w 125"/>
                <a:gd name="T81" fmla="*/ 19 h 126"/>
                <a:gd name="T82" fmla="*/ 23 w 125"/>
                <a:gd name="T83" fmla="*/ 27 h 126"/>
                <a:gd name="T84" fmla="*/ 30 w 125"/>
                <a:gd name="T85" fmla="*/ 35 h 126"/>
                <a:gd name="T86" fmla="*/ 39 w 125"/>
                <a:gd name="T87" fmla="*/ 49 h 126"/>
                <a:gd name="T88" fmla="*/ 43 w 125"/>
                <a:gd name="T89" fmla="*/ 57 h 126"/>
                <a:gd name="T90" fmla="*/ 62 w 125"/>
                <a:gd name="T91" fmla="*/ 85 h 126"/>
                <a:gd name="T92" fmla="*/ 70 w 125"/>
                <a:gd name="T93" fmla="*/ 96 h 126"/>
                <a:gd name="T94" fmla="*/ 78 w 125"/>
                <a:gd name="T95" fmla="*/ 104 h 126"/>
                <a:gd name="T96" fmla="*/ 92 w 125"/>
                <a:gd name="T97" fmla="*/ 116 h 126"/>
                <a:gd name="T98" fmla="*/ 98 w 125"/>
                <a:gd name="T99" fmla="*/ 121 h 126"/>
                <a:gd name="T100" fmla="*/ 100 w 125"/>
                <a:gd name="T101" fmla="*/ 124 h 126"/>
                <a:gd name="T102" fmla="*/ 101 w 125"/>
                <a:gd name="T103" fmla="*/ 126 h 126"/>
                <a:gd name="T104" fmla="*/ 105 w 125"/>
                <a:gd name="T105" fmla="*/ 125 h 126"/>
                <a:gd name="T106" fmla="*/ 111 w 125"/>
                <a:gd name="T107" fmla="*/ 126 h 126"/>
                <a:gd name="T108" fmla="*/ 114 w 125"/>
                <a:gd name="T109" fmla="*/ 126 h 126"/>
                <a:gd name="T110" fmla="*/ 116 w 125"/>
                <a:gd name="T111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26">
                  <a:moveTo>
                    <a:pt x="116" y="112"/>
                  </a:moveTo>
                  <a:cubicBezTo>
                    <a:pt x="116" y="109"/>
                    <a:pt x="117" y="105"/>
                    <a:pt x="117" y="103"/>
                  </a:cubicBezTo>
                  <a:cubicBezTo>
                    <a:pt x="117" y="102"/>
                    <a:pt x="118" y="101"/>
                    <a:pt x="118" y="100"/>
                  </a:cubicBezTo>
                  <a:cubicBezTo>
                    <a:pt x="118" y="96"/>
                    <a:pt x="120" y="94"/>
                    <a:pt x="124" y="95"/>
                  </a:cubicBezTo>
                  <a:cubicBezTo>
                    <a:pt x="125" y="94"/>
                    <a:pt x="124" y="93"/>
                    <a:pt x="124" y="92"/>
                  </a:cubicBezTo>
                  <a:cubicBezTo>
                    <a:pt x="123" y="92"/>
                    <a:pt x="122" y="90"/>
                    <a:pt x="121" y="88"/>
                  </a:cubicBezTo>
                  <a:cubicBezTo>
                    <a:pt x="119" y="85"/>
                    <a:pt x="118" y="83"/>
                    <a:pt x="115" y="83"/>
                  </a:cubicBezTo>
                  <a:cubicBezTo>
                    <a:pt x="114" y="83"/>
                    <a:pt x="113" y="84"/>
                    <a:pt x="113" y="84"/>
                  </a:cubicBezTo>
                  <a:cubicBezTo>
                    <a:pt x="113" y="84"/>
                    <a:pt x="114" y="84"/>
                    <a:pt x="114" y="84"/>
                  </a:cubicBezTo>
                  <a:cubicBezTo>
                    <a:pt x="117" y="84"/>
                    <a:pt x="119" y="86"/>
                    <a:pt x="120" y="88"/>
                  </a:cubicBezTo>
                  <a:cubicBezTo>
                    <a:pt x="121" y="89"/>
                    <a:pt x="121" y="91"/>
                    <a:pt x="120" y="92"/>
                  </a:cubicBezTo>
                  <a:cubicBezTo>
                    <a:pt x="120" y="94"/>
                    <a:pt x="118" y="94"/>
                    <a:pt x="118" y="94"/>
                  </a:cubicBezTo>
                  <a:cubicBezTo>
                    <a:pt x="117" y="94"/>
                    <a:pt x="116" y="94"/>
                    <a:pt x="115" y="93"/>
                  </a:cubicBezTo>
                  <a:cubicBezTo>
                    <a:pt x="114" y="92"/>
                    <a:pt x="113" y="92"/>
                    <a:pt x="112" y="92"/>
                  </a:cubicBezTo>
                  <a:cubicBezTo>
                    <a:pt x="111" y="92"/>
                    <a:pt x="111" y="92"/>
                    <a:pt x="111" y="92"/>
                  </a:cubicBezTo>
                  <a:cubicBezTo>
                    <a:pt x="108" y="92"/>
                    <a:pt x="107" y="89"/>
                    <a:pt x="106" y="88"/>
                  </a:cubicBezTo>
                  <a:cubicBezTo>
                    <a:pt x="106" y="86"/>
                    <a:pt x="106" y="86"/>
                    <a:pt x="104" y="86"/>
                  </a:cubicBezTo>
                  <a:cubicBezTo>
                    <a:pt x="100" y="85"/>
                    <a:pt x="99" y="82"/>
                    <a:pt x="98" y="79"/>
                  </a:cubicBezTo>
                  <a:cubicBezTo>
                    <a:pt x="97" y="77"/>
                    <a:pt x="96" y="76"/>
                    <a:pt x="94" y="76"/>
                  </a:cubicBezTo>
                  <a:cubicBezTo>
                    <a:pt x="90" y="76"/>
                    <a:pt x="88" y="73"/>
                    <a:pt x="88" y="72"/>
                  </a:cubicBezTo>
                  <a:cubicBezTo>
                    <a:pt x="87" y="70"/>
                    <a:pt x="88" y="66"/>
                    <a:pt x="91" y="64"/>
                  </a:cubicBezTo>
                  <a:cubicBezTo>
                    <a:pt x="91" y="63"/>
                    <a:pt x="89" y="62"/>
                    <a:pt x="89" y="62"/>
                  </a:cubicBezTo>
                  <a:cubicBezTo>
                    <a:pt x="87" y="60"/>
                    <a:pt x="84" y="58"/>
                    <a:pt x="84" y="55"/>
                  </a:cubicBezTo>
                  <a:cubicBezTo>
                    <a:pt x="84" y="55"/>
                    <a:pt x="83" y="55"/>
                    <a:pt x="83" y="54"/>
                  </a:cubicBezTo>
                  <a:cubicBezTo>
                    <a:pt x="81" y="54"/>
                    <a:pt x="78" y="53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0"/>
                    <a:pt x="78" y="49"/>
                  </a:cubicBezTo>
                  <a:cubicBezTo>
                    <a:pt x="77" y="49"/>
                    <a:pt x="75" y="48"/>
                    <a:pt x="73" y="46"/>
                  </a:cubicBezTo>
                  <a:cubicBezTo>
                    <a:pt x="72" y="45"/>
                    <a:pt x="72" y="45"/>
                    <a:pt x="71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9" y="45"/>
                    <a:pt x="67" y="44"/>
                    <a:pt x="66" y="43"/>
                  </a:cubicBezTo>
                  <a:cubicBezTo>
                    <a:pt x="64" y="40"/>
                    <a:pt x="61" y="39"/>
                    <a:pt x="60" y="39"/>
                  </a:cubicBezTo>
                  <a:cubicBezTo>
                    <a:pt x="56" y="41"/>
                    <a:pt x="50" y="35"/>
                    <a:pt x="48" y="29"/>
                  </a:cubicBezTo>
                  <a:cubicBezTo>
                    <a:pt x="47" y="27"/>
                    <a:pt x="43" y="24"/>
                    <a:pt x="40" y="22"/>
                  </a:cubicBezTo>
                  <a:cubicBezTo>
                    <a:pt x="35" y="19"/>
                    <a:pt x="30" y="15"/>
                    <a:pt x="29" y="12"/>
                  </a:cubicBezTo>
                  <a:cubicBezTo>
                    <a:pt x="27" y="9"/>
                    <a:pt x="25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9" y="5"/>
                    <a:pt x="5" y="3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4"/>
                    <a:pt x="10" y="15"/>
                    <a:pt x="16" y="19"/>
                  </a:cubicBezTo>
                  <a:cubicBezTo>
                    <a:pt x="19" y="21"/>
                    <a:pt x="21" y="24"/>
                    <a:pt x="23" y="27"/>
                  </a:cubicBezTo>
                  <a:cubicBezTo>
                    <a:pt x="25" y="31"/>
                    <a:pt x="27" y="34"/>
                    <a:pt x="30" y="35"/>
                  </a:cubicBezTo>
                  <a:cubicBezTo>
                    <a:pt x="35" y="35"/>
                    <a:pt x="37" y="42"/>
                    <a:pt x="39" y="49"/>
                  </a:cubicBezTo>
                  <a:cubicBezTo>
                    <a:pt x="40" y="51"/>
                    <a:pt x="42" y="57"/>
                    <a:pt x="43" y="57"/>
                  </a:cubicBezTo>
                  <a:cubicBezTo>
                    <a:pt x="49" y="59"/>
                    <a:pt x="60" y="76"/>
                    <a:pt x="62" y="85"/>
                  </a:cubicBezTo>
                  <a:cubicBezTo>
                    <a:pt x="63" y="89"/>
                    <a:pt x="67" y="93"/>
                    <a:pt x="70" y="96"/>
                  </a:cubicBezTo>
                  <a:cubicBezTo>
                    <a:pt x="73" y="98"/>
                    <a:pt x="76" y="101"/>
                    <a:pt x="78" y="104"/>
                  </a:cubicBezTo>
                  <a:cubicBezTo>
                    <a:pt x="80" y="107"/>
                    <a:pt x="87" y="112"/>
                    <a:pt x="92" y="116"/>
                  </a:cubicBezTo>
                  <a:cubicBezTo>
                    <a:pt x="95" y="118"/>
                    <a:pt x="97" y="120"/>
                    <a:pt x="98" y="121"/>
                  </a:cubicBezTo>
                  <a:cubicBezTo>
                    <a:pt x="99" y="122"/>
                    <a:pt x="99" y="123"/>
                    <a:pt x="100" y="124"/>
                  </a:cubicBezTo>
                  <a:cubicBezTo>
                    <a:pt x="100" y="125"/>
                    <a:pt x="101" y="125"/>
                    <a:pt x="101" y="126"/>
                  </a:cubicBezTo>
                  <a:cubicBezTo>
                    <a:pt x="102" y="125"/>
                    <a:pt x="103" y="125"/>
                    <a:pt x="105" y="125"/>
                  </a:cubicBezTo>
                  <a:cubicBezTo>
                    <a:pt x="107" y="125"/>
                    <a:pt x="109" y="125"/>
                    <a:pt x="111" y="126"/>
                  </a:cubicBezTo>
                  <a:cubicBezTo>
                    <a:pt x="112" y="126"/>
                    <a:pt x="113" y="126"/>
                    <a:pt x="114" y="126"/>
                  </a:cubicBezTo>
                  <a:cubicBezTo>
                    <a:pt x="115" y="125"/>
                    <a:pt x="116" y="117"/>
                    <a:pt x="11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50" name="Freeform 1153"/>
            <p:cNvSpPr>
              <a:spLocks/>
            </p:cNvSpPr>
            <p:nvPr/>
          </p:nvSpPr>
          <p:spPr bwMode="auto">
            <a:xfrm>
              <a:off x="4509" y="2413"/>
              <a:ext cx="27" cy="8"/>
            </a:xfrm>
            <a:custGeom>
              <a:avLst/>
              <a:gdLst>
                <a:gd name="T0" fmla="*/ 3 w 29"/>
                <a:gd name="T1" fmla="*/ 2 h 8"/>
                <a:gd name="T2" fmla="*/ 2 w 29"/>
                <a:gd name="T3" fmla="*/ 1 h 8"/>
                <a:gd name="T4" fmla="*/ 0 w 29"/>
                <a:gd name="T5" fmla="*/ 3 h 8"/>
                <a:gd name="T6" fmla="*/ 0 w 29"/>
                <a:gd name="T7" fmla="*/ 5 h 8"/>
                <a:gd name="T8" fmla="*/ 9 w 29"/>
                <a:gd name="T9" fmla="*/ 8 h 8"/>
                <a:gd name="T10" fmla="*/ 9 w 29"/>
                <a:gd name="T11" fmla="*/ 8 h 8"/>
                <a:gd name="T12" fmla="*/ 14 w 29"/>
                <a:gd name="T13" fmla="*/ 7 h 8"/>
                <a:gd name="T14" fmla="*/ 25 w 29"/>
                <a:gd name="T15" fmla="*/ 4 h 8"/>
                <a:gd name="T16" fmla="*/ 29 w 29"/>
                <a:gd name="T17" fmla="*/ 3 h 8"/>
                <a:gd name="T18" fmla="*/ 18 w 29"/>
                <a:gd name="T19" fmla="*/ 0 h 8"/>
                <a:gd name="T20" fmla="*/ 16 w 29"/>
                <a:gd name="T21" fmla="*/ 0 h 8"/>
                <a:gd name="T22" fmla="*/ 9 w 29"/>
                <a:gd name="T23" fmla="*/ 3 h 8"/>
                <a:gd name="T24" fmla="*/ 3 w 29"/>
                <a:gd name="T2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8">
                  <a:moveTo>
                    <a:pt x="3" y="2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5"/>
                    <a:pt x="4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2" y="8"/>
                    <a:pt x="14" y="7"/>
                  </a:cubicBezTo>
                  <a:cubicBezTo>
                    <a:pt x="19" y="5"/>
                    <a:pt x="22" y="5"/>
                    <a:pt x="25" y="4"/>
                  </a:cubicBezTo>
                  <a:cubicBezTo>
                    <a:pt x="28" y="4"/>
                    <a:pt x="29" y="4"/>
                    <a:pt x="29" y="3"/>
                  </a:cubicBezTo>
                  <a:cubicBezTo>
                    <a:pt x="29" y="2"/>
                    <a:pt x="22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2"/>
                    <a:pt x="12" y="3"/>
                    <a:pt x="9" y="3"/>
                  </a:cubicBezTo>
                  <a:cubicBezTo>
                    <a:pt x="7" y="3"/>
                    <a:pt x="5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51" name="Freeform 1154"/>
            <p:cNvSpPr>
              <a:spLocks/>
            </p:cNvSpPr>
            <p:nvPr/>
          </p:nvSpPr>
          <p:spPr bwMode="auto">
            <a:xfrm>
              <a:off x="4631" y="2304"/>
              <a:ext cx="13" cy="22"/>
            </a:xfrm>
            <a:custGeom>
              <a:avLst/>
              <a:gdLst>
                <a:gd name="T0" fmla="*/ 13 w 14"/>
                <a:gd name="T1" fmla="*/ 8 h 23"/>
                <a:gd name="T2" fmla="*/ 13 w 14"/>
                <a:gd name="T3" fmla="*/ 8 h 23"/>
                <a:gd name="T4" fmla="*/ 12 w 14"/>
                <a:gd name="T5" fmla="*/ 8 h 23"/>
                <a:gd name="T6" fmla="*/ 11 w 14"/>
                <a:gd name="T7" fmla="*/ 8 h 23"/>
                <a:gd name="T8" fmla="*/ 7 w 14"/>
                <a:gd name="T9" fmla="*/ 7 h 23"/>
                <a:gd name="T10" fmla="*/ 6 w 14"/>
                <a:gd name="T11" fmla="*/ 5 h 23"/>
                <a:gd name="T12" fmla="*/ 4 w 14"/>
                <a:gd name="T13" fmla="*/ 0 h 23"/>
                <a:gd name="T14" fmla="*/ 2 w 14"/>
                <a:gd name="T15" fmla="*/ 2 h 23"/>
                <a:gd name="T16" fmla="*/ 2 w 14"/>
                <a:gd name="T17" fmla="*/ 17 h 23"/>
                <a:gd name="T18" fmla="*/ 6 w 14"/>
                <a:gd name="T19" fmla="*/ 23 h 23"/>
                <a:gd name="T20" fmla="*/ 5 w 14"/>
                <a:gd name="T21" fmla="*/ 22 h 23"/>
                <a:gd name="T22" fmla="*/ 6 w 14"/>
                <a:gd name="T23" fmla="*/ 16 h 23"/>
                <a:gd name="T24" fmla="*/ 11 w 14"/>
                <a:gd name="T25" fmla="*/ 14 h 23"/>
                <a:gd name="T26" fmla="*/ 14 w 14"/>
                <a:gd name="T27" fmla="*/ 14 h 23"/>
                <a:gd name="T28" fmla="*/ 13 w 14"/>
                <a:gd name="T29" fmla="*/ 12 h 23"/>
                <a:gd name="T30" fmla="*/ 13 w 14"/>
                <a:gd name="T3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23"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10" y="8"/>
                    <a:pt x="9" y="8"/>
                    <a:pt x="7" y="7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3"/>
                    <a:pt x="5" y="0"/>
                    <a:pt x="4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0" y="5"/>
                    <a:pt x="0" y="12"/>
                    <a:pt x="2" y="17"/>
                  </a:cubicBezTo>
                  <a:cubicBezTo>
                    <a:pt x="3" y="20"/>
                    <a:pt x="5" y="22"/>
                    <a:pt x="6" y="23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5" y="20"/>
                    <a:pt x="5" y="17"/>
                    <a:pt x="6" y="16"/>
                  </a:cubicBezTo>
                  <a:cubicBezTo>
                    <a:pt x="7" y="15"/>
                    <a:pt x="9" y="14"/>
                    <a:pt x="11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3" y="13"/>
                    <a:pt x="13" y="12"/>
                  </a:cubicBezTo>
                  <a:cubicBezTo>
                    <a:pt x="13" y="11"/>
                    <a:pt x="13" y="9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52" name="Freeform 1155"/>
            <p:cNvSpPr>
              <a:spLocks/>
            </p:cNvSpPr>
            <p:nvPr/>
          </p:nvSpPr>
          <p:spPr bwMode="auto">
            <a:xfrm>
              <a:off x="4536" y="2329"/>
              <a:ext cx="47" cy="55"/>
            </a:xfrm>
            <a:custGeom>
              <a:avLst/>
              <a:gdLst>
                <a:gd name="T0" fmla="*/ 10 w 49"/>
                <a:gd name="T1" fmla="*/ 3 h 57"/>
                <a:gd name="T2" fmla="*/ 8 w 49"/>
                <a:gd name="T3" fmla="*/ 9 h 57"/>
                <a:gd name="T4" fmla="*/ 2 w 49"/>
                <a:gd name="T5" fmla="*/ 24 h 57"/>
                <a:gd name="T6" fmla="*/ 0 w 49"/>
                <a:gd name="T7" fmla="*/ 30 h 57"/>
                <a:gd name="T8" fmla="*/ 8 w 49"/>
                <a:gd name="T9" fmla="*/ 32 h 57"/>
                <a:gd name="T10" fmla="*/ 12 w 49"/>
                <a:gd name="T11" fmla="*/ 34 h 57"/>
                <a:gd name="T12" fmla="*/ 13 w 49"/>
                <a:gd name="T13" fmla="*/ 46 h 57"/>
                <a:gd name="T14" fmla="*/ 12 w 49"/>
                <a:gd name="T15" fmla="*/ 57 h 57"/>
                <a:gd name="T16" fmla="*/ 17 w 49"/>
                <a:gd name="T17" fmla="*/ 51 h 57"/>
                <a:gd name="T18" fmla="*/ 17 w 49"/>
                <a:gd name="T19" fmla="*/ 49 h 57"/>
                <a:gd name="T20" fmla="*/ 15 w 49"/>
                <a:gd name="T21" fmla="*/ 27 h 57"/>
                <a:gd name="T22" fmla="*/ 19 w 49"/>
                <a:gd name="T23" fmla="*/ 24 h 57"/>
                <a:gd name="T24" fmla="*/ 26 w 49"/>
                <a:gd name="T25" fmla="*/ 27 h 57"/>
                <a:gd name="T26" fmla="*/ 26 w 49"/>
                <a:gd name="T27" fmla="*/ 33 h 57"/>
                <a:gd name="T28" fmla="*/ 27 w 49"/>
                <a:gd name="T29" fmla="*/ 36 h 57"/>
                <a:gd name="T30" fmla="*/ 31 w 49"/>
                <a:gd name="T31" fmla="*/ 43 h 57"/>
                <a:gd name="T32" fmla="*/ 32 w 49"/>
                <a:gd name="T33" fmla="*/ 45 h 57"/>
                <a:gd name="T34" fmla="*/ 32 w 49"/>
                <a:gd name="T35" fmla="*/ 45 h 57"/>
                <a:gd name="T36" fmla="*/ 36 w 49"/>
                <a:gd name="T37" fmla="*/ 44 h 57"/>
                <a:gd name="T38" fmla="*/ 39 w 49"/>
                <a:gd name="T39" fmla="*/ 43 h 57"/>
                <a:gd name="T40" fmla="*/ 41 w 49"/>
                <a:gd name="T41" fmla="*/ 41 h 57"/>
                <a:gd name="T42" fmla="*/ 39 w 49"/>
                <a:gd name="T43" fmla="*/ 37 h 57"/>
                <a:gd name="T44" fmla="*/ 38 w 49"/>
                <a:gd name="T45" fmla="*/ 29 h 57"/>
                <a:gd name="T46" fmla="*/ 37 w 49"/>
                <a:gd name="T47" fmla="*/ 25 h 57"/>
                <a:gd name="T48" fmla="*/ 30 w 49"/>
                <a:gd name="T49" fmla="*/ 15 h 57"/>
                <a:gd name="T50" fmla="*/ 34 w 49"/>
                <a:gd name="T51" fmla="*/ 12 h 57"/>
                <a:gd name="T52" fmla="*/ 49 w 49"/>
                <a:gd name="T53" fmla="*/ 2 h 57"/>
                <a:gd name="T54" fmla="*/ 47 w 49"/>
                <a:gd name="T55" fmla="*/ 2 h 57"/>
                <a:gd name="T56" fmla="*/ 30 w 49"/>
                <a:gd name="T57" fmla="*/ 8 h 57"/>
                <a:gd name="T58" fmla="*/ 25 w 49"/>
                <a:gd name="T59" fmla="*/ 12 h 57"/>
                <a:gd name="T60" fmla="*/ 16 w 49"/>
                <a:gd name="T61" fmla="*/ 7 h 57"/>
                <a:gd name="T62" fmla="*/ 12 w 49"/>
                <a:gd name="T63" fmla="*/ 0 h 57"/>
                <a:gd name="T64" fmla="*/ 10 w 49"/>
                <a:gd name="T65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57">
                  <a:moveTo>
                    <a:pt x="10" y="3"/>
                  </a:moveTo>
                  <a:cubicBezTo>
                    <a:pt x="10" y="3"/>
                    <a:pt x="9" y="6"/>
                    <a:pt x="8" y="9"/>
                  </a:cubicBezTo>
                  <a:cubicBezTo>
                    <a:pt x="7" y="13"/>
                    <a:pt x="5" y="18"/>
                    <a:pt x="2" y="24"/>
                  </a:cubicBezTo>
                  <a:cubicBezTo>
                    <a:pt x="0" y="26"/>
                    <a:pt x="0" y="28"/>
                    <a:pt x="0" y="30"/>
                  </a:cubicBezTo>
                  <a:cubicBezTo>
                    <a:pt x="1" y="31"/>
                    <a:pt x="4" y="32"/>
                    <a:pt x="8" y="32"/>
                  </a:cubicBezTo>
                  <a:cubicBezTo>
                    <a:pt x="9" y="32"/>
                    <a:pt x="11" y="33"/>
                    <a:pt x="12" y="34"/>
                  </a:cubicBezTo>
                  <a:cubicBezTo>
                    <a:pt x="14" y="37"/>
                    <a:pt x="13" y="43"/>
                    <a:pt x="13" y="46"/>
                  </a:cubicBezTo>
                  <a:cubicBezTo>
                    <a:pt x="11" y="53"/>
                    <a:pt x="11" y="56"/>
                    <a:pt x="12" y="57"/>
                  </a:cubicBezTo>
                  <a:cubicBezTo>
                    <a:pt x="14" y="56"/>
                    <a:pt x="17" y="53"/>
                    <a:pt x="17" y="51"/>
                  </a:cubicBezTo>
                  <a:cubicBezTo>
                    <a:pt x="17" y="50"/>
                    <a:pt x="17" y="50"/>
                    <a:pt x="17" y="49"/>
                  </a:cubicBezTo>
                  <a:cubicBezTo>
                    <a:pt x="12" y="46"/>
                    <a:pt x="13" y="30"/>
                    <a:pt x="15" y="27"/>
                  </a:cubicBezTo>
                  <a:cubicBezTo>
                    <a:pt x="15" y="25"/>
                    <a:pt x="17" y="24"/>
                    <a:pt x="19" y="24"/>
                  </a:cubicBezTo>
                  <a:cubicBezTo>
                    <a:pt x="22" y="24"/>
                    <a:pt x="24" y="25"/>
                    <a:pt x="26" y="27"/>
                  </a:cubicBezTo>
                  <a:cubicBezTo>
                    <a:pt x="27" y="29"/>
                    <a:pt x="27" y="31"/>
                    <a:pt x="26" y="33"/>
                  </a:cubicBezTo>
                  <a:cubicBezTo>
                    <a:pt x="25" y="34"/>
                    <a:pt x="25" y="34"/>
                    <a:pt x="27" y="36"/>
                  </a:cubicBezTo>
                  <a:cubicBezTo>
                    <a:pt x="29" y="37"/>
                    <a:pt x="31" y="39"/>
                    <a:pt x="31" y="43"/>
                  </a:cubicBezTo>
                  <a:cubicBezTo>
                    <a:pt x="31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5" y="44"/>
                    <a:pt x="36" y="44"/>
                  </a:cubicBezTo>
                  <a:cubicBezTo>
                    <a:pt x="37" y="43"/>
                    <a:pt x="38" y="43"/>
                    <a:pt x="39" y="43"/>
                  </a:cubicBezTo>
                  <a:cubicBezTo>
                    <a:pt x="41" y="42"/>
                    <a:pt x="41" y="42"/>
                    <a:pt x="41" y="41"/>
                  </a:cubicBezTo>
                  <a:cubicBezTo>
                    <a:pt x="41" y="41"/>
                    <a:pt x="42" y="40"/>
                    <a:pt x="39" y="37"/>
                  </a:cubicBezTo>
                  <a:cubicBezTo>
                    <a:pt x="37" y="35"/>
                    <a:pt x="37" y="31"/>
                    <a:pt x="38" y="29"/>
                  </a:cubicBezTo>
                  <a:cubicBezTo>
                    <a:pt x="38" y="26"/>
                    <a:pt x="38" y="26"/>
                    <a:pt x="37" y="25"/>
                  </a:cubicBezTo>
                  <a:cubicBezTo>
                    <a:pt x="33" y="22"/>
                    <a:pt x="30" y="18"/>
                    <a:pt x="30" y="15"/>
                  </a:cubicBezTo>
                  <a:cubicBezTo>
                    <a:pt x="30" y="14"/>
                    <a:pt x="31" y="12"/>
                    <a:pt x="34" y="12"/>
                  </a:cubicBezTo>
                  <a:cubicBezTo>
                    <a:pt x="38" y="11"/>
                    <a:pt x="48" y="5"/>
                    <a:pt x="49" y="2"/>
                  </a:cubicBezTo>
                  <a:cubicBezTo>
                    <a:pt x="49" y="2"/>
                    <a:pt x="48" y="2"/>
                    <a:pt x="47" y="2"/>
                  </a:cubicBezTo>
                  <a:cubicBezTo>
                    <a:pt x="41" y="2"/>
                    <a:pt x="31" y="6"/>
                    <a:pt x="30" y="8"/>
                  </a:cubicBezTo>
                  <a:cubicBezTo>
                    <a:pt x="30" y="11"/>
                    <a:pt x="28" y="12"/>
                    <a:pt x="25" y="12"/>
                  </a:cubicBezTo>
                  <a:cubicBezTo>
                    <a:pt x="22" y="12"/>
                    <a:pt x="18" y="10"/>
                    <a:pt x="16" y="7"/>
                  </a:cubicBezTo>
                  <a:cubicBezTo>
                    <a:pt x="14" y="5"/>
                    <a:pt x="13" y="3"/>
                    <a:pt x="12" y="0"/>
                  </a:cubicBezTo>
                  <a:cubicBezTo>
                    <a:pt x="12" y="1"/>
                    <a:pt x="11" y="2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53" name="Freeform 1156"/>
            <p:cNvSpPr>
              <a:spLocks/>
            </p:cNvSpPr>
            <p:nvPr/>
          </p:nvSpPr>
          <p:spPr bwMode="auto">
            <a:xfrm>
              <a:off x="4550" y="2308"/>
              <a:ext cx="51" cy="15"/>
            </a:xfrm>
            <a:custGeom>
              <a:avLst/>
              <a:gdLst>
                <a:gd name="T0" fmla="*/ 26 w 54"/>
                <a:gd name="T1" fmla="*/ 7 h 15"/>
                <a:gd name="T2" fmla="*/ 39 w 54"/>
                <a:gd name="T3" fmla="*/ 9 h 15"/>
                <a:gd name="T4" fmla="*/ 54 w 54"/>
                <a:gd name="T5" fmla="*/ 0 h 15"/>
                <a:gd name="T6" fmla="*/ 49 w 54"/>
                <a:gd name="T7" fmla="*/ 4 h 15"/>
                <a:gd name="T8" fmla="*/ 46 w 54"/>
                <a:gd name="T9" fmla="*/ 5 h 15"/>
                <a:gd name="T10" fmla="*/ 39 w 54"/>
                <a:gd name="T11" fmla="*/ 7 h 15"/>
                <a:gd name="T12" fmla="*/ 16 w 54"/>
                <a:gd name="T13" fmla="*/ 2 h 15"/>
                <a:gd name="T14" fmla="*/ 14 w 54"/>
                <a:gd name="T15" fmla="*/ 2 h 15"/>
                <a:gd name="T16" fmla="*/ 10 w 54"/>
                <a:gd name="T17" fmla="*/ 4 h 15"/>
                <a:gd name="T18" fmla="*/ 4 w 54"/>
                <a:gd name="T19" fmla="*/ 8 h 15"/>
                <a:gd name="T20" fmla="*/ 0 w 54"/>
                <a:gd name="T21" fmla="*/ 15 h 15"/>
                <a:gd name="T22" fmla="*/ 26 w 54"/>
                <a:gd name="T2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5">
                  <a:moveTo>
                    <a:pt x="26" y="7"/>
                  </a:moveTo>
                  <a:cubicBezTo>
                    <a:pt x="31" y="7"/>
                    <a:pt x="36" y="8"/>
                    <a:pt x="39" y="9"/>
                  </a:cubicBezTo>
                  <a:cubicBezTo>
                    <a:pt x="44" y="11"/>
                    <a:pt x="51" y="6"/>
                    <a:pt x="54" y="0"/>
                  </a:cubicBezTo>
                  <a:cubicBezTo>
                    <a:pt x="52" y="1"/>
                    <a:pt x="50" y="3"/>
                    <a:pt x="49" y="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5" y="6"/>
                    <a:pt x="42" y="7"/>
                    <a:pt x="39" y="7"/>
                  </a:cubicBezTo>
                  <a:cubicBezTo>
                    <a:pt x="30" y="7"/>
                    <a:pt x="20" y="4"/>
                    <a:pt x="16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2"/>
                    <a:pt x="12" y="3"/>
                    <a:pt x="10" y="4"/>
                  </a:cubicBezTo>
                  <a:cubicBezTo>
                    <a:pt x="9" y="6"/>
                    <a:pt x="7" y="8"/>
                    <a:pt x="4" y="8"/>
                  </a:cubicBezTo>
                  <a:cubicBezTo>
                    <a:pt x="2" y="9"/>
                    <a:pt x="1" y="12"/>
                    <a:pt x="0" y="15"/>
                  </a:cubicBezTo>
                  <a:cubicBezTo>
                    <a:pt x="5" y="9"/>
                    <a:pt x="18" y="7"/>
                    <a:pt x="2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54" name="Freeform 1157"/>
            <p:cNvSpPr>
              <a:spLocks/>
            </p:cNvSpPr>
            <p:nvPr/>
          </p:nvSpPr>
          <p:spPr bwMode="auto">
            <a:xfrm>
              <a:off x="4429" y="2278"/>
              <a:ext cx="106" cy="87"/>
            </a:xfrm>
            <a:custGeom>
              <a:avLst/>
              <a:gdLst>
                <a:gd name="T0" fmla="*/ 1 w 111"/>
                <a:gd name="T1" fmla="*/ 38 h 91"/>
                <a:gd name="T2" fmla="*/ 7 w 111"/>
                <a:gd name="T3" fmla="*/ 55 h 91"/>
                <a:gd name="T4" fmla="*/ 17 w 111"/>
                <a:gd name="T5" fmla="*/ 67 h 91"/>
                <a:gd name="T6" fmla="*/ 25 w 111"/>
                <a:gd name="T7" fmla="*/ 80 h 91"/>
                <a:gd name="T8" fmla="*/ 36 w 111"/>
                <a:gd name="T9" fmla="*/ 85 h 91"/>
                <a:gd name="T10" fmla="*/ 43 w 111"/>
                <a:gd name="T11" fmla="*/ 84 h 91"/>
                <a:gd name="T12" fmla="*/ 66 w 111"/>
                <a:gd name="T13" fmla="*/ 91 h 91"/>
                <a:gd name="T14" fmla="*/ 67 w 111"/>
                <a:gd name="T15" fmla="*/ 91 h 91"/>
                <a:gd name="T16" fmla="*/ 80 w 111"/>
                <a:gd name="T17" fmla="*/ 87 h 91"/>
                <a:gd name="T18" fmla="*/ 88 w 111"/>
                <a:gd name="T19" fmla="*/ 62 h 91"/>
                <a:gd name="T20" fmla="*/ 106 w 111"/>
                <a:gd name="T21" fmla="*/ 37 h 91"/>
                <a:gd name="T22" fmla="*/ 104 w 111"/>
                <a:gd name="T23" fmla="*/ 29 h 91"/>
                <a:gd name="T24" fmla="*/ 100 w 111"/>
                <a:gd name="T25" fmla="*/ 20 h 91"/>
                <a:gd name="T26" fmla="*/ 97 w 111"/>
                <a:gd name="T27" fmla="*/ 7 h 91"/>
                <a:gd name="T28" fmla="*/ 96 w 111"/>
                <a:gd name="T29" fmla="*/ 0 h 91"/>
                <a:gd name="T30" fmla="*/ 95 w 111"/>
                <a:gd name="T31" fmla="*/ 0 h 91"/>
                <a:gd name="T32" fmla="*/ 93 w 111"/>
                <a:gd name="T33" fmla="*/ 0 h 91"/>
                <a:gd name="T34" fmla="*/ 80 w 111"/>
                <a:gd name="T35" fmla="*/ 2 h 91"/>
                <a:gd name="T36" fmla="*/ 76 w 111"/>
                <a:gd name="T37" fmla="*/ 13 h 91"/>
                <a:gd name="T38" fmla="*/ 73 w 111"/>
                <a:gd name="T39" fmla="*/ 14 h 91"/>
                <a:gd name="T40" fmla="*/ 69 w 111"/>
                <a:gd name="T41" fmla="*/ 25 h 91"/>
                <a:gd name="T42" fmla="*/ 64 w 111"/>
                <a:gd name="T43" fmla="*/ 32 h 91"/>
                <a:gd name="T44" fmla="*/ 58 w 111"/>
                <a:gd name="T45" fmla="*/ 34 h 91"/>
                <a:gd name="T46" fmla="*/ 47 w 111"/>
                <a:gd name="T47" fmla="*/ 32 h 91"/>
                <a:gd name="T48" fmla="*/ 36 w 111"/>
                <a:gd name="T49" fmla="*/ 37 h 91"/>
                <a:gd name="T50" fmla="*/ 28 w 111"/>
                <a:gd name="T51" fmla="*/ 37 h 91"/>
                <a:gd name="T52" fmla="*/ 22 w 111"/>
                <a:gd name="T53" fmla="*/ 38 h 91"/>
                <a:gd name="T54" fmla="*/ 14 w 111"/>
                <a:gd name="T55" fmla="*/ 36 h 91"/>
                <a:gd name="T56" fmla="*/ 11 w 111"/>
                <a:gd name="T57" fmla="*/ 34 h 91"/>
                <a:gd name="T58" fmla="*/ 10 w 111"/>
                <a:gd name="T59" fmla="*/ 33 h 91"/>
                <a:gd name="T60" fmla="*/ 10 w 111"/>
                <a:gd name="T61" fmla="*/ 33 h 91"/>
                <a:gd name="T62" fmla="*/ 9 w 111"/>
                <a:gd name="T63" fmla="*/ 32 h 91"/>
                <a:gd name="T64" fmla="*/ 8 w 111"/>
                <a:gd name="T65" fmla="*/ 31 h 91"/>
                <a:gd name="T66" fmla="*/ 8 w 111"/>
                <a:gd name="T67" fmla="*/ 30 h 91"/>
                <a:gd name="T68" fmla="*/ 7 w 111"/>
                <a:gd name="T69" fmla="*/ 28 h 91"/>
                <a:gd name="T70" fmla="*/ 7 w 111"/>
                <a:gd name="T71" fmla="*/ 27 h 91"/>
                <a:gd name="T72" fmla="*/ 1 w 111"/>
                <a:gd name="T73" fmla="*/ 3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" h="91">
                  <a:moveTo>
                    <a:pt x="1" y="34"/>
                  </a:moveTo>
                  <a:cubicBezTo>
                    <a:pt x="0" y="36"/>
                    <a:pt x="0" y="38"/>
                    <a:pt x="1" y="38"/>
                  </a:cubicBezTo>
                  <a:cubicBezTo>
                    <a:pt x="4" y="42"/>
                    <a:pt x="5" y="46"/>
                    <a:pt x="6" y="50"/>
                  </a:cubicBezTo>
                  <a:cubicBezTo>
                    <a:pt x="6" y="52"/>
                    <a:pt x="6" y="53"/>
                    <a:pt x="7" y="55"/>
                  </a:cubicBezTo>
                  <a:cubicBezTo>
                    <a:pt x="8" y="55"/>
                    <a:pt x="9" y="56"/>
                    <a:pt x="10" y="57"/>
                  </a:cubicBezTo>
                  <a:cubicBezTo>
                    <a:pt x="13" y="59"/>
                    <a:pt x="17" y="61"/>
                    <a:pt x="17" y="67"/>
                  </a:cubicBezTo>
                  <a:cubicBezTo>
                    <a:pt x="17" y="73"/>
                    <a:pt x="22" y="80"/>
                    <a:pt x="24" y="80"/>
                  </a:cubicBezTo>
                  <a:cubicBezTo>
                    <a:pt x="24" y="80"/>
                    <a:pt x="24" y="80"/>
                    <a:pt x="25" y="80"/>
                  </a:cubicBezTo>
                  <a:cubicBezTo>
                    <a:pt x="26" y="79"/>
                    <a:pt x="27" y="79"/>
                    <a:pt x="29" y="79"/>
                  </a:cubicBezTo>
                  <a:cubicBezTo>
                    <a:pt x="33" y="79"/>
                    <a:pt x="36" y="83"/>
                    <a:pt x="36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5"/>
                    <a:pt x="41" y="84"/>
                    <a:pt x="43" y="84"/>
                  </a:cubicBezTo>
                  <a:cubicBezTo>
                    <a:pt x="46" y="83"/>
                    <a:pt x="48" y="82"/>
                    <a:pt x="50" y="83"/>
                  </a:cubicBezTo>
                  <a:cubicBezTo>
                    <a:pt x="58" y="84"/>
                    <a:pt x="65" y="86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7" y="91"/>
                  </a:cubicBezTo>
                  <a:cubicBezTo>
                    <a:pt x="69" y="91"/>
                    <a:pt x="73" y="89"/>
                    <a:pt x="77" y="88"/>
                  </a:cubicBezTo>
                  <a:cubicBezTo>
                    <a:pt x="78" y="87"/>
                    <a:pt x="79" y="87"/>
                    <a:pt x="80" y="87"/>
                  </a:cubicBezTo>
                  <a:cubicBezTo>
                    <a:pt x="82" y="86"/>
                    <a:pt x="82" y="80"/>
                    <a:pt x="83" y="76"/>
                  </a:cubicBezTo>
                  <a:cubicBezTo>
                    <a:pt x="84" y="70"/>
                    <a:pt x="84" y="64"/>
                    <a:pt x="88" y="62"/>
                  </a:cubicBezTo>
                  <a:cubicBezTo>
                    <a:pt x="94" y="58"/>
                    <a:pt x="94" y="52"/>
                    <a:pt x="94" y="46"/>
                  </a:cubicBezTo>
                  <a:cubicBezTo>
                    <a:pt x="93" y="40"/>
                    <a:pt x="101" y="38"/>
                    <a:pt x="106" y="37"/>
                  </a:cubicBezTo>
                  <a:cubicBezTo>
                    <a:pt x="108" y="36"/>
                    <a:pt x="111" y="36"/>
                    <a:pt x="111" y="35"/>
                  </a:cubicBezTo>
                  <a:cubicBezTo>
                    <a:pt x="111" y="34"/>
                    <a:pt x="109" y="31"/>
                    <a:pt x="104" y="29"/>
                  </a:cubicBezTo>
                  <a:cubicBezTo>
                    <a:pt x="101" y="28"/>
                    <a:pt x="101" y="25"/>
                    <a:pt x="101" y="23"/>
                  </a:cubicBezTo>
                  <a:cubicBezTo>
                    <a:pt x="101" y="21"/>
                    <a:pt x="101" y="21"/>
                    <a:pt x="100" y="20"/>
                  </a:cubicBezTo>
                  <a:cubicBezTo>
                    <a:pt x="99" y="19"/>
                    <a:pt x="93" y="13"/>
                    <a:pt x="94" y="9"/>
                  </a:cubicBezTo>
                  <a:cubicBezTo>
                    <a:pt x="94" y="8"/>
                    <a:pt x="95" y="7"/>
                    <a:pt x="97" y="7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6" y="4"/>
                    <a:pt x="95" y="2"/>
                    <a:pt x="96" y="0"/>
                  </a:cubicBezTo>
                  <a:cubicBezTo>
                    <a:pt x="96" y="0"/>
                    <a:pt x="96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92" y="0"/>
                    <a:pt x="91" y="0"/>
                    <a:pt x="90" y="0"/>
                  </a:cubicBezTo>
                  <a:cubicBezTo>
                    <a:pt x="88" y="0"/>
                    <a:pt x="82" y="0"/>
                    <a:pt x="80" y="2"/>
                  </a:cubicBezTo>
                  <a:cubicBezTo>
                    <a:pt x="80" y="3"/>
                    <a:pt x="79" y="3"/>
                    <a:pt x="79" y="5"/>
                  </a:cubicBezTo>
                  <a:cubicBezTo>
                    <a:pt x="80" y="10"/>
                    <a:pt x="78" y="12"/>
                    <a:pt x="76" y="13"/>
                  </a:cubicBezTo>
                  <a:cubicBezTo>
                    <a:pt x="75" y="13"/>
                    <a:pt x="75" y="13"/>
                    <a:pt x="74" y="14"/>
                  </a:cubicBezTo>
                  <a:cubicBezTo>
                    <a:pt x="74" y="14"/>
                    <a:pt x="73" y="14"/>
                    <a:pt x="73" y="14"/>
                  </a:cubicBezTo>
                  <a:cubicBezTo>
                    <a:pt x="73" y="18"/>
                    <a:pt x="72" y="19"/>
                    <a:pt x="71" y="21"/>
                  </a:cubicBezTo>
                  <a:cubicBezTo>
                    <a:pt x="70" y="22"/>
                    <a:pt x="69" y="23"/>
                    <a:pt x="69" y="25"/>
                  </a:cubicBezTo>
                  <a:cubicBezTo>
                    <a:pt x="70" y="27"/>
                    <a:pt x="69" y="29"/>
                    <a:pt x="69" y="30"/>
                  </a:cubicBezTo>
                  <a:cubicBezTo>
                    <a:pt x="68" y="31"/>
                    <a:pt x="66" y="32"/>
                    <a:pt x="64" y="32"/>
                  </a:cubicBezTo>
                  <a:cubicBezTo>
                    <a:pt x="63" y="32"/>
                    <a:pt x="61" y="33"/>
                    <a:pt x="60" y="33"/>
                  </a:cubicBezTo>
                  <a:cubicBezTo>
                    <a:pt x="59" y="34"/>
                    <a:pt x="59" y="34"/>
                    <a:pt x="58" y="34"/>
                  </a:cubicBezTo>
                  <a:cubicBezTo>
                    <a:pt x="54" y="36"/>
                    <a:pt x="52" y="35"/>
                    <a:pt x="50" y="34"/>
                  </a:cubicBezTo>
                  <a:cubicBezTo>
                    <a:pt x="50" y="33"/>
                    <a:pt x="49" y="32"/>
                    <a:pt x="47" y="32"/>
                  </a:cubicBezTo>
                  <a:cubicBezTo>
                    <a:pt x="43" y="32"/>
                    <a:pt x="42" y="33"/>
                    <a:pt x="40" y="35"/>
                  </a:cubicBezTo>
                  <a:cubicBezTo>
                    <a:pt x="39" y="35"/>
                    <a:pt x="38" y="36"/>
                    <a:pt x="36" y="37"/>
                  </a:cubicBezTo>
                  <a:cubicBezTo>
                    <a:pt x="35" y="37"/>
                    <a:pt x="33" y="37"/>
                    <a:pt x="31" y="37"/>
                  </a:cubicBezTo>
                  <a:cubicBezTo>
                    <a:pt x="30" y="37"/>
                    <a:pt x="29" y="37"/>
                    <a:pt x="28" y="37"/>
                  </a:cubicBezTo>
                  <a:cubicBezTo>
                    <a:pt x="27" y="37"/>
                    <a:pt x="27" y="37"/>
                    <a:pt x="26" y="37"/>
                  </a:cubicBezTo>
                  <a:cubicBezTo>
                    <a:pt x="23" y="37"/>
                    <a:pt x="22" y="38"/>
                    <a:pt x="22" y="38"/>
                  </a:cubicBezTo>
                  <a:cubicBezTo>
                    <a:pt x="21" y="38"/>
                    <a:pt x="20" y="39"/>
                    <a:pt x="20" y="39"/>
                  </a:cubicBezTo>
                  <a:cubicBezTo>
                    <a:pt x="18" y="39"/>
                    <a:pt x="16" y="37"/>
                    <a:pt x="14" y="36"/>
                  </a:cubicBezTo>
                  <a:cubicBezTo>
                    <a:pt x="13" y="35"/>
                    <a:pt x="12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7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6" y="26"/>
                    <a:pt x="6" y="26"/>
                  </a:cubicBezTo>
                  <a:cubicBezTo>
                    <a:pt x="5" y="27"/>
                    <a:pt x="2" y="30"/>
                    <a:pt x="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55" name="Freeform 1158"/>
            <p:cNvSpPr>
              <a:spLocks/>
            </p:cNvSpPr>
            <p:nvPr/>
          </p:nvSpPr>
          <p:spPr bwMode="auto">
            <a:xfrm>
              <a:off x="4396" y="2389"/>
              <a:ext cx="104" cy="26"/>
            </a:xfrm>
            <a:custGeom>
              <a:avLst/>
              <a:gdLst>
                <a:gd name="T0" fmla="*/ 94 w 109"/>
                <a:gd name="T1" fmla="*/ 27 h 28"/>
                <a:gd name="T2" fmla="*/ 95 w 109"/>
                <a:gd name="T3" fmla="*/ 27 h 28"/>
                <a:gd name="T4" fmla="*/ 98 w 109"/>
                <a:gd name="T5" fmla="*/ 25 h 28"/>
                <a:gd name="T6" fmla="*/ 102 w 109"/>
                <a:gd name="T7" fmla="*/ 27 h 28"/>
                <a:gd name="T8" fmla="*/ 106 w 109"/>
                <a:gd name="T9" fmla="*/ 28 h 28"/>
                <a:gd name="T10" fmla="*/ 109 w 109"/>
                <a:gd name="T11" fmla="*/ 27 h 28"/>
                <a:gd name="T12" fmla="*/ 106 w 109"/>
                <a:gd name="T13" fmla="*/ 26 h 28"/>
                <a:gd name="T14" fmla="*/ 97 w 109"/>
                <a:gd name="T15" fmla="*/ 22 h 28"/>
                <a:gd name="T16" fmla="*/ 93 w 109"/>
                <a:gd name="T17" fmla="*/ 22 h 28"/>
                <a:gd name="T18" fmla="*/ 90 w 109"/>
                <a:gd name="T19" fmla="*/ 22 h 28"/>
                <a:gd name="T20" fmla="*/ 87 w 109"/>
                <a:gd name="T21" fmla="*/ 22 h 28"/>
                <a:gd name="T22" fmla="*/ 78 w 109"/>
                <a:gd name="T23" fmla="*/ 20 h 28"/>
                <a:gd name="T24" fmla="*/ 75 w 109"/>
                <a:gd name="T25" fmla="*/ 17 h 28"/>
                <a:gd name="T26" fmla="*/ 84 w 109"/>
                <a:gd name="T27" fmla="*/ 12 h 28"/>
                <a:gd name="T28" fmla="*/ 86 w 109"/>
                <a:gd name="T29" fmla="*/ 11 h 28"/>
                <a:gd name="T30" fmla="*/ 78 w 109"/>
                <a:gd name="T31" fmla="*/ 12 h 28"/>
                <a:gd name="T32" fmla="*/ 73 w 109"/>
                <a:gd name="T33" fmla="*/ 13 h 28"/>
                <a:gd name="T34" fmla="*/ 59 w 109"/>
                <a:gd name="T35" fmla="*/ 10 h 28"/>
                <a:gd name="T36" fmla="*/ 56 w 109"/>
                <a:gd name="T37" fmla="*/ 9 h 28"/>
                <a:gd name="T38" fmla="*/ 51 w 109"/>
                <a:gd name="T39" fmla="*/ 12 h 28"/>
                <a:gd name="T40" fmla="*/ 29 w 109"/>
                <a:gd name="T41" fmla="*/ 4 h 28"/>
                <a:gd name="T42" fmla="*/ 12 w 109"/>
                <a:gd name="T43" fmla="*/ 0 h 28"/>
                <a:gd name="T44" fmla="*/ 5 w 109"/>
                <a:gd name="T45" fmla="*/ 2 h 28"/>
                <a:gd name="T46" fmla="*/ 0 w 109"/>
                <a:gd name="T47" fmla="*/ 7 h 28"/>
                <a:gd name="T48" fmla="*/ 0 w 109"/>
                <a:gd name="T49" fmla="*/ 7 h 28"/>
                <a:gd name="T50" fmla="*/ 1 w 109"/>
                <a:gd name="T51" fmla="*/ 8 h 28"/>
                <a:gd name="T52" fmla="*/ 3 w 109"/>
                <a:gd name="T53" fmla="*/ 8 h 28"/>
                <a:gd name="T54" fmla="*/ 6 w 109"/>
                <a:gd name="T55" fmla="*/ 8 h 28"/>
                <a:gd name="T56" fmla="*/ 11 w 109"/>
                <a:gd name="T57" fmla="*/ 11 h 28"/>
                <a:gd name="T58" fmla="*/ 13 w 109"/>
                <a:gd name="T59" fmla="*/ 14 h 28"/>
                <a:gd name="T60" fmla="*/ 17 w 109"/>
                <a:gd name="T61" fmla="*/ 15 h 28"/>
                <a:gd name="T62" fmla="*/ 29 w 109"/>
                <a:gd name="T63" fmla="*/ 17 h 28"/>
                <a:gd name="T64" fmla="*/ 31 w 109"/>
                <a:gd name="T65" fmla="*/ 17 h 28"/>
                <a:gd name="T66" fmla="*/ 36 w 109"/>
                <a:gd name="T67" fmla="*/ 14 h 28"/>
                <a:gd name="T68" fmla="*/ 55 w 109"/>
                <a:gd name="T69" fmla="*/ 21 h 28"/>
                <a:gd name="T70" fmla="*/ 81 w 109"/>
                <a:gd name="T71" fmla="*/ 26 h 28"/>
                <a:gd name="T72" fmla="*/ 90 w 109"/>
                <a:gd name="T73" fmla="*/ 27 h 28"/>
                <a:gd name="T74" fmla="*/ 94 w 109"/>
                <a:gd name="T7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28">
                  <a:moveTo>
                    <a:pt x="94" y="27"/>
                  </a:moveTo>
                  <a:cubicBezTo>
                    <a:pt x="95" y="27"/>
                    <a:pt x="95" y="27"/>
                    <a:pt x="95" y="27"/>
                  </a:cubicBezTo>
                  <a:cubicBezTo>
                    <a:pt x="96" y="26"/>
                    <a:pt x="97" y="25"/>
                    <a:pt x="98" y="25"/>
                  </a:cubicBezTo>
                  <a:cubicBezTo>
                    <a:pt x="99" y="25"/>
                    <a:pt x="101" y="26"/>
                    <a:pt x="102" y="27"/>
                  </a:cubicBezTo>
                  <a:cubicBezTo>
                    <a:pt x="103" y="27"/>
                    <a:pt x="104" y="28"/>
                    <a:pt x="106" y="28"/>
                  </a:cubicBezTo>
                  <a:cubicBezTo>
                    <a:pt x="107" y="28"/>
                    <a:pt x="108" y="28"/>
                    <a:pt x="109" y="27"/>
                  </a:cubicBezTo>
                  <a:cubicBezTo>
                    <a:pt x="108" y="27"/>
                    <a:pt x="106" y="27"/>
                    <a:pt x="106" y="26"/>
                  </a:cubicBezTo>
                  <a:cubicBezTo>
                    <a:pt x="101" y="26"/>
                    <a:pt x="97" y="25"/>
                    <a:pt x="97" y="22"/>
                  </a:cubicBezTo>
                  <a:cubicBezTo>
                    <a:pt x="97" y="22"/>
                    <a:pt x="96" y="22"/>
                    <a:pt x="93" y="22"/>
                  </a:cubicBezTo>
                  <a:cubicBezTo>
                    <a:pt x="92" y="22"/>
                    <a:pt x="91" y="22"/>
                    <a:pt x="90" y="22"/>
                  </a:cubicBezTo>
                  <a:cubicBezTo>
                    <a:pt x="89" y="22"/>
                    <a:pt x="88" y="22"/>
                    <a:pt x="87" y="22"/>
                  </a:cubicBezTo>
                  <a:cubicBezTo>
                    <a:pt x="84" y="22"/>
                    <a:pt x="81" y="22"/>
                    <a:pt x="78" y="20"/>
                  </a:cubicBezTo>
                  <a:cubicBezTo>
                    <a:pt x="76" y="20"/>
                    <a:pt x="75" y="18"/>
                    <a:pt x="75" y="17"/>
                  </a:cubicBezTo>
                  <a:cubicBezTo>
                    <a:pt x="75" y="14"/>
                    <a:pt x="79" y="13"/>
                    <a:pt x="84" y="12"/>
                  </a:cubicBezTo>
                  <a:cubicBezTo>
                    <a:pt x="85" y="11"/>
                    <a:pt x="85" y="11"/>
                    <a:pt x="86" y="11"/>
                  </a:cubicBezTo>
                  <a:cubicBezTo>
                    <a:pt x="84" y="11"/>
                    <a:pt x="81" y="12"/>
                    <a:pt x="78" y="12"/>
                  </a:cubicBezTo>
                  <a:cubicBezTo>
                    <a:pt x="76" y="13"/>
                    <a:pt x="74" y="13"/>
                    <a:pt x="73" y="13"/>
                  </a:cubicBezTo>
                  <a:cubicBezTo>
                    <a:pt x="68" y="13"/>
                    <a:pt x="63" y="11"/>
                    <a:pt x="59" y="10"/>
                  </a:cubicBezTo>
                  <a:cubicBezTo>
                    <a:pt x="58" y="10"/>
                    <a:pt x="57" y="9"/>
                    <a:pt x="56" y="9"/>
                  </a:cubicBezTo>
                  <a:cubicBezTo>
                    <a:pt x="55" y="10"/>
                    <a:pt x="54" y="12"/>
                    <a:pt x="51" y="12"/>
                  </a:cubicBezTo>
                  <a:cubicBezTo>
                    <a:pt x="45" y="12"/>
                    <a:pt x="32" y="7"/>
                    <a:pt x="29" y="4"/>
                  </a:cubicBezTo>
                  <a:cubicBezTo>
                    <a:pt x="26" y="2"/>
                    <a:pt x="19" y="0"/>
                    <a:pt x="12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3" y="6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9" y="8"/>
                    <a:pt x="10" y="10"/>
                    <a:pt x="11" y="11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4"/>
                    <a:pt x="15" y="14"/>
                    <a:pt x="17" y="15"/>
                  </a:cubicBezTo>
                  <a:cubicBezTo>
                    <a:pt x="21" y="16"/>
                    <a:pt x="26" y="17"/>
                    <a:pt x="29" y="17"/>
                  </a:cubicBezTo>
                  <a:cubicBezTo>
                    <a:pt x="30" y="17"/>
                    <a:pt x="31" y="17"/>
                    <a:pt x="31" y="17"/>
                  </a:cubicBezTo>
                  <a:cubicBezTo>
                    <a:pt x="31" y="15"/>
                    <a:pt x="33" y="14"/>
                    <a:pt x="36" y="14"/>
                  </a:cubicBezTo>
                  <a:cubicBezTo>
                    <a:pt x="41" y="14"/>
                    <a:pt x="50" y="17"/>
                    <a:pt x="55" y="21"/>
                  </a:cubicBezTo>
                  <a:cubicBezTo>
                    <a:pt x="61" y="26"/>
                    <a:pt x="75" y="27"/>
                    <a:pt x="81" y="26"/>
                  </a:cubicBezTo>
                  <a:cubicBezTo>
                    <a:pt x="84" y="25"/>
                    <a:pt x="88" y="26"/>
                    <a:pt x="90" y="27"/>
                  </a:cubicBezTo>
                  <a:cubicBezTo>
                    <a:pt x="92" y="27"/>
                    <a:pt x="93" y="27"/>
                    <a:pt x="9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</p:grpSp>
      <p:grpSp>
        <p:nvGrpSpPr>
          <p:cNvPr id="56" name="Group 1161"/>
          <p:cNvGrpSpPr>
            <a:grpSpLocks noChangeAspect="1"/>
          </p:cNvGrpSpPr>
          <p:nvPr/>
        </p:nvGrpSpPr>
        <p:grpSpPr bwMode="auto">
          <a:xfrm>
            <a:off x="3539174" y="2525027"/>
            <a:ext cx="650903" cy="526058"/>
            <a:chOff x="3077" y="2363"/>
            <a:chExt cx="467" cy="390"/>
          </a:xfrm>
          <a:solidFill>
            <a:schemeClr val="bg1">
              <a:lumMod val="50000"/>
            </a:schemeClr>
          </a:solidFill>
        </p:grpSpPr>
        <p:sp>
          <p:nvSpPr>
            <p:cNvPr id="57" name="Freeform 1162"/>
            <p:cNvSpPr>
              <a:spLocks/>
            </p:cNvSpPr>
            <p:nvPr/>
          </p:nvSpPr>
          <p:spPr bwMode="auto">
            <a:xfrm>
              <a:off x="3088" y="2500"/>
              <a:ext cx="10" cy="17"/>
            </a:xfrm>
            <a:custGeom>
              <a:avLst/>
              <a:gdLst>
                <a:gd name="T0" fmla="*/ 3 w 11"/>
                <a:gd name="T1" fmla="*/ 15 h 17"/>
                <a:gd name="T2" fmla="*/ 3 w 11"/>
                <a:gd name="T3" fmla="*/ 14 h 17"/>
                <a:gd name="T4" fmla="*/ 4 w 11"/>
                <a:gd name="T5" fmla="*/ 13 h 17"/>
                <a:gd name="T6" fmla="*/ 5 w 11"/>
                <a:gd name="T7" fmla="*/ 12 h 17"/>
                <a:gd name="T8" fmla="*/ 5 w 11"/>
                <a:gd name="T9" fmla="*/ 11 h 17"/>
                <a:gd name="T10" fmla="*/ 6 w 11"/>
                <a:gd name="T11" fmla="*/ 10 h 17"/>
                <a:gd name="T12" fmla="*/ 6 w 11"/>
                <a:gd name="T13" fmla="*/ 10 h 17"/>
                <a:gd name="T14" fmla="*/ 7 w 11"/>
                <a:gd name="T15" fmla="*/ 9 h 17"/>
                <a:gd name="T16" fmla="*/ 7 w 11"/>
                <a:gd name="T17" fmla="*/ 8 h 17"/>
                <a:gd name="T18" fmla="*/ 8 w 11"/>
                <a:gd name="T19" fmla="*/ 8 h 17"/>
                <a:gd name="T20" fmla="*/ 8 w 11"/>
                <a:gd name="T21" fmla="*/ 7 h 17"/>
                <a:gd name="T22" fmla="*/ 9 w 11"/>
                <a:gd name="T23" fmla="*/ 6 h 17"/>
                <a:gd name="T24" fmla="*/ 10 w 11"/>
                <a:gd name="T25" fmla="*/ 6 h 17"/>
                <a:gd name="T26" fmla="*/ 10 w 11"/>
                <a:gd name="T27" fmla="*/ 5 h 17"/>
                <a:gd name="T28" fmla="*/ 11 w 11"/>
                <a:gd name="T29" fmla="*/ 3 h 17"/>
                <a:gd name="T30" fmla="*/ 10 w 11"/>
                <a:gd name="T31" fmla="*/ 2 h 17"/>
                <a:gd name="T32" fmla="*/ 10 w 11"/>
                <a:gd name="T33" fmla="*/ 2 h 17"/>
                <a:gd name="T34" fmla="*/ 10 w 11"/>
                <a:gd name="T35" fmla="*/ 1 h 17"/>
                <a:gd name="T36" fmla="*/ 9 w 11"/>
                <a:gd name="T37" fmla="*/ 1 h 17"/>
                <a:gd name="T38" fmla="*/ 9 w 11"/>
                <a:gd name="T39" fmla="*/ 1 h 17"/>
                <a:gd name="T40" fmla="*/ 8 w 11"/>
                <a:gd name="T41" fmla="*/ 1 h 17"/>
                <a:gd name="T42" fmla="*/ 8 w 11"/>
                <a:gd name="T43" fmla="*/ 1 h 17"/>
                <a:gd name="T44" fmla="*/ 7 w 11"/>
                <a:gd name="T45" fmla="*/ 0 h 17"/>
                <a:gd name="T46" fmla="*/ 7 w 11"/>
                <a:gd name="T47" fmla="*/ 0 h 17"/>
                <a:gd name="T48" fmla="*/ 3 w 11"/>
                <a:gd name="T49" fmla="*/ 10 h 17"/>
                <a:gd name="T50" fmla="*/ 0 w 11"/>
                <a:gd name="T51" fmla="*/ 16 h 17"/>
                <a:gd name="T52" fmla="*/ 2 w 11"/>
                <a:gd name="T53" fmla="*/ 17 h 17"/>
                <a:gd name="T54" fmla="*/ 2 w 11"/>
                <a:gd name="T55" fmla="*/ 16 h 17"/>
                <a:gd name="T56" fmla="*/ 2 w 11"/>
                <a:gd name="T57" fmla="*/ 16 h 17"/>
                <a:gd name="T58" fmla="*/ 3 w 11"/>
                <a:gd name="T5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17">
                  <a:moveTo>
                    <a:pt x="3" y="15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1" y="4"/>
                    <a:pt x="11" y="3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5" y="6"/>
                    <a:pt x="3" y="10"/>
                  </a:cubicBezTo>
                  <a:cubicBezTo>
                    <a:pt x="2" y="12"/>
                    <a:pt x="1" y="14"/>
                    <a:pt x="0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3" y="15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58" name="Freeform 1163"/>
            <p:cNvSpPr>
              <a:spLocks/>
            </p:cNvSpPr>
            <p:nvPr/>
          </p:nvSpPr>
          <p:spPr bwMode="auto">
            <a:xfrm>
              <a:off x="3092" y="2471"/>
              <a:ext cx="67" cy="54"/>
            </a:xfrm>
            <a:custGeom>
              <a:avLst/>
              <a:gdLst>
                <a:gd name="T0" fmla="*/ 1 w 70"/>
                <a:gd name="T1" fmla="*/ 53 h 57"/>
                <a:gd name="T2" fmla="*/ 19 w 70"/>
                <a:gd name="T3" fmla="*/ 52 h 57"/>
                <a:gd name="T4" fmla="*/ 33 w 70"/>
                <a:gd name="T5" fmla="*/ 45 h 57"/>
                <a:gd name="T6" fmla="*/ 57 w 70"/>
                <a:gd name="T7" fmla="*/ 33 h 57"/>
                <a:gd name="T8" fmla="*/ 60 w 70"/>
                <a:gd name="T9" fmla="*/ 17 h 57"/>
                <a:gd name="T10" fmla="*/ 59 w 70"/>
                <a:gd name="T11" fmla="*/ 9 h 57"/>
                <a:gd name="T12" fmla="*/ 65 w 70"/>
                <a:gd name="T13" fmla="*/ 3 h 57"/>
                <a:gd name="T14" fmla="*/ 67 w 70"/>
                <a:gd name="T15" fmla="*/ 2 h 57"/>
                <a:gd name="T16" fmla="*/ 70 w 70"/>
                <a:gd name="T17" fmla="*/ 0 h 57"/>
                <a:gd name="T18" fmla="*/ 69 w 70"/>
                <a:gd name="T19" fmla="*/ 0 h 57"/>
                <a:gd name="T20" fmla="*/ 68 w 70"/>
                <a:gd name="T21" fmla="*/ 1 h 57"/>
                <a:gd name="T22" fmla="*/ 67 w 70"/>
                <a:gd name="T23" fmla="*/ 1 h 57"/>
                <a:gd name="T24" fmla="*/ 52 w 70"/>
                <a:gd name="T25" fmla="*/ 3 h 57"/>
                <a:gd name="T26" fmla="*/ 37 w 70"/>
                <a:gd name="T27" fmla="*/ 6 h 57"/>
                <a:gd name="T28" fmla="*/ 28 w 70"/>
                <a:gd name="T29" fmla="*/ 5 h 57"/>
                <a:gd name="T30" fmla="*/ 27 w 70"/>
                <a:gd name="T31" fmla="*/ 5 h 57"/>
                <a:gd name="T32" fmla="*/ 22 w 70"/>
                <a:gd name="T33" fmla="*/ 7 h 57"/>
                <a:gd name="T34" fmla="*/ 11 w 70"/>
                <a:gd name="T35" fmla="*/ 6 h 57"/>
                <a:gd name="T36" fmla="*/ 10 w 70"/>
                <a:gd name="T37" fmla="*/ 8 h 57"/>
                <a:gd name="T38" fmla="*/ 10 w 70"/>
                <a:gd name="T39" fmla="*/ 10 h 57"/>
                <a:gd name="T40" fmla="*/ 10 w 70"/>
                <a:gd name="T41" fmla="*/ 11 h 57"/>
                <a:gd name="T42" fmla="*/ 9 w 70"/>
                <a:gd name="T43" fmla="*/ 12 h 57"/>
                <a:gd name="T44" fmla="*/ 9 w 70"/>
                <a:gd name="T45" fmla="*/ 13 h 57"/>
                <a:gd name="T46" fmla="*/ 8 w 70"/>
                <a:gd name="T47" fmla="*/ 15 h 57"/>
                <a:gd name="T48" fmla="*/ 6 w 70"/>
                <a:gd name="T49" fmla="*/ 16 h 57"/>
                <a:gd name="T50" fmla="*/ 5 w 70"/>
                <a:gd name="T51" fmla="*/ 17 h 57"/>
                <a:gd name="T52" fmla="*/ 3 w 70"/>
                <a:gd name="T53" fmla="*/ 17 h 57"/>
                <a:gd name="T54" fmla="*/ 3 w 70"/>
                <a:gd name="T55" fmla="*/ 27 h 57"/>
                <a:gd name="T56" fmla="*/ 3 w 70"/>
                <a:gd name="T57" fmla="*/ 28 h 57"/>
                <a:gd name="T58" fmla="*/ 5 w 70"/>
                <a:gd name="T59" fmla="*/ 28 h 57"/>
                <a:gd name="T60" fmla="*/ 6 w 70"/>
                <a:gd name="T61" fmla="*/ 28 h 57"/>
                <a:gd name="T62" fmla="*/ 7 w 70"/>
                <a:gd name="T63" fmla="*/ 29 h 57"/>
                <a:gd name="T64" fmla="*/ 8 w 70"/>
                <a:gd name="T65" fmla="*/ 30 h 57"/>
                <a:gd name="T66" fmla="*/ 8 w 70"/>
                <a:gd name="T67" fmla="*/ 30 h 57"/>
                <a:gd name="T68" fmla="*/ 9 w 70"/>
                <a:gd name="T69" fmla="*/ 31 h 57"/>
                <a:gd name="T70" fmla="*/ 9 w 70"/>
                <a:gd name="T71" fmla="*/ 32 h 57"/>
                <a:gd name="T72" fmla="*/ 7 w 70"/>
                <a:gd name="T73" fmla="*/ 40 h 57"/>
                <a:gd name="T74" fmla="*/ 6 w 70"/>
                <a:gd name="T75" fmla="*/ 41 h 57"/>
                <a:gd name="T76" fmla="*/ 5 w 70"/>
                <a:gd name="T77" fmla="*/ 42 h 57"/>
                <a:gd name="T78" fmla="*/ 4 w 70"/>
                <a:gd name="T79" fmla="*/ 44 h 57"/>
                <a:gd name="T80" fmla="*/ 3 w 70"/>
                <a:gd name="T81" fmla="*/ 45 h 57"/>
                <a:gd name="T82" fmla="*/ 2 w 70"/>
                <a:gd name="T83" fmla="*/ 47 h 57"/>
                <a:gd name="T84" fmla="*/ 0 w 70"/>
                <a:gd name="T85" fmla="*/ 49 h 57"/>
                <a:gd name="T86" fmla="*/ 0 w 70"/>
                <a:gd name="T87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0" h="57">
                  <a:moveTo>
                    <a:pt x="0" y="50"/>
                  </a:moveTo>
                  <a:cubicBezTo>
                    <a:pt x="1" y="53"/>
                    <a:pt x="1" y="53"/>
                    <a:pt x="1" y="53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6"/>
                    <a:pt x="17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1"/>
                    <a:pt x="24" y="50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44" y="40"/>
                    <a:pt x="55" y="34"/>
                    <a:pt x="57" y="33"/>
                  </a:cubicBezTo>
                  <a:cubicBezTo>
                    <a:pt x="58" y="31"/>
                    <a:pt x="59" y="29"/>
                    <a:pt x="59" y="28"/>
                  </a:cubicBezTo>
                  <a:cubicBezTo>
                    <a:pt x="59" y="26"/>
                    <a:pt x="58" y="21"/>
                    <a:pt x="60" y="17"/>
                  </a:cubicBezTo>
                  <a:cubicBezTo>
                    <a:pt x="61" y="17"/>
                    <a:pt x="60" y="16"/>
                    <a:pt x="60" y="15"/>
                  </a:cubicBezTo>
                  <a:cubicBezTo>
                    <a:pt x="59" y="14"/>
                    <a:pt x="58" y="11"/>
                    <a:pt x="59" y="9"/>
                  </a:cubicBezTo>
                  <a:cubicBezTo>
                    <a:pt x="60" y="6"/>
                    <a:pt x="63" y="4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6" y="3"/>
                    <a:pt x="66" y="3"/>
                  </a:cubicBezTo>
                  <a:cubicBezTo>
                    <a:pt x="66" y="3"/>
                    <a:pt x="67" y="2"/>
                    <a:pt x="67" y="2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68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5" y="1"/>
                    <a:pt x="61" y="2"/>
                    <a:pt x="58" y="2"/>
                  </a:cubicBezTo>
                  <a:cubicBezTo>
                    <a:pt x="55" y="1"/>
                    <a:pt x="54" y="2"/>
                    <a:pt x="52" y="3"/>
                  </a:cubicBezTo>
                  <a:cubicBezTo>
                    <a:pt x="49" y="5"/>
                    <a:pt x="47" y="6"/>
                    <a:pt x="43" y="6"/>
                  </a:cubicBezTo>
                  <a:cubicBezTo>
                    <a:pt x="40" y="6"/>
                    <a:pt x="38" y="6"/>
                    <a:pt x="37" y="6"/>
                  </a:cubicBezTo>
                  <a:cubicBezTo>
                    <a:pt x="35" y="7"/>
                    <a:pt x="34" y="7"/>
                    <a:pt x="33" y="7"/>
                  </a:cubicBezTo>
                  <a:cubicBezTo>
                    <a:pt x="32" y="7"/>
                    <a:pt x="30" y="7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5"/>
                    <a:pt x="27" y="5"/>
                  </a:cubicBezTo>
                  <a:cubicBezTo>
                    <a:pt x="26" y="6"/>
                    <a:pt x="25" y="6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17" y="9"/>
                    <a:pt x="14" y="9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7" y="15"/>
                    <a:pt x="7" y="15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8"/>
                    <a:pt x="3" y="19"/>
                    <a:pt x="3" y="20"/>
                  </a:cubicBezTo>
                  <a:cubicBezTo>
                    <a:pt x="5" y="22"/>
                    <a:pt x="4" y="25"/>
                    <a:pt x="3" y="27"/>
                  </a:cubicBezTo>
                  <a:cubicBezTo>
                    <a:pt x="3" y="27"/>
                    <a:pt x="3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2"/>
                  </a:cubicBezTo>
                  <a:cubicBezTo>
                    <a:pt x="10" y="35"/>
                    <a:pt x="9" y="38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2"/>
                    <a:pt x="6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6"/>
                    <a:pt x="2" y="46"/>
                    <a:pt x="2" y="46"/>
                  </a:cubicBezTo>
                  <a:cubicBezTo>
                    <a:pt x="2" y="46"/>
                    <a:pt x="2" y="47"/>
                    <a:pt x="2" y="47"/>
                  </a:cubicBezTo>
                  <a:cubicBezTo>
                    <a:pt x="1" y="47"/>
                    <a:pt x="1" y="47"/>
                    <a:pt x="1" y="48"/>
                  </a:cubicBezTo>
                  <a:cubicBezTo>
                    <a:pt x="1" y="48"/>
                    <a:pt x="1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59" name="Freeform 1164"/>
            <p:cNvSpPr>
              <a:spLocks/>
            </p:cNvSpPr>
            <p:nvPr/>
          </p:nvSpPr>
          <p:spPr bwMode="auto">
            <a:xfrm>
              <a:off x="3077" y="2530"/>
              <a:ext cx="9" cy="24"/>
            </a:xfrm>
            <a:custGeom>
              <a:avLst/>
              <a:gdLst>
                <a:gd name="T0" fmla="*/ 5 w 9"/>
                <a:gd name="T1" fmla="*/ 25 h 25"/>
                <a:gd name="T2" fmla="*/ 6 w 9"/>
                <a:gd name="T3" fmla="*/ 23 h 25"/>
                <a:gd name="T4" fmla="*/ 6 w 9"/>
                <a:gd name="T5" fmla="*/ 22 h 25"/>
                <a:gd name="T6" fmla="*/ 6 w 9"/>
                <a:gd name="T7" fmla="*/ 20 h 25"/>
                <a:gd name="T8" fmla="*/ 6 w 9"/>
                <a:gd name="T9" fmla="*/ 20 h 25"/>
                <a:gd name="T10" fmla="*/ 7 w 9"/>
                <a:gd name="T11" fmla="*/ 18 h 25"/>
                <a:gd name="T12" fmla="*/ 7 w 9"/>
                <a:gd name="T13" fmla="*/ 18 h 25"/>
                <a:gd name="T14" fmla="*/ 7 w 9"/>
                <a:gd name="T15" fmla="*/ 17 h 25"/>
                <a:gd name="T16" fmla="*/ 8 w 9"/>
                <a:gd name="T17" fmla="*/ 16 h 25"/>
                <a:gd name="T18" fmla="*/ 8 w 9"/>
                <a:gd name="T19" fmla="*/ 15 h 25"/>
                <a:gd name="T20" fmla="*/ 8 w 9"/>
                <a:gd name="T21" fmla="*/ 15 h 25"/>
                <a:gd name="T22" fmla="*/ 9 w 9"/>
                <a:gd name="T23" fmla="*/ 12 h 25"/>
                <a:gd name="T24" fmla="*/ 8 w 9"/>
                <a:gd name="T25" fmla="*/ 11 h 25"/>
                <a:gd name="T26" fmla="*/ 7 w 9"/>
                <a:gd name="T27" fmla="*/ 10 h 25"/>
                <a:gd name="T28" fmla="*/ 7 w 9"/>
                <a:gd name="T29" fmla="*/ 8 h 25"/>
                <a:gd name="T30" fmla="*/ 6 w 9"/>
                <a:gd name="T31" fmla="*/ 7 h 25"/>
                <a:gd name="T32" fmla="*/ 6 w 9"/>
                <a:gd name="T33" fmla="*/ 6 h 25"/>
                <a:gd name="T34" fmla="*/ 5 w 9"/>
                <a:gd name="T35" fmla="*/ 5 h 25"/>
                <a:gd name="T36" fmla="*/ 5 w 9"/>
                <a:gd name="T37" fmla="*/ 4 h 25"/>
                <a:gd name="T38" fmla="*/ 5 w 9"/>
                <a:gd name="T39" fmla="*/ 4 h 25"/>
                <a:gd name="T40" fmla="*/ 5 w 9"/>
                <a:gd name="T41" fmla="*/ 3 h 25"/>
                <a:gd name="T42" fmla="*/ 5 w 9"/>
                <a:gd name="T43" fmla="*/ 3 h 25"/>
                <a:gd name="T44" fmla="*/ 5 w 9"/>
                <a:gd name="T45" fmla="*/ 2 h 25"/>
                <a:gd name="T46" fmla="*/ 5 w 9"/>
                <a:gd name="T47" fmla="*/ 1 h 25"/>
                <a:gd name="T48" fmla="*/ 5 w 9"/>
                <a:gd name="T49" fmla="*/ 1 h 25"/>
                <a:gd name="T50" fmla="*/ 5 w 9"/>
                <a:gd name="T51" fmla="*/ 0 h 25"/>
                <a:gd name="T52" fmla="*/ 0 w 9"/>
                <a:gd name="T53" fmla="*/ 11 h 25"/>
                <a:gd name="T54" fmla="*/ 1 w 9"/>
                <a:gd name="T55" fmla="*/ 14 h 25"/>
                <a:gd name="T56" fmla="*/ 5 w 9"/>
                <a:gd name="T57" fmla="*/ 25 h 25"/>
                <a:gd name="T58" fmla="*/ 5 w 9"/>
                <a:gd name="T59" fmla="*/ 25 h 25"/>
                <a:gd name="T60" fmla="*/ 5 w 9"/>
                <a:gd name="T6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" h="25">
                  <a:moveTo>
                    <a:pt x="5" y="25"/>
                  </a:moveTo>
                  <a:cubicBezTo>
                    <a:pt x="6" y="24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19"/>
                    <a:pt x="7" y="19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2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5"/>
                    <a:pt x="1" y="9"/>
                    <a:pt x="0" y="1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0" name="Freeform 1165"/>
            <p:cNvSpPr>
              <a:spLocks/>
            </p:cNvSpPr>
            <p:nvPr/>
          </p:nvSpPr>
          <p:spPr bwMode="auto">
            <a:xfrm>
              <a:off x="3084" y="2519"/>
              <a:ext cx="5" cy="6"/>
            </a:xfrm>
            <a:custGeom>
              <a:avLst/>
              <a:gdLst>
                <a:gd name="T0" fmla="*/ 1 w 5"/>
                <a:gd name="T1" fmla="*/ 7 h 7"/>
                <a:gd name="T2" fmla="*/ 2 w 5"/>
                <a:gd name="T3" fmla="*/ 6 h 7"/>
                <a:gd name="T4" fmla="*/ 2 w 5"/>
                <a:gd name="T5" fmla="*/ 6 h 7"/>
                <a:gd name="T6" fmla="*/ 3 w 5"/>
                <a:gd name="T7" fmla="*/ 6 h 7"/>
                <a:gd name="T8" fmla="*/ 4 w 5"/>
                <a:gd name="T9" fmla="*/ 6 h 7"/>
                <a:gd name="T10" fmla="*/ 4 w 5"/>
                <a:gd name="T11" fmla="*/ 6 h 7"/>
                <a:gd name="T12" fmla="*/ 4 w 5"/>
                <a:gd name="T13" fmla="*/ 5 h 7"/>
                <a:gd name="T14" fmla="*/ 4 w 5"/>
                <a:gd name="T15" fmla="*/ 4 h 7"/>
                <a:gd name="T16" fmla="*/ 4 w 5"/>
                <a:gd name="T17" fmla="*/ 3 h 7"/>
                <a:gd name="T18" fmla="*/ 5 w 5"/>
                <a:gd name="T19" fmla="*/ 2 h 7"/>
                <a:gd name="T20" fmla="*/ 5 w 5"/>
                <a:gd name="T21" fmla="*/ 1 h 7"/>
                <a:gd name="T22" fmla="*/ 2 w 5"/>
                <a:gd name="T23" fmla="*/ 0 h 7"/>
                <a:gd name="T24" fmla="*/ 1 w 5"/>
                <a:gd name="T25" fmla="*/ 3 h 7"/>
                <a:gd name="T26" fmla="*/ 0 w 5"/>
                <a:gd name="T27" fmla="*/ 7 h 7"/>
                <a:gd name="T28" fmla="*/ 0 w 5"/>
                <a:gd name="T29" fmla="*/ 7 h 7"/>
                <a:gd name="T30" fmla="*/ 1 w 5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7">
                  <a:moveTo>
                    <a:pt x="1" y="7"/>
                  </a:move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1" name="Freeform 1166"/>
            <p:cNvSpPr>
              <a:spLocks/>
            </p:cNvSpPr>
            <p:nvPr/>
          </p:nvSpPr>
          <p:spPr bwMode="auto">
            <a:xfrm>
              <a:off x="3085" y="2519"/>
              <a:ext cx="41" cy="45"/>
            </a:xfrm>
            <a:custGeom>
              <a:avLst/>
              <a:gdLst>
                <a:gd name="T0" fmla="*/ 28 w 43"/>
                <a:gd name="T1" fmla="*/ 6 h 47"/>
                <a:gd name="T2" fmla="*/ 17 w 43"/>
                <a:gd name="T3" fmla="*/ 12 h 47"/>
                <a:gd name="T4" fmla="*/ 7 w 43"/>
                <a:gd name="T5" fmla="*/ 8 h 47"/>
                <a:gd name="T6" fmla="*/ 7 w 43"/>
                <a:gd name="T7" fmla="*/ 10 h 47"/>
                <a:gd name="T8" fmla="*/ 6 w 43"/>
                <a:gd name="T9" fmla="*/ 10 h 47"/>
                <a:gd name="T10" fmla="*/ 6 w 43"/>
                <a:gd name="T11" fmla="*/ 16 h 47"/>
                <a:gd name="T12" fmla="*/ 6 w 43"/>
                <a:gd name="T13" fmla="*/ 20 h 47"/>
                <a:gd name="T14" fmla="*/ 5 w 43"/>
                <a:gd name="T15" fmla="*/ 22 h 47"/>
                <a:gd name="T16" fmla="*/ 5 w 43"/>
                <a:gd name="T17" fmla="*/ 23 h 47"/>
                <a:gd name="T18" fmla="*/ 4 w 43"/>
                <a:gd name="T19" fmla="*/ 27 h 47"/>
                <a:gd name="T20" fmla="*/ 4 w 43"/>
                <a:gd name="T21" fmla="*/ 28 h 47"/>
                <a:gd name="T22" fmla="*/ 4 w 43"/>
                <a:gd name="T23" fmla="*/ 29 h 47"/>
                <a:gd name="T24" fmla="*/ 3 w 43"/>
                <a:gd name="T25" fmla="*/ 30 h 47"/>
                <a:gd name="T26" fmla="*/ 3 w 43"/>
                <a:gd name="T27" fmla="*/ 31 h 47"/>
                <a:gd name="T28" fmla="*/ 2 w 43"/>
                <a:gd name="T29" fmla="*/ 32 h 47"/>
                <a:gd name="T30" fmla="*/ 2 w 43"/>
                <a:gd name="T31" fmla="*/ 34 h 47"/>
                <a:gd name="T32" fmla="*/ 2 w 43"/>
                <a:gd name="T33" fmla="*/ 36 h 47"/>
                <a:gd name="T34" fmla="*/ 1 w 43"/>
                <a:gd name="T35" fmla="*/ 38 h 47"/>
                <a:gd name="T36" fmla="*/ 1 w 43"/>
                <a:gd name="T37" fmla="*/ 41 h 47"/>
                <a:gd name="T38" fmla="*/ 0 w 43"/>
                <a:gd name="T39" fmla="*/ 44 h 47"/>
                <a:gd name="T40" fmla="*/ 2 w 43"/>
                <a:gd name="T41" fmla="*/ 45 h 47"/>
                <a:gd name="T42" fmla="*/ 4 w 43"/>
                <a:gd name="T43" fmla="*/ 46 h 47"/>
                <a:gd name="T44" fmla="*/ 5 w 43"/>
                <a:gd name="T45" fmla="*/ 46 h 47"/>
                <a:gd name="T46" fmla="*/ 6 w 43"/>
                <a:gd name="T47" fmla="*/ 47 h 47"/>
                <a:gd name="T48" fmla="*/ 7 w 43"/>
                <a:gd name="T49" fmla="*/ 47 h 47"/>
                <a:gd name="T50" fmla="*/ 8 w 43"/>
                <a:gd name="T51" fmla="*/ 47 h 47"/>
                <a:gd name="T52" fmla="*/ 8 w 43"/>
                <a:gd name="T53" fmla="*/ 47 h 47"/>
                <a:gd name="T54" fmla="*/ 14 w 43"/>
                <a:gd name="T55" fmla="*/ 44 h 47"/>
                <a:gd name="T56" fmla="*/ 15 w 43"/>
                <a:gd name="T57" fmla="*/ 43 h 47"/>
                <a:gd name="T58" fmla="*/ 15 w 43"/>
                <a:gd name="T59" fmla="*/ 43 h 47"/>
                <a:gd name="T60" fmla="*/ 27 w 43"/>
                <a:gd name="T61" fmla="*/ 35 h 47"/>
                <a:gd name="T62" fmla="*/ 22 w 43"/>
                <a:gd name="T63" fmla="*/ 26 h 47"/>
                <a:gd name="T64" fmla="*/ 33 w 43"/>
                <a:gd name="T65" fmla="*/ 15 h 47"/>
                <a:gd name="T66" fmla="*/ 41 w 43"/>
                <a:gd name="T67" fmla="*/ 13 h 47"/>
                <a:gd name="T68" fmla="*/ 42 w 43"/>
                <a:gd name="T69" fmla="*/ 12 h 47"/>
                <a:gd name="T70" fmla="*/ 43 w 43"/>
                <a:gd name="T71" fmla="*/ 12 h 47"/>
                <a:gd name="T72" fmla="*/ 43 w 43"/>
                <a:gd name="T73" fmla="*/ 10 h 47"/>
                <a:gd name="T74" fmla="*/ 42 w 43"/>
                <a:gd name="T75" fmla="*/ 7 h 47"/>
                <a:gd name="T76" fmla="*/ 42 w 43"/>
                <a:gd name="T77" fmla="*/ 5 h 47"/>
                <a:gd name="T78" fmla="*/ 41 w 43"/>
                <a:gd name="T79" fmla="*/ 1 h 47"/>
                <a:gd name="T80" fmla="*/ 41 w 43"/>
                <a:gd name="T8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47">
                  <a:moveTo>
                    <a:pt x="37" y="2"/>
                  </a:moveTo>
                  <a:cubicBezTo>
                    <a:pt x="30" y="6"/>
                    <a:pt x="29" y="6"/>
                    <a:pt x="28" y="6"/>
                  </a:cubicBezTo>
                  <a:cubicBezTo>
                    <a:pt x="26" y="6"/>
                    <a:pt x="21" y="9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3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6" y="18"/>
                    <a:pt x="6" y="19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5" y="21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2"/>
                  </a:cubicBezTo>
                  <a:cubicBezTo>
                    <a:pt x="3" y="32"/>
                    <a:pt x="3" y="32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4"/>
                    <a:pt x="2" y="34"/>
                  </a:cubicBezTo>
                  <a:cubicBezTo>
                    <a:pt x="2" y="34"/>
                    <a:pt x="2" y="34"/>
                    <a:pt x="2" y="35"/>
                  </a:cubicBezTo>
                  <a:cubicBezTo>
                    <a:pt x="2" y="35"/>
                    <a:pt x="2" y="36"/>
                    <a:pt x="2" y="36"/>
                  </a:cubicBezTo>
                  <a:cubicBezTo>
                    <a:pt x="2" y="36"/>
                    <a:pt x="2" y="37"/>
                    <a:pt x="1" y="37"/>
                  </a:cubicBezTo>
                  <a:cubicBezTo>
                    <a:pt x="1" y="37"/>
                    <a:pt x="1" y="38"/>
                    <a:pt x="1" y="38"/>
                  </a:cubicBezTo>
                  <a:cubicBezTo>
                    <a:pt x="1" y="39"/>
                    <a:pt x="1" y="39"/>
                    <a:pt x="1" y="40"/>
                  </a:cubicBezTo>
                  <a:cubicBezTo>
                    <a:pt x="1" y="40"/>
                    <a:pt x="1" y="41"/>
                    <a:pt x="1" y="41"/>
                  </a:cubicBezTo>
                  <a:cubicBezTo>
                    <a:pt x="1" y="42"/>
                    <a:pt x="1" y="42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1" y="44"/>
                    <a:pt x="1" y="44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1" y="47"/>
                    <a:pt x="13" y="45"/>
                    <a:pt x="14" y="44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5" y="44"/>
                    <a:pt x="15" y="44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7"/>
                    <a:pt x="22" y="37"/>
                    <a:pt x="24" y="37"/>
                  </a:cubicBezTo>
                  <a:cubicBezTo>
                    <a:pt x="25" y="37"/>
                    <a:pt x="26" y="37"/>
                    <a:pt x="27" y="35"/>
                  </a:cubicBezTo>
                  <a:cubicBezTo>
                    <a:pt x="27" y="35"/>
                    <a:pt x="28" y="34"/>
                    <a:pt x="29" y="33"/>
                  </a:cubicBezTo>
                  <a:cubicBezTo>
                    <a:pt x="28" y="31"/>
                    <a:pt x="23" y="27"/>
                    <a:pt x="22" y="26"/>
                  </a:cubicBezTo>
                  <a:cubicBezTo>
                    <a:pt x="20" y="26"/>
                    <a:pt x="20" y="24"/>
                    <a:pt x="20" y="23"/>
                  </a:cubicBezTo>
                  <a:cubicBezTo>
                    <a:pt x="20" y="20"/>
                    <a:pt x="26" y="16"/>
                    <a:pt x="33" y="15"/>
                  </a:cubicBezTo>
                  <a:cubicBezTo>
                    <a:pt x="38" y="15"/>
                    <a:pt x="39" y="14"/>
                    <a:pt x="40" y="13"/>
                  </a:cubicBezTo>
                  <a:cubicBezTo>
                    <a:pt x="40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3" y="12"/>
                    <a:pt x="43" y="12"/>
                  </a:cubicBezTo>
                  <a:cubicBezTo>
                    <a:pt x="43" y="12"/>
                    <a:pt x="43" y="11"/>
                    <a:pt x="43" y="11"/>
                  </a:cubicBezTo>
                  <a:cubicBezTo>
                    <a:pt x="43" y="11"/>
                    <a:pt x="43" y="10"/>
                    <a:pt x="43" y="10"/>
                  </a:cubicBezTo>
                  <a:cubicBezTo>
                    <a:pt x="43" y="9"/>
                    <a:pt x="43" y="9"/>
                    <a:pt x="42" y="8"/>
                  </a:cubicBezTo>
                  <a:cubicBezTo>
                    <a:pt x="42" y="8"/>
                    <a:pt x="42" y="7"/>
                    <a:pt x="42" y="7"/>
                  </a:cubicBezTo>
                  <a:cubicBezTo>
                    <a:pt x="42" y="7"/>
                    <a:pt x="42" y="6"/>
                    <a:pt x="42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4"/>
                    <a:pt x="41" y="4"/>
                    <a:pt x="41" y="3"/>
                  </a:cubicBezTo>
                  <a:cubicBezTo>
                    <a:pt x="41" y="2"/>
                    <a:pt x="41" y="2"/>
                    <a:pt x="41" y="1"/>
                  </a:cubicBezTo>
                  <a:cubicBezTo>
                    <a:pt x="41" y="1"/>
                    <a:pt x="41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1"/>
                    <a:pt x="38" y="1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2" name="Freeform 1167"/>
            <p:cNvSpPr>
              <a:spLocks/>
            </p:cNvSpPr>
            <p:nvPr/>
          </p:nvSpPr>
          <p:spPr bwMode="auto">
            <a:xfrm>
              <a:off x="3141" y="2388"/>
              <a:ext cx="66" cy="30"/>
            </a:xfrm>
            <a:custGeom>
              <a:avLst/>
              <a:gdLst>
                <a:gd name="T0" fmla="*/ 15 w 69"/>
                <a:gd name="T1" fmla="*/ 10 h 31"/>
                <a:gd name="T2" fmla="*/ 17 w 69"/>
                <a:gd name="T3" fmla="*/ 15 h 31"/>
                <a:gd name="T4" fmla="*/ 19 w 69"/>
                <a:gd name="T5" fmla="*/ 22 h 31"/>
                <a:gd name="T6" fmla="*/ 18 w 69"/>
                <a:gd name="T7" fmla="*/ 24 h 31"/>
                <a:gd name="T8" fmla="*/ 21 w 69"/>
                <a:gd name="T9" fmla="*/ 24 h 31"/>
                <a:gd name="T10" fmla="*/ 25 w 69"/>
                <a:gd name="T11" fmla="*/ 23 h 31"/>
                <a:gd name="T12" fmla="*/ 28 w 69"/>
                <a:gd name="T13" fmla="*/ 23 h 31"/>
                <a:gd name="T14" fmla="*/ 31 w 69"/>
                <a:gd name="T15" fmla="*/ 24 h 31"/>
                <a:gd name="T16" fmla="*/ 34 w 69"/>
                <a:gd name="T17" fmla="*/ 28 h 31"/>
                <a:gd name="T18" fmla="*/ 34 w 69"/>
                <a:gd name="T19" fmla="*/ 28 h 31"/>
                <a:gd name="T20" fmla="*/ 35 w 69"/>
                <a:gd name="T21" fmla="*/ 30 h 31"/>
                <a:gd name="T22" fmla="*/ 36 w 69"/>
                <a:gd name="T23" fmla="*/ 30 h 31"/>
                <a:gd name="T24" fmla="*/ 39 w 69"/>
                <a:gd name="T25" fmla="*/ 29 h 31"/>
                <a:gd name="T26" fmla="*/ 46 w 69"/>
                <a:gd name="T27" fmla="*/ 28 h 31"/>
                <a:gd name="T28" fmla="*/ 49 w 69"/>
                <a:gd name="T29" fmla="*/ 28 h 31"/>
                <a:gd name="T30" fmla="*/ 50 w 69"/>
                <a:gd name="T31" fmla="*/ 28 h 31"/>
                <a:gd name="T32" fmla="*/ 53 w 69"/>
                <a:gd name="T33" fmla="*/ 28 h 31"/>
                <a:gd name="T34" fmla="*/ 54 w 69"/>
                <a:gd name="T35" fmla="*/ 28 h 31"/>
                <a:gd name="T36" fmla="*/ 57 w 69"/>
                <a:gd name="T37" fmla="*/ 26 h 31"/>
                <a:gd name="T38" fmla="*/ 64 w 69"/>
                <a:gd name="T39" fmla="*/ 29 h 31"/>
                <a:gd name="T40" fmla="*/ 68 w 69"/>
                <a:gd name="T41" fmla="*/ 31 h 31"/>
                <a:gd name="T42" fmla="*/ 69 w 69"/>
                <a:gd name="T43" fmla="*/ 30 h 31"/>
                <a:gd name="T44" fmla="*/ 69 w 69"/>
                <a:gd name="T45" fmla="*/ 30 h 31"/>
                <a:gd name="T46" fmla="*/ 66 w 69"/>
                <a:gd name="T47" fmla="*/ 28 h 31"/>
                <a:gd name="T48" fmla="*/ 66 w 69"/>
                <a:gd name="T49" fmla="*/ 27 h 31"/>
                <a:gd name="T50" fmla="*/ 66 w 69"/>
                <a:gd name="T51" fmla="*/ 26 h 31"/>
                <a:gd name="T52" fmla="*/ 66 w 69"/>
                <a:gd name="T53" fmla="*/ 25 h 31"/>
                <a:gd name="T54" fmla="*/ 66 w 69"/>
                <a:gd name="T55" fmla="*/ 25 h 31"/>
                <a:gd name="T56" fmla="*/ 67 w 69"/>
                <a:gd name="T57" fmla="*/ 24 h 31"/>
                <a:gd name="T58" fmla="*/ 67 w 69"/>
                <a:gd name="T59" fmla="*/ 24 h 31"/>
                <a:gd name="T60" fmla="*/ 67 w 69"/>
                <a:gd name="T61" fmla="*/ 23 h 31"/>
                <a:gd name="T62" fmla="*/ 67 w 69"/>
                <a:gd name="T63" fmla="*/ 23 h 31"/>
                <a:gd name="T64" fmla="*/ 67 w 69"/>
                <a:gd name="T65" fmla="*/ 23 h 31"/>
                <a:gd name="T66" fmla="*/ 64 w 69"/>
                <a:gd name="T67" fmla="*/ 21 h 31"/>
                <a:gd name="T68" fmla="*/ 63 w 69"/>
                <a:gd name="T69" fmla="*/ 21 h 31"/>
                <a:gd name="T70" fmla="*/ 60 w 69"/>
                <a:gd name="T71" fmla="*/ 16 h 31"/>
                <a:gd name="T72" fmla="*/ 59 w 69"/>
                <a:gd name="T73" fmla="*/ 14 h 31"/>
                <a:gd name="T74" fmla="*/ 57 w 69"/>
                <a:gd name="T75" fmla="*/ 13 h 31"/>
                <a:gd name="T76" fmla="*/ 56 w 69"/>
                <a:gd name="T77" fmla="*/ 12 h 31"/>
                <a:gd name="T78" fmla="*/ 46 w 69"/>
                <a:gd name="T79" fmla="*/ 14 h 31"/>
                <a:gd name="T80" fmla="*/ 44 w 69"/>
                <a:gd name="T81" fmla="*/ 14 h 31"/>
                <a:gd name="T82" fmla="*/ 39 w 69"/>
                <a:gd name="T83" fmla="*/ 12 h 31"/>
                <a:gd name="T84" fmla="*/ 39 w 69"/>
                <a:gd name="T85" fmla="*/ 11 h 31"/>
                <a:gd name="T86" fmla="*/ 37 w 69"/>
                <a:gd name="T87" fmla="*/ 10 h 31"/>
                <a:gd name="T88" fmla="*/ 30 w 69"/>
                <a:gd name="T89" fmla="*/ 7 h 31"/>
                <a:gd name="T90" fmla="*/ 29 w 69"/>
                <a:gd name="T91" fmla="*/ 5 h 31"/>
                <a:gd name="T92" fmla="*/ 27 w 69"/>
                <a:gd name="T93" fmla="*/ 5 h 31"/>
                <a:gd name="T94" fmla="*/ 23 w 69"/>
                <a:gd name="T95" fmla="*/ 5 h 31"/>
                <a:gd name="T96" fmla="*/ 19 w 69"/>
                <a:gd name="T97" fmla="*/ 5 h 31"/>
                <a:gd name="T98" fmla="*/ 12 w 69"/>
                <a:gd name="T99" fmla="*/ 4 h 31"/>
                <a:gd name="T100" fmla="*/ 1 w 69"/>
                <a:gd name="T101" fmla="*/ 0 h 31"/>
                <a:gd name="T102" fmla="*/ 0 w 69"/>
                <a:gd name="T103" fmla="*/ 0 h 31"/>
                <a:gd name="T104" fmla="*/ 3 w 69"/>
                <a:gd name="T105" fmla="*/ 1 h 31"/>
                <a:gd name="T106" fmla="*/ 15 w 69"/>
                <a:gd name="T107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" h="31">
                  <a:moveTo>
                    <a:pt x="15" y="10"/>
                  </a:moveTo>
                  <a:cubicBezTo>
                    <a:pt x="15" y="13"/>
                    <a:pt x="16" y="14"/>
                    <a:pt x="17" y="15"/>
                  </a:cubicBezTo>
                  <a:cubicBezTo>
                    <a:pt x="19" y="16"/>
                    <a:pt x="20" y="18"/>
                    <a:pt x="19" y="22"/>
                  </a:cubicBezTo>
                  <a:cubicBezTo>
                    <a:pt x="19" y="23"/>
                    <a:pt x="19" y="23"/>
                    <a:pt x="18" y="24"/>
                  </a:cubicBezTo>
                  <a:cubicBezTo>
                    <a:pt x="19" y="24"/>
                    <a:pt x="20" y="24"/>
                    <a:pt x="21" y="24"/>
                  </a:cubicBezTo>
                  <a:cubicBezTo>
                    <a:pt x="24" y="24"/>
                    <a:pt x="25" y="24"/>
                    <a:pt x="25" y="23"/>
                  </a:cubicBezTo>
                  <a:cubicBezTo>
                    <a:pt x="26" y="23"/>
                    <a:pt x="27" y="23"/>
                    <a:pt x="28" y="23"/>
                  </a:cubicBezTo>
                  <a:cubicBezTo>
                    <a:pt x="29" y="23"/>
                    <a:pt x="30" y="23"/>
                    <a:pt x="31" y="24"/>
                  </a:cubicBezTo>
                  <a:cubicBezTo>
                    <a:pt x="32" y="25"/>
                    <a:pt x="33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9"/>
                    <a:pt x="35" y="29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0"/>
                    <a:pt x="38" y="30"/>
                    <a:pt x="39" y="29"/>
                  </a:cubicBezTo>
                  <a:cubicBezTo>
                    <a:pt x="41" y="29"/>
                    <a:pt x="43" y="28"/>
                    <a:pt x="46" y="28"/>
                  </a:cubicBezTo>
                  <a:cubicBezTo>
                    <a:pt x="47" y="28"/>
                    <a:pt x="48" y="28"/>
                    <a:pt x="49" y="28"/>
                  </a:cubicBezTo>
                  <a:cubicBezTo>
                    <a:pt x="49" y="28"/>
                    <a:pt x="49" y="28"/>
                    <a:pt x="50" y="28"/>
                  </a:cubicBezTo>
                  <a:cubicBezTo>
                    <a:pt x="51" y="28"/>
                    <a:pt x="52" y="28"/>
                    <a:pt x="53" y="28"/>
                  </a:cubicBezTo>
                  <a:cubicBezTo>
                    <a:pt x="53" y="28"/>
                    <a:pt x="53" y="28"/>
                    <a:pt x="54" y="28"/>
                  </a:cubicBezTo>
                  <a:cubicBezTo>
                    <a:pt x="54" y="27"/>
                    <a:pt x="55" y="26"/>
                    <a:pt x="57" y="26"/>
                  </a:cubicBezTo>
                  <a:cubicBezTo>
                    <a:pt x="59" y="26"/>
                    <a:pt x="63" y="28"/>
                    <a:pt x="64" y="29"/>
                  </a:cubicBezTo>
                  <a:cubicBezTo>
                    <a:pt x="65" y="30"/>
                    <a:pt x="67" y="31"/>
                    <a:pt x="68" y="31"/>
                  </a:cubicBezTo>
                  <a:cubicBezTo>
                    <a:pt x="69" y="31"/>
                    <a:pt x="69" y="31"/>
                    <a:pt x="69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8" y="29"/>
                    <a:pt x="67" y="29"/>
                    <a:pt x="66" y="28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66" y="26"/>
                    <a:pt x="66" y="26"/>
                  </a:cubicBezTo>
                  <a:cubicBezTo>
                    <a:pt x="66" y="26"/>
                    <a:pt x="66" y="26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6" y="22"/>
                    <a:pt x="64" y="21"/>
                    <a:pt x="64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1" y="21"/>
                    <a:pt x="61" y="19"/>
                    <a:pt x="60" y="16"/>
                  </a:cubicBezTo>
                  <a:cubicBezTo>
                    <a:pt x="60" y="16"/>
                    <a:pt x="60" y="14"/>
                    <a:pt x="59" y="14"/>
                  </a:cubicBezTo>
                  <a:cubicBezTo>
                    <a:pt x="58" y="14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7" y="12"/>
                    <a:pt x="46" y="13"/>
                    <a:pt x="46" y="14"/>
                  </a:cubicBezTo>
                  <a:cubicBezTo>
                    <a:pt x="45" y="14"/>
                    <a:pt x="44" y="14"/>
                    <a:pt x="44" y="14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9" y="12"/>
                    <a:pt x="39" y="12"/>
                    <a:pt x="39" y="11"/>
                  </a:cubicBezTo>
                  <a:cubicBezTo>
                    <a:pt x="38" y="11"/>
                    <a:pt x="38" y="10"/>
                    <a:pt x="37" y="10"/>
                  </a:cubicBezTo>
                  <a:cubicBezTo>
                    <a:pt x="35" y="10"/>
                    <a:pt x="32" y="9"/>
                    <a:pt x="30" y="7"/>
                  </a:cubicBezTo>
                  <a:cubicBezTo>
                    <a:pt x="30" y="6"/>
                    <a:pt x="29" y="6"/>
                    <a:pt x="29" y="5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5"/>
                    <a:pt x="25" y="5"/>
                    <a:pt x="23" y="5"/>
                  </a:cubicBezTo>
                  <a:cubicBezTo>
                    <a:pt x="22" y="5"/>
                    <a:pt x="20" y="5"/>
                    <a:pt x="19" y="5"/>
                  </a:cubicBezTo>
                  <a:cubicBezTo>
                    <a:pt x="15" y="5"/>
                    <a:pt x="13" y="5"/>
                    <a:pt x="12" y="4"/>
                  </a:cubicBezTo>
                  <a:cubicBezTo>
                    <a:pt x="9" y="2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8" y="3"/>
                    <a:pt x="13" y="4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3" name="Freeform 1169"/>
            <p:cNvSpPr>
              <a:spLocks/>
            </p:cNvSpPr>
            <p:nvPr/>
          </p:nvSpPr>
          <p:spPr bwMode="auto">
            <a:xfrm>
              <a:off x="3082" y="2533"/>
              <a:ext cx="224" cy="179"/>
            </a:xfrm>
            <a:custGeom>
              <a:avLst/>
              <a:gdLst>
                <a:gd name="T0" fmla="*/ 124 w 234"/>
                <a:gd name="T1" fmla="*/ 38 h 186"/>
                <a:gd name="T2" fmla="*/ 121 w 234"/>
                <a:gd name="T3" fmla="*/ 38 h 186"/>
                <a:gd name="T4" fmla="*/ 79 w 234"/>
                <a:gd name="T5" fmla="*/ 13 h 186"/>
                <a:gd name="T6" fmla="*/ 60 w 234"/>
                <a:gd name="T7" fmla="*/ 2 h 186"/>
                <a:gd name="T8" fmla="*/ 55 w 234"/>
                <a:gd name="T9" fmla="*/ 0 h 186"/>
                <a:gd name="T10" fmla="*/ 51 w 234"/>
                <a:gd name="T11" fmla="*/ 1 h 186"/>
                <a:gd name="T12" fmla="*/ 45 w 234"/>
                <a:gd name="T13" fmla="*/ 2 h 186"/>
                <a:gd name="T14" fmla="*/ 36 w 234"/>
                <a:gd name="T15" fmla="*/ 18 h 186"/>
                <a:gd name="T16" fmla="*/ 27 w 234"/>
                <a:gd name="T17" fmla="*/ 26 h 186"/>
                <a:gd name="T18" fmla="*/ 22 w 234"/>
                <a:gd name="T19" fmla="*/ 30 h 186"/>
                <a:gd name="T20" fmla="*/ 20 w 234"/>
                <a:gd name="T21" fmla="*/ 32 h 186"/>
                <a:gd name="T22" fmla="*/ 13 w 234"/>
                <a:gd name="T23" fmla="*/ 36 h 186"/>
                <a:gd name="T24" fmla="*/ 11 w 234"/>
                <a:gd name="T25" fmla="*/ 36 h 186"/>
                <a:gd name="T26" fmla="*/ 10 w 234"/>
                <a:gd name="T27" fmla="*/ 36 h 186"/>
                <a:gd name="T28" fmla="*/ 9 w 234"/>
                <a:gd name="T29" fmla="*/ 36 h 186"/>
                <a:gd name="T30" fmla="*/ 7 w 234"/>
                <a:gd name="T31" fmla="*/ 35 h 186"/>
                <a:gd name="T32" fmla="*/ 5 w 234"/>
                <a:gd name="T33" fmla="*/ 34 h 186"/>
                <a:gd name="T34" fmla="*/ 3 w 234"/>
                <a:gd name="T35" fmla="*/ 33 h 186"/>
                <a:gd name="T36" fmla="*/ 1 w 234"/>
                <a:gd name="T37" fmla="*/ 33 h 186"/>
                <a:gd name="T38" fmla="*/ 1 w 234"/>
                <a:gd name="T39" fmla="*/ 47 h 186"/>
                <a:gd name="T40" fmla="*/ 28 w 234"/>
                <a:gd name="T41" fmla="*/ 85 h 186"/>
                <a:gd name="T42" fmla="*/ 46 w 234"/>
                <a:gd name="T43" fmla="*/ 108 h 186"/>
                <a:gd name="T44" fmla="*/ 58 w 234"/>
                <a:gd name="T45" fmla="*/ 140 h 186"/>
                <a:gd name="T46" fmla="*/ 85 w 234"/>
                <a:gd name="T47" fmla="*/ 179 h 186"/>
                <a:gd name="T48" fmla="*/ 89 w 234"/>
                <a:gd name="T49" fmla="*/ 186 h 186"/>
                <a:gd name="T50" fmla="*/ 91 w 234"/>
                <a:gd name="T51" fmla="*/ 185 h 186"/>
                <a:gd name="T52" fmla="*/ 97 w 234"/>
                <a:gd name="T53" fmla="*/ 174 h 186"/>
                <a:gd name="T54" fmla="*/ 109 w 234"/>
                <a:gd name="T55" fmla="*/ 175 h 186"/>
                <a:gd name="T56" fmla="*/ 136 w 234"/>
                <a:gd name="T57" fmla="*/ 179 h 186"/>
                <a:gd name="T58" fmla="*/ 159 w 234"/>
                <a:gd name="T59" fmla="*/ 161 h 186"/>
                <a:gd name="T60" fmla="*/ 193 w 234"/>
                <a:gd name="T61" fmla="*/ 156 h 186"/>
                <a:gd name="T62" fmla="*/ 222 w 234"/>
                <a:gd name="T63" fmla="*/ 147 h 186"/>
                <a:gd name="T64" fmla="*/ 226 w 234"/>
                <a:gd name="T65" fmla="*/ 145 h 186"/>
                <a:gd name="T66" fmla="*/ 232 w 234"/>
                <a:gd name="T67" fmla="*/ 129 h 186"/>
                <a:gd name="T68" fmla="*/ 230 w 234"/>
                <a:gd name="T69" fmla="*/ 117 h 186"/>
                <a:gd name="T70" fmla="*/ 229 w 234"/>
                <a:gd name="T71" fmla="*/ 117 h 186"/>
                <a:gd name="T72" fmla="*/ 227 w 234"/>
                <a:gd name="T73" fmla="*/ 117 h 186"/>
                <a:gd name="T74" fmla="*/ 225 w 234"/>
                <a:gd name="T75" fmla="*/ 117 h 186"/>
                <a:gd name="T76" fmla="*/ 211 w 234"/>
                <a:gd name="T77" fmla="*/ 115 h 186"/>
                <a:gd name="T78" fmla="*/ 207 w 234"/>
                <a:gd name="T79" fmla="*/ 115 h 186"/>
                <a:gd name="T80" fmla="*/ 200 w 234"/>
                <a:gd name="T81" fmla="*/ 113 h 186"/>
                <a:gd name="T82" fmla="*/ 198 w 234"/>
                <a:gd name="T83" fmla="*/ 111 h 186"/>
                <a:gd name="T84" fmla="*/ 195 w 234"/>
                <a:gd name="T85" fmla="*/ 109 h 186"/>
                <a:gd name="T86" fmla="*/ 193 w 234"/>
                <a:gd name="T87" fmla="*/ 106 h 186"/>
                <a:gd name="T88" fmla="*/ 192 w 234"/>
                <a:gd name="T89" fmla="*/ 103 h 186"/>
                <a:gd name="T90" fmla="*/ 187 w 234"/>
                <a:gd name="T91" fmla="*/ 95 h 186"/>
                <a:gd name="T92" fmla="*/ 185 w 234"/>
                <a:gd name="T93" fmla="*/ 94 h 186"/>
                <a:gd name="T94" fmla="*/ 183 w 234"/>
                <a:gd name="T95" fmla="*/ 94 h 186"/>
                <a:gd name="T96" fmla="*/ 181 w 234"/>
                <a:gd name="T97" fmla="*/ 92 h 186"/>
                <a:gd name="T98" fmla="*/ 179 w 234"/>
                <a:gd name="T99" fmla="*/ 90 h 186"/>
                <a:gd name="T100" fmla="*/ 177 w 234"/>
                <a:gd name="T101" fmla="*/ 87 h 186"/>
                <a:gd name="T102" fmla="*/ 167 w 234"/>
                <a:gd name="T103" fmla="*/ 63 h 186"/>
                <a:gd name="T104" fmla="*/ 154 w 234"/>
                <a:gd name="T105" fmla="*/ 46 h 186"/>
                <a:gd name="T106" fmla="*/ 132 w 234"/>
                <a:gd name="T107" fmla="*/ 3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4" h="186">
                  <a:moveTo>
                    <a:pt x="132" y="39"/>
                  </a:moveTo>
                  <a:cubicBezTo>
                    <a:pt x="129" y="39"/>
                    <a:pt x="126" y="39"/>
                    <a:pt x="125" y="38"/>
                  </a:cubicBezTo>
                  <a:cubicBezTo>
                    <a:pt x="125" y="38"/>
                    <a:pt x="125" y="38"/>
                    <a:pt x="124" y="38"/>
                  </a:cubicBezTo>
                  <a:cubicBezTo>
                    <a:pt x="124" y="38"/>
                    <a:pt x="123" y="38"/>
                    <a:pt x="122" y="38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1" y="38"/>
                    <a:pt x="120" y="38"/>
                    <a:pt x="120" y="38"/>
                  </a:cubicBezTo>
                  <a:cubicBezTo>
                    <a:pt x="117" y="38"/>
                    <a:pt x="110" y="37"/>
                    <a:pt x="106" y="33"/>
                  </a:cubicBezTo>
                  <a:cubicBezTo>
                    <a:pt x="101" y="29"/>
                    <a:pt x="82" y="15"/>
                    <a:pt x="79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6" y="12"/>
                    <a:pt x="74" y="11"/>
                    <a:pt x="72" y="9"/>
                  </a:cubicBezTo>
                  <a:cubicBezTo>
                    <a:pt x="69" y="7"/>
                    <a:pt x="63" y="3"/>
                    <a:pt x="60" y="2"/>
                  </a:cubicBezTo>
                  <a:cubicBezTo>
                    <a:pt x="59" y="1"/>
                    <a:pt x="58" y="1"/>
                    <a:pt x="57" y="1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3" y="0"/>
                    <a:pt x="52" y="1"/>
                  </a:cubicBezTo>
                  <a:cubicBezTo>
                    <a:pt x="52" y="1"/>
                    <a:pt x="52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7" y="1"/>
                    <a:pt x="46" y="1"/>
                    <a:pt x="45" y="2"/>
                  </a:cubicBezTo>
                  <a:cubicBezTo>
                    <a:pt x="44" y="3"/>
                    <a:pt x="42" y="4"/>
                    <a:pt x="37" y="4"/>
                  </a:cubicBezTo>
                  <a:cubicBezTo>
                    <a:pt x="31" y="4"/>
                    <a:pt x="28" y="7"/>
                    <a:pt x="27" y="8"/>
                  </a:cubicBezTo>
                  <a:cubicBezTo>
                    <a:pt x="30" y="10"/>
                    <a:pt x="36" y="15"/>
                    <a:pt x="36" y="18"/>
                  </a:cubicBezTo>
                  <a:cubicBezTo>
                    <a:pt x="36" y="19"/>
                    <a:pt x="36" y="20"/>
                    <a:pt x="35" y="21"/>
                  </a:cubicBezTo>
                  <a:cubicBezTo>
                    <a:pt x="34" y="21"/>
                    <a:pt x="34" y="22"/>
                    <a:pt x="33" y="23"/>
                  </a:cubicBezTo>
                  <a:cubicBezTo>
                    <a:pt x="32" y="24"/>
                    <a:pt x="30" y="26"/>
                    <a:pt x="27" y="26"/>
                  </a:cubicBezTo>
                  <a:cubicBezTo>
                    <a:pt x="22" y="26"/>
                    <a:pt x="22" y="27"/>
                    <a:pt x="22" y="28"/>
                  </a:cubicBezTo>
                  <a:cubicBezTo>
                    <a:pt x="22" y="28"/>
                    <a:pt x="22" y="29"/>
                    <a:pt x="22" y="29"/>
                  </a:cubicBezTo>
                  <a:cubicBezTo>
                    <a:pt x="22" y="29"/>
                    <a:pt x="22" y="29"/>
                    <a:pt x="22" y="30"/>
                  </a:cubicBezTo>
                  <a:cubicBezTo>
                    <a:pt x="21" y="30"/>
                    <a:pt x="21" y="30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7" y="35"/>
                    <a:pt x="15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6"/>
                    <a:pt x="8" y="35"/>
                    <a:pt x="8" y="35"/>
                  </a:cubicBezTo>
                  <a:cubicBezTo>
                    <a:pt x="8" y="35"/>
                    <a:pt x="7" y="35"/>
                    <a:pt x="7" y="35"/>
                  </a:cubicBezTo>
                  <a:cubicBezTo>
                    <a:pt x="7" y="35"/>
                    <a:pt x="7" y="35"/>
                    <a:pt x="6" y="35"/>
                  </a:cubicBezTo>
                  <a:cubicBezTo>
                    <a:pt x="6" y="35"/>
                    <a:pt x="6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4"/>
                    <a:pt x="4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32"/>
                    <a:pt x="1" y="32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7"/>
                    <a:pt x="1" y="38"/>
                    <a:pt x="1" y="40"/>
                  </a:cubicBezTo>
                  <a:cubicBezTo>
                    <a:pt x="1" y="42"/>
                    <a:pt x="1" y="46"/>
                    <a:pt x="1" y="47"/>
                  </a:cubicBezTo>
                  <a:cubicBezTo>
                    <a:pt x="3" y="47"/>
                    <a:pt x="4" y="49"/>
                    <a:pt x="6" y="51"/>
                  </a:cubicBezTo>
                  <a:cubicBezTo>
                    <a:pt x="7" y="53"/>
                    <a:pt x="9" y="56"/>
                    <a:pt x="11" y="58"/>
                  </a:cubicBezTo>
                  <a:cubicBezTo>
                    <a:pt x="16" y="63"/>
                    <a:pt x="28" y="80"/>
                    <a:pt x="28" y="85"/>
                  </a:cubicBezTo>
                  <a:cubicBezTo>
                    <a:pt x="28" y="87"/>
                    <a:pt x="29" y="91"/>
                    <a:pt x="36" y="96"/>
                  </a:cubicBezTo>
                  <a:cubicBezTo>
                    <a:pt x="40" y="99"/>
                    <a:pt x="42" y="102"/>
                    <a:pt x="43" y="105"/>
                  </a:cubicBezTo>
                  <a:cubicBezTo>
                    <a:pt x="44" y="106"/>
                    <a:pt x="45" y="108"/>
                    <a:pt x="46" y="108"/>
                  </a:cubicBezTo>
                  <a:cubicBezTo>
                    <a:pt x="49" y="111"/>
                    <a:pt x="49" y="115"/>
                    <a:pt x="49" y="119"/>
                  </a:cubicBezTo>
                  <a:cubicBezTo>
                    <a:pt x="49" y="120"/>
                    <a:pt x="49" y="121"/>
                    <a:pt x="49" y="123"/>
                  </a:cubicBezTo>
                  <a:cubicBezTo>
                    <a:pt x="50" y="129"/>
                    <a:pt x="52" y="137"/>
                    <a:pt x="58" y="140"/>
                  </a:cubicBezTo>
                  <a:cubicBezTo>
                    <a:pt x="65" y="144"/>
                    <a:pt x="69" y="149"/>
                    <a:pt x="71" y="156"/>
                  </a:cubicBezTo>
                  <a:cubicBezTo>
                    <a:pt x="74" y="163"/>
                    <a:pt x="78" y="169"/>
                    <a:pt x="81" y="172"/>
                  </a:cubicBezTo>
                  <a:cubicBezTo>
                    <a:pt x="84" y="175"/>
                    <a:pt x="84" y="177"/>
                    <a:pt x="85" y="179"/>
                  </a:cubicBezTo>
                  <a:cubicBezTo>
                    <a:pt x="85" y="180"/>
                    <a:pt x="85" y="180"/>
                    <a:pt x="85" y="181"/>
                  </a:cubicBezTo>
                  <a:cubicBezTo>
                    <a:pt x="86" y="182"/>
                    <a:pt x="87" y="184"/>
                    <a:pt x="88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9" y="186"/>
                    <a:pt x="90" y="186"/>
                    <a:pt x="90" y="185"/>
                  </a:cubicBezTo>
                  <a:cubicBezTo>
                    <a:pt x="90" y="185"/>
                    <a:pt x="90" y="185"/>
                    <a:pt x="90" y="185"/>
                  </a:cubicBezTo>
                  <a:cubicBezTo>
                    <a:pt x="90" y="185"/>
                    <a:pt x="91" y="185"/>
                    <a:pt x="91" y="185"/>
                  </a:cubicBezTo>
                  <a:cubicBezTo>
                    <a:pt x="91" y="185"/>
                    <a:pt x="91" y="184"/>
                    <a:pt x="90" y="184"/>
                  </a:cubicBezTo>
                  <a:cubicBezTo>
                    <a:pt x="90" y="182"/>
                    <a:pt x="90" y="180"/>
                    <a:pt x="91" y="179"/>
                  </a:cubicBezTo>
                  <a:cubicBezTo>
                    <a:pt x="92" y="177"/>
                    <a:pt x="94" y="175"/>
                    <a:pt x="97" y="174"/>
                  </a:cubicBezTo>
                  <a:cubicBezTo>
                    <a:pt x="98" y="173"/>
                    <a:pt x="99" y="174"/>
                    <a:pt x="101" y="174"/>
                  </a:cubicBezTo>
                  <a:cubicBezTo>
                    <a:pt x="102" y="175"/>
                    <a:pt x="103" y="175"/>
                    <a:pt x="105" y="175"/>
                  </a:cubicBezTo>
                  <a:cubicBezTo>
                    <a:pt x="106" y="175"/>
                    <a:pt x="107" y="175"/>
                    <a:pt x="109" y="175"/>
                  </a:cubicBezTo>
                  <a:cubicBezTo>
                    <a:pt x="109" y="175"/>
                    <a:pt x="118" y="175"/>
                    <a:pt x="120" y="177"/>
                  </a:cubicBezTo>
                  <a:cubicBezTo>
                    <a:pt x="121" y="177"/>
                    <a:pt x="123" y="177"/>
                    <a:pt x="125" y="177"/>
                  </a:cubicBezTo>
                  <a:cubicBezTo>
                    <a:pt x="130" y="177"/>
                    <a:pt x="134" y="178"/>
                    <a:pt x="136" y="179"/>
                  </a:cubicBezTo>
                  <a:cubicBezTo>
                    <a:pt x="137" y="180"/>
                    <a:pt x="138" y="180"/>
                    <a:pt x="138" y="180"/>
                  </a:cubicBezTo>
                  <a:cubicBezTo>
                    <a:pt x="140" y="180"/>
                    <a:pt x="141" y="178"/>
                    <a:pt x="141" y="177"/>
                  </a:cubicBezTo>
                  <a:cubicBezTo>
                    <a:pt x="143" y="172"/>
                    <a:pt x="158" y="162"/>
                    <a:pt x="159" y="161"/>
                  </a:cubicBezTo>
                  <a:cubicBezTo>
                    <a:pt x="161" y="160"/>
                    <a:pt x="163" y="160"/>
                    <a:pt x="169" y="160"/>
                  </a:cubicBezTo>
                  <a:cubicBezTo>
                    <a:pt x="174" y="160"/>
                    <a:pt x="179" y="160"/>
                    <a:pt x="182" y="160"/>
                  </a:cubicBezTo>
                  <a:cubicBezTo>
                    <a:pt x="184" y="159"/>
                    <a:pt x="187" y="158"/>
                    <a:pt x="193" y="156"/>
                  </a:cubicBezTo>
                  <a:cubicBezTo>
                    <a:pt x="195" y="156"/>
                    <a:pt x="196" y="155"/>
                    <a:pt x="198" y="155"/>
                  </a:cubicBezTo>
                  <a:cubicBezTo>
                    <a:pt x="207" y="152"/>
                    <a:pt x="217" y="149"/>
                    <a:pt x="222" y="147"/>
                  </a:cubicBezTo>
                  <a:cubicBezTo>
                    <a:pt x="222" y="147"/>
                    <a:pt x="222" y="147"/>
                    <a:pt x="222" y="147"/>
                  </a:cubicBezTo>
                  <a:cubicBezTo>
                    <a:pt x="223" y="146"/>
                    <a:pt x="224" y="146"/>
                    <a:pt x="224" y="146"/>
                  </a:cubicBezTo>
                  <a:cubicBezTo>
                    <a:pt x="224" y="146"/>
                    <a:pt x="225" y="146"/>
                    <a:pt x="225" y="146"/>
                  </a:cubicBezTo>
                  <a:cubicBezTo>
                    <a:pt x="225" y="146"/>
                    <a:pt x="225" y="146"/>
                    <a:pt x="226" y="145"/>
                  </a:cubicBezTo>
                  <a:cubicBezTo>
                    <a:pt x="226" y="145"/>
                    <a:pt x="226" y="145"/>
                    <a:pt x="226" y="145"/>
                  </a:cubicBezTo>
                  <a:cubicBezTo>
                    <a:pt x="226" y="145"/>
                    <a:pt x="227" y="145"/>
                    <a:pt x="227" y="145"/>
                  </a:cubicBezTo>
                  <a:cubicBezTo>
                    <a:pt x="228" y="144"/>
                    <a:pt x="230" y="135"/>
                    <a:pt x="232" y="129"/>
                  </a:cubicBezTo>
                  <a:cubicBezTo>
                    <a:pt x="233" y="127"/>
                    <a:pt x="233" y="126"/>
                    <a:pt x="233" y="125"/>
                  </a:cubicBezTo>
                  <a:cubicBezTo>
                    <a:pt x="234" y="124"/>
                    <a:pt x="234" y="123"/>
                    <a:pt x="234" y="123"/>
                  </a:cubicBezTo>
                  <a:cubicBezTo>
                    <a:pt x="234" y="121"/>
                    <a:pt x="231" y="117"/>
                    <a:pt x="230" y="117"/>
                  </a:cubicBezTo>
                  <a:cubicBezTo>
                    <a:pt x="230" y="117"/>
                    <a:pt x="230" y="117"/>
                    <a:pt x="229" y="117"/>
                  </a:cubicBezTo>
                  <a:cubicBezTo>
                    <a:pt x="229" y="117"/>
                    <a:pt x="229" y="117"/>
                    <a:pt x="229" y="117"/>
                  </a:cubicBezTo>
                  <a:cubicBezTo>
                    <a:pt x="229" y="117"/>
                    <a:pt x="229" y="117"/>
                    <a:pt x="229" y="117"/>
                  </a:cubicBezTo>
                  <a:cubicBezTo>
                    <a:pt x="229" y="117"/>
                    <a:pt x="229" y="117"/>
                    <a:pt x="229" y="117"/>
                  </a:cubicBezTo>
                  <a:cubicBezTo>
                    <a:pt x="229" y="117"/>
                    <a:pt x="229" y="117"/>
                    <a:pt x="229" y="117"/>
                  </a:cubicBezTo>
                  <a:cubicBezTo>
                    <a:pt x="227" y="117"/>
                    <a:pt x="227" y="117"/>
                    <a:pt x="227" y="117"/>
                  </a:cubicBezTo>
                  <a:cubicBezTo>
                    <a:pt x="227" y="117"/>
                    <a:pt x="227" y="117"/>
                    <a:pt x="227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4" y="117"/>
                    <a:pt x="224" y="117"/>
                    <a:pt x="223" y="117"/>
                  </a:cubicBezTo>
                  <a:cubicBezTo>
                    <a:pt x="220" y="116"/>
                    <a:pt x="215" y="116"/>
                    <a:pt x="211" y="115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0" y="115"/>
                    <a:pt x="210" y="115"/>
                    <a:pt x="209" y="115"/>
                  </a:cubicBezTo>
                  <a:cubicBezTo>
                    <a:pt x="209" y="115"/>
                    <a:pt x="208" y="115"/>
                    <a:pt x="208" y="115"/>
                  </a:cubicBezTo>
                  <a:cubicBezTo>
                    <a:pt x="208" y="115"/>
                    <a:pt x="207" y="115"/>
                    <a:pt x="207" y="115"/>
                  </a:cubicBezTo>
                  <a:cubicBezTo>
                    <a:pt x="204" y="114"/>
                    <a:pt x="201" y="114"/>
                    <a:pt x="200" y="114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199" y="113"/>
                    <a:pt x="199" y="113"/>
                    <a:pt x="199" y="113"/>
                  </a:cubicBezTo>
                  <a:cubicBezTo>
                    <a:pt x="199" y="112"/>
                    <a:pt x="199" y="112"/>
                    <a:pt x="198" y="112"/>
                  </a:cubicBezTo>
                  <a:cubicBezTo>
                    <a:pt x="198" y="112"/>
                    <a:pt x="198" y="112"/>
                    <a:pt x="198" y="111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7" y="110"/>
                    <a:pt x="197" y="110"/>
                    <a:pt x="196" y="110"/>
                  </a:cubicBezTo>
                  <a:cubicBezTo>
                    <a:pt x="196" y="110"/>
                    <a:pt x="196" y="109"/>
                    <a:pt x="195" y="109"/>
                  </a:cubicBezTo>
                  <a:cubicBezTo>
                    <a:pt x="195" y="109"/>
                    <a:pt x="195" y="109"/>
                    <a:pt x="195" y="108"/>
                  </a:cubicBezTo>
                  <a:cubicBezTo>
                    <a:pt x="195" y="108"/>
                    <a:pt x="194" y="108"/>
                    <a:pt x="194" y="107"/>
                  </a:cubicBezTo>
                  <a:cubicBezTo>
                    <a:pt x="194" y="107"/>
                    <a:pt x="194" y="107"/>
                    <a:pt x="193" y="106"/>
                  </a:cubicBezTo>
                  <a:cubicBezTo>
                    <a:pt x="193" y="106"/>
                    <a:pt x="193" y="106"/>
                    <a:pt x="193" y="105"/>
                  </a:cubicBezTo>
                  <a:cubicBezTo>
                    <a:pt x="193" y="105"/>
                    <a:pt x="192" y="105"/>
                    <a:pt x="192" y="104"/>
                  </a:cubicBezTo>
                  <a:cubicBezTo>
                    <a:pt x="192" y="104"/>
                    <a:pt x="192" y="103"/>
                    <a:pt x="192" y="103"/>
                  </a:cubicBezTo>
                  <a:cubicBezTo>
                    <a:pt x="192" y="103"/>
                    <a:pt x="192" y="102"/>
                    <a:pt x="191" y="102"/>
                  </a:cubicBezTo>
                  <a:cubicBezTo>
                    <a:pt x="191" y="101"/>
                    <a:pt x="191" y="101"/>
                    <a:pt x="191" y="101"/>
                  </a:cubicBezTo>
                  <a:cubicBezTo>
                    <a:pt x="190" y="99"/>
                    <a:pt x="188" y="97"/>
                    <a:pt x="187" y="95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6" y="95"/>
                    <a:pt x="186" y="95"/>
                    <a:pt x="186" y="95"/>
                  </a:cubicBezTo>
                  <a:cubicBezTo>
                    <a:pt x="186" y="95"/>
                    <a:pt x="186" y="94"/>
                    <a:pt x="185" y="94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4" y="94"/>
                    <a:pt x="184" y="94"/>
                    <a:pt x="184" y="94"/>
                  </a:cubicBezTo>
                  <a:cubicBezTo>
                    <a:pt x="184" y="94"/>
                    <a:pt x="184" y="94"/>
                    <a:pt x="183" y="94"/>
                  </a:cubicBezTo>
                  <a:cubicBezTo>
                    <a:pt x="183" y="94"/>
                    <a:pt x="183" y="94"/>
                    <a:pt x="182" y="93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2" y="93"/>
                    <a:pt x="181" y="93"/>
                    <a:pt x="181" y="92"/>
                  </a:cubicBezTo>
                  <a:cubicBezTo>
                    <a:pt x="181" y="92"/>
                    <a:pt x="181" y="92"/>
                    <a:pt x="180" y="92"/>
                  </a:cubicBezTo>
                  <a:cubicBezTo>
                    <a:pt x="180" y="92"/>
                    <a:pt x="180" y="91"/>
                    <a:pt x="179" y="91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79" y="90"/>
                    <a:pt x="178" y="90"/>
                    <a:pt x="178" y="89"/>
                  </a:cubicBezTo>
                  <a:cubicBezTo>
                    <a:pt x="178" y="89"/>
                    <a:pt x="178" y="89"/>
                    <a:pt x="178" y="88"/>
                  </a:cubicBezTo>
                  <a:cubicBezTo>
                    <a:pt x="178" y="88"/>
                    <a:pt x="177" y="88"/>
                    <a:pt x="177" y="87"/>
                  </a:cubicBezTo>
                  <a:cubicBezTo>
                    <a:pt x="175" y="85"/>
                    <a:pt x="171" y="80"/>
                    <a:pt x="171" y="76"/>
                  </a:cubicBezTo>
                  <a:cubicBezTo>
                    <a:pt x="170" y="74"/>
                    <a:pt x="171" y="73"/>
                    <a:pt x="171" y="73"/>
                  </a:cubicBezTo>
                  <a:cubicBezTo>
                    <a:pt x="173" y="71"/>
                    <a:pt x="170" y="66"/>
                    <a:pt x="167" y="63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59" y="57"/>
                    <a:pt x="155" y="52"/>
                    <a:pt x="154" y="49"/>
                  </a:cubicBezTo>
                  <a:cubicBezTo>
                    <a:pt x="154" y="48"/>
                    <a:pt x="154" y="47"/>
                    <a:pt x="154" y="46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39" y="40"/>
                    <a:pt x="139" y="40"/>
                    <a:pt x="139" y="40"/>
                  </a:cubicBezTo>
                  <a:lnTo>
                    <a:pt x="132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4" name="Freeform 1170"/>
            <p:cNvSpPr>
              <a:spLocks/>
            </p:cNvSpPr>
            <p:nvPr/>
          </p:nvSpPr>
          <p:spPr bwMode="auto">
            <a:xfrm>
              <a:off x="3270" y="2619"/>
              <a:ext cx="81" cy="91"/>
            </a:xfrm>
            <a:custGeom>
              <a:avLst/>
              <a:gdLst>
                <a:gd name="T0" fmla="*/ 35 w 85"/>
                <a:gd name="T1" fmla="*/ 24 h 95"/>
                <a:gd name="T2" fmla="*/ 36 w 85"/>
                <a:gd name="T3" fmla="*/ 24 h 95"/>
                <a:gd name="T4" fmla="*/ 37 w 85"/>
                <a:gd name="T5" fmla="*/ 25 h 95"/>
                <a:gd name="T6" fmla="*/ 37 w 85"/>
                <a:gd name="T7" fmla="*/ 25 h 95"/>
                <a:gd name="T8" fmla="*/ 38 w 85"/>
                <a:gd name="T9" fmla="*/ 26 h 95"/>
                <a:gd name="T10" fmla="*/ 38 w 85"/>
                <a:gd name="T11" fmla="*/ 27 h 95"/>
                <a:gd name="T12" fmla="*/ 39 w 85"/>
                <a:gd name="T13" fmla="*/ 27 h 95"/>
                <a:gd name="T14" fmla="*/ 40 w 85"/>
                <a:gd name="T15" fmla="*/ 28 h 95"/>
                <a:gd name="T16" fmla="*/ 40 w 85"/>
                <a:gd name="T17" fmla="*/ 29 h 95"/>
                <a:gd name="T18" fmla="*/ 40 w 85"/>
                <a:gd name="T19" fmla="*/ 30 h 95"/>
                <a:gd name="T20" fmla="*/ 41 w 85"/>
                <a:gd name="T21" fmla="*/ 31 h 95"/>
                <a:gd name="T22" fmla="*/ 41 w 85"/>
                <a:gd name="T23" fmla="*/ 31 h 95"/>
                <a:gd name="T24" fmla="*/ 41 w 85"/>
                <a:gd name="T25" fmla="*/ 32 h 95"/>
                <a:gd name="T26" fmla="*/ 42 w 85"/>
                <a:gd name="T27" fmla="*/ 33 h 95"/>
                <a:gd name="T28" fmla="*/ 42 w 85"/>
                <a:gd name="T29" fmla="*/ 34 h 95"/>
                <a:gd name="T30" fmla="*/ 33 w 85"/>
                <a:gd name="T31" fmla="*/ 59 h 95"/>
                <a:gd name="T32" fmla="*/ 32 w 85"/>
                <a:gd name="T33" fmla="*/ 60 h 95"/>
                <a:gd name="T34" fmla="*/ 32 w 85"/>
                <a:gd name="T35" fmla="*/ 60 h 95"/>
                <a:gd name="T36" fmla="*/ 31 w 85"/>
                <a:gd name="T37" fmla="*/ 60 h 95"/>
                <a:gd name="T38" fmla="*/ 30 w 85"/>
                <a:gd name="T39" fmla="*/ 60 h 95"/>
                <a:gd name="T40" fmla="*/ 26 w 85"/>
                <a:gd name="T41" fmla="*/ 62 h 95"/>
                <a:gd name="T42" fmla="*/ 25 w 85"/>
                <a:gd name="T43" fmla="*/ 62 h 95"/>
                <a:gd name="T44" fmla="*/ 23 w 85"/>
                <a:gd name="T45" fmla="*/ 63 h 95"/>
                <a:gd name="T46" fmla="*/ 22 w 85"/>
                <a:gd name="T47" fmla="*/ 64 h 95"/>
                <a:gd name="T48" fmla="*/ 19 w 85"/>
                <a:gd name="T49" fmla="*/ 65 h 95"/>
                <a:gd name="T50" fmla="*/ 19 w 85"/>
                <a:gd name="T51" fmla="*/ 65 h 95"/>
                <a:gd name="T52" fmla="*/ 0 w 85"/>
                <a:gd name="T53" fmla="*/ 71 h 95"/>
                <a:gd name="T54" fmla="*/ 10 w 85"/>
                <a:gd name="T55" fmla="*/ 91 h 95"/>
                <a:gd name="T56" fmla="*/ 11 w 85"/>
                <a:gd name="T57" fmla="*/ 93 h 95"/>
                <a:gd name="T58" fmla="*/ 11 w 85"/>
                <a:gd name="T59" fmla="*/ 93 h 95"/>
                <a:gd name="T60" fmla="*/ 12 w 85"/>
                <a:gd name="T61" fmla="*/ 95 h 95"/>
                <a:gd name="T62" fmla="*/ 13 w 85"/>
                <a:gd name="T63" fmla="*/ 95 h 95"/>
                <a:gd name="T64" fmla="*/ 26 w 85"/>
                <a:gd name="T65" fmla="*/ 92 h 95"/>
                <a:gd name="T66" fmla="*/ 32 w 85"/>
                <a:gd name="T67" fmla="*/ 91 h 95"/>
                <a:gd name="T68" fmla="*/ 33 w 85"/>
                <a:gd name="T69" fmla="*/ 90 h 95"/>
                <a:gd name="T70" fmla="*/ 35 w 85"/>
                <a:gd name="T71" fmla="*/ 83 h 95"/>
                <a:gd name="T72" fmla="*/ 43 w 85"/>
                <a:gd name="T73" fmla="*/ 81 h 95"/>
                <a:gd name="T74" fmla="*/ 46 w 85"/>
                <a:gd name="T75" fmla="*/ 81 h 95"/>
                <a:gd name="T76" fmla="*/ 48 w 85"/>
                <a:gd name="T77" fmla="*/ 81 h 95"/>
                <a:gd name="T78" fmla="*/ 50 w 85"/>
                <a:gd name="T79" fmla="*/ 78 h 95"/>
                <a:gd name="T80" fmla="*/ 56 w 85"/>
                <a:gd name="T81" fmla="*/ 70 h 95"/>
                <a:gd name="T82" fmla="*/ 60 w 85"/>
                <a:gd name="T83" fmla="*/ 69 h 95"/>
                <a:gd name="T84" fmla="*/ 62 w 85"/>
                <a:gd name="T85" fmla="*/ 69 h 95"/>
                <a:gd name="T86" fmla="*/ 67 w 85"/>
                <a:gd name="T87" fmla="*/ 51 h 95"/>
                <a:gd name="T88" fmla="*/ 75 w 85"/>
                <a:gd name="T89" fmla="*/ 47 h 95"/>
                <a:gd name="T90" fmla="*/ 80 w 85"/>
                <a:gd name="T91" fmla="*/ 38 h 95"/>
                <a:gd name="T92" fmla="*/ 84 w 85"/>
                <a:gd name="T93" fmla="*/ 33 h 95"/>
                <a:gd name="T94" fmla="*/ 85 w 85"/>
                <a:gd name="T95" fmla="*/ 30 h 95"/>
                <a:gd name="T96" fmla="*/ 85 w 85"/>
                <a:gd name="T97" fmla="*/ 30 h 95"/>
                <a:gd name="T98" fmla="*/ 74 w 85"/>
                <a:gd name="T99" fmla="*/ 17 h 95"/>
                <a:gd name="T100" fmla="*/ 70 w 85"/>
                <a:gd name="T101" fmla="*/ 16 h 95"/>
                <a:gd name="T102" fmla="*/ 56 w 85"/>
                <a:gd name="T103" fmla="*/ 10 h 95"/>
                <a:gd name="T104" fmla="*/ 49 w 85"/>
                <a:gd name="T105" fmla="*/ 0 h 95"/>
                <a:gd name="T106" fmla="*/ 47 w 85"/>
                <a:gd name="T107" fmla="*/ 1 h 95"/>
                <a:gd name="T108" fmla="*/ 44 w 85"/>
                <a:gd name="T109" fmla="*/ 1 h 95"/>
                <a:gd name="T110" fmla="*/ 44 w 85"/>
                <a:gd name="T111" fmla="*/ 8 h 95"/>
                <a:gd name="T112" fmla="*/ 37 w 85"/>
                <a:gd name="T113" fmla="*/ 18 h 95"/>
                <a:gd name="T114" fmla="*/ 35 w 85"/>
                <a:gd name="T115" fmla="*/ 24 h 95"/>
                <a:gd name="T116" fmla="*/ 35 w 85"/>
                <a:gd name="T117" fmla="*/ 2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" h="95">
                  <a:moveTo>
                    <a:pt x="35" y="24"/>
                  </a:moveTo>
                  <a:cubicBezTo>
                    <a:pt x="35" y="24"/>
                    <a:pt x="36" y="24"/>
                    <a:pt x="36" y="24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8"/>
                    <a:pt x="39" y="28"/>
                    <a:pt x="40" y="28"/>
                  </a:cubicBezTo>
                  <a:cubicBezTo>
                    <a:pt x="40" y="28"/>
                    <a:pt x="40" y="29"/>
                    <a:pt x="40" y="29"/>
                  </a:cubicBezTo>
                  <a:cubicBezTo>
                    <a:pt x="40" y="29"/>
                    <a:pt x="40" y="30"/>
                    <a:pt x="40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3"/>
                    <a:pt x="42" y="34"/>
                    <a:pt x="42" y="34"/>
                  </a:cubicBezTo>
                  <a:cubicBezTo>
                    <a:pt x="42" y="36"/>
                    <a:pt x="36" y="57"/>
                    <a:pt x="33" y="59"/>
                  </a:cubicBezTo>
                  <a:cubicBezTo>
                    <a:pt x="33" y="59"/>
                    <a:pt x="33" y="59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1" y="60"/>
                    <a:pt x="31" y="60"/>
                  </a:cubicBezTo>
                  <a:cubicBezTo>
                    <a:pt x="31" y="60"/>
                    <a:pt x="31" y="60"/>
                    <a:pt x="30" y="60"/>
                  </a:cubicBezTo>
                  <a:cubicBezTo>
                    <a:pt x="29" y="61"/>
                    <a:pt x="28" y="62"/>
                    <a:pt x="26" y="62"/>
                  </a:cubicBezTo>
                  <a:cubicBezTo>
                    <a:pt x="26" y="62"/>
                    <a:pt x="25" y="62"/>
                    <a:pt x="25" y="62"/>
                  </a:cubicBezTo>
                  <a:cubicBezTo>
                    <a:pt x="24" y="63"/>
                    <a:pt x="24" y="63"/>
                    <a:pt x="23" y="63"/>
                  </a:cubicBezTo>
                  <a:cubicBezTo>
                    <a:pt x="22" y="63"/>
                    <a:pt x="22" y="63"/>
                    <a:pt x="22" y="64"/>
                  </a:cubicBezTo>
                  <a:cubicBezTo>
                    <a:pt x="21" y="64"/>
                    <a:pt x="20" y="64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1" y="67"/>
                    <a:pt x="4" y="69"/>
                    <a:pt x="0" y="71"/>
                  </a:cubicBezTo>
                  <a:cubicBezTo>
                    <a:pt x="3" y="76"/>
                    <a:pt x="6" y="83"/>
                    <a:pt x="10" y="91"/>
                  </a:cubicBezTo>
                  <a:cubicBezTo>
                    <a:pt x="10" y="91"/>
                    <a:pt x="11" y="92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4"/>
                    <a:pt x="12" y="94"/>
                    <a:pt x="12" y="95"/>
                  </a:cubicBezTo>
                  <a:cubicBezTo>
                    <a:pt x="12" y="95"/>
                    <a:pt x="13" y="95"/>
                    <a:pt x="13" y="95"/>
                  </a:cubicBezTo>
                  <a:cubicBezTo>
                    <a:pt x="17" y="92"/>
                    <a:pt x="22" y="92"/>
                    <a:pt x="26" y="92"/>
                  </a:cubicBezTo>
                  <a:cubicBezTo>
                    <a:pt x="28" y="92"/>
                    <a:pt x="30" y="92"/>
                    <a:pt x="32" y="91"/>
                  </a:cubicBezTo>
                  <a:cubicBezTo>
                    <a:pt x="33" y="91"/>
                    <a:pt x="33" y="91"/>
                    <a:pt x="33" y="90"/>
                  </a:cubicBezTo>
                  <a:cubicBezTo>
                    <a:pt x="33" y="88"/>
                    <a:pt x="33" y="85"/>
                    <a:pt x="35" y="83"/>
                  </a:cubicBezTo>
                  <a:cubicBezTo>
                    <a:pt x="38" y="81"/>
                    <a:pt x="41" y="81"/>
                    <a:pt x="43" y="81"/>
                  </a:cubicBezTo>
                  <a:cubicBezTo>
                    <a:pt x="44" y="81"/>
                    <a:pt x="45" y="81"/>
                    <a:pt x="46" y="81"/>
                  </a:cubicBezTo>
                  <a:cubicBezTo>
                    <a:pt x="47" y="81"/>
                    <a:pt x="48" y="81"/>
                    <a:pt x="48" y="81"/>
                  </a:cubicBezTo>
                  <a:cubicBezTo>
                    <a:pt x="49" y="80"/>
                    <a:pt x="49" y="79"/>
                    <a:pt x="50" y="78"/>
                  </a:cubicBezTo>
                  <a:cubicBezTo>
                    <a:pt x="51" y="75"/>
                    <a:pt x="53" y="71"/>
                    <a:pt x="56" y="70"/>
                  </a:cubicBezTo>
                  <a:cubicBezTo>
                    <a:pt x="57" y="70"/>
                    <a:pt x="59" y="69"/>
                    <a:pt x="60" y="69"/>
                  </a:cubicBezTo>
                  <a:cubicBezTo>
                    <a:pt x="60" y="69"/>
                    <a:pt x="62" y="69"/>
                    <a:pt x="62" y="69"/>
                  </a:cubicBezTo>
                  <a:cubicBezTo>
                    <a:pt x="61" y="66"/>
                    <a:pt x="61" y="52"/>
                    <a:pt x="67" y="51"/>
                  </a:cubicBezTo>
                  <a:cubicBezTo>
                    <a:pt x="70" y="51"/>
                    <a:pt x="74" y="48"/>
                    <a:pt x="75" y="47"/>
                  </a:cubicBezTo>
                  <a:cubicBezTo>
                    <a:pt x="75" y="45"/>
                    <a:pt x="76" y="43"/>
                    <a:pt x="80" y="38"/>
                  </a:cubicBezTo>
                  <a:cubicBezTo>
                    <a:pt x="82" y="36"/>
                    <a:pt x="83" y="34"/>
                    <a:pt x="84" y="33"/>
                  </a:cubicBezTo>
                  <a:cubicBezTo>
                    <a:pt x="85" y="31"/>
                    <a:pt x="85" y="30"/>
                    <a:pt x="85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1" y="29"/>
                    <a:pt x="76" y="21"/>
                    <a:pt x="74" y="17"/>
                  </a:cubicBezTo>
                  <a:cubicBezTo>
                    <a:pt x="74" y="16"/>
                    <a:pt x="72" y="16"/>
                    <a:pt x="70" y="16"/>
                  </a:cubicBezTo>
                  <a:cubicBezTo>
                    <a:pt x="66" y="15"/>
                    <a:pt x="61" y="14"/>
                    <a:pt x="56" y="10"/>
                  </a:cubicBezTo>
                  <a:cubicBezTo>
                    <a:pt x="53" y="8"/>
                    <a:pt x="51" y="5"/>
                    <a:pt x="49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5" name="Freeform 1171"/>
            <p:cNvSpPr>
              <a:spLocks/>
            </p:cNvSpPr>
            <p:nvPr/>
          </p:nvSpPr>
          <p:spPr bwMode="auto">
            <a:xfrm>
              <a:off x="3256" y="2607"/>
              <a:ext cx="7" cy="13"/>
            </a:xfrm>
            <a:custGeom>
              <a:avLst/>
              <a:gdLst>
                <a:gd name="T0" fmla="*/ 6 w 7"/>
                <a:gd name="T1" fmla="*/ 1 h 13"/>
                <a:gd name="T2" fmla="*/ 5 w 7"/>
                <a:gd name="T3" fmla="*/ 0 h 13"/>
                <a:gd name="T4" fmla="*/ 5 w 7"/>
                <a:gd name="T5" fmla="*/ 0 h 13"/>
                <a:gd name="T6" fmla="*/ 0 w 7"/>
                <a:gd name="T7" fmla="*/ 9 h 13"/>
                <a:gd name="T8" fmla="*/ 0 w 7"/>
                <a:gd name="T9" fmla="*/ 10 h 13"/>
                <a:gd name="T10" fmla="*/ 0 w 7"/>
                <a:gd name="T11" fmla="*/ 10 h 13"/>
                <a:gd name="T12" fmla="*/ 0 w 7"/>
                <a:gd name="T13" fmla="*/ 11 h 13"/>
                <a:gd name="T14" fmla="*/ 1 w 7"/>
                <a:gd name="T15" fmla="*/ 12 h 13"/>
                <a:gd name="T16" fmla="*/ 1 w 7"/>
                <a:gd name="T17" fmla="*/ 12 h 13"/>
                <a:gd name="T18" fmla="*/ 3 w 7"/>
                <a:gd name="T19" fmla="*/ 13 h 13"/>
                <a:gd name="T20" fmla="*/ 3 w 7"/>
                <a:gd name="T21" fmla="*/ 13 h 13"/>
                <a:gd name="T22" fmla="*/ 4 w 7"/>
                <a:gd name="T23" fmla="*/ 13 h 13"/>
                <a:gd name="T24" fmla="*/ 5 w 7"/>
                <a:gd name="T25" fmla="*/ 11 h 13"/>
                <a:gd name="T26" fmla="*/ 6 w 7"/>
                <a:gd name="T2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3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7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2"/>
                    <a:pt x="5" y="11"/>
                  </a:cubicBezTo>
                  <a:cubicBezTo>
                    <a:pt x="6" y="9"/>
                    <a:pt x="7" y="4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6" name="Freeform 1172"/>
            <p:cNvSpPr>
              <a:spLocks/>
            </p:cNvSpPr>
            <p:nvPr/>
          </p:nvSpPr>
          <p:spPr bwMode="auto">
            <a:xfrm>
              <a:off x="3270" y="2604"/>
              <a:ext cx="46" cy="38"/>
            </a:xfrm>
            <a:custGeom>
              <a:avLst/>
              <a:gdLst>
                <a:gd name="T0" fmla="*/ 34 w 48"/>
                <a:gd name="T1" fmla="*/ 30 h 39"/>
                <a:gd name="T2" fmla="*/ 40 w 48"/>
                <a:gd name="T3" fmla="*/ 22 h 39"/>
                <a:gd name="T4" fmla="*/ 40 w 48"/>
                <a:gd name="T5" fmla="*/ 12 h 39"/>
                <a:gd name="T6" fmla="*/ 46 w 48"/>
                <a:gd name="T7" fmla="*/ 12 h 39"/>
                <a:gd name="T8" fmla="*/ 48 w 48"/>
                <a:gd name="T9" fmla="*/ 11 h 39"/>
                <a:gd name="T10" fmla="*/ 47 w 48"/>
                <a:gd name="T11" fmla="*/ 4 h 39"/>
                <a:gd name="T12" fmla="*/ 47 w 48"/>
                <a:gd name="T13" fmla="*/ 0 h 39"/>
                <a:gd name="T14" fmla="*/ 36 w 48"/>
                <a:gd name="T15" fmla="*/ 14 h 39"/>
                <a:gd name="T16" fmla="*/ 12 w 48"/>
                <a:gd name="T17" fmla="*/ 25 h 39"/>
                <a:gd name="T18" fmla="*/ 9 w 48"/>
                <a:gd name="T19" fmla="*/ 25 h 39"/>
                <a:gd name="T20" fmla="*/ 2 w 48"/>
                <a:gd name="T21" fmla="*/ 27 h 39"/>
                <a:gd name="T22" fmla="*/ 1 w 48"/>
                <a:gd name="T23" fmla="*/ 28 h 39"/>
                <a:gd name="T24" fmla="*/ 0 w 48"/>
                <a:gd name="T25" fmla="*/ 28 h 39"/>
                <a:gd name="T26" fmla="*/ 0 w 48"/>
                <a:gd name="T27" fmla="*/ 29 h 39"/>
                <a:gd name="T28" fmla="*/ 0 w 48"/>
                <a:gd name="T29" fmla="*/ 30 h 39"/>
                <a:gd name="T30" fmla="*/ 1 w 48"/>
                <a:gd name="T31" fmla="*/ 31 h 39"/>
                <a:gd name="T32" fmla="*/ 1 w 48"/>
                <a:gd name="T33" fmla="*/ 31 h 39"/>
                <a:gd name="T34" fmla="*/ 3 w 48"/>
                <a:gd name="T35" fmla="*/ 33 h 39"/>
                <a:gd name="T36" fmla="*/ 3 w 48"/>
                <a:gd name="T37" fmla="*/ 33 h 39"/>
                <a:gd name="T38" fmla="*/ 4 w 48"/>
                <a:gd name="T39" fmla="*/ 34 h 39"/>
                <a:gd name="T40" fmla="*/ 4 w 48"/>
                <a:gd name="T41" fmla="*/ 34 h 39"/>
                <a:gd name="T42" fmla="*/ 5 w 48"/>
                <a:gd name="T43" fmla="*/ 35 h 39"/>
                <a:gd name="T44" fmla="*/ 5 w 48"/>
                <a:gd name="T45" fmla="*/ 35 h 39"/>
                <a:gd name="T46" fmla="*/ 6 w 48"/>
                <a:gd name="T47" fmla="*/ 36 h 39"/>
                <a:gd name="T48" fmla="*/ 6 w 48"/>
                <a:gd name="T49" fmla="*/ 36 h 39"/>
                <a:gd name="T50" fmla="*/ 7 w 48"/>
                <a:gd name="T51" fmla="*/ 36 h 39"/>
                <a:gd name="T52" fmla="*/ 7 w 48"/>
                <a:gd name="T53" fmla="*/ 36 h 39"/>
                <a:gd name="T54" fmla="*/ 7 w 48"/>
                <a:gd name="T55" fmla="*/ 36 h 39"/>
                <a:gd name="T56" fmla="*/ 8 w 48"/>
                <a:gd name="T57" fmla="*/ 36 h 39"/>
                <a:gd name="T58" fmla="*/ 8 w 48"/>
                <a:gd name="T59" fmla="*/ 37 h 39"/>
                <a:gd name="T60" fmla="*/ 9 w 48"/>
                <a:gd name="T61" fmla="*/ 37 h 39"/>
                <a:gd name="T62" fmla="*/ 10 w 48"/>
                <a:gd name="T63" fmla="*/ 37 h 39"/>
                <a:gd name="T64" fmla="*/ 10 w 48"/>
                <a:gd name="T65" fmla="*/ 37 h 39"/>
                <a:gd name="T66" fmla="*/ 11 w 48"/>
                <a:gd name="T67" fmla="*/ 37 h 39"/>
                <a:gd name="T68" fmla="*/ 11 w 48"/>
                <a:gd name="T69" fmla="*/ 37 h 39"/>
                <a:gd name="T70" fmla="*/ 16 w 48"/>
                <a:gd name="T71" fmla="*/ 38 h 39"/>
                <a:gd name="T72" fmla="*/ 16 w 48"/>
                <a:gd name="T73" fmla="*/ 38 h 39"/>
                <a:gd name="T74" fmla="*/ 17 w 48"/>
                <a:gd name="T75" fmla="*/ 38 h 39"/>
                <a:gd name="T76" fmla="*/ 18 w 48"/>
                <a:gd name="T77" fmla="*/ 38 h 39"/>
                <a:gd name="T78" fmla="*/ 19 w 48"/>
                <a:gd name="T79" fmla="*/ 38 h 39"/>
                <a:gd name="T80" fmla="*/ 20 w 48"/>
                <a:gd name="T81" fmla="*/ 38 h 39"/>
                <a:gd name="T82" fmla="*/ 21 w 48"/>
                <a:gd name="T83" fmla="*/ 38 h 39"/>
                <a:gd name="T84" fmla="*/ 22 w 48"/>
                <a:gd name="T85" fmla="*/ 38 h 39"/>
                <a:gd name="T86" fmla="*/ 30 w 48"/>
                <a:gd name="T87" fmla="*/ 39 h 39"/>
                <a:gd name="T88" fmla="*/ 34 w 48"/>
                <a:gd name="T8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39">
                  <a:moveTo>
                    <a:pt x="34" y="30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8"/>
                    <a:pt x="48" y="6"/>
                    <a:pt x="47" y="4"/>
                  </a:cubicBezTo>
                  <a:cubicBezTo>
                    <a:pt x="47" y="3"/>
                    <a:pt x="47" y="1"/>
                    <a:pt x="47" y="0"/>
                  </a:cubicBezTo>
                  <a:cubicBezTo>
                    <a:pt x="44" y="2"/>
                    <a:pt x="39" y="9"/>
                    <a:pt x="36" y="14"/>
                  </a:cubicBezTo>
                  <a:cubicBezTo>
                    <a:pt x="32" y="21"/>
                    <a:pt x="21" y="26"/>
                    <a:pt x="12" y="25"/>
                  </a:cubicBezTo>
                  <a:cubicBezTo>
                    <a:pt x="11" y="25"/>
                    <a:pt x="10" y="25"/>
                    <a:pt x="9" y="25"/>
                  </a:cubicBezTo>
                  <a:cubicBezTo>
                    <a:pt x="5" y="25"/>
                    <a:pt x="3" y="26"/>
                    <a:pt x="2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2" y="32"/>
                    <a:pt x="2" y="32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4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9"/>
                    <a:pt x="28" y="39"/>
                    <a:pt x="30" y="39"/>
                  </a:cubicBezTo>
                  <a:lnTo>
                    <a:pt x="3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7" name="Freeform 1173"/>
            <p:cNvSpPr>
              <a:spLocks/>
            </p:cNvSpPr>
            <p:nvPr/>
          </p:nvSpPr>
          <p:spPr bwMode="auto">
            <a:xfrm>
              <a:off x="3127" y="2468"/>
              <a:ext cx="100" cy="99"/>
            </a:xfrm>
            <a:custGeom>
              <a:avLst/>
              <a:gdLst>
                <a:gd name="T0" fmla="*/ 64 w 105"/>
                <a:gd name="T1" fmla="*/ 6 h 103"/>
                <a:gd name="T2" fmla="*/ 63 w 105"/>
                <a:gd name="T3" fmla="*/ 6 h 103"/>
                <a:gd name="T4" fmla="*/ 54 w 105"/>
                <a:gd name="T5" fmla="*/ 2 h 103"/>
                <a:gd name="T6" fmla="*/ 49 w 105"/>
                <a:gd name="T7" fmla="*/ 1 h 103"/>
                <a:gd name="T8" fmla="*/ 43 w 105"/>
                <a:gd name="T9" fmla="*/ 0 h 103"/>
                <a:gd name="T10" fmla="*/ 42 w 105"/>
                <a:gd name="T11" fmla="*/ 1 h 103"/>
                <a:gd name="T12" fmla="*/ 43 w 105"/>
                <a:gd name="T13" fmla="*/ 1 h 103"/>
                <a:gd name="T14" fmla="*/ 43 w 105"/>
                <a:gd name="T15" fmla="*/ 1 h 103"/>
                <a:gd name="T16" fmla="*/ 40 w 105"/>
                <a:gd name="T17" fmla="*/ 4 h 103"/>
                <a:gd name="T18" fmla="*/ 27 w 105"/>
                <a:gd name="T19" fmla="*/ 13 h 103"/>
                <a:gd name="T20" fmla="*/ 28 w 105"/>
                <a:gd name="T21" fmla="*/ 23 h 103"/>
                <a:gd name="T22" fmla="*/ 24 w 105"/>
                <a:gd name="T23" fmla="*/ 38 h 103"/>
                <a:gd name="T24" fmla="*/ 23 w 105"/>
                <a:gd name="T25" fmla="*/ 39 h 103"/>
                <a:gd name="T26" fmla="*/ 0 w 105"/>
                <a:gd name="T27" fmla="*/ 51 h 103"/>
                <a:gd name="T28" fmla="*/ 1 w 105"/>
                <a:gd name="T29" fmla="*/ 53 h 103"/>
                <a:gd name="T30" fmla="*/ 2 w 105"/>
                <a:gd name="T31" fmla="*/ 57 h 103"/>
                <a:gd name="T32" fmla="*/ 2 w 105"/>
                <a:gd name="T33" fmla="*/ 60 h 103"/>
                <a:gd name="T34" fmla="*/ 3 w 105"/>
                <a:gd name="T35" fmla="*/ 63 h 103"/>
                <a:gd name="T36" fmla="*/ 3 w 105"/>
                <a:gd name="T37" fmla="*/ 65 h 103"/>
                <a:gd name="T38" fmla="*/ 5 w 105"/>
                <a:gd name="T39" fmla="*/ 65 h 103"/>
                <a:gd name="T40" fmla="*/ 7 w 105"/>
                <a:gd name="T41" fmla="*/ 64 h 103"/>
                <a:gd name="T42" fmla="*/ 8 w 105"/>
                <a:gd name="T43" fmla="*/ 64 h 103"/>
                <a:gd name="T44" fmla="*/ 11 w 105"/>
                <a:gd name="T45" fmla="*/ 65 h 103"/>
                <a:gd name="T46" fmla="*/ 27 w 105"/>
                <a:gd name="T47" fmla="*/ 74 h 103"/>
                <a:gd name="T48" fmla="*/ 34 w 105"/>
                <a:gd name="T49" fmla="*/ 78 h 103"/>
                <a:gd name="T50" fmla="*/ 73 w 105"/>
                <a:gd name="T51" fmla="*/ 102 h 103"/>
                <a:gd name="T52" fmla="*/ 74 w 105"/>
                <a:gd name="T53" fmla="*/ 102 h 103"/>
                <a:gd name="T54" fmla="*/ 75 w 105"/>
                <a:gd name="T55" fmla="*/ 102 h 103"/>
                <a:gd name="T56" fmla="*/ 77 w 105"/>
                <a:gd name="T57" fmla="*/ 102 h 103"/>
                <a:gd name="T58" fmla="*/ 85 w 105"/>
                <a:gd name="T59" fmla="*/ 103 h 103"/>
                <a:gd name="T60" fmla="*/ 86 w 105"/>
                <a:gd name="T61" fmla="*/ 101 h 103"/>
                <a:gd name="T62" fmla="*/ 87 w 105"/>
                <a:gd name="T63" fmla="*/ 99 h 103"/>
                <a:gd name="T64" fmla="*/ 88 w 105"/>
                <a:gd name="T65" fmla="*/ 97 h 103"/>
                <a:gd name="T66" fmla="*/ 88 w 105"/>
                <a:gd name="T67" fmla="*/ 96 h 103"/>
                <a:gd name="T68" fmla="*/ 89 w 105"/>
                <a:gd name="T69" fmla="*/ 95 h 103"/>
                <a:gd name="T70" fmla="*/ 89 w 105"/>
                <a:gd name="T71" fmla="*/ 95 h 103"/>
                <a:gd name="T72" fmla="*/ 89 w 105"/>
                <a:gd name="T73" fmla="*/ 94 h 103"/>
                <a:gd name="T74" fmla="*/ 90 w 105"/>
                <a:gd name="T75" fmla="*/ 93 h 103"/>
                <a:gd name="T76" fmla="*/ 98 w 105"/>
                <a:gd name="T77" fmla="*/ 89 h 103"/>
                <a:gd name="T78" fmla="*/ 100 w 105"/>
                <a:gd name="T79" fmla="*/ 90 h 103"/>
                <a:gd name="T80" fmla="*/ 102 w 105"/>
                <a:gd name="T81" fmla="*/ 91 h 103"/>
                <a:gd name="T82" fmla="*/ 104 w 105"/>
                <a:gd name="T83" fmla="*/ 93 h 103"/>
                <a:gd name="T84" fmla="*/ 105 w 105"/>
                <a:gd name="T85" fmla="*/ 92 h 103"/>
                <a:gd name="T86" fmla="*/ 103 w 105"/>
                <a:gd name="T87" fmla="*/ 90 h 103"/>
                <a:gd name="T88" fmla="*/ 101 w 105"/>
                <a:gd name="T89" fmla="*/ 88 h 103"/>
                <a:gd name="T90" fmla="*/ 100 w 105"/>
                <a:gd name="T91" fmla="*/ 86 h 103"/>
                <a:gd name="T92" fmla="*/ 100 w 105"/>
                <a:gd name="T93" fmla="*/ 84 h 103"/>
                <a:gd name="T94" fmla="*/ 96 w 105"/>
                <a:gd name="T95" fmla="*/ 77 h 103"/>
                <a:gd name="T96" fmla="*/ 98 w 105"/>
                <a:gd name="T97" fmla="*/ 70 h 103"/>
                <a:gd name="T98" fmla="*/ 93 w 105"/>
                <a:gd name="T99" fmla="*/ 64 h 103"/>
                <a:gd name="T100" fmla="*/ 87 w 105"/>
                <a:gd name="T101" fmla="*/ 62 h 103"/>
                <a:gd name="T102" fmla="*/ 85 w 105"/>
                <a:gd name="T103" fmla="*/ 61 h 103"/>
                <a:gd name="T104" fmla="*/ 83 w 105"/>
                <a:gd name="T105" fmla="*/ 59 h 103"/>
                <a:gd name="T106" fmla="*/ 81 w 105"/>
                <a:gd name="T107" fmla="*/ 58 h 103"/>
                <a:gd name="T108" fmla="*/ 80 w 105"/>
                <a:gd name="T109" fmla="*/ 55 h 103"/>
                <a:gd name="T110" fmla="*/ 79 w 105"/>
                <a:gd name="T111" fmla="*/ 53 h 103"/>
                <a:gd name="T112" fmla="*/ 72 w 105"/>
                <a:gd name="T113" fmla="*/ 41 h 103"/>
                <a:gd name="T114" fmla="*/ 75 w 105"/>
                <a:gd name="T115" fmla="*/ 32 h 103"/>
                <a:gd name="T116" fmla="*/ 78 w 105"/>
                <a:gd name="T117" fmla="*/ 25 h 103"/>
                <a:gd name="T118" fmla="*/ 78 w 105"/>
                <a:gd name="T119" fmla="*/ 21 h 103"/>
                <a:gd name="T120" fmla="*/ 68 w 105"/>
                <a:gd name="T121" fmla="*/ 11 h 103"/>
                <a:gd name="T122" fmla="*/ 65 w 105"/>
                <a:gd name="T123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" h="103">
                  <a:moveTo>
                    <a:pt x="65" y="6"/>
                  </a:moveTo>
                  <a:cubicBezTo>
                    <a:pt x="65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3" y="6"/>
                  </a:cubicBezTo>
                  <a:cubicBezTo>
                    <a:pt x="62" y="6"/>
                    <a:pt x="60" y="5"/>
                    <a:pt x="58" y="4"/>
                  </a:cubicBezTo>
                  <a:cubicBezTo>
                    <a:pt x="57" y="3"/>
                    <a:pt x="55" y="2"/>
                    <a:pt x="54" y="2"/>
                  </a:cubicBezTo>
                  <a:cubicBezTo>
                    <a:pt x="54" y="2"/>
                    <a:pt x="53" y="3"/>
                    <a:pt x="53" y="3"/>
                  </a:cubicBezTo>
                  <a:cubicBezTo>
                    <a:pt x="51" y="3"/>
                    <a:pt x="50" y="2"/>
                    <a:pt x="49" y="1"/>
                  </a:cubicBezTo>
                  <a:cubicBezTo>
                    <a:pt x="48" y="1"/>
                    <a:pt x="46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2" y="9"/>
                    <a:pt x="28" y="11"/>
                    <a:pt x="27" y="13"/>
                  </a:cubicBezTo>
                  <a:cubicBezTo>
                    <a:pt x="27" y="14"/>
                    <a:pt x="27" y="15"/>
                    <a:pt x="28" y="17"/>
                  </a:cubicBezTo>
                  <a:cubicBezTo>
                    <a:pt x="28" y="19"/>
                    <a:pt x="29" y="21"/>
                    <a:pt x="28" y="23"/>
                  </a:cubicBezTo>
                  <a:cubicBezTo>
                    <a:pt x="27" y="24"/>
                    <a:pt x="27" y="28"/>
                    <a:pt x="27" y="30"/>
                  </a:cubicBezTo>
                  <a:cubicBezTo>
                    <a:pt x="28" y="32"/>
                    <a:pt x="25" y="36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18" y="42"/>
                    <a:pt x="9" y="47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1" y="56"/>
                    <a:pt x="1" y="56"/>
                    <a:pt x="2" y="5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1"/>
                    <a:pt x="3" y="61"/>
                  </a:cubicBezTo>
                  <a:cubicBezTo>
                    <a:pt x="3" y="62"/>
                    <a:pt x="3" y="62"/>
                    <a:pt x="3" y="63"/>
                  </a:cubicBezTo>
                  <a:cubicBezTo>
                    <a:pt x="3" y="63"/>
                    <a:pt x="3" y="63"/>
                    <a:pt x="3" y="64"/>
                  </a:cubicBezTo>
                  <a:cubicBezTo>
                    <a:pt x="3" y="64"/>
                    <a:pt x="3" y="64"/>
                    <a:pt x="3" y="65"/>
                  </a:cubicBezTo>
                  <a:cubicBezTo>
                    <a:pt x="4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6" y="65"/>
                    <a:pt x="6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9" y="65"/>
                    <a:pt x="9" y="65"/>
                  </a:cubicBezTo>
                  <a:cubicBezTo>
                    <a:pt x="9" y="65"/>
                    <a:pt x="10" y="65"/>
                    <a:pt x="11" y="65"/>
                  </a:cubicBezTo>
                  <a:cubicBezTo>
                    <a:pt x="13" y="65"/>
                    <a:pt x="18" y="68"/>
                    <a:pt x="24" y="72"/>
                  </a:cubicBezTo>
                  <a:cubicBezTo>
                    <a:pt x="25" y="73"/>
                    <a:pt x="26" y="73"/>
                    <a:pt x="27" y="74"/>
                  </a:cubicBezTo>
                  <a:cubicBezTo>
                    <a:pt x="30" y="76"/>
                    <a:pt x="33" y="77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40" y="81"/>
                    <a:pt x="57" y="95"/>
                    <a:pt x="61" y="98"/>
                  </a:cubicBezTo>
                  <a:cubicBezTo>
                    <a:pt x="65" y="101"/>
                    <a:pt x="71" y="102"/>
                    <a:pt x="73" y="102"/>
                  </a:cubicBezTo>
                  <a:cubicBezTo>
                    <a:pt x="73" y="102"/>
                    <a:pt x="74" y="102"/>
                    <a:pt x="74" y="10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2"/>
                    <a:pt x="75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5" y="102"/>
                    <a:pt x="76" y="102"/>
                    <a:pt x="76" y="102"/>
                  </a:cubicBezTo>
                  <a:cubicBezTo>
                    <a:pt x="76" y="102"/>
                    <a:pt x="76" y="102"/>
                    <a:pt x="77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9" y="103"/>
                    <a:pt x="82" y="103"/>
                    <a:pt x="85" y="103"/>
                  </a:cubicBezTo>
                  <a:cubicBezTo>
                    <a:pt x="85" y="103"/>
                    <a:pt x="85" y="103"/>
                    <a:pt x="85" y="102"/>
                  </a:cubicBezTo>
                  <a:cubicBezTo>
                    <a:pt x="86" y="102"/>
                    <a:pt x="86" y="102"/>
                    <a:pt x="86" y="101"/>
                  </a:cubicBezTo>
                  <a:cubicBezTo>
                    <a:pt x="86" y="101"/>
                    <a:pt x="86" y="100"/>
                    <a:pt x="86" y="100"/>
                  </a:cubicBezTo>
                  <a:cubicBezTo>
                    <a:pt x="87" y="100"/>
                    <a:pt x="87" y="99"/>
                    <a:pt x="87" y="99"/>
                  </a:cubicBezTo>
                  <a:cubicBezTo>
                    <a:pt x="87" y="99"/>
                    <a:pt x="87" y="98"/>
                    <a:pt x="87" y="98"/>
                  </a:cubicBezTo>
                  <a:cubicBezTo>
                    <a:pt x="87" y="98"/>
                    <a:pt x="88" y="97"/>
                    <a:pt x="88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8" y="96"/>
                    <a:pt x="88" y="96"/>
                    <a:pt x="89" y="96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4"/>
                    <a:pt x="89" y="94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9" y="94"/>
                    <a:pt x="89" y="94"/>
                    <a:pt x="90" y="94"/>
                  </a:cubicBezTo>
                  <a:cubicBezTo>
                    <a:pt x="90" y="94"/>
                    <a:pt x="90" y="93"/>
                    <a:pt x="90" y="93"/>
                  </a:cubicBezTo>
                  <a:cubicBezTo>
                    <a:pt x="91" y="92"/>
                    <a:pt x="92" y="90"/>
                    <a:pt x="96" y="89"/>
                  </a:cubicBezTo>
                  <a:cubicBezTo>
                    <a:pt x="97" y="89"/>
                    <a:pt x="97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1" y="90"/>
                    <a:pt x="101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3" y="92"/>
                    <a:pt x="103" y="92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5" y="92"/>
                    <a:pt x="105" y="92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04" y="91"/>
                    <a:pt x="104" y="91"/>
                    <a:pt x="103" y="90"/>
                  </a:cubicBezTo>
                  <a:cubicBezTo>
                    <a:pt x="103" y="90"/>
                    <a:pt x="103" y="90"/>
                    <a:pt x="103" y="90"/>
                  </a:cubicBezTo>
                  <a:cubicBezTo>
                    <a:pt x="102" y="89"/>
                    <a:pt x="102" y="88"/>
                    <a:pt x="101" y="88"/>
                  </a:cubicBezTo>
                  <a:cubicBezTo>
                    <a:pt x="101" y="88"/>
                    <a:pt x="101" y="88"/>
                    <a:pt x="101" y="87"/>
                  </a:cubicBezTo>
                  <a:cubicBezTo>
                    <a:pt x="101" y="87"/>
                    <a:pt x="101" y="86"/>
                    <a:pt x="100" y="86"/>
                  </a:cubicBezTo>
                  <a:cubicBezTo>
                    <a:pt x="100" y="86"/>
                    <a:pt x="100" y="86"/>
                    <a:pt x="100" y="85"/>
                  </a:cubicBezTo>
                  <a:cubicBezTo>
                    <a:pt x="100" y="85"/>
                    <a:pt x="100" y="84"/>
                    <a:pt x="100" y="84"/>
                  </a:cubicBezTo>
                  <a:cubicBezTo>
                    <a:pt x="100" y="83"/>
                    <a:pt x="100" y="82"/>
                    <a:pt x="98" y="80"/>
                  </a:cubicBezTo>
                  <a:cubicBezTo>
                    <a:pt x="97" y="79"/>
                    <a:pt x="96" y="78"/>
                    <a:pt x="96" y="77"/>
                  </a:cubicBezTo>
                  <a:cubicBezTo>
                    <a:pt x="96" y="75"/>
                    <a:pt x="96" y="74"/>
                    <a:pt x="97" y="72"/>
                  </a:cubicBezTo>
                  <a:cubicBezTo>
                    <a:pt x="97" y="72"/>
                    <a:pt x="98" y="71"/>
                    <a:pt x="98" y="70"/>
                  </a:cubicBezTo>
                  <a:cubicBezTo>
                    <a:pt x="97" y="69"/>
                    <a:pt x="96" y="68"/>
                    <a:pt x="96" y="67"/>
                  </a:cubicBezTo>
                  <a:cubicBezTo>
                    <a:pt x="95" y="65"/>
                    <a:pt x="94" y="64"/>
                    <a:pt x="93" y="64"/>
                  </a:cubicBezTo>
                  <a:cubicBezTo>
                    <a:pt x="93" y="64"/>
                    <a:pt x="93" y="64"/>
                    <a:pt x="92" y="64"/>
                  </a:cubicBezTo>
                  <a:cubicBezTo>
                    <a:pt x="91" y="63"/>
                    <a:pt x="89" y="63"/>
                    <a:pt x="87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4" y="60"/>
                    <a:pt x="83" y="60"/>
                    <a:pt x="83" y="59"/>
                  </a:cubicBezTo>
                  <a:cubicBezTo>
                    <a:pt x="82" y="59"/>
                    <a:pt x="82" y="59"/>
                    <a:pt x="82" y="58"/>
                  </a:cubicBezTo>
                  <a:cubicBezTo>
                    <a:pt x="82" y="58"/>
                    <a:pt x="81" y="58"/>
                    <a:pt x="81" y="58"/>
                  </a:cubicBezTo>
                  <a:cubicBezTo>
                    <a:pt x="81" y="57"/>
                    <a:pt x="80" y="57"/>
                    <a:pt x="80" y="57"/>
                  </a:cubicBezTo>
                  <a:cubicBezTo>
                    <a:pt x="80" y="56"/>
                    <a:pt x="80" y="56"/>
                    <a:pt x="80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4"/>
                    <a:pt x="79" y="54"/>
                    <a:pt x="79" y="53"/>
                  </a:cubicBezTo>
                  <a:cubicBezTo>
                    <a:pt x="79" y="52"/>
                    <a:pt x="78" y="51"/>
                    <a:pt x="75" y="49"/>
                  </a:cubicBezTo>
                  <a:cubicBezTo>
                    <a:pt x="73" y="48"/>
                    <a:pt x="72" y="43"/>
                    <a:pt x="72" y="41"/>
                  </a:cubicBezTo>
                  <a:cubicBezTo>
                    <a:pt x="71" y="38"/>
                    <a:pt x="72" y="36"/>
                    <a:pt x="74" y="36"/>
                  </a:cubicBezTo>
                  <a:cubicBezTo>
                    <a:pt x="74" y="35"/>
                    <a:pt x="74" y="33"/>
                    <a:pt x="75" y="32"/>
                  </a:cubicBezTo>
                  <a:cubicBezTo>
                    <a:pt x="75" y="30"/>
                    <a:pt x="76" y="27"/>
                    <a:pt x="78" y="26"/>
                  </a:cubicBezTo>
                  <a:cubicBezTo>
                    <a:pt x="78" y="26"/>
                    <a:pt x="78" y="26"/>
                    <a:pt x="78" y="25"/>
                  </a:cubicBezTo>
                  <a:cubicBezTo>
                    <a:pt x="78" y="24"/>
                    <a:pt x="78" y="23"/>
                    <a:pt x="78" y="21"/>
                  </a:cubicBezTo>
                  <a:cubicBezTo>
                    <a:pt x="79" y="21"/>
                    <a:pt x="78" y="21"/>
                    <a:pt x="78" y="21"/>
                  </a:cubicBezTo>
                  <a:cubicBezTo>
                    <a:pt x="78" y="20"/>
                    <a:pt x="77" y="20"/>
                    <a:pt x="76" y="20"/>
                  </a:cubicBezTo>
                  <a:cubicBezTo>
                    <a:pt x="72" y="20"/>
                    <a:pt x="68" y="15"/>
                    <a:pt x="68" y="11"/>
                  </a:cubicBezTo>
                  <a:cubicBezTo>
                    <a:pt x="68" y="10"/>
                    <a:pt x="66" y="8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8" name="Freeform 1174"/>
            <p:cNvSpPr>
              <a:spLocks/>
            </p:cNvSpPr>
            <p:nvPr/>
          </p:nvSpPr>
          <p:spPr bwMode="auto">
            <a:xfrm>
              <a:off x="3212" y="2557"/>
              <a:ext cx="15" cy="15"/>
            </a:xfrm>
            <a:custGeom>
              <a:avLst/>
              <a:gdLst>
                <a:gd name="T0" fmla="*/ 4 w 16"/>
                <a:gd name="T1" fmla="*/ 11 h 16"/>
                <a:gd name="T2" fmla="*/ 5 w 16"/>
                <a:gd name="T3" fmla="*/ 11 h 16"/>
                <a:gd name="T4" fmla="*/ 5 w 16"/>
                <a:gd name="T5" fmla="*/ 11 h 16"/>
                <a:gd name="T6" fmla="*/ 11 w 16"/>
                <a:gd name="T7" fmla="*/ 16 h 16"/>
                <a:gd name="T8" fmla="*/ 16 w 16"/>
                <a:gd name="T9" fmla="*/ 16 h 16"/>
                <a:gd name="T10" fmla="*/ 15 w 16"/>
                <a:gd name="T11" fmla="*/ 14 h 16"/>
                <a:gd name="T12" fmla="*/ 12 w 16"/>
                <a:gd name="T13" fmla="*/ 4 h 16"/>
                <a:gd name="T14" fmla="*/ 12 w 16"/>
                <a:gd name="T15" fmla="*/ 3 h 16"/>
                <a:gd name="T16" fmla="*/ 12 w 16"/>
                <a:gd name="T17" fmla="*/ 3 h 16"/>
                <a:gd name="T18" fmla="*/ 11 w 16"/>
                <a:gd name="T19" fmla="*/ 2 h 16"/>
                <a:gd name="T20" fmla="*/ 10 w 16"/>
                <a:gd name="T21" fmla="*/ 1 h 16"/>
                <a:gd name="T22" fmla="*/ 10 w 16"/>
                <a:gd name="T23" fmla="*/ 1 h 16"/>
                <a:gd name="T24" fmla="*/ 9 w 16"/>
                <a:gd name="T25" fmla="*/ 1 h 16"/>
                <a:gd name="T26" fmla="*/ 8 w 16"/>
                <a:gd name="T27" fmla="*/ 0 h 16"/>
                <a:gd name="T28" fmla="*/ 7 w 16"/>
                <a:gd name="T29" fmla="*/ 0 h 16"/>
                <a:gd name="T30" fmla="*/ 5 w 16"/>
                <a:gd name="T31" fmla="*/ 2 h 16"/>
                <a:gd name="T32" fmla="*/ 3 w 16"/>
                <a:gd name="T33" fmla="*/ 4 h 16"/>
                <a:gd name="T34" fmla="*/ 3 w 16"/>
                <a:gd name="T35" fmla="*/ 4 h 16"/>
                <a:gd name="T36" fmla="*/ 3 w 16"/>
                <a:gd name="T37" fmla="*/ 4 h 16"/>
                <a:gd name="T38" fmla="*/ 3 w 16"/>
                <a:gd name="T39" fmla="*/ 4 h 16"/>
                <a:gd name="T40" fmla="*/ 3 w 16"/>
                <a:gd name="T41" fmla="*/ 5 h 16"/>
                <a:gd name="T42" fmla="*/ 3 w 16"/>
                <a:gd name="T43" fmla="*/ 5 h 16"/>
                <a:gd name="T44" fmla="*/ 3 w 16"/>
                <a:gd name="T45" fmla="*/ 5 h 16"/>
                <a:gd name="T46" fmla="*/ 2 w 16"/>
                <a:gd name="T47" fmla="*/ 6 h 16"/>
                <a:gd name="T48" fmla="*/ 2 w 16"/>
                <a:gd name="T49" fmla="*/ 6 h 16"/>
                <a:gd name="T50" fmla="*/ 2 w 16"/>
                <a:gd name="T51" fmla="*/ 7 h 16"/>
                <a:gd name="T52" fmla="*/ 1 w 16"/>
                <a:gd name="T53" fmla="*/ 8 h 16"/>
                <a:gd name="T54" fmla="*/ 1 w 16"/>
                <a:gd name="T55" fmla="*/ 9 h 16"/>
                <a:gd name="T56" fmla="*/ 0 w 16"/>
                <a:gd name="T57" fmla="*/ 10 h 16"/>
                <a:gd name="T58" fmla="*/ 0 w 16"/>
                <a:gd name="T59" fmla="*/ 11 h 16"/>
                <a:gd name="T60" fmla="*/ 0 w 16"/>
                <a:gd name="T61" fmla="*/ 11 h 16"/>
                <a:gd name="T62" fmla="*/ 4 w 16"/>
                <a:gd name="T6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6">
                  <a:moveTo>
                    <a:pt x="4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5" y="15"/>
                    <a:pt x="15" y="14"/>
                  </a:cubicBezTo>
                  <a:cubicBezTo>
                    <a:pt x="13" y="9"/>
                    <a:pt x="12" y="6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9"/>
                    <a:pt x="1" y="10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9" name="Freeform 1175"/>
            <p:cNvSpPr>
              <a:spLocks/>
            </p:cNvSpPr>
            <p:nvPr/>
          </p:nvSpPr>
          <p:spPr bwMode="auto">
            <a:xfrm>
              <a:off x="3315" y="2363"/>
              <a:ext cx="182" cy="106"/>
            </a:xfrm>
            <a:custGeom>
              <a:avLst/>
              <a:gdLst>
                <a:gd name="T0" fmla="*/ 3 w 191"/>
                <a:gd name="T1" fmla="*/ 54 h 110"/>
                <a:gd name="T2" fmla="*/ 8 w 191"/>
                <a:gd name="T3" fmla="*/ 54 h 110"/>
                <a:gd name="T4" fmla="*/ 8 w 191"/>
                <a:gd name="T5" fmla="*/ 51 h 110"/>
                <a:gd name="T6" fmla="*/ 22 w 191"/>
                <a:gd name="T7" fmla="*/ 39 h 110"/>
                <a:gd name="T8" fmla="*/ 36 w 191"/>
                <a:gd name="T9" fmla="*/ 39 h 110"/>
                <a:gd name="T10" fmla="*/ 49 w 191"/>
                <a:gd name="T11" fmla="*/ 55 h 110"/>
                <a:gd name="T12" fmla="*/ 69 w 191"/>
                <a:gd name="T13" fmla="*/ 60 h 110"/>
                <a:gd name="T14" fmla="*/ 75 w 191"/>
                <a:gd name="T15" fmla="*/ 73 h 110"/>
                <a:gd name="T16" fmla="*/ 99 w 191"/>
                <a:gd name="T17" fmla="*/ 88 h 110"/>
                <a:gd name="T18" fmla="*/ 110 w 191"/>
                <a:gd name="T19" fmla="*/ 96 h 110"/>
                <a:gd name="T20" fmla="*/ 122 w 191"/>
                <a:gd name="T21" fmla="*/ 106 h 110"/>
                <a:gd name="T22" fmla="*/ 131 w 191"/>
                <a:gd name="T23" fmla="*/ 110 h 110"/>
                <a:gd name="T24" fmla="*/ 134 w 191"/>
                <a:gd name="T25" fmla="*/ 110 h 110"/>
                <a:gd name="T26" fmla="*/ 134 w 191"/>
                <a:gd name="T27" fmla="*/ 106 h 110"/>
                <a:gd name="T28" fmla="*/ 137 w 191"/>
                <a:gd name="T29" fmla="*/ 103 h 110"/>
                <a:gd name="T30" fmla="*/ 137 w 191"/>
                <a:gd name="T31" fmla="*/ 92 h 110"/>
                <a:gd name="T32" fmla="*/ 138 w 191"/>
                <a:gd name="T33" fmla="*/ 78 h 110"/>
                <a:gd name="T34" fmla="*/ 146 w 191"/>
                <a:gd name="T35" fmla="*/ 71 h 110"/>
                <a:gd name="T36" fmla="*/ 159 w 191"/>
                <a:gd name="T37" fmla="*/ 63 h 110"/>
                <a:gd name="T38" fmla="*/ 170 w 191"/>
                <a:gd name="T39" fmla="*/ 63 h 110"/>
                <a:gd name="T40" fmla="*/ 170 w 191"/>
                <a:gd name="T41" fmla="*/ 63 h 110"/>
                <a:gd name="T42" fmla="*/ 170 w 191"/>
                <a:gd name="T43" fmla="*/ 65 h 110"/>
                <a:gd name="T44" fmla="*/ 169 w 191"/>
                <a:gd name="T45" fmla="*/ 66 h 110"/>
                <a:gd name="T46" fmla="*/ 167 w 191"/>
                <a:gd name="T47" fmla="*/ 70 h 110"/>
                <a:gd name="T48" fmla="*/ 170 w 191"/>
                <a:gd name="T49" fmla="*/ 70 h 110"/>
                <a:gd name="T50" fmla="*/ 172 w 191"/>
                <a:gd name="T51" fmla="*/ 70 h 110"/>
                <a:gd name="T52" fmla="*/ 175 w 191"/>
                <a:gd name="T53" fmla="*/ 69 h 110"/>
                <a:gd name="T54" fmla="*/ 181 w 191"/>
                <a:gd name="T55" fmla="*/ 68 h 110"/>
                <a:gd name="T56" fmla="*/ 191 w 191"/>
                <a:gd name="T57" fmla="*/ 64 h 110"/>
                <a:gd name="T58" fmla="*/ 166 w 191"/>
                <a:gd name="T59" fmla="*/ 57 h 110"/>
                <a:gd name="T60" fmla="*/ 164 w 191"/>
                <a:gd name="T61" fmla="*/ 55 h 110"/>
                <a:gd name="T62" fmla="*/ 162 w 191"/>
                <a:gd name="T63" fmla="*/ 54 h 110"/>
                <a:gd name="T64" fmla="*/ 160 w 191"/>
                <a:gd name="T65" fmla="*/ 54 h 110"/>
                <a:gd name="T66" fmla="*/ 142 w 191"/>
                <a:gd name="T67" fmla="*/ 67 h 110"/>
                <a:gd name="T68" fmla="*/ 127 w 191"/>
                <a:gd name="T69" fmla="*/ 59 h 110"/>
                <a:gd name="T70" fmla="*/ 113 w 191"/>
                <a:gd name="T71" fmla="*/ 44 h 110"/>
                <a:gd name="T72" fmla="*/ 106 w 191"/>
                <a:gd name="T73" fmla="*/ 31 h 110"/>
                <a:gd name="T74" fmla="*/ 75 w 191"/>
                <a:gd name="T75" fmla="*/ 28 h 110"/>
                <a:gd name="T76" fmla="*/ 64 w 191"/>
                <a:gd name="T77" fmla="*/ 26 h 110"/>
                <a:gd name="T78" fmla="*/ 62 w 191"/>
                <a:gd name="T79" fmla="*/ 24 h 110"/>
                <a:gd name="T80" fmla="*/ 60 w 191"/>
                <a:gd name="T81" fmla="*/ 21 h 110"/>
                <a:gd name="T82" fmla="*/ 57 w 191"/>
                <a:gd name="T83" fmla="*/ 19 h 110"/>
                <a:gd name="T84" fmla="*/ 54 w 191"/>
                <a:gd name="T85" fmla="*/ 15 h 110"/>
                <a:gd name="T86" fmla="*/ 34 w 191"/>
                <a:gd name="T87" fmla="*/ 14 h 110"/>
                <a:gd name="T88" fmla="*/ 34 w 191"/>
                <a:gd name="T89" fmla="*/ 7 h 110"/>
                <a:gd name="T90" fmla="*/ 27 w 191"/>
                <a:gd name="T91" fmla="*/ 15 h 110"/>
                <a:gd name="T92" fmla="*/ 0 w 191"/>
                <a:gd name="T93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1" h="110">
                  <a:moveTo>
                    <a:pt x="0" y="53"/>
                  </a:moveTo>
                  <a:cubicBezTo>
                    <a:pt x="1" y="54"/>
                    <a:pt x="2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5" y="55"/>
                    <a:pt x="6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8" y="55"/>
                    <a:pt x="8" y="54"/>
                  </a:cubicBezTo>
                  <a:cubicBezTo>
                    <a:pt x="8" y="54"/>
                    <a:pt x="8" y="53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48"/>
                    <a:pt x="14" y="43"/>
                    <a:pt x="18" y="43"/>
                  </a:cubicBezTo>
                  <a:cubicBezTo>
                    <a:pt x="19" y="43"/>
                    <a:pt x="19" y="43"/>
                    <a:pt x="19" y="42"/>
                  </a:cubicBezTo>
                  <a:cubicBezTo>
                    <a:pt x="20" y="41"/>
                    <a:pt x="20" y="39"/>
                    <a:pt x="22" y="39"/>
                  </a:cubicBezTo>
                  <a:cubicBezTo>
                    <a:pt x="23" y="39"/>
                    <a:pt x="25" y="38"/>
                    <a:pt x="25" y="38"/>
                  </a:cubicBezTo>
                  <a:cubicBezTo>
                    <a:pt x="25" y="37"/>
                    <a:pt x="26" y="36"/>
                    <a:pt x="28" y="36"/>
                  </a:cubicBezTo>
                  <a:cubicBezTo>
                    <a:pt x="31" y="36"/>
                    <a:pt x="35" y="38"/>
                    <a:pt x="36" y="39"/>
                  </a:cubicBezTo>
                  <a:cubicBezTo>
                    <a:pt x="37" y="40"/>
                    <a:pt x="40" y="41"/>
                    <a:pt x="43" y="41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8" y="43"/>
                    <a:pt x="49" y="52"/>
                    <a:pt x="49" y="55"/>
                  </a:cubicBezTo>
                  <a:cubicBezTo>
                    <a:pt x="51" y="55"/>
                    <a:pt x="57" y="55"/>
                    <a:pt x="60" y="55"/>
                  </a:cubicBezTo>
                  <a:cubicBezTo>
                    <a:pt x="62" y="55"/>
                    <a:pt x="64" y="56"/>
                    <a:pt x="64" y="56"/>
                  </a:cubicBezTo>
                  <a:cubicBezTo>
                    <a:pt x="67" y="56"/>
                    <a:pt x="68" y="58"/>
                    <a:pt x="69" y="60"/>
                  </a:cubicBezTo>
                  <a:cubicBezTo>
                    <a:pt x="69" y="61"/>
                    <a:pt x="70" y="63"/>
                    <a:pt x="70" y="64"/>
                  </a:cubicBezTo>
                  <a:cubicBezTo>
                    <a:pt x="71" y="64"/>
                    <a:pt x="71" y="65"/>
                    <a:pt x="72" y="66"/>
                  </a:cubicBezTo>
                  <a:cubicBezTo>
                    <a:pt x="74" y="69"/>
                    <a:pt x="75" y="71"/>
                    <a:pt x="75" y="73"/>
                  </a:cubicBezTo>
                  <a:cubicBezTo>
                    <a:pt x="76" y="74"/>
                    <a:pt x="78" y="75"/>
                    <a:pt x="80" y="76"/>
                  </a:cubicBezTo>
                  <a:cubicBezTo>
                    <a:pt x="83" y="78"/>
                    <a:pt x="85" y="80"/>
                    <a:pt x="87" y="81"/>
                  </a:cubicBezTo>
                  <a:cubicBezTo>
                    <a:pt x="88" y="84"/>
                    <a:pt x="93" y="86"/>
                    <a:pt x="99" y="88"/>
                  </a:cubicBezTo>
                  <a:cubicBezTo>
                    <a:pt x="101" y="89"/>
                    <a:pt x="104" y="91"/>
                    <a:pt x="106" y="93"/>
                  </a:cubicBezTo>
                  <a:cubicBezTo>
                    <a:pt x="107" y="94"/>
                    <a:pt x="109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3" y="96"/>
                    <a:pt x="119" y="99"/>
                    <a:pt x="121" y="99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5" y="106"/>
                    <a:pt x="127" y="107"/>
                    <a:pt x="128" y="108"/>
                  </a:cubicBezTo>
                  <a:cubicBezTo>
                    <a:pt x="129" y="109"/>
                    <a:pt x="130" y="110"/>
                    <a:pt x="131" y="110"/>
                  </a:cubicBezTo>
                  <a:cubicBezTo>
                    <a:pt x="131" y="110"/>
                    <a:pt x="132" y="110"/>
                    <a:pt x="132" y="110"/>
                  </a:cubicBezTo>
                  <a:cubicBezTo>
                    <a:pt x="132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09"/>
                    <a:pt x="134" y="109"/>
                    <a:pt x="134" y="109"/>
                  </a:cubicBezTo>
                  <a:cubicBezTo>
                    <a:pt x="134" y="108"/>
                    <a:pt x="134" y="107"/>
                    <a:pt x="134" y="106"/>
                  </a:cubicBezTo>
                  <a:cubicBezTo>
                    <a:pt x="135" y="106"/>
                    <a:pt x="135" y="106"/>
                    <a:pt x="135" y="105"/>
                  </a:cubicBezTo>
                  <a:cubicBezTo>
                    <a:pt x="135" y="105"/>
                    <a:pt x="136" y="104"/>
                    <a:pt x="136" y="103"/>
                  </a:cubicBezTo>
                  <a:cubicBezTo>
                    <a:pt x="136" y="103"/>
                    <a:pt x="136" y="103"/>
                    <a:pt x="137" y="103"/>
                  </a:cubicBezTo>
                  <a:cubicBezTo>
                    <a:pt x="137" y="102"/>
                    <a:pt x="138" y="101"/>
                    <a:pt x="139" y="100"/>
                  </a:cubicBezTo>
                  <a:cubicBezTo>
                    <a:pt x="139" y="100"/>
                    <a:pt x="139" y="100"/>
                    <a:pt x="138" y="98"/>
                  </a:cubicBezTo>
                  <a:cubicBezTo>
                    <a:pt x="137" y="96"/>
                    <a:pt x="136" y="94"/>
                    <a:pt x="137" y="92"/>
                  </a:cubicBezTo>
                  <a:cubicBezTo>
                    <a:pt x="137" y="91"/>
                    <a:pt x="135" y="90"/>
                    <a:pt x="134" y="89"/>
                  </a:cubicBezTo>
                  <a:cubicBezTo>
                    <a:pt x="132" y="87"/>
                    <a:pt x="129" y="86"/>
                    <a:pt x="130" y="83"/>
                  </a:cubicBezTo>
                  <a:cubicBezTo>
                    <a:pt x="131" y="80"/>
                    <a:pt x="134" y="79"/>
                    <a:pt x="138" y="78"/>
                  </a:cubicBezTo>
                  <a:cubicBezTo>
                    <a:pt x="139" y="78"/>
                    <a:pt x="141" y="78"/>
                    <a:pt x="142" y="77"/>
                  </a:cubicBezTo>
                  <a:cubicBezTo>
                    <a:pt x="142" y="77"/>
                    <a:pt x="142" y="77"/>
                    <a:pt x="142" y="75"/>
                  </a:cubicBezTo>
                  <a:cubicBezTo>
                    <a:pt x="142" y="74"/>
                    <a:pt x="143" y="71"/>
                    <a:pt x="146" y="71"/>
                  </a:cubicBezTo>
                  <a:cubicBezTo>
                    <a:pt x="147" y="71"/>
                    <a:pt x="148" y="70"/>
                    <a:pt x="150" y="66"/>
                  </a:cubicBezTo>
                  <a:cubicBezTo>
                    <a:pt x="150" y="64"/>
                    <a:pt x="152" y="63"/>
                    <a:pt x="156" y="64"/>
                  </a:cubicBezTo>
                  <a:cubicBezTo>
                    <a:pt x="157" y="64"/>
                    <a:pt x="158" y="64"/>
                    <a:pt x="159" y="63"/>
                  </a:cubicBezTo>
                  <a:cubicBezTo>
                    <a:pt x="161" y="62"/>
                    <a:pt x="164" y="60"/>
                    <a:pt x="166" y="60"/>
                  </a:cubicBezTo>
                  <a:cubicBezTo>
                    <a:pt x="168" y="60"/>
                    <a:pt x="169" y="62"/>
                    <a:pt x="169" y="62"/>
                  </a:cubicBezTo>
                  <a:cubicBezTo>
                    <a:pt x="170" y="62"/>
                    <a:pt x="170" y="62"/>
                    <a:pt x="170" y="63"/>
                  </a:cubicBezTo>
                  <a:cubicBezTo>
                    <a:pt x="170" y="63"/>
                    <a:pt x="170" y="63"/>
                    <a:pt x="170" y="63"/>
                  </a:cubicBezTo>
                  <a:cubicBezTo>
                    <a:pt x="170" y="63"/>
                    <a:pt x="170" y="63"/>
                    <a:pt x="170" y="63"/>
                  </a:cubicBezTo>
                  <a:cubicBezTo>
                    <a:pt x="170" y="63"/>
                    <a:pt x="170" y="63"/>
                    <a:pt x="170" y="63"/>
                  </a:cubicBezTo>
                  <a:cubicBezTo>
                    <a:pt x="170" y="63"/>
                    <a:pt x="170" y="64"/>
                    <a:pt x="170" y="64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0" y="64"/>
                    <a:pt x="170" y="64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6"/>
                    <a:pt x="169" y="66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7"/>
                    <a:pt x="169" y="67"/>
                    <a:pt x="169" y="68"/>
                  </a:cubicBezTo>
                  <a:cubicBezTo>
                    <a:pt x="169" y="68"/>
                    <a:pt x="169" y="68"/>
                    <a:pt x="168" y="68"/>
                  </a:cubicBezTo>
                  <a:cubicBezTo>
                    <a:pt x="168" y="69"/>
                    <a:pt x="168" y="70"/>
                    <a:pt x="167" y="70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68" y="70"/>
                    <a:pt x="169" y="70"/>
                    <a:pt x="169" y="70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71" y="70"/>
                    <a:pt x="172" y="70"/>
                    <a:pt x="172" y="70"/>
                  </a:cubicBezTo>
                  <a:cubicBezTo>
                    <a:pt x="172" y="70"/>
                    <a:pt x="172" y="70"/>
                    <a:pt x="172" y="70"/>
                  </a:cubicBezTo>
                  <a:cubicBezTo>
                    <a:pt x="173" y="70"/>
                    <a:pt x="173" y="69"/>
                    <a:pt x="174" y="69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9"/>
                    <a:pt x="174" y="69"/>
                    <a:pt x="175" y="69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6" y="68"/>
                    <a:pt x="178" y="68"/>
                    <a:pt x="181" y="68"/>
                  </a:cubicBezTo>
                  <a:cubicBezTo>
                    <a:pt x="182" y="68"/>
                    <a:pt x="183" y="68"/>
                    <a:pt x="184" y="68"/>
                  </a:cubicBezTo>
                  <a:cubicBezTo>
                    <a:pt x="185" y="68"/>
                    <a:pt x="185" y="68"/>
                    <a:pt x="186" y="68"/>
                  </a:cubicBezTo>
                  <a:cubicBezTo>
                    <a:pt x="187" y="65"/>
                    <a:pt x="189" y="64"/>
                    <a:pt x="191" y="64"/>
                  </a:cubicBezTo>
                  <a:cubicBezTo>
                    <a:pt x="186" y="60"/>
                    <a:pt x="181" y="57"/>
                    <a:pt x="178" y="57"/>
                  </a:cubicBezTo>
                  <a:cubicBezTo>
                    <a:pt x="177" y="59"/>
                    <a:pt x="175" y="60"/>
                    <a:pt x="172" y="60"/>
                  </a:cubicBezTo>
                  <a:cubicBezTo>
                    <a:pt x="170" y="60"/>
                    <a:pt x="168" y="59"/>
                    <a:pt x="166" y="57"/>
                  </a:cubicBezTo>
                  <a:cubicBezTo>
                    <a:pt x="166" y="57"/>
                    <a:pt x="166" y="57"/>
                    <a:pt x="166" y="57"/>
                  </a:cubicBezTo>
                  <a:cubicBezTo>
                    <a:pt x="165" y="56"/>
                    <a:pt x="165" y="56"/>
                    <a:pt x="164" y="55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4" y="55"/>
                    <a:pt x="164" y="54"/>
                    <a:pt x="163" y="54"/>
                  </a:cubicBezTo>
                  <a:cubicBezTo>
                    <a:pt x="163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1" y="54"/>
                    <a:pt x="161" y="54"/>
                  </a:cubicBezTo>
                  <a:cubicBezTo>
                    <a:pt x="161" y="54"/>
                    <a:pt x="161" y="54"/>
                    <a:pt x="160" y="54"/>
                  </a:cubicBezTo>
                  <a:cubicBezTo>
                    <a:pt x="160" y="54"/>
                    <a:pt x="160" y="54"/>
                    <a:pt x="160" y="54"/>
                  </a:cubicBezTo>
                  <a:cubicBezTo>
                    <a:pt x="159" y="54"/>
                    <a:pt x="159" y="54"/>
                    <a:pt x="158" y="55"/>
                  </a:cubicBezTo>
                  <a:cubicBezTo>
                    <a:pt x="151" y="57"/>
                    <a:pt x="148" y="61"/>
                    <a:pt x="148" y="62"/>
                  </a:cubicBezTo>
                  <a:cubicBezTo>
                    <a:pt x="147" y="65"/>
                    <a:pt x="144" y="67"/>
                    <a:pt x="142" y="67"/>
                  </a:cubicBezTo>
                  <a:cubicBezTo>
                    <a:pt x="140" y="67"/>
                    <a:pt x="139" y="66"/>
                    <a:pt x="138" y="64"/>
                  </a:cubicBezTo>
                  <a:cubicBezTo>
                    <a:pt x="138" y="62"/>
                    <a:pt x="133" y="60"/>
                    <a:pt x="130" y="60"/>
                  </a:cubicBezTo>
                  <a:cubicBezTo>
                    <a:pt x="129" y="59"/>
                    <a:pt x="128" y="59"/>
                    <a:pt x="127" y="59"/>
                  </a:cubicBezTo>
                  <a:cubicBezTo>
                    <a:pt x="124" y="59"/>
                    <a:pt x="120" y="59"/>
                    <a:pt x="119" y="55"/>
                  </a:cubicBezTo>
                  <a:cubicBezTo>
                    <a:pt x="119" y="54"/>
                    <a:pt x="118" y="52"/>
                    <a:pt x="117" y="51"/>
                  </a:cubicBezTo>
                  <a:cubicBezTo>
                    <a:pt x="115" y="49"/>
                    <a:pt x="113" y="46"/>
                    <a:pt x="113" y="44"/>
                  </a:cubicBezTo>
                  <a:cubicBezTo>
                    <a:pt x="113" y="43"/>
                    <a:pt x="113" y="41"/>
                    <a:pt x="113" y="40"/>
                  </a:cubicBezTo>
                  <a:cubicBezTo>
                    <a:pt x="113" y="37"/>
                    <a:pt x="113" y="35"/>
                    <a:pt x="112" y="35"/>
                  </a:cubicBezTo>
                  <a:cubicBezTo>
                    <a:pt x="109" y="34"/>
                    <a:pt x="108" y="32"/>
                    <a:pt x="106" y="31"/>
                  </a:cubicBezTo>
                  <a:cubicBezTo>
                    <a:pt x="105" y="29"/>
                    <a:pt x="104" y="28"/>
                    <a:pt x="103" y="28"/>
                  </a:cubicBezTo>
                  <a:cubicBezTo>
                    <a:pt x="82" y="28"/>
                    <a:pt x="81" y="27"/>
                    <a:pt x="80" y="27"/>
                  </a:cubicBezTo>
                  <a:cubicBezTo>
                    <a:pt x="79" y="27"/>
                    <a:pt x="77" y="28"/>
                    <a:pt x="75" y="28"/>
                  </a:cubicBezTo>
                  <a:cubicBezTo>
                    <a:pt x="73" y="28"/>
                    <a:pt x="70" y="29"/>
                    <a:pt x="68" y="29"/>
                  </a:cubicBezTo>
                  <a:cubicBezTo>
                    <a:pt x="65" y="29"/>
                    <a:pt x="64" y="28"/>
                    <a:pt x="64" y="27"/>
                  </a:cubicBezTo>
                  <a:cubicBezTo>
                    <a:pt x="64" y="27"/>
                    <a:pt x="64" y="26"/>
                    <a:pt x="64" y="26"/>
                  </a:cubicBezTo>
                  <a:cubicBezTo>
                    <a:pt x="63" y="26"/>
                    <a:pt x="63" y="26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3"/>
                    <a:pt x="61" y="23"/>
                  </a:cubicBezTo>
                  <a:cubicBezTo>
                    <a:pt x="61" y="23"/>
                    <a:pt x="61" y="23"/>
                    <a:pt x="61" y="22"/>
                  </a:cubicBezTo>
                  <a:cubicBezTo>
                    <a:pt x="60" y="22"/>
                    <a:pt x="60" y="22"/>
                    <a:pt x="60" y="21"/>
                  </a:cubicBezTo>
                  <a:cubicBezTo>
                    <a:pt x="59" y="21"/>
                    <a:pt x="59" y="21"/>
                    <a:pt x="59" y="20"/>
                  </a:cubicBezTo>
                  <a:cubicBezTo>
                    <a:pt x="59" y="20"/>
                    <a:pt x="58" y="20"/>
                    <a:pt x="58" y="19"/>
                  </a:cubicBezTo>
                  <a:cubicBezTo>
                    <a:pt x="58" y="19"/>
                    <a:pt x="57" y="19"/>
                    <a:pt x="57" y="19"/>
                  </a:cubicBezTo>
                  <a:cubicBezTo>
                    <a:pt x="57" y="18"/>
                    <a:pt x="56" y="18"/>
                    <a:pt x="5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4" y="16"/>
                    <a:pt x="54" y="15"/>
                  </a:cubicBezTo>
                  <a:cubicBezTo>
                    <a:pt x="53" y="16"/>
                    <a:pt x="52" y="17"/>
                    <a:pt x="51" y="18"/>
                  </a:cubicBezTo>
                  <a:cubicBezTo>
                    <a:pt x="44" y="23"/>
                    <a:pt x="37" y="24"/>
                    <a:pt x="34" y="20"/>
                  </a:cubicBezTo>
                  <a:cubicBezTo>
                    <a:pt x="33" y="19"/>
                    <a:pt x="33" y="17"/>
                    <a:pt x="34" y="14"/>
                  </a:cubicBezTo>
                  <a:cubicBezTo>
                    <a:pt x="36" y="8"/>
                    <a:pt x="36" y="2"/>
                    <a:pt x="35" y="1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1"/>
                    <a:pt x="34" y="5"/>
                    <a:pt x="34" y="7"/>
                  </a:cubicBezTo>
                  <a:cubicBezTo>
                    <a:pt x="33" y="12"/>
                    <a:pt x="33" y="16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8" y="16"/>
                    <a:pt x="27" y="15"/>
                  </a:cubicBezTo>
                  <a:cubicBezTo>
                    <a:pt x="25" y="12"/>
                    <a:pt x="24" y="5"/>
                    <a:pt x="25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0" name="Freeform 1176"/>
            <p:cNvSpPr>
              <a:spLocks/>
            </p:cNvSpPr>
            <p:nvPr/>
          </p:nvSpPr>
          <p:spPr bwMode="auto">
            <a:xfrm>
              <a:off x="3167" y="2688"/>
              <a:ext cx="110" cy="65"/>
            </a:xfrm>
            <a:custGeom>
              <a:avLst/>
              <a:gdLst>
                <a:gd name="T0" fmla="*/ 94 w 115"/>
                <a:gd name="T1" fmla="*/ 2 h 68"/>
                <a:gd name="T2" fmla="*/ 84 w 115"/>
                <a:gd name="T3" fmla="*/ 3 h 68"/>
                <a:gd name="T4" fmla="*/ 80 w 115"/>
                <a:gd name="T5" fmla="*/ 3 h 68"/>
                <a:gd name="T6" fmla="*/ 72 w 115"/>
                <a:gd name="T7" fmla="*/ 4 h 68"/>
                <a:gd name="T8" fmla="*/ 56 w 115"/>
                <a:gd name="T9" fmla="*/ 18 h 68"/>
                <a:gd name="T10" fmla="*/ 49 w 115"/>
                <a:gd name="T11" fmla="*/ 23 h 68"/>
                <a:gd name="T12" fmla="*/ 45 w 115"/>
                <a:gd name="T13" fmla="*/ 21 h 68"/>
                <a:gd name="T14" fmla="*/ 35 w 115"/>
                <a:gd name="T15" fmla="*/ 20 h 68"/>
                <a:gd name="T16" fmla="*/ 29 w 115"/>
                <a:gd name="T17" fmla="*/ 19 h 68"/>
                <a:gd name="T18" fmla="*/ 20 w 115"/>
                <a:gd name="T19" fmla="*/ 18 h 68"/>
                <a:gd name="T20" fmla="*/ 17 w 115"/>
                <a:gd name="T21" fmla="*/ 18 h 68"/>
                <a:gd name="T22" fmla="*/ 10 w 115"/>
                <a:gd name="T23" fmla="*/ 17 h 68"/>
                <a:gd name="T24" fmla="*/ 9 w 115"/>
                <a:gd name="T25" fmla="*/ 17 h 68"/>
                <a:gd name="T26" fmla="*/ 5 w 115"/>
                <a:gd name="T27" fmla="*/ 20 h 68"/>
                <a:gd name="T28" fmla="*/ 5 w 115"/>
                <a:gd name="T29" fmla="*/ 22 h 68"/>
                <a:gd name="T30" fmla="*/ 5 w 115"/>
                <a:gd name="T31" fmla="*/ 26 h 68"/>
                <a:gd name="T32" fmla="*/ 5 w 115"/>
                <a:gd name="T33" fmla="*/ 26 h 68"/>
                <a:gd name="T34" fmla="*/ 5 w 115"/>
                <a:gd name="T35" fmla="*/ 26 h 68"/>
                <a:gd name="T36" fmla="*/ 5 w 115"/>
                <a:gd name="T37" fmla="*/ 26 h 68"/>
                <a:gd name="T38" fmla="*/ 5 w 115"/>
                <a:gd name="T39" fmla="*/ 26 h 68"/>
                <a:gd name="T40" fmla="*/ 5 w 115"/>
                <a:gd name="T41" fmla="*/ 27 h 68"/>
                <a:gd name="T42" fmla="*/ 5 w 115"/>
                <a:gd name="T43" fmla="*/ 27 h 68"/>
                <a:gd name="T44" fmla="*/ 4 w 115"/>
                <a:gd name="T45" fmla="*/ 27 h 68"/>
                <a:gd name="T46" fmla="*/ 4 w 115"/>
                <a:gd name="T47" fmla="*/ 27 h 68"/>
                <a:gd name="T48" fmla="*/ 4 w 115"/>
                <a:gd name="T49" fmla="*/ 27 h 68"/>
                <a:gd name="T50" fmla="*/ 3 w 115"/>
                <a:gd name="T51" fmla="*/ 28 h 68"/>
                <a:gd name="T52" fmla="*/ 3 w 115"/>
                <a:gd name="T53" fmla="*/ 28 h 68"/>
                <a:gd name="T54" fmla="*/ 2 w 115"/>
                <a:gd name="T55" fmla="*/ 28 h 68"/>
                <a:gd name="T56" fmla="*/ 2 w 115"/>
                <a:gd name="T57" fmla="*/ 28 h 68"/>
                <a:gd name="T58" fmla="*/ 1 w 115"/>
                <a:gd name="T59" fmla="*/ 29 h 68"/>
                <a:gd name="T60" fmla="*/ 1 w 115"/>
                <a:gd name="T61" fmla="*/ 35 h 68"/>
                <a:gd name="T62" fmla="*/ 4 w 115"/>
                <a:gd name="T63" fmla="*/ 52 h 68"/>
                <a:gd name="T64" fmla="*/ 7 w 115"/>
                <a:gd name="T65" fmla="*/ 64 h 68"/>
                <a:gd name="T66" fmla="*/ 8 w 115"/>
                <a:gd name="T67" fmla="*/ 68 h 68"/>
                <a:gd name="T68" fmla="*/ 8 w 115"/>
                <a:gd name="T69" fmla="*/ 68 h 68"/>
                <a:gd name="T70" fmla="*/ 12 w 115"/>
                <a:gd name="T71" fmla="*/ 68 h 68"/>
                <a:gd name="T72" fmla="*/ 26 w 115"/>
                <a:gd name="T73" fmla="*/ 65 h 68"/>
                <a:gd name="T74" fmla="*/ 42 w 115"/>
                <a:gd name="T75" fmla="*/ 60 h 68"/>
                <a:gd name="T76" fmla="*/ 52 w 115"/>
                <a:gd name="T77" fmla="*/ 55 h 68"/>
                <a:gd name="T78" fmla="*/ 65 w 115"/>
                <a:gd name="T79" fmla="*/ 53 h 68"/>
                <a:gd name="T80" fmla="*/ 65 w 115"/>
                <a:gd name="T81" fmla="*/ 53 h 68"/>
                <a:gd name="T82" fmla="*/ 72 w 115"/>
                <a:gd name="T83" fmla="*/ 48 h 68"/>
                <a:gd name="T84" fmla="*/ 72 w 115"/>
                <a:gd name="T85" fmla="*/ 47 h 68"/>
                <a:gd name="T86" fmla="*/ 87 w 115"/>
                <a:gd name="T87" fmla="*/ 42 h 68"/>
                <a:gd name="T88" fmla="*/ 97 w 115"/>
                <a:gd name="T89" fmla="*/ 39 h 68"/>
                <a:gd name="T90" fmla="*/ 105 w 115"/>
                <a:gd name="T91" fmla="*/ 32 h 68"/>
                <a:gd name="T92" fmla="*/ 107 w 115"/>
                <a:gd name="T93" fmla="*/ 28 h 68"/>
                <a:gd name="T94" fmla="*/ 113 w 115"/>
                <a:gd name="T95" fmla="*/ 25 h 68"/>
                <a:gd name="T96" fmla="*/ 115 w 115"/>
                <a:gd name="T97" fmla="*/ 25 h 68"/>
                <a:gd name="T98" fmla="*/ 107 w 115"/>
                <a:gd name="T99" fmla="*/ 8 h 68"/>
                <a:gd name="T100" fmla="*/ 106 w 115"/>
                <a:gd name="T101" fmla="*/ 5 h 68"/>
                <a:gd name="T102" fmla="*/ 106 w 115"/>
                <a:gd name="T103" fmla="*/ 5 h 68"/>
                <a:gd name="T104" fmla="*/ 105 w 115"/>
                <a:gd name="T105" fmla="*/ 2 h 68"/>
                <a:gd name="T106" fmla="*/ 104 w 115"/>
                <a:gd name="T107" fmla="*/ 2 h 68"/>
                <a:gd name="T108" fmla="*/ 104 w 115"/>
                <a:gd name="T109" fmla="*/ 0 h 68"/>
                <a:gd name="T110" fmla="*/ 103 w 115"/>
                <a:gd name="T111" fmla="*/ 0 h 68"/>
                <a:gd name="T112" fmla="*/ 94 w 115"/>
                <a:gd name="T1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" h="68">
                  <a:moveTo>
                    <a:pt x="94" y="2"/>
                  </a:moveTo>
                  <a:cubicBezTo>
                    <a:pt x="91" y="3"/>
                    <a:pt x="88" y="3"/>
                    <a:pt x="84" y="3"/>
                  </a:cubicBezTo>
                  <a:cubicBezTo>
                    <a:pt x="83" y="3"/>
                    <a:pt x="81" y="3"/>
                    <a:pt x="80" y="3"/>
                  </a:cubicBezTo>
                  <a:cubicBezTo>
                    <a:pt x="77" y="3"/>
                    <a:pt x="73" y="3"/>
                    <a:pt x="72" y="4"/>
                  </a:cubicBezTo>
                  <a:cubicBezTo>
                    <a:pt x="70" y="5"/>
                    <a:pt x="57" y="14"/>
                    <a:pt x="56" y="18"/>
                  </a:cubicBezTo>
                  <a:cubicBezTo>
                    <a:pt x="54" y="22"/>
                    <a:pt x="51" y="23"/>
                    <a:pt x="49" y="23"/>
                  </a:cubicBezTo>
                  <a:cubicBezTo>
                    <a:pt x="48" y="23"/>
                    <a:pt x="46" y="22"/>
                    <a:pt x="45" y="21"/>
                  </a:cubicBezTo>
                  <a:cubicBezTo>
                    <a:pt x="44" y="20"/>
                    <a:pt x="38" y="20"/>
                    <a:pt x="35" y="20"/>
                  </a:cubicBezTo>
                  <a:cubicBezTo>
                    <a:pt x="31" y="20"/>
                    <a:pt x="30" y="20"/>
                    <a:pt x="29" y="19"/>
                  </a:cubicBezTo>
                  <a:cubicBezTo>
                    <a:pt x="28" y="18"/>
                    <a:pt x="24" y="18"/>
                    <a:pt x="20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4" y="18"/>
                    <a:pt x="12" y="18"/>
                    <a:pt x="10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8" y="17"/>
                    <a:pt x="6" y="18"/>
                    <a:pt x="5" y="20"/>
                  </a:cubicBezTo>
                  <a:cubicBezTo>
                    <a:pt x="5" y="20"/>
                    <a:pt x="5" y="21"/>
                    <a:pt x="5" y="22"/>
                  </a:cubicBezTo>
                  <a:cubicBezTo>
                    <a:pt x="6" y="23"/>
                    <a:pt x="6" y="25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1" y="29"/>
                    <a:pt x="1" y="29"/>
                  </a:cubicBezTo>
                  <a:cubicBezTo>
                    <a:pt x="2" y="31"/>
                    <a:pt x="2" y="34"/>
                    <a:pt x="1" y="35"/>
                  </a:cubicBezTo>
                  <a:cubicBezTo>
                    <a:pt x="0" y="38"/>
                    <a:pt x="1" y="47"/>
                    <a:pt x="4" y="52"/>
                  </a:cubicBezTo>
                  <a:cubicBezTo>
                    <a:pt x="7" y="55"/>
                    <a:pt x="7" y="60"/>
                    <a:pt x="7" y="64"/>
                  </a:cubicBezTo>
                  <a:cubicBezTo>
                    <a:pt x="8" y="65"/>
                    <a:pt x="8" y="67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10" y="68"/>
                    <a:pt x="12" y="68"/>
                  </a:cubicBezTo>
                  <a:cubicBezTo>
                    <a:pt x="17" y="68"/>
                    <a:pt x="23" y="67"/>
                    <a:pt x="26" y="65"/>
                  </a:cubicBezTo>
                  <a:cubicBezTo>
                    <a:pt x="32" y="61"/>
                    <a:pt x="36" y="60"/>
                    <a:pt x="42" y="60"/>
                  </a:cubicBezTo>
                  <a:cubicBezTo>
                    <a:pt x="46" y="60"/>
                    <a:pt x="51" y="57"/>
                    <a:pt x="52" y="55"/>
                  </a:cubicBezTo>
                  <a:cubicBezTo>
                    <a:pt x="55" y="52"/>
                    <a:pt x="62" y="52"/>
                    <a:pt x="65" y="53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7" y="53"/>
                    <a:pt x="69" y="50"/>
                    <a:pt x="72" y="48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5" y="45"/>
                    <a:pt x="80" y="43"/>
                    <a:pt x="87" y="42"/>
                  </a:cubicBezTo>
                  <a:cubicBezTo>
                    <a:pt x="90" y="41"/>
                    <a:pt x="94" y="40"/>
                    <a:pt x="97" y="39"/>
                  </a:cubicBezTo>
                  <a:cubicBezTo>
                    <a:pt x="104" y="37"/>
                    <a:pt x="104" y="34"/>
                    <a:pt x="105" y="32"/>
                  </a:cubicBezTo>
                  <a:cubicBezTo>
                    <a:pt x="106" y="31"/>
                    <a:pt x="106" y="29"/>
                    <a:pt x="107" y="28"/>
                  </a:cubicBezTo>
                  <a:cubicBezTo>
                    <a:pt x="109" y="26"/>
                    <a:pt x="111" y="26"/>
                    <a:pt x="113" y="25"/>
                  </a:cubicBezTo>
                  <a:cubicBezTo>
                    <a:pt x="114" y="25"/>
                    <a:pt x="115" y="25"/>
                    <a:pt x="115" y="25"/>
                  </a:cubicBezTo>
                  <a:cubicBezTo>
                    <a:pt x="113" y="19"/>
                    <a:pt x="110" y="13"/>
                    <a:pt x="107" y="8"/>
                  </a:cubicBezTo>
                  <a:cubicBezTo>
                    <a:pt x="107" y="7"/>
                    <a:pt x="106" y="6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4"/>
                    <a:pt x="105" y="3"/>
                    <a:pt x="105" y="2"/>
                  </a:cubicBezTo>
                  <a:cubicBezTo>
                    <a:pt x="105" y="2"/>
                    <a:pt x="104" y="2"/>
                    <a:pt x="104" y="2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0" y="1"/>
                    <a:pt x="96" y="2"/>
                    <a:pt x="9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1" name="Freeform 1177"/>
            <p:cNvSpPr>
              <a:spLocks/>
            </p:cNvSpPr>
            <p:nvPr/>
          </p:nvSpPr>
          <p:spPr bwMode="auto">
            <a:xfrm>
              <a:off x="3279" y="2401"/>
              <a:ext cx="149" cy="93"/>
            </a:xfrm>
            <a:custGeom>
              <a:avLst/>
              <a:gdLst>
                <a:gd name="T0" fmla="*/ 101 w 155"/>
                <a:gd name="T1" fmla="*/ 92 h 96"/>
                <a:gd name="T2" fmla="*/ 110 w 155"/>
                <a:gd name="T3" fmla="*/ 96 h 96"/>
                <a:gd name="T4" fmla="*/ 111 w 155"/>
                <a:gd name="T5" fmla="*/ 96 h 96"/>
                <a:gd name="T6" fmla="*/ 125 w 155"/>
                <a:gd name="T7" fmla="*/ 86 h 96"/>
                <a:gd name="T8" fmla="*/ 138 w 155"/>
                <a:gd name="T9" fmla="*/ 70 h 96"/>
                <a:gd name="T10" fmla="*/ 144 w 155"/>
                <a:gd name="T11" fmla="*/ 68 h 96"/>
                <a:gd name="T12" fmla="*/ 153 w 155"/>
                <a:gd name="T13" fmla="*/ 66 h 96"/>
                <a:gd name="T14" fmla="*/ 155 w 155"/>
                <a:gd name="T15" fmla="*/ 63 h 96"/>
                <a:gd name="T16" fmla="*/ 140 w 155"/>
                <a:gd name="T17" fmla="*/ 56 h 96"/>
                <a:gd name="T18" fmla="*/ 115 w 155"/>
                <a:gd name="T19" fmla="*/ 40 h 96"/>
                <a:gd name="T20" fmla="*/ 102 w 155"/>
                <a:gd name="T21" fmla="*/ 22 h 96"/>
                <a:gd name="T22" fmla="*/ 82 w 155"/>
                <a:gd name="T23" fmla="*/ 16 h 96"/>
                <a:gd name="T24" fmla="*/ 70 w 155"/>
                <a:gd name="T25" fmla="*/ 2 h 96"/>
                <a:gd name="T26" fmla="*/ 60 w 155"/>
                <a:gd name="T27" fmla="*/ 3 h 96"/>
                <a:gd name="T28" fmla="*/ 55 w 155"/>
                <a:gd name="T29" fmla="*/ 7 h 96"/>
                <a:gd name="T30" fmla="*/ 49 w 155"/>
                <a:gd name="T31" fmla="*/ 12 h 96"/>
                <a:gd name="T32" fmla="*/ 48 w 155"/>
                <a:gd name="T33" fmla="*/ 16 h 96"/>
                <a:gd name="T34" fmla="*/ 39 w 155"/>
                <a:gd name="T35" fmla="*/ 18 h 96"/>
                <a:gd name="T36" fmla="*/ 35 w 155"/>
                <a:gd name="T37" fmla="*/ 17 h 96"/>
                <a:gd name="T38" fmla="*/ 32 w 155"/>
                <a:gd name="T39" fmla="*/ 18 h 96"/>
                <a:gd name="T40" fmla="*/ 13 w 155"/>
                <a:gd name="T41" fmla="*/ 4 h 96"/>
                <a:gd name="T42" fmla="*/ 9 w 155"/>
                <a:gd name="T43" fmla="*/ 4 h 96"/>
                <a:gd name="T44" fmla="*/ 16 w 155"/>
                <a:gd name="T45" fmla="*/ 15 h 96"/>
                <a:gd name="T46" fmla="*/ 21 w 155"/>
                <a:gd name="T47" fmla="*/ 25 h 96"/>
                <a:gd name="T48" fmla="*/ 7 w 155"/>
                <a:gd name="T49" fmla="*/ 26 h 96"/>
                <a:gd name="T50" fmla="*/ 1 w 155"/>
                <a:gd name="T51" fmla="*/ 27 h 96"/>
                <a:gd name="T52" fmla="*/ 2 w 155"/>
                <a:gd name="T53" fmla="*/ 33 h 96"/>
                <a:gd name="T54" fmla="*/ 11 w 155"/>
                <a:gd name="T55" fmla="*/ 44 h 96"/>
                <a:gd name="T56" fmla="*/ 13 w 155"/>
                <a:gd name="T57" fmla="*/ 66 h 96"/>
                <a:gd name="T58" fmla="*/ 14 w 155"/>
                <a:gd name="T59" fmla="*/ 67 h 96"/>
                <a:gd name="T60" fmla="*/ 16 w 155"/>
                <a:gd name="T61" fmla="*/ 66 h 96"/>
                <a:gd name="T62" fmla="*/ 18 w 155"/>
                <a:gd name="T63" fmla="*/ 66 h 96"/>
                <a:gd name="T64" fmla="*/ 18 w 155"/>
                <a:gd name="T65" fmla="*/ 66 h 96"/>
                <a:gd name="T66" fmla="*/ 19 w 155"/>
                <a:gd name="T67" fmla="*/ 66 h 96"/>
                <a:gd name="T68" fmla="*/ 33 w 155"/>
                <a:gd name="T69" fmla="*/ 58 h 96"/>
                <a:gd name="T70" fmla="*/ 44 w 155"/>
                <a:gd name="T71" fmla="*/ 55 h 96"/>
                <a:gd name="T72" fmla="*/ 63 w 155"/>
                <a:gd name="T73" fmla="*/ 62 h 96"/>
                <a:gd name="T74" fmla="*/ 77 w 155"/>
                <a:gd name="T75" fmla="*/ 69 h 96"/>
                <a:gd name="T76" fmla="*/ 87 w 155"/>
                <a:gd name="T77" fmla="*/ 77 h 96"/>
                <a:gd name="T78" fmla="*/ 97 w 155"/>
                <a:gd name="T79" fmla="*/ 81 h 96"/>
                <a:gd name="T80" fmla="*/ 98 w 155"/>
                <a:gd name="T81" fmla="*/ 83 h 96"/>
                <a:gd name="T82" fmla="*/ 98 w 155"/>
                <a:gd name="T83" fmla="*/ 85 h 96"/>
                <a:gd name="T84" fmla="*/ 98 w 155"/>
                <a:gd name="T85" fmla="*/ 88 h 96"/>
                <a:gd name="T86" fmla="*/ 99 w 155"/>
                <a:gd name="T87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5" h="96">
                  <a:moveTo>
                    <a:pt x="100" y="92"/>
                  </a:moveTo>
                  <a:cubicBezTo>
                    <a:pt x="100" y="92"/>
                    <a:pt x="100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01" y="92"/>
                    <a:pt x="10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5" y="92"/>
                    <a:pt x="109" y="92"/>
                    <a:pt x="110" y="96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0" y="95"/>
                    <a:pt x="110" y="96"/>
                    <a:pt x="110" y="96"/>
                  </a:cubicBezTo>
                  <a:cubicBezTo>
                    <a:pt x="110" y="96"/>
                    <a:pt x="111" y="96"/>
                    <a:pt x="111" y="96"/>
                  </a:cubicBezTo>
                  <a:cubicBezTo>
                    <a:pt x="113" y="96"/>
                    <a:pt x="114" y="95"/>
                    <a:pt x="115" y="94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5" y="88"/>
                    <a:pt x="120" y="87"/>
                    <a:pt x="125" y="86"/>
                  </a:cubicBezTo>
                  <a:cubicBezTo>
                    <a:pt x="127" y="85"/>
                    <a:pt x="131" y="84"/>
                    <a:pt x="132" y="83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3" y="76"/>
                    <a:pt x="135" y="71"/>
                    <a:pt x="138" y="70"/>
                  </a:cubicBezTo>
                  <a:cubicBezTo>
                    <a:pt x="139" y="70"/>
                    <a:pt x="139" y="70"/>
                    <a:pt x="140" y="70"/>
                  </a:cubicBezTo>
                  <a:cubicBezTo>
                    <a:pt x="140" y="70"/>
                    <a:pt x="141" y="70"/>
                    <a:pt x="141" y="70"/>
                  </a:cubicBezTo>
                  <a:cubicBezTo>
                    <a:pt x="142" y="70"/>
                    <a:pt x="143" y="69"/>
                    <a:pt x="144" y="68"/>
                  </a:cubicBezTo>
                  <a:cubicBezTo>
                    <a:pt x="145" y="66"/>
                    <a:pt x="147" y="65"/>
                    <a:pt x="149" y="65"/>
                  </a:cubicBezTo>
                  <a:cubicBezTo>
                    <a:pt x="149" y="65"/>
                    <a:pt x="149" y="65"/>
                    <a:pt x="149" y="65"/>
                  </a:cubicBezTo>
                  <a:cubicBezTo>
                    <a:pt x="151" y="65"/>
                    <a:pt x="152" y="65"/>
                    <a:pt x="153" y="66"/>
                  </a:cubicBezTo>
                  <a:cubicBezTo>
                    <a:pt x="154" y="66"/>
                    <a:pt x="155" y="66"/>
                    <a:pt x="155" y="67"/>
                  </a:cubicBezTo>
                  <a:cubicBezTo>
                    <a:pt x="155" y="67"/>
                    <a:pt x="155" y="67"/>
                    <a:pt x="155" y="67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2" y="61"/>
                    <a:pt x="149" y="60"/>
                    <a:pt x="147" y="60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2" y="58"/>
                    <a:pt x="140" y="56"/>
                  </a:cubicBezTo>
                  <a:cubicBezTo>
                    <a:pt x="138" y="55"/>
                    <a:pt x="136" y="53"/>
                    <a:pt x="134" y="52"/>
                  </a:cubicBezTo>
                  <a:cubicBezTo>
                    <a:pt x="132" y="51"/>
                    <a:pt x="123" y="48"/>
                    <a:pt x="120" y="44"/>
                  </a:cubicBezTo>
                  <a:cubicBezTo>
                    <a:pt x="120" y="43"/>
                    <a:pt x="117" y="41"/>
                    <a:pt x="115" y="40"/>
                  </a:cubicBezTo>
                  <a:cubicBezTo>
                    <a:pt x="112" y="38"/>
                    <a:pt x="110" y="37"/>
                    <a:pt x="109" y="35"/>
                  </a:cubicBezTo>
                  <a:cubicBezTo>
                    <a:pt x="108" y="33"/>
                    <a:pt x="106" y="29"/>
                    <a:pt x="104" y="26"/>
                  </a:cubicBezTo>
                  <a:cubicBezTo>
                    <a:pt x="103" y="25"/>
                    <a:pt x="102" y="23"/>
                    <a:pt x="102" y="22"/>
                  </a:cubicBezTo>
                  <a:cubicBezTo>
                    <a:pt x="102" y="21"/>
                    <a:pt x="101" y="20"/>
                    <a:pt x="101" y="20"/>
                  </a:cubicBezTo>
                  <a:cubicBezTo>
                    <a:pt x="100" y="19"/>
                    <a:pt x="99" y="19"/>
                    <a:pt x="97" y="19"/>
                  </a:cubicBezTo>
                  <a:cubicBezTo>
                    <a:pt x="86" y="19"/>
                    <a:pt x="82" y="19"/>
                    <a:pt x="82" y="16"/>
                  </a:cubicBezTo>
                  <a:cubicBezTo>
                    <a:pt x="82" y="13"/>
                    <a:pt x="81" y="6"/>
                    <a:pt x="80" y="6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6" y="5"/>
                    <a:pt x="72" y="4"/>
                    <a:pt x="70" y="2"/>
                  </a:cubicBezTo>
                  <a:cubicBezTo>
                    <a:pt x="69" y="1"/>
                    <a:pt x="67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2"/>
                    <a:pt x="62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4"/>
                    <a:pt x="59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2" y="7"/>
                    <a:pt x="49" y="10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49" y="15"/>
                    <a:pt x="48" y="16"/>
                  </a:cubicBezTo>
                  <a:cubicBezTo>
                    <a:pt x="48" y="16"/>
                    <a:pt x="48" y="17"/>
                    <a:pt x="48" y="17"/>
                  </a:cubicBezTo>
                  <a:cubicBezTo>
                    <a:pt x="46" y="18"/>
                    <a:pt x="45" y="19"/>
                    <a:pt x="43" y="19"/>
                  </a:cubicBezTo>
                  <a:cubicBezTo>
                    <a:pt x="42" y="18"/>
                    <a:pt x="40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8"/>
                    <a:pt x="36" y="17"/>
                    <a:pt x="36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3" y="18"/>
                    <a:pt x="32" y="18"/>
                  </a:cubicBezTo>
                  <a:cubicBezTo>
                    <a:pt x="31" y="18"/>
                    <a:pt x="29" y="17"/>
                    <a:pt x="27" y="16"/>
                  </a:cubicBezTo>
                  <a:cubicBezTo>
                    <a:pt x="27" y="15"/>
                    <a:pt x="26" y="15"/>
                    <a:pt x="26" y="14"/>
                  </a:cubicBezTo>
                  <a:cubicBezTo>
                    <a:pt x="21" y="8"/>
                    <a:pt x="16" y="4"/>
                    <a:pt x="13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3" y="5"/>
                    <a:pt x="14" y="10"/>
                    <a:pt x="15" y="12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20" y="15"/>
                    <a:pt x="25" y="20"/>
                    <a:pt x="25" y="22"/>
                  </a:cubicBezTo>
                  <a:cubicBezTo>
                    <a:pt x="24" y="24"/>
                    <a:pt x="23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9" y="25"/>
                    <a:pt x="18" y="26"/>
                    <a:pt x="17" y="26"/>
                  </a:cubicBezTo>
                  <a:cubicBezTo>
                    <a:pt x="15" y="27"/>
                    <a:pt x="12" y="28"/>
                    <a:pt x="9" y="27"/>
                  </a:cubicBezTo>
                  <a:cubicBezTo>
                    <a:pt x="8" y="27"/>
                    <a:pt x="7" y="27"/>
                    <a:pt x="7" y="26"/>
                  </a:cubicBezTo>
                  <a:cubicBezTo>
                    <a:pt x="5" y="26"/>
                    <a:pt x="3" y="25"/>
                    <a:pt x="2" y="25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9"/>
                    <a:pt x="0" y="32"/>
                    <a:pt x="0" y="33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5" y="33"/>
                    <a:pt x="7" y="34"/>
                    <a:pt x="7" y="35"/>
                  </a:cubicBezTo>
                  <a:cubicBezTo>
                    <a:pt x="8" y="37"/>
                    <a:pt x="7" y="39"/>
                    <a:pt x="6" y="41"/>
                  </a:cubicBezTo>
                  <a:cubicBezTo>
                    <a:pt x="9" y="41"/>
                    <a:pt x="10" y="43"/>
                    <a:pt x="11" y="44"/>
                  </a:cubicBezTo>
                  <a:cubicBezTo>
                    <a:pt x="11" y="45"/>
                    <a:pt x="11" y="46"/>
                    <a:pt x="12" y="46"/>
                  </a:cubicBezTo>
                  <a:cubicBezTo>
                    <a:pt x="13" y="48"/>
                    <a:pt x="14" y="50"/>
                    <a:pt x="13" y="54"/>
                  </a:cubicBezTo>
                  <a:cubicBezTo>
                    <a:pt x="12" y="57"/>
                    <a:pt x="13" y="62"/>
                    <a:pt x="13" y="66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4" y="67"/>
                    <a:pt x="14" y="67"/>
                  </a:cubicBezTo>
                  <a:cubicBezTo>
                    <a:pt x="14" y="67"/>
                    <a:pt x="15" y="67"/>
                    <a:pt x="15" y="67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0" y="64"/>
                    <a:pt x="26" y="58"/>
                    <a:pt x="30" y="58"/>
                  </a:cubicBezTo>
                  <a:cubicBezTo>
                    <a:pt x="31" y="58"/>
                    <a:pt x="32" y="58"/>
                    <a:pt x="33" y="58"/>
                  </a:cubicBezTo>
                  <a:cubicBezTo>
                    <a:pt x="34" y="58"/>
                    <a:pt x="35" y="58"/>
                    <a:pt x="35" y="58"/>
                  </a:cubicBezTo>
                  <a:cubicBezTo>
                    <a:pt x="36" y="58"/>
                    <a:pt x="37" y="58"/>
                    <a:pt x="37" y="58"/>
                  </a:cubicBezTo>
                  <a:cubicBezTo>
                    <a:pt x="38" y="56"/>
                    <a:pt x="41" y="55"/>
                    <a:pt x="44" y="55"/>
                  </a:cubicBezTo>
                  <a:cubicBezTo>
                    <a:pt x="45" y="55"/>
                    <a:pt x="51" y="56"/>
                    <a:pt x="53" y="58"/>
                  </a:cubicBezTo>
                  <a:cubicBezTo>
                    <a:pt x="54" y="59"/>
                    <a:pt x="59" y="61"/>
                    <a:pt x="60" y="61"/>
                  </a:cubicBezTo>
                  <a:cubicBezTo>
                    <a:pt x="61" y="61"/>
                    <a:pt x="62" y="62"/>
                    <a:pt x="63" y="62"/>
                  </a:cubicBezTo>
                  <a:cubicBezTo>
                    <a:pt x="63" y="63"/>
                    <a:pt x="64" y="64"/>
                    <a:pt x="65" y="64"/>
                  </a:cubicBezTo>
                  <a:cubicBezTo>
                    <a:pt x="65" y="64"/>
                    <a:pt x="66" y="64"/>
                    <a:pt x="66" y="64"/>
                  </a:cubicBezTo>
                  <a:cubicBezTo>
                    <a:pt x="69" y="64"/>
                    <a:pt x="77" y="64"/>
                    <a:pt x="77" y="69"/>
                  </a:cubicBezTo>
                  <a:cubicBezTo>
                    <a:pt x="77" y="69"/>
                    <a:pt x="78" y="71"/>
                    <a:pt x="80" y="71"/>
                  </a:cubicBezTo>
                  <a:cubicBezTo>
                    <a:pt x="82" y="71"/>
                    <a:pt x="84" y="73"/>
                    <a:pt x="85" y="75"/>
                  </a:cubicBezTo>
                  <a:cubicBezTo>
                    <a:pt x="86" y="75"/>
                    <a:pt x="87" y="77"/>
                    <a:pt x="87" y="77"/>
                  </a:cubicBezTo>
                  <a:cubicBezTo>
                    <a:pt x="88" y="77"/>
                    <a:pt x="89" y="77"/>
                    <a:pt x="90" y="77"/>
                  </a:cubicBezTo>
                  <a:cubicBezTo>
                    <a:pt x="92" y="77"/>
                    <a:pt x="97" y="77"/>
                    <a:pt x="97" y="80"/>
                  </a:cubicBezTo>
                  <a:cubicBezTo>
                    <a:pt x="97" y="80"/>
                    <a:pt x="97" y="81"/>
                    <a:pt x="97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98" y="82"/>
                    <a:pt x="98" y="82"/>
                    <a:pt x="98" y="83"/>
                  </a:cubicBezTo>
                  <a:cubicBezTo>
                    <a:pt x="98" y="83"/>
                    <a:pt x="98" y="83"/>
                    <a:pt x="98" y="84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6"/>
                    <a:pt x="98" y="87"/>
                    <a:pt x="98" y="87"/>
                  </a:cubicBezTo>
                  <a:cubicBezTo>
                    <a:pt x="98" y="87"/>
                    <a:pt x="98" y="88"/>
                    <a:pt x="98" y="88"/>
                  </a:cubicBezTo>
                  <a:cubicBezTo>
                    <a:pt x="98" y="88"/>
                    <a:pt x="98" y="89"/>
                    <a:pt x="98" y="89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9" y="90"/>
                    <a:pt x="99" y="91"/>
                    <a:pt x="99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2"/>
                    <a:pt x="99" y="92"/>
                    <a:pt x="10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2" name="Freeform 1178"/>
            <p:cNvSpPr>
              <a:spLocks/>
            </p:cNvSpPr>
            <p:nvPr/>
          </p:nvSpPr>
          <p:spPr bwMode="auto">
            <a:xfrm>
              <a:off x="3184" y="2437"/>
              <a:ext cx="207" cy="177"/>
            </a:xfrm>
            <a:custGeom>
              <a:avLst/>
              <a:gdLst>
                <a:gd name="T0" fmla="*/ 188 w 216"/>
                <a:gd name="T1" fmla="*/ 129 h 184"/>
                <a:gd name="T2" fmla="*/ 187 w 216"/>
                <a:gd name="T3" fmla="*/ 127 h 184"/>
                <a:gd name="T4" fmla="*/ 199 w 216"/>
                <a:gd name="T5" fmla="*/ 112 h 184"/>
                <a:gd name="T6" fmla="*/ 186 w 216"/>
                <a:gd name="T7" fmla="*/ 94 h 184"/>
                <a:gd name="T8" fmla="*/ 188 w 216"/>
                <a:gd name="T9" fmla="*/ 71 h 184"/>
                <a:gd name="T10" fmla="*/ 192 w 216"/>
                <a:gd name="T11" fmla="*/ 60 h 184"/>
                <a:gd name="T12" fmla="*/ 193 w 216"/>
                <a:gd name="T13" fmla="*/ 57 h 184"/>
                <a:gd name="T14" fmla="*/ 194 w 216"/>
                <a:gd name="T15" fmla="*/ 56 h 184"/>
                <a:gd name="T16" fmla="*/ 193 w 216"/>
                <a:gd name="T17" fmla="*/ 53 h 184"/>
                <a:gd name="T18" fmla="*/ 193 w 216"/>
                <a:gd name="T19" fmla="*/ 49 h 184"/>
                <a:gd name="T20" fmla="*/ 193 w 216"/>
                <a:gd name="T21" fmla="*/ 46 h 184"/>
                <a:gd name="T22" fmla="*/ 187 w 216"/>
                <a:gd name="T23" fmla="*/ 44 h 184"/>
                <a:gd name="T24" fmla="*/ 179 w 216"/>
                <a:gd name="T25" fmla="*/ 38 h 184"/>
                <a:gd name="T26" fmla="*/ 159 w 216"/>
                <a:gd name="T27" fmla="*/ 28 h 184"/>
                <a:gd name="T28" fmla="*/ 139 w 216"/>
                <a:gd name="T29" fmla="*/ 23 h 184"/>
                <a:gd name="T30" fmla="*/ 121 w 216"/>
                <a:gd name="T31" fmla="*/ 31 h 184"/>
                <a:gd name="T32" fmla="*/ 120 w 216"/>
                <a:gd name="T33" fmla="*/ 32 h 184"/>
                <a:gd name="T34" fmla="*/ 118 w 216"/>
                <a:gd name="T35" fmla="*/ 33 h 184"/>
                <a:gd name="T36" fmla="*/ 115 w 216"/>
                <a:gd name="T37" fmla="*/ 33 h 184"/>
                <a:gd name="T38" fmla="*/ 111 w 216"/>
                <a:gd name="T39" fmla="*/ 39 h 184"/>
                <a:gd name="T40" fmla="*/ 65 w 216"/>
                <a:gd name="T41" fmla="*/ 33 h 184"/>
                <a:gd name="T42" fmla="*/ 47 w 216"/>
                <a:gd name="T43" fmla="*/ 17 h 184"/>
                <a:gd name="T44" fmla="*/ 44 w 216"/>
                <a:gd name="T45" fmla="*/ 16 h 184"/>
                <a:gd name="T46" fmla="*/ 42 w 216"/>
                <a:gd name="T47" fmla="*/ 14 h 184"/>
                <a:gd name="T48" fmla="*/ 42 w 216"/>
                <a:gd name="T49" fmla="*/ 3 h 184"/>
                <a:gd name="T50" fmla="*/ 31 w 216"/>
                <a:gd name="T51" fmla="*/ 10 h 184"/>
                <a:gd name="T52" fmla="*/ 28 w 216"/>
                <a:gd name="T53" fmla="*/ 11 h 184"/>
                <a:gd name="T54" fmla="*/ 26 w 216"/>
                <a:gd name="T55" fmla="*/ 12 h 184"/>
                <a:gd name="T56" fmla="*/ 22 w 216"/>
                <a:gd name="T57" fmla="*/ 13 h 184"/>
                <a:gd name="T58" fmla="*/ 20 w 216"/>
                <a:gd name="T59" fmla="*/ 13 h 184"/>
                <a:gd name="T60" fmla="*/ 11 w 216"/>
                <a:gd name="T61" fmla="*/ 10 h 184"/>
                <a:gd name="T62" fmla="*/ 5 w 216"/>
                <a:gd name="T63" fmla="*/ 2 h 184"/>
                <a:gd name="T64" fmla="*/ 4 w 216"/>
                <a:gd name="T65" fmla="*/ 0 h 184"/>
                <a:gd name="T66" fmla="*/ 3 w 216"/>
                <a:gd name="T67" fmla="*/ 0 h 184"/>
                <a:gd name="T68" fmla="*/ 2 w 216"/>
                <a:gd name="T69" fmla="*/ 19 h 184"/>
                <a:gd name="T70" fmla="*/ 7 w 216"/>
                <a:gd name="T71" fmla="*/ 31 h 184"/>
                <a:gd name="T72" fmla="*/ 8 w 216"/>
                <a:gd name="T73" fmla="*/ 34 h 184"/>
                <a:gd name="T74" fmla="*/ 12 w 216"/>
                <a:gd name="T75" fmla="*/ 43 h 184"/>
                <a:gd name="T76" fmla="*/ 22 w 216"/>
                <a:gd name="T77" fmla="*/ 57 h 184"/>
                <a:gd name="T78" fmla="*/ 16 w 216"/>
                <a:gd name="T79" fmla="*/ 71 h 184"/>
                <a:gd name="T80" fmla="*/ 39 w 216"/>
                <a:gd name="T81" fmla="*/ 97 h 184"/>
                <a:gd name="T82" fmla="*/ 40 w 216"/>
                <a:gd name="T83" fmla="*/ 108 h 184"/>
                <a:gd name="T84" fmla="*/ 44 w 216"/>
                <a:gd name="T85" fmla="*/ 117 h 184"/>
                <a:gd name="T86" fmla="*/ 46 w 216"/>
                <a:gd name="T87" fmla="*/ 119 h 184"/>
                <a:gd name="T88" fmla="*/ 47 w 216"/>
                <a:gd name="T89" fmla="*/ 121 h 184"/>
                <a:gd name="T90" fmla="*/ 49 w 216"/>
                <a:gd name="T91" fmla="*/ 122 h 184"/>
                <a:gd name="T92" fmla="*/ 55 w 216"/>
                <a:gd name="T93" fmla="*/ 120 h 184"/>
                <a:gd name="T94" fmla="*/ 78 w 216"/>
                <a:gd name="T95" fmla="*/ 140 h 184"/>
                <a:gd name="T96" fmla="*/ 97 w 216"/>
                <a:gd name="T97" fmla="*/ 156 h 184"/>
                <a:gd name="T98" fmla="*/ 140 w 216"/>
                <a:gd name="T99" fmla="*/ 160 h 184"/>
                <a:gd name="T100" fmla="*/ 188 w 216"/>
                <a:gd name="T101" fmla="*/ 183 h 184"/>
                <a:gd name="T102" fmla="*/ 216 w 216"/>
                <a:gd name="T103" fmla="*/ 166 h 184"/>
                <a:gd name="T104" fmla="*/ 195 w 216"/>
                <a:gd name="T105" fmla="*/ 13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184">
                  <a:moveTo>
                    <a:pt x="192" y="134"/>
                  </a:moveTo>
                  <a:cubicBezTo>
                    <a:pt x="191" y="133"/>
                    <a:pt x="190" y="133"/>
                    <a:pt x="190" y="132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28"/>
                    <a:pt x="187" y="128"/>
                    <a:pt x="187" y="127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8" y="126"/>
                    <a:pt x="189" y="125"/>
                    <a:pt x="190" y="123"/>
                  </a:cubicBezTo>
                  <a:cubicBezTo>
                    <a:pt x="191" y="123"/>
                    <a:pt x="192" y="122"/>
                    <a:pt x="192" y="121"/>
                  </a:cubicBezTo>
                  <a:cubicBezTo>
                    <a:pt x="195" y="119"/>
                    <a:pt x="200" y="114"/>
                    <a:pt x="199" y="112"/>
                  </a:cubicBezTo>
                  <a:cubicBezTo>
                    <a:pt x="198" y="110"/>
                    <a:pt x="195" y="110"/>
                    <a:pt x="193" y="109"/>
                  </a:cubicBezTo>
                  <a:cubicBezTo>
                    <a:pt x="191" y="109"/>
                    <a:pt x="189" y="108"/>
                    <a:pt x="188" y="107"/>
                  </a:cubicBezTo>
                  <a:cubicBezTo>
                    <a:pt x="188" y="106"/>
                    <a:pt x="188" y="104"/>
                    <a:pt x="188" y="102"/>
                  </a:cubicBezTo>
                  <a:cubicBezTo>
                    <a:pt x="188" y="100"/>
                    <a:pt x="187" y="96"/>
                    <a:pt x="186" y="94"/>
                  </a:cubicBezTo>
                  <a:cubicBezTo>
                    <a:pt x="185" y="90"/>
                    <a:pt x="186" y="87"/>
                    <a:pt x="186" y="85"/>
                  </a:cubicBezTo>
                  <a:cubicBezTo>
                    <a:pt x="186" y="84"/>
                    <a:pt x="187" y="82"/>
                    <a:pt x="186" y="82"/>
                  </a:cubicBezTo>
                  <a:cubicBezTo>
                    <a:pt x="185" y="79"/>
                    <a:pt x="186" y="75"/>
                    <a:pt x="187" y="72"/>
                  </a:cubicBezTo>
                  <a:cubicBezTo>
                    <a:pt x="187" y="71"/>
                    <a:pt x="187" y="71"/>
                    <a:pt x="188" y="71"/>
                  </a:cubicBezTo>
                  <a:cubicBezTo>
                    <a:pt x="188" y="70"/>
                    <a:pt x="189" y="69"/>
                    <a:pt x="189" y="68"/>
                  </a:cubicBezTo>
                  <a:cubicBezTo>
                    <a:pt x="191" y="66"/>
                    <a:pt x="192" y="64"/>
                    <a:pt x="192" y="62"/>
                  </a:cubicBezTo>
                  <a:cubicBezTo>
                    <a:pt x="192" y="62"/>
                    <a:pt x="192" y="61"/>
                    <a:pt x="192" y="61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2" y="60"/>
                    <a:pt x="192" y="59"/>
                    <a:pt x="192" y="59"/>
                  </a:cubicBezTo>
                  <a:cubicBezTo>
                    <a:pt x="192" y="59"/>
                    <a:pt x="192" y="59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6"/>
                    <a:pt x="194" y="56"/>
                    <a:pt x="194" y="55"/>
                  </a:cubicBezTo>
                  <a:cubicBezTo>
                    <a:pt x="194" y="55"/>
                    <a:pt x="194" y="55"/>
                    <a:pt x="194" y="54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3" y="52"/>
                    <a:pt x="193" y="52"/>
                    <a:pt x="193" y="52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0"/>
                    <a:pt x="193" y="50"/>
                    <a:pt x="193" y="50"/>
                  </a:cubicBezTo>
                  <a:cubicBezTo>
                    <a:pt x="193" y="50"/>
                    <a:pt x="193" y="49"/>
                    <a:pt x="193" y="49"/>
                  </a:cubicBezTo>
                  <a:cubicBezTo>
                    <a:pt x="193" y="49"/>
                    <a:pt x="193" y="48"/>
                    <a:pt x="193" y="48"/>
                  </a:cubicBezTo>
                  <a:cubicBezTo>
                    <a:pt x="193" y="48"/>
                    <a:pt x="193" y="47"/>
                    <a:pt x="193" y="47"/>
                  </a:cubicBezTo>
                  <a:cubicBezTo>
                    <a:pt x="193" y="47"/>
                    <a:pt x="193" y="47"/>
                    <a:pt x="193" y="47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3" y="45"/>
                    <a:pt x="192" y="45"/>
                    <a:pt x="192" y="45"/>
                  </a:cubicBezTo>
                  <a:cubicBezTo>
                    <a:pt x="192" y="45"/>
                    <a:pt x="192" y="44"/>
                    <a:pt x="192" y="44"/>
                  </a:cubicBezTo>
                  <a:cubicBezTo>
                    <a:pt x="192" y="44"/>
                    <a:pt x="191" y="44"/>
                    <a:pt x="189" y="44"/>
                  </a:cubicBezTo>
                  <a:cubicBezTo>
                    <a:pt x="188" y="44"/>
                    <a:pt x="187" y="44"/>
                    <a:pt x="187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4" y="44"/>
                    <a:pt x="182" y="42"/>
                    <a:pt x="181" y="40"/>
                  </a:cubicBezTo>
                  <a:cubicBezTo>
                    <a:pt x="180" y="39"/>
                    <a:pt x="179" y="38"/>
                    <a:pt x="179" y="38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5" y="38"/>
                    <a:pt x="172" y="35"/>
                    <a:pt x="172" y="32"/>
                  </a:cubicBezTo>
                  <a:cubicBezTo>
                    <a:pt x="171" y="31"/>
                    <a:pt x="168" y="31"/>
                    <a:pt x="165" y="31"/>
                  </a:cubicBezTo>
                  <a:cubicBezTo>
                    <a:pt x="165" y="31"/>
                    <a:pt x="165" y="31"/>
                    <a:pt x="164" y="31"/>
                  </a:cubicBezTo>
                  <a:cubicBezTo>
                    <a:pt x="161" y="31"/>
                    <a:pt x="160" y="29"/>
                    <a:pt x="159" y="28"/>
                  </a:cubicBezTo>
                  <a:cubicBezTo>
                    <a:pt x="159" y="28"/>
                    <a:pt x="158" y="28"/>
                    <a:pt x="158" y="28"/>
                  </a:cubicBezTo>
                  <a:cubicBezTo>
                    <a:pt x="156" y="28"/>
                    <a:pt x="151" y="26"/>
                    <a:pt x="149" y="24"/>
                  </a:cubicBezTo>
                  <a:cubicBezTo>
                    <a:pt x="148" y="23"/>
                    <a:pt x="146" y="22"/>
                    <a:pt x="143" y="22"/>
                  </a:cubicBezTo>
                  <a:cubicBezTo>
                    <a:pt x="141" y="22"/>
                    <a:pt x="139" y="23"/>
                    <a:pt x="139" y="23"/>
                  </a:cubicBezTo>
                  <a:cubicBezTo>
                    <a:pt x="137" y="25"/>
                    <a:pt x="135" y="25"/>
                    <a:pt x="134" y="25"/>
                  </a:cubicBezTo>
                  <a:cubicBezTo>
                    <a:pt x="133" y="25"/>
                    <a:pt x="133" y="25"/>
                    <a:pt x="132" y="25"/>
                  </a:cubicBezTo>
                  <a:cubicBezTo>
                    <a:pt x="131" y="25"/>
                    <a:pt x="130" y="25"/>
                    <a:pt x="129" y="25"/>
                  </a:cubicBezTo>
                  <a:cubicBezTo>
                    <a:pt x="128" y="25"/>
                    <a:pt x="123" y="29"/>
                    <a:pt x="121" y="31"/>
                  </a:cubicBezTo>
                  <a:cubicBezTo>
                    <a:pt x="121" y="31"/>
                    <a:pt x="121" y="31"/>
                    <a:pt x="121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2"/>
                    <a:pt x="120" y="32"/>
                    <a:pt x="119" y="32"/>
                  </a:cubicBezTo>
                  <a:cubicBezTo>
                    <a:pt x="119" y="32"/>
                    <a:pt x="119" y="32"/>
                    <a:pt x="119" y="33"/>
                  </a:cubicBezTo>
                  <a:cubicBezTo>
                    <a:pt x="119" y="33"/>
                    <a:pt x="119" y="33"/>
                    <a:pt x="118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3"/>
                    <a:pt x="114" y="34"/>
                    <a:pt x="114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6"/>
                    <a:pt x="112" y="38"/>
                    <a:pt x="111" y="39"/>
                  </a:cubicBezTo>
                  <a:cubicBezTo>
                    <a:pt x="109" y="43"/>
                    <a:pt x="92" y="45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0" y="45"/>
                    <a:pt x="77" y="41"/>
                    <a:pt x="74" y="38"/>
                  </a:cubicBezTo>
                  <a:cubicBezTo>
                    <a:pt x="71" y="35"/>
                    <a:pt x="69" y="33"/>
                    <a:pt x="65" y="33"/>
                  </a:cubicBezTo>
                  <a:cubicBezTo>
                    <a:pt x="56" y="33"/>
                    <a:pt x="50" y="26"/>
                    <a:pt x="49" y="19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7"/>
                    <a:pt x="46" y="17"/>
                    <a:pt x="46" y="17"/>
                  </a:cubicBezTo>
                  <a:cubicBezTo>
                    <a:pt x="46" y="17"/>
                    <a:pt x="46" y="17"/>
                    <a:pt x="45" y="17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2"/>
                    <a:pt x="41" y="11"/>
                    <a:pt x="41" y="11"/>
                  </a:cubicBezTo>
                  <a:cubicBezTo>
                    <a:pt x="42" y="9"/>
                    <a:pt x="43" y="4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4"/>
                    <a:pt x="39" y="5"/>
                    <a:pt x="37" y="6"/>
                  </a:cubicBezTo>
                  <a:cubicBezTo>
                    <a:pt x="35" y="7"/>
                    <a:pt x="33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3"/>
                    <a:pt x="15" y="12"/>
                    <a:pt x="14" y="12"/>
                  </a:cubicBezTo>
                  <a:cubicBezTo>
                    <a:pt x="12" y="12"/>
                    <a:pt x="11" y="11"/>
                    <a:pt x="11" y="10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7" y="7"/>
                    <a:pt x="6" y="5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3"/>
                    <a:pt x="3" y="5"/>
                    <a:pt x="1" y="6"/>
                  </a:cubicBezTo>
                  <a:cubicBezTo>
                    <a:pt x="0" y="7"/>
                    <a:pt x="1" y="11"/>
                    <a:pt x="2" y="12"/>
                  </a:cubicBezTo>
                  <a:cubicBezTo>
                    <a:pt x="3" y="14"/>
                    <a:pt x="3" y="16"/>
                    <a:pt x="2" y="19"/>
                  </a:cubicBezTo>
                  <a:cubicBezTo>
                    <a:pt x="2" y="20"/>
                    <a:pt x="2" y="23"/>
                    <a:pt x="2" y="24"/>
                  </a:cubicBezTo>
                  <a:cubicBezTo>
                    <a:pt x="3" y="25"/>
                    <a:pt x="5" y="27"/>
                    <a:pt x="6" y="29"/>
                  </a:cubicBezTo>
                  <a:cubicBezTo>
                    <a:pt x="6" y="30"/>
                    <a:pt x="7" y="30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8" y="33"/>
                    <a:pt x="8" y="33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8" y="36"/>
                    <a:pt x="9" y="36"/>
                  </a:cubicBezTo>
                  <a:cubicBezTo>
                    <a:pt x="10" y="38"/>
                    <a:pt x="12" y="41"/>
                    <a:pt x="12" y="43"/>
                  </a:cubicBezTo>
                  <a:cubicBezTo>
                    <a:pt x="12" y="45"/>
                    <a:pt x="15" y="48"/>
                    <a:pt x="16" y="48"/>
                  </a:cubicBezTo>
                  <a:cubicBezTo>
                    <a:pt x="18" y="48"/>
                    <a:pt x="20" y="48"/>
                    <a:pt x="22" y="50"/>
                  </a:cubicBezTo>
                  <a:cubicBezTo>
                    <a:pt x="23" y="51"/>
                    <a:pt x="23" y="53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2" y="59"/>
                    <a:pt x="23" y="60"/>
                    <a:pt x="22" y="61"/>
                  </a:cubicBezTo>
                  <a:cubicBezTo>
                    <a:pt x="21" y="62"/>
                    <a:pt x="20" y="62"/>
                    <a:pt x="19" y="62"/>
                  </a:cubicBezTo>
                  <a:cubicBezTo>
                    <a:pt x="19" y="63"/>
                    <a:pt x="19" y="64"/>
                    <a:pt x="18" y="65"/>
                  </a:cubicBezTo>
                  <a:cubicBezTo>
                    <a:pt x="18" y="68"/>
                    <a:pt x="17" y="70"/>
                    <a:pt x="16" y="71"/>
                  </a:cubicBezTo>
                  <a:cubicBezTo>
                    <a:pt x="15" y="72"/>
                    <a:pt x="16" y="77"/>
                    <a:pt x="17" y="78"/>
                  </a:cubicBezTo>
                  <a:cubicBezTo>
                    <a:pt x="23" y="81"/>
                    <a:pt x="24" y="84"/>
                    <a:pt x="23" y="86"/>
                  </a:cubicBezTo>
                  <a:cubicBezTo>
                    <a:pt x="24" y="88"/>
                    <a:pt x="31" y="92"/>
                    <a:pt x="34" y="92"/>
                  </a:cubicBezTo>
                  <a:cubicBezTo>
                    <a:pt x="37" y="93"/>
                    <a:pt x="38" y="95"/>
                    <a:pt x="39" y="97"/>
                  </a:cubicBezTo>
                  <a:cubicBezTo>
                    <a:pt x="40" y="98"/>
                    <a:pt x="40" y="99"/>
                    <a:pt x="40" y="99"/>
                  </a:cubicBezTo>
                  <a:cubicBezTo>
                    <a:pt x="42" y="101"/>
                    <a:pt x="41" y="104"/>
                    <a:pt x="41" y="106"/>
                  </a:cubicBezTo>
                  <a:cubicBezTo>
                    <a:pt x="41" y="106"/>
                    <a:pt x="41" y="106"/>
                    <a:pt x="40" y="106"/>
                  </a:cubicBezTo>
                  <a:cubicBezTo>
                    <a:pt x="40" y="107"/>
                    <a:pt x="40" y="108"/>
                    <a:pt x="40" y="108"/>
                  </a:cubicBezTo>
                  <a:cubicBezTo>
                    <a:pt x="40" y="108"/>
                    <a:pt x="41" y="109"/>
                    <a:pt x="41" y="110"/>
                  </a:cubicBezTo>
                  <a:cubicBezTo>
                    <a:pt x="43" y="111"/>
                    <a:pt x="45" y="113"/>
                    <a:pt x="44" y="116"/>
                  </a:cubicBezTo>
                  <a:cubicBezTo>
                    <a:pt x="44" y="116"/>
                    <a:pt x="44" y="117"/>
                    <a:pt x="44" y="117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4" y="117"/>
                    <a:pt x="45" y="117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9"/>
                    <a:pt x="46" y="119"/>
                    <a:pt x="46" y="119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120"/>
                    <a:pt x="47" y="121"/>
                    <a:pt x="47" y="121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48" y="121"/>
                    <a:pt x="48" y="121"/>
                    <a:pt x="48" y="122"/>
                  </a:cubicBezTo>
                  <a:cubicBezTo>
                    <a:pt x="48" y="122"/>
                    <a:pt x="48" y="122"/>
                    <a:pt x="49" y="122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2"/>
                    <a:pt x="49" y="123"/>
                    <a:pt x="49" y="123"/>
                  </a:cubicBezTo>
                  <a:cubicBezTo>
                    <a:pt x="50" y="122"/>
                    <a:pt x="51" y="122"/>
                    <a:pt x="51" y="122"/>
                  </a:cubicBezTo>
                  <a:cubicBezTo>
                    <a:pt x="52" y="122"/>
                    <a:pt x="52" y="122"/>
                    <a:pt x="53" y="122"/>
                  </a:cubicBezTo>
                  <a:cubicBezTo>
                    <a:pt x="53" y="121"/>
                    <a:pt x="54" y="120"/>
                    <a:pt x="55" y="120"/>
                  </a:cubicBezTo>
                  <a:cubicBezTo>
                    <a:pt x="56" y="120"/>
                    <a:pt x="57" y="121"/>
                    <a:pt x="58" y="122"/>
                  </a:cubicBezTo>
                  <a:cubicBezTo>
                    <a:pt x="58" y="122"/>
                    <a:pt x="60" y="122"/>
                    <a:pt x="61" y="121"/>
                  </a:cubicBezTo>
                  <a:cubicBezTo>
                    <a:pt x="62" y="121"/>
                    <a:pt x="63" y="121"/>
                    <a:pt x="64" y="121"/>
                  </a:cubicBezTo>
                  <a:cubicBezTo>
                    <a:pt x="65" y="121"/>
                    <a:pt x="68" y="121"/>
                    <a:pt x="78" y="140"/>
                  </a:cubicBezTo>
                  <a:cubicBezTo>
                    <a:pt x="78" y="141"/>
                    <a:pt x="79" y="142"/>
                    <a:pt x="79" y="144"/>
                  </a:cubicBezTo>
                  <a:cubicBezTo>
                    <a:pt x="81" y="146"/>
                    <a:pt x="81" y="148"/>
                    <a:pt x="83" y="149"/>
                  </a:cubicBezTo>
                  <a:cubicBezTo>
                    <a:pt x="84" y="150"/>
                    <a:pt x="86" y="150"/>
                    <a:pt x="87" y="151"/>
                  </a:cubicBezTo>
                  <a:cubicBezTo>
                    <a:pt x="90" y="151"/>
                    <a:pt x="94" y="152"/>
                    <a:pt x="97" y="156"/>
                  </a:cubicBezTo>
                  <a:cubicBezTo>
                    <a:pt x="102" y="161"/>
                    <a:pt x="116" y="165"/>
                    <a:pt x="122" y="165"/>
                  </a:cubicBezTo>
                  <a:cubicBezTo>
                    <a:pt x="124" y="165"/>
                    <a:pt x="126" y="164"/>
                    <a:pt x="128" y="163"/>
                  </a:cubicBezTo>
                  <a:cubicBezTo>
                    <a:pt x="131" y="162"/>
                    <a:pt x="134" y="160"/>
                    <a:pt x="138" y="160"/>
                  </a:cubicBezTo>
                  <a:cubicBezTo>
                    <a:pt x="138" y="160"/>
                    <a:pt x="139" y="160"/>
                    <a:pt x="140" y="160"/>
                  </a:cubicBezTo>
                  <a:cubicBezTo>
                    <a:pt x="146" y="162"/>
                    <a:pt x="148" y="167"/>
                    <a:pt x="148" y="171"/>
                  </a:cubicBezTo>
                  <a:cubicBezTo>
                    <a:pt x="149" y="173"/>
                    <a:pt x="149" y="175"/>
                    <a:pt x="150" y="176"/>
                  </a:cubicBezTo>
                  <a:cubicBezTo>
                    <a:pt x="152" y="178"/>
                    <a:pt x="167" y="180"/>
                    <a:pt x="176" y="181"/>
                  </a:cubicBezTo>
                  <a:cubicBezTo>
                    <a:pt x="182" y="182"/>
                    <a:pt x="186" y="182"/>
                    <a:pt x="188" y="183"/>
                  </a:cubicBezTo>
                  <a:cubicBezTo>
                    <a:pt x="190" y="183"/>
                    <a:pt x="193" y="183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77"/>
                    <a:pt x="201" y="172"/>
                    <a:pt x="205" y="169"/>
                  </a:cubicBezTo>
                  <a:cubicBezTo>
                    <a:pt x="209" y="168"/>
                    <a:pt x="212" y="167"/>
                    <a:pt x="216" y="166"/>
                  </a:cubicBezTo>
                  <a:cubicBezTo>
                    <a:pt x="216" y="165"/>
                    <a:pt x="214" y="162"/>
                    <a:pt x="213" y="162"/>
                  </a:cubicBezTo>
                  <a:cubicBezTo>
                    <a:pt x="211" y="161"/>
                    <a:pt x="211" y="158"/>
                    <a:pt x="210" y="155"/>
                  </a:cubicBezTo>
                  <a:cubicBezTo>
                    <a:pt x="210" y="152"/>
                    <a:pt x="210" y="150"/>
                    <a:pt x="208" y="149"/>
                  </a:cubicBezTo>
                  <a:cubicBezTo>
                    <a:pt x="201" y="146"/>
                    <a:pt x="197" y="142"/>
                    <a:pt x="195" y="138"/>
                  </a:cubicBezTo>
                  <a:cubicBezTo>
                    <a:pt x="195" y="137"/>
                    <a:pt x="193" y="135"/>
                    <a:pt x="192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3" name="Freeform 1179"/>
            <p:cNvSpPr>
              <a:spLocks/>
            </p:cNvSpPr>
            <p:nvPr/>
          </p:nvSpPr>
          <p:spPr bwMode="auto">
            <a:xfrm>
              <a:off x="3443" y="2425"/>
              <a:ext cx="77" cy="51"/>
            </a:xfrm>
            <a:custGeom>
              <a:avLst/>
              <a:gdLst>
                <a:gd name="T0" fmla="*/ 64 w 81"/>
                <a:gd name="T1" fmla="*/ 20 h 54"/>
                <a:gd name="T2" fmla="*/ 61 w 81"/>
                <a:gd name="T3" fmla="*/ 21 h 54"/>
                <a:gd name="T4" fmla="*/ 59 w 81"/>
                <a:gd name="T5" fmla="*/ 21 h 54"/>
                <a:gd name="T6" fmla="*/ 56 w 81"/>
                <a:gd name="T7" fmla="*/ 21 h 54"/>
                <a:gd name="T8" fmla="*/ 53 w 81"/>
                <a:gd name="T9" fmla="*/ 20 h 54"/>
                <a:gd name="T10" fmla="*/ 51 w 81"/>
                <a:gd name="T11" fmla="*/ 20 h 54"/>
                <a:gd name="T12" fmla="*/ 43 w 81"/>
                <a:gd name="T13" fmla="*/ 18 h 54"/>
                <a:gd name="T14" fmla="*/ 34 w 81"/>
                <a:gd name="T15" fmla="*/ 18 h 54"/>
                <a:gd name="T16" fmla="*/ 31 w 81"/>
                <a:gd name="T17" fmla="*/ 17 h 54"/>
                <a:gd name="T18" fmla="*/ 24 w 81"/>
                <a:gd name="T19" fmla="*/ 18 h 54"/>
                <a:gd name="T20" fmla="*/ 21 w 81"/>
                <a:gd name="T21" fmla="*/ 18 h 54"/>
                <a:gd name="T22" fmla="*/ 20 w 81"/>
                <a:gd name="T23" fmla="*/ 18 h 54"/>
                <a:gd name="T24" fmla="*/ 18 w 81"/>
                <a:gd name="T25" fmla="*/ 18 h 54"/>
                <a:gd name="T26" fmla="*/ 17 w 81"/>
                <a:gd name="T27" fmla="*/ 17 h 54"/>
                <a:gd name="T28" fmla="*/ 18 w 81"/>
                <a:gd name="T29" fmla="*/ 11 h 54"/>
                <a:gd name="T30" fmla="*/ 27 w 81"/>
                <a:gd name="T31" fmla="*/ 6 h 54"/>
                <a:gd name="T32" fmla="*/ 29 w 81"/>
                <a:gd name="T33" fmla="*/ 7 h 54"/>
                <a:gd name="T34" fmla="*/ 30 w 81"/>
                <a:gd name="T35" fmla="*/ 5 h 54"/>
                <a:gd name="T36" fmla="*/ 31 w 81"/>
                <a:gd name="T37" fmla="*/ 3 h 54"/>
                <a:gd name="T38" fmla="*/ 31 w 81"/>
                <a:gd name="T39" fmla="*/ 1 h 54"/>
                <a:gd name="T40" fmla="*/ 27 w 81"/>
                <a:gd name="T41" fmla="*/ 3 h 54"/>
                <a:gd name="T42" fmla="*/ 21 w 81"/>
                <a:gd name="T43" fmla="*/ 4 h 54"/>
                <a:gd name="T44" fmla="*/ 12 w 81"/>
                <a:gd name="T45" fmla="*/ 11 h 54"/>
                <a:gd name="T46" fmla="*/ 9 w 81"/>
                <a:gd name="T47" fmla="*/ 17 h 54"/>
                <a:gd name="T48" fmla="*/ 0 w 81"/>
                <a:gd name="T49" fmla="*/ 20 h 54"/>
                <a:gd name="T50" fmla="*/ 7 w 81"/>
                <a:gd name="T51" fmla="*/ 28 h 54"/>
                <a:gd name="T52" fmla="*/ 7 w 81"/>
                <a:gd name="T53" fmla="*/ 39 h 54"/>
                <a:gd name="T54" fmla="*/ 6 w 81"/>
                <a:gd name="T55" fmla="*/ 40 h 54"/>
                <a:gd name="T56" fmla="*/ 6 w 81"/>
                <a:gd name="T57" fmla="*/ 41 h 54"/>
                <a:gd name="T58" fmla="*/ 5 w 81"/>
                <a:gd name="T59" fmla="*/ 42 h 54"/>
                <a:gd name="T60" fmla="*/ 4 w 81"/>
                <a:gd name="T61" fmla="*/ 43 h 54"/>
                <a:gd name="T62" fmla="*/ 4 w 81"/>
                <a:gd name="T63" fmla="*/ 45 h 54"/>
                <a:gd name="T64" fmla="*/ 4 w 81"/>
                <a:gd name="T65" fmla="*/ 46 h 54"/>
                <a:gd name="T66" fmla="*/ 3 w 81"/>
                <a:gd name="T67" fmla="*/ 48 h 54"/>
                <a:gd name="T68" fmla="*/ 4 w 81"/>
                <a:gd name="T69" fmla="*/ 49 h 54"/>
                <a:gd name="T70" fmla="*/ 4 w 81"/>
                <a:gd name="T71" fmla="*/ 49 h 54"/>
                <a:gd name="T72" fmla="*/ 9 w 81"/>
                <a:gd name="T73" fmla="*/ 47 h 54"/>
                <a:gd name="T74" fmla="*/ 15 w 81"/>
                <a:gd name="T75" fmla="*/ 47 h 54"/>
                <a:gd name="T76" fmla="*/ 23 w 81"/>
                <a:gd name="T77" fmla="*/ 42 h 54"/>
                <a:gd name="T78" fmla="*/ 39 w 81"/>
                <a:gd name="T79" fmla="*/ 30 h 54"/>
                <a:gd name="T80" fmla="*/ 43 w 81"/>
                <a:gd name="T81" fmla="*/ 36 h 54"/>
                <a:gd name="T82" fmla="*/ 46 w 81"/>
                <a:gd name="T83" fmla="*/ 49 h 54"/>
                <a:gd name="T84" fmla="*/ 49 w 81"/>
                <a:gd name="T85" fmla="*/ 53 h 54"/>
                <a:gd name="T86" fmla="*/ 52 w 81"/>
                <a:gd name="T87" fmla="*/ 52 h 54"/>
                <a:gd name="T88" fmla="*/ 55 w 81"/>
                <a:gd name="T89" fmla="*/ 51 h 54"/>
                <a:gd name="T90" fmla="*/ 69 w 81"/>
                <a:gd name="T91" fmla="*/ 43 h 54"/>
                <a:gd name="T92" fmla="*/ 69 w 81"/>
                <a:gd name="T93" fmla="*/ 43 h 54"/>
                <a:gd name="T94" fmla="*/ 71 w 81"/>
                <a:gd name="T95" fmla="*/ 46 h 54"/>
                <a:gd name="T96" fmla="*/ 73 w 81"/>
                <a:gd name="T97" fmla="*/ 46 h 54"/>
                <a:gd name="T98" fmla="*/ 73 w 81"/>
                <a:gd name="T99" fmla="*/ 46 h 54"/>
                <a:gd name="T100" fmla="*/ 76 w 81"/>
                <a:gd name="T101" fmla="*/ 46 h 54"/>
                <a:gd name="T102" fmla="*/ 77 w 81"/>
                <a:gd name="T103" fmla="*/ 47 h 54"/>
                <a:gd name="T104" fmla="*/ 79 w 81"/>
                <a:gd name="T105" fmla="*/ 47 h 54"/>
                <a:gd name="T106" fmla="*/ 81 w 81"/>
                <a:gd name="T107" fmla="*/ 48 h 54"/>
                <a:gd name="T108" fmla="*/ 70 w 81"/>
                <a:gd name="T109" fmla="*/ 29 h 54"/>
                <a:gd name="T110" fmla="*/ 68 w 81"/>
                <a:gd name="T111" fmla="*/ 24 h 54"/>
                <a:gd name="T112" fmla="*/ 66 w 81"/>
                <a:gd name="T113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54">
                  <a:moveTo>
                    <a:pt x="65" y="20"/>
                  </a:moveTo>
                  <a:cubicBezTo>
                    <a:pt x="65" y="20"/>
                    <a:pt x="65" y="20"/>
                    <a:pt x="64" y="20"/>
                  </a:cubicBezTo>
                  <a:cubicBezTo>
                    <a:pt x="64" y="20"/>
                    <a:pt x="63" y="20"/>
                    <a:pt x="62" y="21"/>
                  </a:cubicBezTo>
                  <a:cubicBezTo>
                    <a:pt x="62" y="21"/>
                    <a:pt x="62" y="21"/>
                    <a:pt x="61" y="21"/>
                  </a:cubicBezTo>
                  <a:cubicBezTo>
                    <a:pt x="61" y="21"/>
                    <a:pt x="60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8" y="21"/>
                    <a:pt x="57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4" y="21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2" y="20"/>
                    <a:pt x="51" y="20"/>
                  </a:cubicBezTo>
                  <a:cubicBezTo>
                    <a:pt x="50" y="21"/>
                    <a:pt x="49" y="21"/>
                    <a:pt x="49" y="21"/>
                  </a:cubicBezTo>
                  <a:cubicBezTo>
                    <a:pt x="48" y="21"/>
                    <a:pt x="45" y="21"/>
                    <a:pt x="43" y="18"/>
                  </a:cubicBezTo>
                  <a:cubicBezTo>
                    <a:pt x="42" y="18"/>
                    <a:pt x="41" y="18"/>
                    <a:pt x="41" y="18"/>
                  </a:cubicBezTo>
                  <a:cubicBezTo>
                    <a:pt x="39" y="19"/>
                    <a:pt x="36" y="19"/>
                    <a:pt x="34" y="18"/>
                  </a:cubicBezTo>
                  <a:cubicBezTo>
                    <a:pt x="34" y="18"/>
                    <a:pt x="33" y="18"/>
                    <a:pt x="33" y="18"/>
                  </a:cubicBezTo>
                  <a:cubicBezTo>
                    <a:pt x="33" y="18"/>
                    <a:pt x="32" y="18"/>
                    <a:pt x="31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28" y="17"/>
                    <a:pt x="26" y="18"/>
                    <a:pt x="24" y="18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8" y="18"/>
                    <a:pt x="18" y="18"/>
                  </a:cubicBezTo>
                  <a:cubicBezTo>
                    <a:pt x="18" y="17"/>
                    <a:pt x="18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6"/>
                    <a:pt x="16" y="15"/>
                  </a:cubicBezTo>
                  <a:cubicBezTo>
                    <a:pt x="16" y="14"/>
                    <a:pt x="17" y="13"/>
                    <a:pt x="18" y="11"/>
                  </a:cubicBezTo>
                  <a:cubicBezTo>
                    <a:pt x="20" y="9"/>
                    <a:pt x="23" y="7"/>
                    <a:pt x="25" y="6"/>
                  </a:cubicBezTo>
                  <a:cubicBezTo>
                    <a:pt x="26" y="6"/>
                    <a:pt x="26" y="6"/>
                    <a:pt x="27" y="6"/>
                  </a:cubicBezTo>
                  <a:cubicBezTo>
                    <a:pt x="27" y="6"/>
                    <a:pt x="28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30" y="5"/>
                    <a:pt x="30" y="5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1"/>
                    <a:pt x="31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1" y="1"/>
                    <a:pt x="29" y="1"/>
                    <a:pt x="27" y="3"/>
                  </a:cubicBezTo>
                  <a:cubicBezTo>
                    <a:pt x="26" y="4"/>
                    <a:pt x="24" y="4"/>
                    <a:pt x="23" y="4"/>
                  </a:cubicBezTo>
                  <a:cubicBezTo>
                    <a:pt x="23" y="4"/>
                    <a:pt x="22" y="4"/>
                    <a:pt x="21" y="4"/>
                  </a:cubicBezTo>
                  <a:cubicBezTo>
                    <a:pt x="20" y="3"/>
                    <a:pt x="19" y="4"/>
                    <a:pt x="19" y="4"/>
                  </a:cubicBezTo>
                  <a:cubicBezTo>
                    <a:pt x="19" y="6"/>
                    <a:pt x="17" y="11"/>
                    <a:pt x="12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3"/>
                    <a:pt x="12" y="16"/>
                    <a:pt x="9" y="17"/>
                  </a:cubicBezTo>
                  <a:cubicBezTo>
                    <a:pt x="8" y="18"/>
                    <a:pt x="6" y="18"/>
                    <a:pt x="5" y="18"/>
                  </a:cubicBezTo>
                  <a:cubicBezTo>
                    <a:pt x="3" y="18"/>
                    <a:pt x="0" y="19"/>
                    <a:pt x="0" y="20"/>
                  </a:cubicBezTo>
                  <a:cubicBezTo>
                    <a:pt x="0" y="20"/>
                    <a:pt x="1" y="21"/>
                    <a:pt x="2" y="22"/>
                  </a:cubicBezTo>
                  <a:cubicBezTo>
                    <a:pt x="4" y="23"/>
                    <a:pt x="7" y="25"/>
                    <a:pt x="7" y="28"/>
                  </a:cubicBezTo>
                  <a:cubicBezTo>
                    <a:pt x="7" y="29"/>
                    <a:pt x="7" y="31"/>
                    <a:pt x="8" y="32"/>
                  </a:cubicBezTo>
                  <a:cubicBezTo>
                    <a:pt x="9" y="34"/>
                    <a:pt x="10" y="37"/>
                    <a:pt x="7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6" y="40"/>
                    <a:pt x="6" y="40"/>
                  </a:cubicBezTo>
                  <a:cubicBezTo>
                    <a:pt x="6" y="40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5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3"/>
                  </a:cubicBezTo>
                  <a:cubicBezTo>
                    <a:pt x="5" y="43"/>
                    <a:pt x="4" y="43"/>
                    <a:pt x="4" y="43"/>
                  </a:cubicBezTo>
                  <a:cubicBezTo>
                    <a:pt x="4" y="43"/>
                    <a:pt x="4" y="44"/>
                    <a:pt x="4" y="44"/>
                  </a:cubicBezTo>
                  <a:cubicBezTo>
                    <a:pt x="4" y="44"/>
                    <a:pt x="4" y="44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7"/>
                    <a:pt x="3" y="47"/>
                  </a:cubicBezTo>
                  <a:cubicBezTo>
                    <a:pt x="3" y="47"/>
                    <a:pt x="3" y="48"/>
                    <a:pt x="3" y="48"/>
                  </a:cubicBezTo>
                  <a:cubicBezTo>
                    <a:pt x="3" y="48"/>
                    <a:pt x="3" y="48"/>
                    <a:pt x="3" y="49"/>
                  </a:cubicBezTo>
                  <a:cubicBezTo>
                    <a:pt x="3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8" y="47"/>
                    <a:pt x="9" y="47"/>
                  </a:cubicBezTo>
                  <a:cubicBezTo>
                    <a:pt x="10" y="47"/>
                    <a:pt x="11" y="47"/>
                    <a:pt x="12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6"/>
                  </a:cubicBezTo>
                  <a:cubicBezTo>
                    <a:pt x="17" y="44"/>
                    <a:pt x="20" y="43"/>
                    <a:pt x="23" y="42"/>
                  </a:cubicBezTo>
                  <a:cubicBezTo>
                    <a:pt x="24" y="42"/>
                    <a:pt x="26" y="42"/>
                    <a:pt x="27" y="41"/>
                  </a:cubicBezTo>
                  <a:cubicBezTo>
                    <a:pt x="27" y="37"/>
                    <a:pt x="34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3" y="30"/>
                    <a:pt x="43" y="34"/>
                    <a:pt x="43" y="36"/>
                  </a:cubicBezTo>
                  <a:cubicBezTo>
                    <a:pt x="43" y="38"/>
                    <a:pt x="43" y="39"/>
                    <a:pt x="44" y="40"/>
                  </a:cubicBezTo>
                  <a:cubicBezTo>
                    <a:pt x="49" y="41"/>
                    <a:pt x="47" y="46"/>
                    <a:pt x="46" y="49"/>
                  </a:cubicBezTo>
                  <a:cubicBezTo>
                    <a:pt x="46" y="51"/>
                    <a:pt x="45" y="53"/>
                    <a:pt x="46" y="53"/>
                  </a:cubicBezTo>
                  <a:cubicBezTo>
                    <a:pt x="46" y="54"/>
                    <a:pt x="47" y="54"/>
                    <a:pt x="49" y="53"/>
                  </a:cubicBezTo>
                  <a:cubicBezTo>
                    <a:pt x="49" y="53"/>
                    <a:pt x="49" y="53"/>
                    <a:pt x="50" y="53"/>
                  </a:cubicBezTo>
                  <a:cubicBezTo>
                    <a:pt x="50" y="53"/>
                    <a:pt x="51" y="52"/>
                    <a:pt x="52" y="52"/>
                  </a:cubicBezTo>
                  <a:cubicBezTo>
                    <a:pt x="53" y="52"/>
                    <a:pt x="54" y="51"/>
                    <a:pt x="54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1" y="45"/>
                    <a:pt x="66" y="42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0" y="44"/>
                    <a:pt x="71" y="45"/>
                    <a:pt x="71" y="45"/>
                  </a:cubicBezTo>
                  <a:cubicBezTo>
                    <a:pt x="71" y="45"/>
                    <a:pt x="71" y="46"/>
                    <a:pt x="71" y="46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2" y="46"/>
                    <a:pt x="72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4" y="46"/>
                    <a:pt x="75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7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5"/>
                    <a:pt x="80" y="38"/>
                    <a:pt x="79" y="35"/>
                  </a:cubicBezTo>
                  <a:cubicBezTo>
                    <a:pt x="79" y="34"/>
                    <a:pt x="75" y="31"/>
                    <a:pt x="70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6" y="20"/>
                  </a:cubicBezTo>
                  <a:cubicBezTo>
                    <a:pt x="66" y="20"/>
                    <a:pt x="66" y="20"/>
                    <a:pt x="6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4" name="Freeform 1180"/>
            <p:cNvSpPr>
              <a:spLocks/>
            </p:cNvSpPr>
            <p:nvPr/>
          </p:nvSpPr>
          <p:spPr bwMode="auto">
            <a:xfrm>
              <a:off x="3178" y="2419"/>
              <a:ext cx="29" cy="27"/>
            </a:xfrm>
            <a:custGeom>
              <a:avLst/>
              <a:gdLst>
                <a:gd name="T0" fmla="*/ 31 w 31"/>
                <a:gd name="T1" fmla="*/ 27 h 28"/>
                <a:gd name="T2" fmla="*/ 31 w 31"/>
                <a:gd name="T3" fmla="*/ 27 h 28"/>
                <a:gd name="T4" fmla="*/ 31 w 31"/>
                <a:gd name="T5" fmla="*/ 27 h 28"/>
                <a:gd name="T6" fmla="*/ 31 w 31"/>
                <a:gd name="T7" fmla="*/ 25 h 28"/>
                <a:gd name="T8" fmla="*/ 30 w 31"/>
                <a:gd name="T9" fmla="*/ 25 h 28"/>
                <a:gd name="T10" fmla="*/ 30 w 31"/>
                <a:gd name="T11" fmla="*/ 24 h 28"/>
                <a:gd name="T12" fmla="*/ 30 w 31"/>
                <a:gd name="T13" fmla="*/ 24 h 28"/>
                <a:gd name="T14" fmla="*/ 30 w 31"/>
                <a:gd name="T15" fmla="*/ 23 h 28"/>
                <a:gd name="T16" fmla="*/ 28 w 31"/>
                <a:gd name="T17" fmla="*/ 21 h 28"/>
                <a:gd name="T18" fmla="*/ 23 w 31"/>
                <a:gd name="T19" fmla="*/ 15 h 28"/>
                <a:gd name="T20" fmla="*/ 21 w 31"/>
                <a:gd name="T21" fmla="*/ 11 h 28"/>
                <a:gd name="T22" fmla="*/ 19 w 31"/>
                <a:gd name="T23" fmla="*/ 5 h 28"/>
                <a:gd name="T24" fmla="*/ 17 w 31"/>
                <a:gd name="T25" fmla="*/ 2 h 28"/>
                <a:gd name="T26" fmla="*/ 17 w 31"/>
                <a:gd name="T27" fmla="*/ 1 h 28"/>
                <a:gd name="T28" fmla="*/ 16 w 31"/>
                <a:gd name="T29" fmla="*/ 1 h 28"/>
                <a:gd name="T30" fmla="*/ 15 w 31"/>
                <a:gd name="T31" fmla="*/ 0 h 28"/>
                <a:gd name="T32" fmla="*/ 13 w 31"/>
                <a:gd name="T33" fmla="*/ 0 h 28"/>
                <a:gd name="T34" fmla="*/ 12 w 31"/>
                <a:gd name="T35" fmla="*/ 0 h 28"/>
                <a:gd name="T36" fmla="*/ 11 w 31"/>
                <a:gd name="T37" fmla="*/ 0 h 28"/>
                <a:gd name="T38" fmla="*/ 10 w 31"/>
                <a:gd name="T39" fmla="*/ 0 h 28"/>
                <a:gd name="T40" fmla="*/ 8 w 31"/>
                <a:gd name="T41" fmla="*/ 0 h 28"/>
                <a:gd name="T42" fmla="*/ 2 w 31"/>
                <a:gd name="T43" fmla="*/ 1 h 28"/>
                <a:gd name="T44" fmla="*/ 0 w 31"/>
                <a:gd name="T45" fmla="*/ 2 h 28"/>
                <a:gd name="T46" fmla="*/ 0 w 31"/>
                <a:gd name="T47" fmla="*/ 2 h 28"/>
                <a:gd name="T48" fmla="*/ 0 w 31"/>
                <a:gd name="T49" fmla="*/ 4 h 28"/>
                <a:gd name="T50" fmla="*/ 1 w 31"/>
                <a:gd name="T51" fmla="*/ 8 h 28"/>
                <a:gd name="T52" fmla="*/ 1 w 31"/>
                <a:gd name="T53" fmla="*/ 9 h 28"/>
                <a:gd name="T54" fmla="*/ 3 w 31"/>
                <a:gd name="T55" fmla="*/ 10 h 28"/>
                <a:gd name="T56" fmla="*/ 5 w 31"/>
                <a:gd name="T57" fmla="*/ 10 h 28"/>
                <a:gd name="T58" fmla="*/ 6 w 31"/>
                <a:gd name="T59" fmla="*/ 10 h 28"/>
                <a:gd name="T60" fmla="*/ 9 w 31"/>
                <a:gd name="T61" fmla="*/ 11 h 28"/>
                <a:gd name="T62" fmla="*/ 9 w 31"/>
                <a:gd name="T63" fmla="*/ 12 h 28"/>
                <a:gd name="T64" fmla="*/ 9 w 31"/>
                <a:gd name="T65" fmla="*/ 12 h 28"/>
                <a:gd name="T66" fmla="*/ 10 w 31"/>
                <a:gd name="T67" fmla="*/ 12 h 28"/>
                <a:gd name="T68" fmla="*/ 10 w 31"/>
                <a:gd name="T69" fmla="*/ 13 h 28"/>
                <a:gd name="T70" fmla="*/ 10 w 31"/>
                <a:gd name="T71" fmla="*/ 13 h 28"/>
                <a:gd name="T72" fmla="*/ 11 w 31"/>
                <a:gd name="T73" fmla="*/ 14 h 28"/>
                <a:gd name="T74" fmla="*/ 11 w 31"/>
                <a:gd name="T75" fmla="*/ 15 h 28"/>
                <a:gd name="T76" fmla="*/ 11 w 31"/>
                <a:gd name="T77" fmla="*/ 15 h 28"/>
                <a:gd name="T78" fmla="*/ 11 w 31"/>
                <a:gd name="T79" fmla="*/ 15 h 28"/>
                <a:gd name="T80" fmla="*/ 11 w 31"/>
                <a:gd name="T81" fmla="*/ 15 h 28"/>
                <a:gd name="T82" fmla="*/ 13 w 31"/>
                <a:gd name="T83" fmla="*/ 15 h 28"/>
                <a:gd name="T84" fmla="*/ 13 w 31"/>
                <a:gd name="T85" fmla="*/ 16 h 28"/>
                <a:gd name="T86" fmla="*/ 14 w 31"/>
                <a:gd name="T87" fmla="*/ 16 h 28"/>
                <a:gd name="T88" fmla="*/ 14 w 31"/>
                <a:gd name="T89" fmla="*/ 16 h 28"/>
                <a:gd name="T90" fmla="*/ 14 w 31"/>
                <a:gd name="T91" fmla="*/ 17 h 28"/>
                <a:gd name="T92" fmla="*/ 15 w 31"/>
                <a:gd name="T93" fmla="*/ 17 h 28"/>
                <a:gd name="T94" fmla="*/ 15 w 31"/>
                <a:gd name="T95" fmla="*/ 18 h 28"/>
                <a:gd name="T96" fmla="*/ 15 w 31"/>
                <a:gd name="T97" fmla="*/ 18 h 28"/>
                <a:gd name="T98" fmla="*/ 17 w 31"/>
                <a:gd name="T99" fmla="*/ 18 h 28"/>
                <a:gd name="T100" fmla="*/ 17 w 31"/>
                <a:gd name="T101" fmla="*/ 19 h 28"/>
                <a:gd name="T102" fmla="*/ 19 w 31"/>
                <a:gd name="T103" fmla="*/ 20 h 28"/>
                <a:gd name="T104" fmla="*/ 20 w 31"/>
                <a:gd name="T105" fmla="*/ 20 h 28"/>
                <a:gd name="T106" fmla="*/ 21 w 31"/>
                <a:gd name="T107" fmla="*/ 20 h 28"/>
                <a:gd name="T108" fmla="*/ 26 w 31"/>
                <a:gd name="T109" fmla="*/ 23 h 28"/>
                <a:gd name="T110" fmla="*/ 28 w 31"/>
                <a:gd name="T111" fmla="*/ 25 h 28"/>
                <a:gd name="T112" fmla="*/ 28 w 31"/>
                <a:gd name="T113" fmla="*/ 25 h 28"/>
                <a:gd name="T114" fmla="*/ 29 w 31"/>
                <a:gd name="T115" fmla="*/ 26 h 28"/>
                <a:gd name="T116" fmla="*/ 29 w 31"/>
                <a:gd name="T117" fmla="*/ 27 h 28"/>
                <a:gd name="T118" fmla="*/ 29 w 31"/>
                <a:gd name="T119" fmla="*/ 28 h 28"/>
                <a:gd name="T120" fmla="*/ 31 w 31"/>
                <a:gd name="T12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" h="28">
                  <a:moveTo>
                    <a:pt x="31" y="27"/>
                  </a:move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1" y="26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29" y="21"/>
                    <a:pt x="28" y="21"/>
                  </a:cubicBezTo>
                  <a:cubicBezTo>
                    <a:pt x="26" y="19"/>
                    <a:pt x="23" y="17"/>
                    <a:pt x="23" y="15"/>
                  </a:cubicBezTo>
                  <a:cubicBezTo>
                    <a:pt x="23" y="14"/>
                    <a:pt x="22" y="12"/>
                    <a:pt x="21" y="11"/>
                  </a:cubicBezTo>
                  <a:cubicBezTo>
                    <a:pt x="20" y="9"/>
                    <a:pt x="19" y="7"/>
                    <a:pt x="19" y="5"/>
                  </a:cubicBezTo>
                  <a:cubicBezTo>
                    <a:pt x="19" y="5"/>
                    <a:pt x="18" y="3"/>
                    <a:pt x="17" y="2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6" y="0"/>
                    <a:pt x="4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8" y="11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3" y="15"/>
                    <a:pt x="13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9" y="19"/>
                    <a:pt x="19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1"/>
                    <a:pt x="26" y="23"/>
                  </a:cubicBezTo>
                  <a:cubicBezTo>
                    <a:pt x="27" y="23"/>
                    <a:pt x="27" y="24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6"/>
                    <a:pt x="29" y="26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29" y="27"/>
                    <a:pt x="29" y="27"/>
                    <a:pt x="29" y="28"/>
                  </a:cubicBezTo>
                  <a:cubicBezTo>
                    <a:pt x="30" y="28"/>
                    <a:pt x="31" y="28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5" name="Freeform 1181"/>
            <p:cNvSpPr>
              <a:spLocks/>
            </p:cNvSpPr>
            <p:nvPr/>
          </p:nvSpPr>
          <p:spPr bwMode="auto">
            <a:xfrm>
              <a:off x="3197" y="2412"/>
              <a:ext cx="46" cy="38"/>
            </a:xfrm>
            <a:custGeom>
              <a:avLst/>
              <a:gdLst>
                <a:gd name="T0" fmla="*/ 13 w 48"/>
                <a:gd name="T1" fmla="*/ 0 h 40"/>
                <a:gd name="T2" fmla="*/ 12 w 48"/>
                <a:gd name="T3" fmla="*/ 1 h 40"/>
                <a:gd name="T4" fmla="*/ 13 w 48"/>
                <a:gd name="T5" fmla="*/ 2 h 40"/>
                <a:gd name="T6" fmla="*/ 16 w 48"/>
                <a:gd name="T7" fmla="*/ 6 h 40"/>
                <a:gd name="T8" fmla="*/ 15 w 48"/>
                <a:gd name="T9" fmla="*/ 8 h 40"/>
                <a:gd name="T10" fmla="*/ 10 w 48"/>
                <a:gd name="T11" fmla="*/ 10 h 40"/>
                <a:gd name="T12" fmla="*/ 4 w 48"/>
                <a:gd name="T13" fmla="*/ 7 h 40"/>
                <a:gd name="T14" fmla="*/ 3 w 48"/>
                <a:gd name="T15" fmla="*/ 7 h 40"/>
                <a:gd name="T16" fmla="*/ 3 w 48"/>
                <a:gd name="T17" fmla="*/ 6 h 40"/>
                <a:gd name="T18" fmla="*/ 2 w 48"/>
                <a:gd name="T19" fmla="*/ 6 h 40"/>
                <a:gd name="T20" fmla="*/ 1 w 48"/>
                <a:gd name="T21" fmla="*/ 6 h 40"/>
                <a:gd name="T22" fmla="*/ 1 w 48"/>
                <a:gd name="T23" fmla="*/ 5 h 40"/>
                <a:gd name="T24" fmla="*/ 0 w 48"/>
                <a:gd name="T25" fmla="*/ 5 h 40"/>
                <a:gd name="T26" fmla="*/ 0 w 48"/>
                <a:gd name="T27" fmla="*/ 5 h 40"/>
                <a:gd name="T28" fmla="*/ 0 w 48"/>
                <a:gd name="T29" fmla="*/ 5 h 40"/>
                <a:gd name="T30" fmla="*/ 1 w 48"/>
                <a:gd name="T31" fmla="*/ 7 h 40"/>
                <a:gd name="T32" fmla="*/ 3 w 48"/>
                <a:gd name="T33" fmla="*/ 13 h 40"/>
                <a:gd name="T34" fmla="*/ 4 w 48"/>
                <a:gd name="T35" fmla="*/ 15 h 40"/>
                <a:gd name="T36" fmla="*/ 5 w 48"/>
                <a:gd name="T37" fmla="*/ 16 h 40"/>
                <a:gd name="T38" fmla="*/ 7 w 48"/>
                <a:gd name="T39" fmla="*/ 22 h 40"/>
                <a:gd name="T40" fmla="*/ 10 w 48"/>
                <a:gd name="T41" fmla="*/ 25 h 40"/>
                <a:gd name="T42" fmla="*/ 14 w 48"/>
                <a:gd name="T43" fmla="*/ 30 h 40"/>
                <a:gd name="T44" fmla="*/ 14 w 48"/>
                <a:gd name="T45" fmla="*/ 30 h 40"/>
                <a:gd name="T46" fmla="*/ 14 w 48"/>
                <a:gd name="T47" fmla="*/ 30 h 40"/>
                <a:gd name="T48" fmla="*/ 14 w 48"/>
                <a:gd name="T49" fmla="*/ 31 h 40"/>
                <a:gd name="T50" fmla="*/ 14 w 48"/>
                <a:gd name="T51" fmla="*/ 31 h 40"/>
                <a:gd name="T52" fmla="*/ 15 w 48"/>
                <a:gd name="T53" fmla="*/ 32 h 40"/>
                <a:gd name="T54" fmla="*/ 15 w 48"/>
                <a:gd name="T55" fmla="*/ 33 h 40"/>
                <a:gd name="T56" fmla="*/ 15 w 48"/>
                <a:gd name="T57" fmla="*/ 33 h 40"/>
                <a:gd name="T58" fmla="*/ 22 w 48"/>
                <a:gd name="T59" fmla="*/ 29 h 40"/>
                <a:gd name="T60" fmla="*/ 27 w 48"/>
                <a:gd name="T61" fmla="*/ 25 h 40"/>
                <a:gd name="T62" fmla="*/ 32 w 48"/>
                <a:gd name="T63" fmla="*/ 27 h 40"/>
                <a:gd name="T64" fmla="*/ 32 w 48"/>
                <a:gd name="T65" fmla="*/ 38 h 40"/>
                <a:gd name="T66" fmla="*/ 33 w 48"/>
                <a:gd name="T67" fmla="*/ 38 h 40"/>
                <a:gd name="T68" fmla="*/ 33 w 48"/>
                <a:gd name="T69" fmla="*/ 38 h 40"/>
                <a:gd name="T70" fmla="*/ 34 w 48"/>
                <a:gd name="T71" fmla="*/ 39 h 40"/>
                <a:gd name="T72" fmla="*/ 35 w 48"/>
                <a:gd name="T73" fmla="*/ 39 h 40"/>
                <a:gd name="T74" fmla="*/ 36 w 48"/>
                <a:gd name="T75" fmla="*/ 40 h 40"/>
                <a:gd name="T76" fmla="*/ 39 w 48"/>
                <a:gd name="T77" fmla="*/ 35 h 40"/>
                <a:gd name="T78" fmla="*/ 45 w 48"/>
                <a:gd name="T79" fmla="*/ 14 h 40"/>
                <a:gd name="T80" fmla="*/ 37 w 48"/>
                <a:gd name="T81" fmla="*/ 3 h 40"/>
                <a:gd name="T82" fmla="*/ 36 w 48"/>
                <a:gd name="T83" fmla="*/ 4 h 40"/>
                <a:gd name="T84" fmla="*/ 36 w 48"/>
                <a:gd name="T85" fmla="*/ 4 h 40"/>
                <a:gd name="T86" fmla="*/ 34 w 48"/>
                <a:gd name="T87" fmla="*/ 4 h 40"/>
                <a:gd name="T88" fmla="*/ 34 w 48"/>
                <a:gd name="T89" fmla="*/ 5 h 40"/>
                <a:gd name="T90" fmla="*/ 33 w 48"/>
                <a:gd name="T91" fmla="*/ 5 h 40"/>
                <a:gd name="T92" fmla="*/ 31 w 48"/>
                <a:gd name="T93" fmla="*/ 6 h 40"/>
                <a:gd name="T94" fmla="*/ 28 w 48"/>
                <a:gd name="T95" fmla="*/ 8 h 40"/>
                <a:gd name="T96" fmla="*/ 26 w 48"/>
                <a:gd name="T97" fmla="*/ 7 h 40"/>
                <a:gd name="T98" fmla="*/ 25 w 48"/>
                <a:gd name="T99" fmla="*/ 7 h 40"/>
                <a:gd name="T100" fmla="*/ 24 w 48"/>
                <a:gd name="T101" fmla="*/ 7 h 40"/>
                <a:gd name="T102" fmla="*/ 24 w 48"/>
                <a:gd name="T103" fmla="*/ 7 h 40"/>
                <a:gd name="T104" fmla="*/ 20 w 48"/>
                <a:gd name="T105" fmla="*/ 4 h 40"/>
                <a:gd name="T106" fmla="*/ 16 w 48"/>
                <a:gd name="T107" fmla="*/ 1 h 40"/>
                <a:gd name="T108" fmla="*/ 14 w 48"/>
                <a:gd name="T109" fmla="*/ 0 h 40"/>
                <a:gd name="T110" fmla="*/ 13 w 48"/>
                <a:gd name="T111" fmla="*/ 0 h 40"/>
                <a:gd name="T112" fmla="*/ 13 w 48"/>
                <a:gd name="T113" fmla="*/ 0 h 40"/>
                <a:gd name="T114" fmla="*/ 13 w 48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" h="40">
                  <a:moveTo>
                    <a:pt x="13" y="0"/>
                  </a:moveTo>
                  <a:cubicBezTo>
                    <a:pt x="12" y="0"/>
                    <a:pt x="12" y="1"/>
                    <a:pt x="12" y="1"/>
                  </a:cubicBezTo>
                  <a:cubicBezTo>
                    <a:pt x="12" y="1"/>
                    <a:pt x="13" y="2"/>
                    <a:pt x="13" y="2"/>
                  </a:cubicBezTo>
                  <a:cubicBezTo>
                    <a:pt x="15" y="3"/>
                    <a:pt x="16" y="4"/>
                    <a:pt x="16" y="6"/>
                  </a:cubicBezTo>
                  <a:cubicBezTo>
                    <a:pt x="16" y="6"/>
                    <a:pt x="16" y="7"/>
                    <a:pt x="15" y="8"/>
                  </a:cubicBezTo>
                  <a:cubicBezTo>
                    <a:pt x="14" y="9"/>
                    <a:pt x="12" y="10"/>
                    <a:pt x="10" y="10"/>
                  </a:cubicBezTo>
                  <a:cubicBezTo>
                    <a:pt x="8" y="10"/>
                    <a:pt x="5" y="9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2" y="9"/>
                    <a:pt x="4" y="11"/>
                    <a:pt x="3" y="13"/>
                  </a:cubicBezTo>
                  <a:cubicBezTo>
                    <a:pt x="3" y="13"/>
                    <a:pt x="3" y="14"/>
                    <a:pt x="4" y="15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6" y="17"/>
                    <a:pt x="7" y="19"/>
                    <a:pt x="7" y="22"/>
                  </a:cubicBezTo>
                  <a:cubicBezTo>
                    <a:pt x="7" y="22"/>
                    <a:pt x="9" y="24"/>
                    <a:pt x="10" y="25"/>
                  </a:cubicBezTo>
                  <a:cubicBezTo>
                    <a:pt x="12" y="26"/>
                    <a:pt x="14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8" y="32"/>
                    <a:pt x="20" y="30"/>
                    <a:pt x="22" y="29"/>
                  </a:cubicBezTo>
                  <a:cubicBezTo>
                    <a:pt x="24" y="27"/>
                    <a:pt x="25" y="26"/>
                    <a:pt x="27" y="25"/>
                  </a:cubicBezTo>
                  <a:cubicBezTo>
                    <a:pt x="29" y="24"/>
                    <a:pt x="31" y="25"/>
                    <a:pt x="32" y="27"/>
                  </a:cubicBezTo>
                  <a:cubicBezTo>
                    <a:pt x="34" y="29"/>
                    <a:pt x="33" y="35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5" y="39"/>
                  </a:cubicBezTo>
                  <a:cubicBezTo>
                    <a:pt x="35" y="40"/>
                    <a:pt x="36" y="40"/>
                    <a:pt x="36" y="40"/>
                  </a:cubicBezTo>
                  <a:cubicBezTo>
                    <a:pt x="37" y="38"/>
                    <a:pt x="37" y="37"/>
                    <a:pt x="39" y="35"/>
                  </a:cubicBezTo>
                  <a:cubicBezTo>
                    <a:pt x="44" y="29"/>
                    <a:pt x="48" y="19"/>
                    <a:pt x="45" y="14"/>
                  </a:cubicBezTo>
                  <a:cubicBezTo>
                    <a:pt x="44" y="12"/>
                    <a:pt x="40" y="7"/>
                    <a:pt x="37" y="3"/>
                  </a:cubicBezTo>
                  <a:cubicBezTo>
                    <a:pt x="37" y="3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5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4" y="5"/>
                    <a:pt x="33" y="5"/>
                    <a:pt x="33" y="5"/>
                  </a:cubicBezTo>
                  <a:cubicBezTo>
                    <a:pt x="32" y="5"/>
                    <a:pt x="31" y="5"/>
                    <a:pt x="31" y="6"/>
                  </a:cubicBezTo>
                  <a:cubicBezTo>
                    <a:pt x="31" y="7"/>
                    <a:pt x="30" y="8"/>
                    <a:pt x="28" y="8"/>
                  </a:cubicBezTo>
                  <a:cubicBezTo>
                    <a:pt x="27" y="8"/>
                    <a:pt x="26" y="8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6"/>
                    <a:pt x="20" y="4"/>
                  </a:cubicBezTo>
                  <a:cubicBezTo>
                    <a:pt x="19" y="3"/>
                    <a:pt x="17" y="1"/>
                    <a:pt x="16" y="1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6" name="Freeform 1182"/>
            <p:cNvSpPr>
              <a:spLocks/>
            </p:cNvSpPr>
            <p:nvPr/>
          </p:nvSpPr>
          <p:spPr bwMode="auto">
            <a:xfrm>
              <a:off x="3365" y="2457"/>
              <a:ext cx="121" cy="106"/>
            </a:xfrm>
            <a:custGeom>
              <a:avLst/>
              <a:gdLst>
                <a:gd name="T0" fmla="*/ 125 w 126"/>
                <a:gd name="T1" fmla="*/ 23 h 110"/>
                <a:gd name="T2" fmla="*/ 122 w 126"/>
                <a:gd name="T3" fmla="*/ 19 h 110"/>
                <a:gd name="T4" fmla="*/ 124 w 126"/>
                <a:gd name="T5" fmla="*/ 14 h 110"/>
                <a:gd name="T6" fmla="*/ 120 w 126"/>
                <a:gd name="T7" fmla="*/ 2 h 110"/>
                <a:gd name="T8" fmla="*/ 112 w 126"/>
                <a:gd name="T9" fmla="*/ 8 h 110"/>
                <a:gd name="T10" fmla="*/ 101 w 126"/>
                <a:gd name="T11" fmla="*/ 13 h 110"/>
                <a:gd name="T12" fmla="*/ 93 w 126"/>
                <a:gd name="T13" fmla="*/ 17 h 110"/>
                <a:gd name="T14" fmla="*/ 86 w 126"/>
                <a:gd name="T15" fmla="*/ 19 h 110"/>
                <a:gd name="T16" fmla="*/ 85 w 126"/>
                <a:gd name="T17" fmla="*/ 19 h 110"/>
                <a:gd name="T18" fmla="*/ 85 w 126"/>
                <a:gd name="T19" fmla="*/ 19 h 110"/>
                <a:gd name="T20" fmla="*/ 80 w 126"/>
                <a:gd name="T21" fmla="*/ 17 h 110"/>
                <a:gd name="T22" fmla="*/ 80 w 126"/>
                <a:gd name="T23" fmla="*/ 16 h 110"/>
                <a:gd name="T24" fmla="*/ 79 w 126"/>
                <a:gd name="T25" fmla="*/ 16 h 110"/>
                <a:gd name="T26" fmla="*/ 78 w 126"/>
                <a:gd name="T27" fmla="*/ 16 h 110"/>
                <a:gd name="T28" fmla="*/ 70 w 126"/>
                <a:gd name="T29" fmla="*/ 12 h 110"/>
                <a:gd name="T30" fmla="*/ 68 w 126"/>
                <a:gd name="T31" fmla="*/ 13 h 110"/>
                <a:gd name="T32" fmla="*/ 66 w 126"/>
                <a:gd name="T33" fmla="*/ 13 h 110"/>
                <a:gd name="T34" fmla="*/ 65 w 126"/>
                <a:gd name="T35" fmla="*/ 13 h 110"/>
                <a:gd name="T36" fmla="*/ 63 w 126"/>
                <a:gd name="T37" fmla="*/ 12 h 110"/>
                <a:gd name="T38" fmla="*/ 62 w 126"/>
                <a:gd name="T39" fmla="*/ 12 h 110"/>
                <a:gd name="T40" fmla="*/ 59 w 126"/>
                <a:gd name="T41" fmla="*/ 11 h 110"/>
                <a:gd name="T42" fmla="*/ 51 w 126"/>
                <a:gd name="T43" fmla="*/ 16 h 110"/>
                <a:gd name="T44" fmla="*/ 48 w 126"/>
                <a:gd name="T45" fmla="*/ 18 h 110"/>
                <a:gd name="T46" fmla="*/ 46 w 126"/>
                <a:gd name="T47" fmla="*/ 26 h 110"/>
                <a:gd name="T48" fmla="*/ 30 w 126"/>
                <a:gd name="T49" fmla="*/ 34 h 110"/>
                <a:gd name="T50" fmla="*/ 21 w 126"/>
                <a:gd name="T51" fmla="*/ 42 h 110"/>
                <a:gd name="T52" fmla="*/ 13 w 126"/>
                <a:gd name="T53" fmla="*/ 38 h 110"/>
                <a:gd name="T54" fmla="*/ 10 w 126"/>
                <a:gd name="T55" fmla="*/ 38 h 110"/>
                <a:gd name="T56" fmla="*/ 9 w 126"/>
                <a:gd name="T57" fmla="*/ 38 h 110"/>
                <a:gd name="T58" fmla="*/ 8 w 126"/>
                <a:gd name="T59" fmla="*/ 38 h 110"/>
                <a:gd name="T60" fmla="*/ 8 w 126"/>
                <a:gd name="T61" fmla="*/ 38 h 110"/>
                <a:gd name="T62" fmla="*/ 8 w 126"/>
                <a:gd name="T63" fmla="*/ 39 h 110"/>
                <a:gd name="T64" fmla="*/ 7 w 126"/>
                <a:gd name="T65" fmla="*/ 39 h 110"/>
                <a:gd name="T66" fmla="*/ 7 w 126"/>
                <a:gd name="T67" fmla="*/ 41 h 110"/>
                <a:gd name="T68" fmla="*/ 3 w 126"/>
                <a:gd name="T69" fmla="*/ 49 h 110"/>
                <a:gd name="T70" fmla="*/ 2 w 126"/>
                <a:gd name="T71" fmla="*/ 52 h 110"/>
                <a:gd name="T72" fmla="*/ 1 w 126"/>
                <a:gd name="T73" fmla="*/ 65 h 110"/>
                <a:gd name="T74" fmla="*/ 3 w 126"/>
                <a:gd name="T75" fmla="*/ 81 h 110"/>
                <a:gd name="T76" fmla="*/ 5 w 126"/>
                <a:gd name="T77" fmla="*/ 84 h 110"/>
                <a:gd name="T78" fmla="*/ 13 w 126"/>
                <a:gd name="T79" fmla="*/ 95 h 110"/>
                <a:gd name="T80" fmla="*/ 2 w 126"/>
                <a:gd name="T81" fmla="*/ 107 h 110"/>
                <a:gd name="T82" fmla="*/ 6 w 126"/>
                <a:gd name="T83" fmla="*/ 109 h 110"/>
                <a:gd name="T84" fmla="*/ 10 w 126"/>
                <a:gd name="T85" fmla="*/ 109 h 110"/>
                <a:gd name="T86" fmla="*/ 15 w 126"/>
                <a:gd name="T87" fmla="*/ 109 h 110"/>
                <a:gd name="T88" fmla="*/ 20 w 126"/>
                <a:gd name="T89" fmla="*/ 110 h 110"/>
                <a:gd name="T90" fmla="*/ 60 w 126"/>
                <a:gd name="T91" fmla="*/ 106 h 110"/>
                <a:gd name="T92" fmla="*/ 64 w 126"/>
                <a:gd name="T93" fmla="*/ 105 h 110"/>
                <a:gd name="T94" fmla="*/ 63 w 126"/>
                <a:gd name="T95" fmla="*/ 101 h 110"/>
                <a:gd name="T96" fmla="*/ 62 w 126"/>
                <a:gd name="T97" fmla="*/ 95 h 110"/>
                <a:gd name="T98" fmla="*/ 75 w 126"/>
                <a:gd name="T99" fmla="*/ 88 h 110"/>
                <a:gd name="T100" fmla="*/ 79 w 126"/>
                <a:gd name="T101" fmla="*/ 88 h 110"/>
                <a:gd name="T102" fmla="*/ 95 w 126"/>
                <a:gd name="T103" fmla="*/ 83 h 110"/>
                <a:gd name="T104" fmla="*/ 96 w 126"/>
                <a:gd name="T105" fmla="*/ 79 h 110"/>
                <a:gd name="T106" fmla="*/ 102 w 126"/>
                <a:gd name="T107" fmla="*/ 65 h 110"/>
                <a:gd name="T108" fmla="*/ 106 w 126"/>
                <a:gd name="T109" fmla="*/ 60 h 110"/>
                <a:gd name="T110" fmla="*/ 107 w 126"/>
                <a:gd name="T111" fmla="*/ 53 h 110"/>
                <a:gd name="T112" fmla="*/ 116 w 126"/>
                <a:gd name="T113" fmla="*/ 54 h 110"/>
                <a:gd name="T114" fmla="*/ 117 w 126"/>
                <a:gd name="T115" fmla="*/ 51 h 110"/>
                <a:gd name="T116" fmla="*/ 121 w 126"/>
                <a:gd name="T117" fmla="*/ 42 h 110"/>
                <a:gd name="T118" fmla="*/ 123 w 126"/>
                <a:gd name="T119" fmla="*/ 37 h 110"/>
                <a:gd name="T120" fmla="*/ 120 w 126"/>
                <a:gd name="T121" fmla="*/ 27 h 110"/>
                <a:gd name="T122" fmla="*/ 125 w 126"/>
                <a:gd name="T123" fmla="*/ 24 h 110"/>
                <a:gd name="T124" fmla="*/ 125 w 126"/>
                <a:gd name="T125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" h="110">
                  <a:moveTo>
                    <a:pt x="125" y="23"/>
                  </a:moveTo>
                  <a:cubicBezTo>
                    <a:pt x="125" y="23"/>
                    <a:pt x="125" y="23"/>
                    <a:pt x="125" y="23"/>
                  </a:cubicBezTo>
                  <a:cubicBezTo>
                    <a:pt x="124" y="23"/>
                    <a:pt x="124" y="22"/>
                    <a:pt x="124" y="22"/>
                  </a:cubicBezTo>
                  <a:cubicBezTo>
                    <a:pt x="123" y="21"/>
                    <a:pt x="123" y="20"/>
                    <a:pt x="122" y="19"/>
                  </a:cubicBezTo>
                  <a:cubicBezTo>
                    <a:pt x="122" y="18"/>
                    <a:pt x="123" y="16"/>
                    <a:pt x="123" y="15"/>
                  </a:cubicBezTo>
                  <a:cubicBezTo>
                    <a:pt x="123" y="15"/>
                    <a:pt x="123" y="14"/>
                    <a:pt x="124" y="14"/>
                  </a:cubicBezTo>
                  <a:cubicBezTo>
                    <a:pt x="125" y="11"/>
                    <a:pt x="125" y="10"/>
                    <a:pt x="124" y="9"/>
                  </a:cubicBezTo>
                  <a:cubicBezTo>
                    <a:pt x="120" y="7"/>
                    <a:pt x="120" y="4"/>
                    <a:pt x="120" y="2"/>
                  </a:cubicBezTo>
                  <a:cubicBezTo>
                    <a:pt x="120" y="1"/>
                    <a:pt x="120" y="0"/>
                    <a:pt x="120" y="0"/>
                  </a:cubicBezTo>
                  <a:cubicBezTo>
                    <a:pt x="117" y="0"/>
                    <a:pt x="112" y="6"/>
                    <a:pt x="112" y="8"/>
                  </a:cubicBezTo>
                  <a:cubicBezTo>
                    <a:pt x="112" y="11"/>
                    <a:pt x="108" y="12"/>
                    <a:pt x="105" y="12"/>
                  </a:cubicBezTo>
                  <a:cubicBezTo>
                    <a:pt x="104" y="13"/>
                    <a:pt x="102" y="13"/>
                    <a:pt x="101" y="13"/>
                  </a:cubicBezTo>
                  <a:cubicBezTo>
                    <a:pt x="101" y="17"/>
                    <a:pt x="97" y="17"/>
                    <a:pt x="96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0" y="17"/>
                    <a:pt x="90" y="17"/>
                    <a:pt x="89" y="17"/>
                  </a:cubicBezTo>
                  <a:cubicBezTo>
                    <a:pt x="89" y="19"/>
                    <a:pt x="88" y="19"/>
                    <a:pt x="86" y="19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80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6" y="16"/>
                    <a:pt x="74" y="15"/>
                    <a:pt x="73" y="14"/>
                  </a:cubicBezTo>
                  <a:cubicBezTo>
                    <a:pt x="72" y="13"/>
                    <a:pt x="71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3"/>
                    <a:pt x="64" y="12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2" y="12"/>
                    <a:pt x="62" y="12"/>
                  </a:cubicBezTo>
                  <a:cubicBezTo>
                    <a:pt x="62" y="12"/>
                    <a:pt x="62" y="12"/>
                    <a:pt x="61" y="12"/>
                  </a:cubicBezTo>
                  <a:cubicBezTo>
                    <a:pt x="61" y="11"/>
                    <a:pt x="60" y="11"/>
                    <a:pt x="59" y="11"/>
                  </a:cubicBezTo>
                  <a:cubicBezTo>
                    <a:pt x="59" y="11"/>
                    <a:pt x="57" y="12"/>
                    <a:pt x="57" y="13"/>
                  </a:cubicBezTo>
                  <a:cubicBezTo>
                    <a:pt x="55" y="14"/>
                    <a:pt x="54" y="16"/>
                    <a:pt x="51" y="16"/>
                  </a:cubicBezTo>
                  <a:cubicBezTo>
                    <a:pt x="51" y="16"/>
                    <a:pt x="50" y="16"/>
                    <a:pt x="50" y="16"/>
                  </a:cubicBezTo>
                  <a:cubicBezTo>
                    <a:pt x="49" y="16"/>
                    <a:pt x="49" y="17"/>
                    <a:pt x="48" y="18"/>
                  </a:cubicBezTo>
                  <a:cubicBezTo>
                    <a:pt x="47" y="20"/>
                    <a:pt x="46" y="23"/>
                    <a:pt x="46" y="24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9"/>
                    <a:pt x="41" y="30"/>
                    <a:pt x="36" y="31"/>
                  </a:cubicBezTo>
                  <a:cubicBezTo>
                    <a:pt x="34" y="32"/>
                    <a:pt x="30" y="33"/>
                    <a:pt x="30" y="34"/>
                  </a:cubicBezTo>
                  <a:cubicBezTo>
                    <a:pt x="30" y="36"/>
                    <a:pt x="29" y="37"/>
                    <a:pt x="28" y="39"/>
                  </a:cubicBezTo>
                  <a:cubicBezTo>
                    <a:pt x="26" y="40"/>
                    <a:pt x="24" y="42"/>
                    <a:pt x="21" y="42"/>
                  </a:cubicBezTo>
                  <a:cubicBezTo>
                    <a:pt x="18" y="42"/>
                    <a:pt x="16" y="40"/>
                    <a:pt x="16" y="39"/>
                  </a:cubicBezTo>
                  <a:cubicBezTo>
                    <a:pt x="16" y="38"/>
                    <a:pt x="16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0"/>
                    <a:pt x="7" y="40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4"/>
                    <a:pt x="6" y="46"/>
                    <a:pt x="5" y="48"/>
                  </a:cubicBezTo>
                  <a:cubicBezTo>
                    <a:pt x="4" y="48"/>
                    <a:pt x="4" y="49"/>
                    <a:pt x="3" y="49"/>
                  </a:cubicBezTo>
                  <a:cubicBezTo>
                    <a:pt x="3" y="50"/>
                    <a:pt x="2" y="50"/>
                    <a:pt x="2" y="51"/>
                  </a:cubicBezTo>
                  <a:cubicBezTo>
                    <a:pt x="2" y="51"/>
                    <a:pt x="2" y="52"/>
                    <a:pt x="2" y="52"/>
                  </a:cubicBezTo>
                  <a:cubicBezTo>
                    <a:pt x="1" y="54"/>
                    <a:pt x="0" y="57"/>
                    <a:pt x="1" y="59"/>
                  </a:cubicBezTo>
                  <a:cubicBezTo>
                    <a:pt x="2" y="61"/>
                    <a:pt x="2" y="63"/>
                    <a:pt x="1" y="65"/>
                  </a:cubicBezTo>
                  <a:cubicBezTo>
                    <a:pt x="1" y="67"/>
                    <a:pt x="0" y="69"/>
                    <a:pt x="1" y="71"/>
                  </a:cubicBezTo>
                  <a:cubicBezTo>
                    <a:pt x="2" y="74"/>
                    <a:pt x="3" y="78"/>
                    <a:pt x="3" y="81"/>
                  </a:cubicBezTo>
                  <a:cubicBezTo>
                    <a:pt x="3" y="82"/>
                    <a:pt x="3" y="83"/>
                    <a:pt x="3" y="84"/>
                  </a:cubicBezTo>
                  <a:cubicBezTo>
                    <a:pt x="3" y="84"/>
                    <a:pt x="4" y="84"/>
                    <a:pt x="5" y="84"/>
                  </a:cubicBezTo>
                  <a:cubicBezTo>
                    <a:pt x="8" y="85"/>
                    <a:pt x="12" y="86"/>
                    <a:pt x="14" y="90"/>
                  </a:cubicBezTo>
                  <a:cubicBezTo>
                    <a:pt x="15" y="92"/>
                    <a:pt x="14" y="93"/>
                    <a:pt x="13" y="95"/>
                  </a:cubicBezTo>
                  <a:cubicBezTo>
                    <a:pt x="12" y="98"/>
                    <a:pt x="9" y="101"/>
                    <a:pt x="6" y="103"/>
                  </a:cubicBezTo>
                  <a:cubicBezTo>
                    <a:pt x="5" y="105"/>
                    <a:pt x="3" y="106"/>
                    <a:pt x="2" y="107"/>
                  </a:cubicBezTo>
                  <a:cubicBezTo>
                    <a:pt x="2" y="107"/>
                    <a:pt x="3" y="107"/>
                    <a:pt x="4" y="108"/>
                  </a:cubicBezTo>
                  <a:cubicBezTo>
                    <a:pt x="4" y="108"/>
                    <a:pt x="5" y="108"/>
                    <a:pt x="6" y="109"/>
                  </a:cubicBezTo>
                  <a:cubicBezTo>
                    <a:pt x="6" y="109"/>
                    <a:pt x="7" y="109"/>
                    <a:pt x="8" y="109"/>
                  </a:cubicBezTo>
                  <a:cubicBezTo>
                    <a:pt x="8" y="109"/>
                    <a:pt x="9" y="109"/>
                    <a:pt x="10" y="109"/>
                  </a:cubicBezTo>
                  <a:cubicBezTo>
                    <a:pt x="11" y="109"/>
                    <a:pt x="11" y="109"/>
                    <a:pt x="12" y="109"/>
                  </a:cubicBezTo>
                  <a:cubicBezTo>
                    <a:pt x="13" y="109"/>
                    <a:pt x="14" y="109"/>
                    <a:pt x="15" y="109"/>
                  </a:cubicBezTo>
                  <a:cubicBezTo>
                    <a:pt x="15" y="110"/>
                    <a:pt x="16" y="110"/>
                    <a:pt x="16" y="110"/>
                  </a:cubicBezTo>
                  <a:cubicBezTo>
                    <a:pt x="18" y="110"/>
                    <a:pt x="19" y="110"/>
                    <a:pt x="20" y="110"/>
                  </a:cubicBezTo>
                  <a:cubicBezTo>
                    <a:pt x="21" y="110"/>
                    <a:pt x="22" y="110"/>
                    <a:pt x="23" y="110"/>
                  </a:cubicBezTo>
                  <a:cubicBezTo>
                    <a:pt x="32" y="110"/>
                    <a:pt x="52" y="108"/>
                    <a:pt x="60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2" y="106"/>
                    <a:pt x="63" y="105"/>
                    <a:pt x="64" y="105"/>
                  </a:cubicBezTo>
                  <a:cubicBezTo>
                    <a:pt x="64" y="105"/>
                    <a:pt x="64" y="105"/>
                    <a:pt x="63" y="104"/>
                  </a:cubicBezTo>
                  <a:cubicBezTo>
                    <a:pt x="63" y="103"/>
                    <a:pt x="63" y="102"/>
                    <a:pt x="63" y="101"/>
                  </a:cubicBezTo>
                  <a:cubicBezTo>
                    <a:pt x="63" y="98"/>
                    <a:pt x="62" y="97"/>
                    <a:pt x="62" y="96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3" y="92"/>
                    <a:pt x="69" y="88"/>
                    <a:pt x="74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6" y="88"/>
                    <a:pt x="77" y="88"/>
                    <a:pt x="78" y="88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79" y="84"/>
                    <a:pt x="87" y="81"/>
                    <a:pt x="91" y="81"/>
                  </a:cubicBezTo>
                  <a:cubicBezTo>
                    <a:pt x="94" y="81"/>
                    <a:pt x="95" y="82"/>
                    <a:pt x="9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5" y="83"/>
                    <a:pt x="96" y="82"/>
                    <a:pt x="96" y="79"/>
                  </a:cubicBezTo>
                  <a:cubicBezTo>
                    <a:pt x="96" y="78"/>
                    <a:pt x="96" y="77"/>
                    <a:pt x="97" y="76"/>
                  </a:cubicBezTo>
                  <a:cubicBezTo>
                    <a:pt x="97" y="71"/>
                    <a:pt x="97" y="65"/>
                    <a:pt x="102" y="65"/>
                  </a:cubicBezTo>
                  <a:cubicBezTo>
                    <a:pt x="105" y="65"/>
                    <a:pt x="108" y="63"/>
                    <a:pt x="108" y="62"/>
                  </a:cubicBezTo>
                  <a:cubicBezTo>
                    <a:pt x="108" y="62"/>
                    <a:pt x="107" y="61"/>
                    <a:pt x="106" y="60"/>
                  </a:cubicBezTo>
                  <a:cubicBezTo>
                    <a:pt x="105" y="58"/>
                    <a:pt x="103" y="56"/>
                    <a:pt x="105" y="53"/>
                  </a:cubicBezTo>
                  <a:cubicBezTo>
                    <a:pt x="105" y="53"/>
                    <a:pt x="107" y="53"/>
                    <a:pt x="107" y="53"/>
                  </a:cubicBezTo>
                  <a:cubicBezTo>
                    <a:pt x="108" y="53"/>
                    <a:pt x="110" y="53"/>
                    <a:pt x="111" y="53"/>
                  </a:cubicBezTo>
                  <a:cubicBezTo>
                    <a:pt x="113" y="54"/>
                    <a:pt x="115" y="54"/>
                    <a:pt x="116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7" y="53"/>
                    <a:pt x="117" y="52"/>
                    <a:pt x="117" y="51"/>
                  </a:cubicBezTo>
                  <a:cubicBezTo>
                    <a:pt x="117" y="49"/>
                    <a:pt x="117" y="47"/>
                    <a:pt x="118" y="45"/>
                  </a:cubicBezTo>
                  <a:cubicBezTo>
                    <a:pt x="119" y="44"/>
                    <a:pt x="120" y="43"/>
                    <a:pt x="121" y="42"/>
                  </a:cubicBezTo>
                  <a:cubicBezTo>
                    <a:pt x="122" y="41"/>
                    <a:pt x="123" y="39"/>
                    <a:pt x="123" y="38"/>
                  </a:cubicBezTo>
                  <a:cubicBezTo>
                    <a:pt x="123" y="38"/>
                    <a:pt x="123" y="37"/>
                    <a:pt x="123" y="37"/>
                  </a:cubicBezTo>
                  <a:cubicBezTo>
                    <a:pt x="123" y="35"/>
                    <a:pt x="123" y="34"/>
                    <a:pt x="122" y="33"/>
                  </a:cubicBezTo>
                  <a:cubicBezTo>
                    <a:pt x="120" y="31"/>
                    <a:pt x="119" y="29"/>
                    <a:pt x="120" y="27"/>
                  </a:cubicBezTo>
                  <a:cubicBezTo>
                    <a:pt x="121" y="25"/>
                    <a:pt x="122" y="24"/>
                    <a:pt x="125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6" y="23"/>
                    <a:pt x="125" y="23"/>
                    <a:pt x="12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7" name="Freeform 1183"/>
            <p:cNvSpPr>
              <a:spLocks/>
            </p:cNvSpPr>
            <p:nvPr/>
          </p:nvSpPr>
          <p:spPr bwMode="auto">
            <a:xfrm>
              <a:off x="3373" y="2475"/>
              <a:ext cx="171" cy="156"/>
            </a:xfrm>
            <a:custGeom>
              <a:avLst/>
              <a:gdLst>
                <a:gd name="T0" fmla="*/ 177 w 179"/>
                <a:gd name="T1" fmla="*/ 19 h 163"/>
                <a:gd name="T2" fmla="*/ 174 w 179"/>
                <a:gd name="T3" fmla="*/ 18 h 163"/>
                <a:gd name="T4" fmla="*/ 160 w 179"/>
                <a:gd name="T5" fmla="*/ 3 h 163"/>
                <a:gd name="T6" fmla="*/ 153 w 179"/>
                <a:gd name="T7" fmla="*/ 0 h 163"/>
                <a:gd name="T8" fmla="*/ 152 w 179"/>
                <a:gd name="T9" fmla="*/ 1 h 163"/>
                <a:gd name="T10" fmla="*/ 152 w 179"/>
                <a:gd name="T11" fmla="*/ 0 h 163"/>
                <a:gd name="T12" fmla="*/ 149 w 179"/>
                <a:gd name="T13" fmla="*/ 1 h 163"/>
                <a:gd name="T14" fmla="*/ 145 w 179"/>
                <a:gd name="T15" fmla="*/ 3 h 163"/>
                <a:gd name="T16" fmla="*/ 139 w 179"/>
                <a:gd name="T17" fmla="*/ 3 h 163"/>
                <a:gd name="T18" fmla="*/ 119 w 179"/>
                <a:gd name="T19" fmla="*/ 9 h 163"/>
                <a:gd name="T20" fmla="*/ 116 w 179"/>
                <a:gd name="T21" fmla="*/ 12 h 163"/>
                <a:gd name="T22" fmla="*/ 116 w 179"/>
                <a:gd name="T23" fmla="*/ 27 h 163"/>
                <a:gd name="T24" fmla="*/ 113 w 179"/>
                <a:gd name="T25" fmla="*/ 38 h 163"/>
                <a:gd name="T26" fmla="*/ 101 w 179"/>
                <a:gd name="T27" fmla="*/ 39 h 163"/>
                <a:gd name="T28" fmla="*/ 103 w 179"/>
                <a:gd name="T29" fmla="*/ 47 h 163"/>
                <a:gd name="T30" fmla="*/ 92 w 179"/>
                <a:gd name="T31" fmla="*/ 61 h 163"/>
                <a:gd name="T32" fmla="*/ 75 w 179"/>
                <a:gd name="T33" fmla="*/ 70 h 163"/>
                <a:gd name="T34" fmla="*/ 65 w 179"/>
                <a:gd name="T35" fmla="*/ 74 h 163"/>
                <a:gd name="T36" fmla="*/ 59 w 179"/>
                <a:gd name="T37" fmla="*/ 82 h 163"/>
                <a:gd name="T38" fmla="*/ 12 w 179"/>
                <a:gd name="T39" fmla="*/ 96 h 163"/>
                <a:gd name="T40" fmla="*/ 1 w 179"/>
                <a:gd name="T41" fmla="*/ 95 h 163"/>
                <a:gd name="T42" fmla="*/ 2 w 179"/>
                <a:gd name="T43" fmla="*/ 97 h 163"/>
                <a:gd name="T44" fmla="*/ 9 w 179"/>
                <a:gd name="T45" fmla="*/ 104 h 163"/>
                <a:gd name="T46" fmla="*/ 18 w 179"/>
                <a:gd name="T47" fmla="*/ 119 h 163"/>
                <a:gd name="T48" fmla="*/ 20 w 179"/>
                <a:gd name="T49" fmla="*/ 131 h 163"/>
                <a:gd name="T50" fmla="*/ 4 w 179"/>
                <a:gd name="T51" fmla="*/ 144 h 163"/>
                <a:gd name="T52" fmla="*/ 22 w 179"/>
                <a:gd name="T53" fmla="*/ 144 h 163"/>
                <a:gd name="T54" fmla="*/ 49 w 179"/>
                <a:gd name="T55" fmla="*/ 142 h 163"/>
                <a:gd name="T56" fmla="*/ 64 w 179"/>
                <a:gd name="T57" fmla="*/ 149 h 163"/>
                <a:gd name="T58" fmla="*/ 69 w 179"/>
                <a:gd name="T59" fmla="*/ 159 h 163"/>
                <a:gd name="T60" fmla="*/ 78 w 179"/>
                <a:gd name="T61" fmla="*/ 163 h 163"/>
                <a:gd name="T62" fmla="*/ 90 w 179"/>
                <a:gd name="T63" fmla="*/ 156 h 163"/>
                <a:gd name="T64" fmla="*/ 99 w 179"/>
                <a:gd name="T65" fmla="*/ 155 h 163"/>
                <a:gd name="T66" fmla="*/ 103 w 179"/>
                <a:gd name="T67" fmla="*/ 146 h 163"/>
                <a:gd name="T68" fmla="*/ 91 w 179"/>
                <a:gd name="T69" fmla="*/ 125 h 163"/>
                <a:gd name="T70" fmla="*/ 102 w 179"/>
                <a:gd name="T71" fmla="*/ 112 h 163"/>
                <a:gd name="T72" fmla="*/ 111 w 179"/>
                <a:gd name="T73" fmla="*/ 112 h 163"/>
                <a:gd name="T74" fmla="*/ 116 w 179"/>
                <a:gd name="T75" fmla="*/ 113 h 163"/>
                <a:gd name="T76" fmla="*/ 129 w 179"/>
                <a:gd name="T77" fmla="*/ 100 h 163"/>
                <a:gd name="T78" fmla="*/ 135 w 179"/>
                <a:gd name="T79" fmla="*/ 88 h 163"/>
                <a:gd name="T80" fmla="*/ 149 w 179"/>
                <a:gd name="T81" fmla="*/ 75 h 163"/>
                <a:gd name="T82" fmla="*/ 154 w 179"/>
                <a:gd name="T83" fmla="*/ 59 h 163"/>
                <a:gd name="T84" fmla="*/ 151 w 179"/>
                <a:gd name="T85" fmla="*/ 57 h 163"/>
                <a:gd name="T86" fmla="*/ 143 w 179"/>
                <a:gd name="T87" fmla="*/ 44 h 163"/>
                <a:gd name="T88" fmla="*/ 149 w 179"/>
                <a:gd name="T89" fmla="*/ 26 h 163"/>
                <a:gd name="T90" fmla="*/ 165 w 179"/>
                <a:gd name="T91" fmla="*/ 29 h 163"/>
                <a:gd name="T92" fmla="*/ 179 w 179"/>
                <a:gd name="T93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" h="163">
                  <a:moveTo>
                    <a:pt x="179" y="20"/>
                  </a:moveTo>
                  <a:cubicBezTo>
                    <a:pt x="178" y="20"/>
                    <a:pt x="178" y="20"/>
                    <a:pt x="178" y="20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6" y="19"/>
                    <a:pt x="176" y="19"/>
                    <a:pt x="176" y="19"/>
                  </a:cubicBezTo>
                  <a:cubicBezTo>
                    <a:pt x="175" y="18"/>
                    <a:pt x="175" y="18"/>
                    <a:pt x="174" y="18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3" y="17"/>
                    <a:pt x="172" y="17"/>
                    <a:pt x="172" y="16"/>
                  </a:cubicBezTo>
                  <a:cubicBezTo>
                    <a:pt x="166" y="14"/>
                    <a:pt x="165" y="9"/>
                    <a:pt x="165" y="7"/>
                  </a:cubicBezTo>
                  <a:cubicBezTo>
                    <a:pt x="164" y="6"/>
                    <a:pt x="162" y="4"/>
                    <a:pt x="160" y="3"/>
                  </a:cubicBezTo>
                  <a:cubicBezTo>
                    <a:pt x="159" y="2"/>
                    <a:pt x="158" y="1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4" y="0"/>
                    <a:pt x="153" y="0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50" y="1"/>
                    <a:pt x="149" y="1"/>
                  </a:cubicBezTo>
                  <a:cubicBezTo>
                    <a:pt x="149" y="1"/>
                    <a:pt x="148" y="1"/>
                    <a:pt x="148" y="2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6" y="2"/>
                    <a:pt x="146" y="2"/>
                    <a:pt x="145" y="3"/>
                  </a:cubicBezTo>
                  <a:cubicBezTo>
                    <a:pt x="145" y="3"/>
                    <a:pt x="144" y="3"/>
                    <a:pt x="144" y="3"/>
                  </a:cubicBezTo>
                  <a:cubicBezTo>
                    <a:pt x="143" y="3"/>
                    <a:pt x="143" y="3"/>
                    <a:pt x="142" y="3"/>
                  </a:cubicBezTo>
                  <a:cubicBezTo>
                    <a:pt x="141" y="3"/>
                    <a:pt x="140" y="3"/>
                    <a:pt x="139" y="3"/>
                  </a:cubicBezTo>
                  <a:cubicBezTo>
                    <a:pt x="139" y="2"/>
                    <a:pt x="138" y="2"/>
                    <a:pt x="138" y="2"/>
                  </a:cubicBezTo>
                  <a:cubicBezTo>
                    <a:pt x="134" y="2"/>
                    <a:pt x="129" y="4"/>
                    <a:pt x="125" y="7"/>
                  </a:cubicBezTo>
                  <a:cubicBezTo>
                    <a:pt x="124" y="8"/>
                    <a:pt x="122" y="9"/>
                    <a:pt x="119" y="9"/>
                  </a:cubicBezTo>
                  <a:cubicBezTo>
                    <a:pt x="118" y="10"/>
                    <a:pt x="118" y="10"/>
                    <a:pt x="117" y="10"/>
                  </a:cubicBezTo>
                  <a:cubicBezTo>
                    <a:pt x="116" y="10"/>
                    <a:pt x="116" y="10"/>
                    <a:pt x="116" y="11"/>
                  </a:cubicBezTo>
                  <a:cubicBezTo>
                    <a:pt x="116" y="11"/>
                    <a:pt x="116" y="12"/>
                    <a:pt x="116" y="12"/>
                  </a:cubicBezTo>
                  <a:cubicBezTo>
                    <a:pt x="119" y="14"/>
                    <a:pt x="119" y="17"/>
                    <a:pt x="119" y="18"/>
                  </a:cubicBezTo>
                  <a:cubicBezTo>
                    <a:pt x="119" y="19"/>
                    <a:pt x="119" y="19"/>
                    <a:pt x="119" y="20"/>
                  </a:cubicBezTo>
                  <a:cubicBezTo>
                    <a:pt x="119" y="23"/>
                    <a:pt x="117" y="25"/>
                    <a:pt x="116" y="27"/>
                  </a:cubicBezTo>
                  <a:cubicBezTo>
                    <a:pt x="115" y="28"/>
                    <a:pt x="114" y="29"/>
                    <a:pt x="113" y="29"/>
                  </a:cubicBezTo>
                  <a:cubicBezTo>
                    <a:pt x="113" y="30"/>
                    <a:pt x="113" y="31"/>
                    <a:pt x="113" y="33"/>
                  </a:cubicBezTo>
                  <a:cubicBezTo>
                    <a:pt x="113" y="34"/>
                    <a:pt x="113" y="36"/>
                    <a:pt x="113" y="38"/>
                  </a:cubicBezTo>
                  <a:cubicBezTo>
                    <a:pt x="112" y="39"/>
                    <a:pt x="111" y="40"/>
                    <a:pt x="108" y="40"/>
                  </a:cubicBezTo>
                  <a:cubicBezTo>
                    <a:pt x="107" y="40"/>
                    <a:pt x="104" y="40"/>
                    <a:pt x="102" y="39"/>
                  </a:cubicBezTo>
                  <a:cubicBezTo>
                    <a:pt x="102" y="39"/>
                    <a:pt x="101" y="39"/>
                    <a:pt x="101" y="39"/>
                  </a:cubicBezTo>
                  <a:cubicBezTo>
                    <a:pt x="101" y="39"/>
                    <a:pt x="101" y="40"/>
                    <a:pt x="101" y="40"/>
                  </a:cubicBezTo>
                  <a:cubicBezTo>
                    <a:pt x="102" y="41"/>
                    <a:pt x="103" y="43"/>
                    <a:pt x="104" y="44"/>
                  </a:cubicBezTo>
                  <a:cubicBezTo>
                    <a:pt x="104" y="45"/>
                    <a:pt x="104" y="46"/>
                    <a:pt x="103" y="47"/>
                  </a:cubicBezTo>
                  <a:cubicBezTo>
                    <a:pt x="101" y="49"/>
                    <a:pt x="98" y="51"/>
                    <a:pt x="94" y="51"/>
                  </a:cubicBezTo>
                  <a:cubicBezTo>
                    <a:pt x="93" y="51"/>
                    <a:pt x="93" y="53"/>
                    <a:pt x="93" y="58"/>
                  </a:cubicBezTo>
                  <a:cubicBezTo>
                    <a:pt x="92" y="59"/>
                    <a:pt x="92" y="60"/>
                    <a:pt x="92" y="61"/>
                  </a:cubicBezTo>
                  <a:cubicBezTo>
                    <a:pt x="92" y="70"/>
                    <a:pt x="85" y="71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0" y="67"/>
                    <a:pt x="76" y="69"/>
                    <a:pt x="75" y="70"/>
                  </a:cubicBezTo>
                  <a:cubicBezTo>
                    <a:pt x="75" y="72"/>
                    <a:pt x="74" y="74"/>
                    <a:pt x="70" y="74"/>
                  </a:cubicBezTo>
                  <a:cubicBezTo>
                    <a:pt x="69" y="74"/>
                    <a:pt x="68" y="74"/>
                    <a:pt x="66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2" y="74"/>
                    <a:pt x="59" y="77"/>
                    <a:pt x="58" y="78"/>
                  </a:cubicBezTo>
                  <a:cubicBezTo>
                    <a:pt x="58" y="78"/>
                    <a:pt x="59" y="80"/>
                    <a:pt x="59" y="82"/>
                  </a:cubicBezTo>
                  <a:cubicBezTo>
                    <a:pt x="60" y="86"/>
                    <a:pt x="60" y="88"/>
                    <a:pt x="59" y="89"/>
                  </a:cubicBezTo>
                  <a:cubicBezTo>
                    <a:pt x="58" y="93"/>
                    <a:pt x="21" y="96"/>
                    <a:pt x="15" y="96"/>
                  </a:cubicBezTo>
                  <a:cubicBezTo>
                    <a:pt x="14" y="96"/>
                    <a:pt x="13" y="96"/>
                    <a:pt x="12" y="96"/>
                  </a:cubicBezTo>
                  <a:cubicBezTo>
                    <a:pt x="10" y="96"/>
                    <a:pt x="8" y="96"/>
                    <a:pt x="7" y="95"/>
                  </a:cubicBezTo>
                  <a:cubicBezTo>
                    <a:pt x="6" y="95"/>
                    <a:pt x="6" y="95"/>
                    <a:pt x="5" y="95"/>
                  </a:cubicBezTo>
                  <a:cubicBezTo>
                    <a:pt x="4" y="95"/>
                    <a:pt x="2" y="95"/>
                    <a:pt x="1" y="95"/>
                  </a:cubicBezTo>
                  <a:cubicBezTo>
                    <a:pt x="1" y="95"/>
                    <a:pt x="0" y="95"/>
                    <a:pt x="0" y="95"/>
                  </a:cubicBezTo>
                  <a:cubicBezTo>
                    <a:pt x="0" y="95"/>
                    <a:pt x="1" y="96"/>
                    <a:pt x="1" y="96"/>
                  </a:cubicBezTo>
                  <a:cubicBezTo>
                    <a:pt x="1" y="96"/>
                    <a:pt x="1" y="97"/>
                    <a:pt x="2" y="97"/>
                  </a:cubicBezTo>
                  <a:cubicBezTo>
                    <a:pt x="2" y="97"/>
                    <a:pt x="2" y="97"/>
                    <a:pt x="2" y="98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4" y="101"/>
                    <a:pt x="6" y="103"/>
                    <a:pt x="9" y="104"/>
                  </a:cubicBezTo>
                  <a:cubicBezTo>
                    <a:pt x="10" y="105"/>
                    <a:pt x="11" y="106"/>
                    <a:pt x="12" y="106"/>
                  </a:cubicBezTo>
                  <a:cubicBezTo>
                    <a:pt x="17" y="108"/>
                    <a:pt x="17" y="113"/>
                    <a:pt x="17" y="116"/>
                  </a:cubicBezTo>
                  <a:cubicBezTo>
                    <a:pt x="18" y="117"/>
                    <a:pt x="18" y="118"/>
                    <a:pt x="18" y="119"/>
                  </a:cubicBezTo>
                  <a:cubicBezTo>
                    <a:pt x="21" y="120"/>
                    <a:pt x="23" y="125"/>
                    <a:pt x="23" y="128"/>
                  </a:cubicBezTo>
                  <a:cubicBezTo>
                    <a:pt x="23" y="128"/>
                    <a:pt x="23" y="129"/>
                    <a:pt x="23" y="129"/>
                  </a:cubicBezTo>
                  <a:cubicBezTo>
                    <a:pt x="22" y="130"/>
                    <a:pt x="21" y="131"/>
                    <a:pt x="20" y="131"/>
                  </a:cubicBezTo>
                  <a:cubicBezTo>
                    <a:pt x="17" y="131"/>
                    <a:pt x="15" y="132"/>
                    <a:pt x="13" y="133"/>
                  </a:cubicBezTo>
                  <a:cubicBezTo>
                    <a:pt x="12" y="133"/>
                    <a:pt x="11" y="134"/>
                    <a:pt x="10" y="134"/>
                  </a:cubicBezTo>
                  <a:cubicBezTo>
                    <a:pt x="8" y="135"/>
                    <a:pt x="4" y="139"/>
                    <a:pt x="4" y="144"/>
                  </a:cubicBezTo>
                  <a:cubicBezTo>
                    <a:pt x="4" y="144"/>
                    <a:pt x="4" y="144"/>
                    <a:pt x="4" y="145"/>
                  </a:cubicBezTo>
                  <a:cubicBezTo>
                    <a:pt x="5" y="145"/>
                    <a:pt x="6" y="145"/>
                    <a:pt x="7" y="145"/>
                  </a:cubicBezTo>
                  <a:cubicBezTo>
                    <a:pt x="17" y="145"/>
                    <a:pt x="22" y="144"/>
                    <a:pt x="22" y="144"/>
                  </a:cubicBezTo>
                  <a:cubicBezTo>
                    <a:pt x="24" y="141"/>
                    <a:pt x="30" y="140"/>
                    <a:pt x="33" y="142"/>
                  </a:cubicBezTo>
                  <a:cubicBezTo>
                    <a:pt x="34" y="143"/>
                    <a:pt x="37" y="143"/>
                    <a:pt x="41" y="143"/>
                  </a:cubicBezTo>
                  <a:cubicBezTo>
                    <a:pt x="45" y="143"/>
                    <a:pt x="48" y="143"/>
                    <a:pt x="49" y="142"/>
                  </a:cubicBezTo>
                  <a:cubicBezTo>
                    <a:pt x="51" y="141"/>
                    <a:pt x="53" y="140"/>
                    <a:pt x="55" y="140"/>
                  </a:cubicBezTo>
                  <a:cubicBezTo>
                    <a:pt x="59" y="140"/>
                    <a:pt x="61" y="143"/>
                    <a:pt x="61" y="146"/>
                  </a:cubicBezTo>
                  <a:cubicBezTo>
                    <a:pt x="61" y="147"/>
                    <a:pt x="62" y="148"/>
                    <a:pt x="64" y="149"/>
                  </a:cubicBezTo>
                  <a:cubicBezTo>
                    <a:pt x="65" y="150"/>
                    <a:pt x="65" y="150"/>
                    <a:pt x="66" y="151"/>
                  </a:cubicBezTo>
                  <a:cubicBezTo>
                    <a:pt x="68" y="153"/>
                    <a:pt x="68" y="155"/>
                    <a:pt x="68" y="156"/>
                  </a:cubicBezTo>
                  <a:cubicBezTo>
                    <a:pt x="68" y="157"/>
                    <a:pt x="68" y="158"/>
                    <a:pt x="69" y="159"/>
                  </a:cubicBezTo>
                  <a:cubicBezTo>
                    <a:pt x="69" y="160"/>
                    <a:pt x="70" y="160"/>
                    <a:pt x="72" y="161"/>
                  </a:cubicBezTo>
                  <a:cubicBezTo>
                    <a:pt x="74" y="161"/>
                    <a:pt x="76" y="162"/>
                    <a:pt x="78" y="163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9" y="162"/>
                    <a:pt x="79" y="162"/>
                    <a:pt x="79" y="161"/>
                  </a:cubicBezTo>
                  <a:cubicBezTo>
                    <a:pt x="81" y="158"/>
                    <a:pt x="83" y="154"/>
                    <a:pt x="90" y="156"/>
                  </a:cubicBezTo>
                  <a:cubicBezTo>
                    <a:pt x="91" y="156"/>
                    <a:pt x="93" y="156"/>
                    <a:pt x="93" y="156"/>
                  </a:cubicBezTo>
                  <a:cubicBezTo>
                    <a:pt x="94" y="156"/>
                    <a:pt x="95" y="156"/>
                    <a:pt x="96" y="155"/>
                  </a:cubicBezTo>
                  <a:cubicBezTo>
                    <a:pt x="97" y="155"/>
                    <a:pt x="98" y="155"/>
                    <a:pt x="99" y="155"/>
                  </a:cubicBezTo>
                  <a:cubicBezTo>
                    <a:pt x="100" y="155"/>
                    <a:pt x="100" y="155"/>
                    <a:pt x="101" y="155"/>
                  </a:cubicBezTo>
                  <a:cubicBezTo>
                    <a:pt x="104" y="156"/>
                    <a:pt x="106" y="156"/>
                    <a:pt x="107" y="154"/>
                  </a:cubicBezTo>
                  <a:cubicBezTo>
                    <a:pt x="108" y="153"/>
                    <a:pt x="106" y="149"/>
                    <a:pt x="103" y="146"/>
                  </a:cubicBezTo>
                  <a:cubicBezTo>
                    <a:pt x="101" y="144"/>
                    <a:pt x="97" y="138"/>
                    <a:pt x="98" y="133"/>
                  </a:cubicBezTo>
                  <a:cubicBezTo>
                    <a:pt x="98" y="132"/>
                    <a:pt x="97" y="131"/>
                    <a:pt x="95" y="130"/>
                  </a:cubicBezTo>
                  <a:cubicBezTo>
                    <a:pt x="93" y="129"/>
                    <a:pt x="91" y="128"/>
                    <a:pt x="91" y="125"/>
                  </a:cubicBezTo>
                  <a:cubicBezTo>
                    <a:pt x="91" y="122"/>
                    <a:pt x="95" y="117"/>
                    <a:pt x="99" y="114"/>
                  </a:cubicBezTo>
                  <a:cubicBezTo>
                    <a:pt x="99" y="113"/>
                    <a:pt x="99" y="113"/>
                    <a:pt x="100" y="113"/>
                  </a:cubicBezTo>
                  <a:cubicBezTo>
                    <a:pt x="100" y="113"/>
                    <a:pt x="101" y="112"/>
                    <a:pt x="102" y="112"/>
                  </a:cubicBezTo>
                  <a:cubicBezTo>
                    <a:pt x="103" y="112"/>
                    <a:pt x="104" y="113"/>
                    <a:pt x="105" y="113"/>
                  </a:cubicBezTo>
                  <a:cubicBezTo>
                    <a:pt x="106" y="114"/>
                    <a:pt x="107" y="114"/>
                    <a:pt x="108" y="114"/>
                  </a:cubicBezTo>
                  <a:cubicBezTo>
                    <a:pt x="108" y="113"/>
                    <a:pt x="109" y="112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1" y="112"/>
                    <a:pt x="112" y="112"/>
                    <a:pt x="112" y="112"/>
                  </a:cubicBezTo>
                  <a:cubicBezTo>
                    <a:pt x="114" y="112"/>
                    <a:pt x="115" y="112"/>
                    <a:pt x="116" y="113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8" y="113"/>
                    <a:pt x="121" y="109"/>
                    <a:pt x="121" y="106"/>
                  </a:cubicBezTo>
                  <a:cubicBezTo>
                    <a:pt x="122" y="102"/>
                    <a:pt x="126" y="101"/>
                    <a:pt x="129" y="100"/>
                  </a:cubicBezTo>
                  <a:cubicBezTo>
                    <a:pt x="130" y="100"/>
                    <a:pt x="131" y="99"/>
                    <a:pt x="131" y="99"/>
                  </a:cubicBezTo>
                  <a:cubicBezTo>
                    <a:pt x="132" y="98"/>
                    <a:pt x="133" y="94"/>
                    <a:pt x="134" y="92"/>
                  </a:cubicBezTo>
                  <a:cubicBezTo>
                    <a:pt x="134" y="90"/>
                    <a:pt x="135" y="88"/>
                    <a:pt x="135" y="88"/>
                  </a:cubicBezTo>
                  <a:cubicBezTo>
                    <a:pt x="136" y="86"/>
                    <a:pt x="138" y="86"/>
                    <a:pt x="139" y="86"/>
                  </a:cubicBezTo>
                  <a:cubicBezTo>
                    <a:pt x="141" y="85"/>
                    <a:pt x="142" y="85"/>
                    <a:pt x="142" y="83"/>
                  </a:cubicBezTo>
                  <a:cubicBezTo>
                    <a:pt x="142" y="76"/>
                    <a:pt x="147" y="75"/>
                    <a:pt x="149" y="75"/>
                  </a:cubicBezTo>
                  <a:cubicBezTo>
                    <a:pt x="149" y="75"/>
                    <a:pt x="149" y="73"/>
                    <a:pt x="149" y="72"/>
                  </a:cubicBezTo>
                  <a:cubicBezTo>
                    <a:pt x="149" y="70"/>
                    <a:pt x="149" y="69"/>
                    <a:pt x="149" y="68"/>
                  </a:cubicBezTo>
                  <a:cubicBezTo>
                    <a:pt x="150" y="65"/>
                    <a:pt x="151" y="61"/>
                    <a:pt x="154" y="59"/>
                  </a:cubicBezTo>
                  <a:cubicBezTo>
                    <a:pt x="155" y="59"/>
                    <a:pt x="155" y="59"/>
                    <a:pt x="156" y="58"/>
                  </a:cubicBezTo>
                  <a:cubicBezTo>
                    <a:pt x="155" y="58"/>
                    <a:pt x="154" y="57"/>
                    <a:pt x="152" y="57"/>
                  </a:cubicBezTo>
                  <a:cubicBezTo>
                    <a:pt x="152" y="57"/>
                    <a:pt x="152" y="57"/>
                    <a:pt x="151" y="57"/>
                  </a:cubicBezTo>
                  <a:cubicBezTo>
                    <a:pt x="147" y="57"/>
                    <a:pt x="144" y="49"/>
                    <a:pt x="143" y="45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1"/>
                    <a:pt x="143" y="36"/>
                    <a:pt x="142" y="35"/>
                  </a:cubicBezTo>
                  <a:cubicBezTo>
                    <a:pt x="141" y="35"/>
                    <a:pt x="140" y="33"/>
                    <a:pt x="141" y="31"/>
                  </a:cubicBezTo>
                  <a:cubicBezTo>
                    <a:pt x="142" y="28"/>
                    <a:pt x="145" y="26"/>
                    <a:pt x="149" y="26"/>
                  </a:cubicBezTo>
                  <a:cubicBezTo>
                    <a:pt x="152" y="26"/>
                    <a:pt x="154" y="27"/>
                    <a:pt x="157" y="28"/>
                  </a:cubicBezTo>
                  <a:cubicBezTo>
                    <a:pt x="160" y="28"/>
                    <a:pt x="162" y="29"/>
                    <a:pt x="164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7" y="27"/>
                    <a:pt x="171" y="26"/>
                    <a:pt x="174" y="25"/>
                  </a:cubicBezTo>
                  <a:cubicBezTo>
                    <a:pt x="175" y="25"/>
                    <a:pt x="176" y="25"/>
                    <a:pt x="176" y="24"/>
                  </a:cubicBezTo>
                  <a:cubicBezTo>
                    <a:pt x="177" y="24"/>
                    <a:pt x="177" y="23"/>
                    <a:pt x="179" y="20"/>
                  </a:cubicBezTo>
                  <a:cubicBezTo>
                    <a:pt x="179" y="20"/>
                    <a:pt x="179" y="20"/>
                    <a:pt x="17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</p:grpSp>
      <p:grpSp>
        <p:nvGrpSpPr>
          <p:cNvPr id="78" name="Group 1186"/>
          <p:cNvGrpSpPr>
            <a:grpSpLocks noChangeAspect="1"/>
          </p:cNvGrpSpPr>
          <p:nvPr/>
        </p:nvGrpSpPr>
        <p:grpSpPr bwMode="auto">
          <a:xfrm>
            <a:off x="2874667" y="1963989"/>
            <a:ext cx="816765" cy="722992"/>
            <a:chOff x="2433" y="2872"/>
            <a:chExt cx="586" cy="536"/>
          </a:xfrm>
          <a:solidFill>
            <a:schemeClr val="accent5"/>
          </a:solidFill>
        </p:grpSpPr>
        <p:sp>
          <p:nvSpPr>
            <p:cNvPr id="79" name="Freeform 1187"/>
            <p:cNvSpPr>
              <a:spLocks/>
            </p:cNvSpPr>
            <p:nvPr/>
          </p:nvSpPr>
          <p:spPr bwMode="auto">
            <a:xfrm>
              <a:off x="2822" y="3333"/>
              <a:ext cx="197" cy="75"/>
            </a:xfrm>
            <a:custGeom>
              <a:avLst/>
              <a:gdLst>
                <a:gd name="T0" fmla="*/ 202 w 206"/>
                <a:gd name="T1" fmla="*/ 26 h 78"/>
                <a:gd name="T2" fmla="*/ 202 w 206"/>
                <a:gd name="T3" fmla="*/ 26 h 78"/>
                <a:gd name="T4" fmla="*/ 200 w 206"/>
                <a:gd name="T5" fmla="*/ 25 h 78"/>
                <a:gd name="T6" fmla="*/ 190 w 206"/>
                <a:gd name="T7" fmla="*/ 12 h 78"/>
                <a:gd name="T8" fmla="*/ 188 w 206"/>
                <a:gd name="T9" fmla="*/ 9 h 78"/>
                <a:gd name="T10" fmla="*/ 178 w 206"/>
                <a:gd name="T11" fmla="*/ 7 h 78"/>
                <a:gd name="T12" fmla="*/ 172 w 206"/>
                <a:gd name="T13" fmla="*/ 7 h 78"/>
                <a:gd name="T14" fmla="*/ 139 w 206"/>
                <a:gd name="T15" fmla="*/ 14 h 78"/>
                <a:gd name="T16" fmla="*/ 118 w 206"/>
                <a:gd name="T17" fmla="*/ 10 h 78"/>
                <a:gd name="T18" fmla="*/ 107 w 206"/>
                <a:gd name="T19" fmla="*/ 5 h 78"/>
                <a:gd name="T20" fmla="*/ 86 w 206"/>
                <a:gd name="T21" fmla="*/ 0 h 78"/>
                <a:gd name="T22" fmla="*/ 38 w 206"/>
                <a:gd name="T23" fmla="*/ 13 h 78"/>
                <a:gd name="T24" fmla="*/ 27 w 206"/>
                <a:gd name="T25" fmla="*/ 21 h 78"/>
                <a:gd name="T26" fmla="*/ 3 w 206"/>
                <a:gd name="T27" fmla="*/ 23 h 78"/>
                <a:gd name="T28" fmla="*/ 7 w 206"/>
                <a:gd name="T29" fmla="*/ 30 h 78"/>
                <a:gd name="T30" fmla="*/ 7 w 206"/>
                <a:gd name="T31" fmla="*/ 43 h 78"/>
                <a:gd name="T32" fmla="*/ 10 w 206"/>
                <a:gd name="T33" fmla="*/ 54 h 78"/>
                <a:gd name="T34" fmla="*/ 14 w 206"/>
                <a:gd name="T35" fmla="*/ 60 h 78"/>
                <a:gd name="T36" fmla="*/ 24 w 206"/>
                <a:gd name="T37" fmla="*/ 65 h 78"/>
                <a:gd name="T38" fmla="*/ 33 w 206"/>
                <a:gd name="T39" fmla="*/ 73 h 78"/>
                <a:gd name="T40" fmla="*/ 53 w 206"/>
                <a:gd name="T41" fmla="*/ 65 h 78"/>
                <a:gd name="T42" fmla="*/ 71 w 206"/>
                <a:gd name="T43" fmla="*/ 75 h 78"/>
                <a:gd name="T44" fmla="*/ 82 w 206"/>
                <a:gd name="T45" fmla="*/ 72 h 78"/>
                <a:gd name="T46" fmla="*/ 97 w 206"/>
                <a:gd name="T47" fmla="*/ 67 h 78"/>
                <a:gd name="T48" fmla="*/ 111 w 206"/>
                <a:gd name="T49" fmla="*/ 66 h 78"/>
                <a:gd name="T50" fmla="*/ 109 w 206"/>
                <a:gd name="T51" fmla="*/ 76 h 78"/>
                <a:gd name="T52" fmla="*/ 111 w 206"/>
                <a:gd name="T53" fmla="*/ 77 h 78"/>
                <a:gd name="T54" fmla="*/ 112 w 206"/>
                <a:gd name="T55" fmla="*/ 76 h 78"/>
                <a:gd name="T56" fmla="*/ 112 w 206"/>
                <a:gd name="T57" fmla="*/ 73 h 78"/>
                <a:gd name="T58" fmla="*/ 117 w 206"/>
                <a:gd name="T59" fmla="*/ 67 h 78"/>
                <a:gd name="T60" fmla="*/ 120 w 206"/>
                <a:gd name="T61" fmla="*/ 68 h 78"/>
                <a:gd name="T62" fmla="*/ 134 w 206"/>
                <a:gd name="T63" fmla="*/ 65 h 78"/>
                <a:gd name="T64" fmla="*/ 136 w 206"/>
                <a:gd name="T65" fmla="*/ 66 h 78"/>
                <a:gd name="T66" fmla="*/ 138 w 206"/>
                <a:gd name="T67" fmla="*/ 67 h 78"/>
                <a:gd name="T68" fmla="*/ 149 w 206"/>
                <a:gd name="T69" fmla="*/ 67 h 78"/>
                <a:gd name="T70" fmla="*/ 176 w 206"/>
                <a:gd name="T71" fmla="*/ 61 h 78"/>
                <a:gd name="T72" fmla="*/ 180 w 206"/>
                <a:gd name="T73" fmla="*/ 61 h 78"/>
                <a:gd name="T74" fmla="*/ 195 w 206"/>
                <a:gd name="T75" fmla="*/ 61 h 78"/>
                <a:gd name="T76" fmla="*/ 205 w 206"/>
                <a:gd name="T77" fmla="*/ 64 h 78"/>
                <a:gd name="T78" fmla="*/ 206 w 206"/>
                <a:gd name="T79" fmla="*/ 64 h 78"/>
                <a:gd name="T80" fmla="*/ 206 w 206"/>
                <a:gd name="T81" fmla="*/ 64 h 78"/>
                <a:gd name="T82" fmla="*/ 205 w 206"/>
                <a:gd name="T83" fmla="*/ 63 h 78"/>
                <a:gd name="T84" fmla="*/ 205 w 206"/>
                <a:gd name="T85" fmla="*/ 61 h 78"/>
                <a:gd name="T86" fmla="*/ 204 w 206"/>
                <a:gd name="T87" fmla="*/ 60 h 78"/>
                <a:gd name="T88" fmla="*/ 203 w 206"/>
                <a:gd name="T89" fmla="*/ 58 h 78"/>
                <a:gd name="T90" fmla="*/ 202 w 206"/>
                <a:gd name="T91" fmla="*/ 57 h 78"/>
                <a:gd name="T92" fmla="*/ 200 w 206"/>
                <a:gd name="T93" fmla="*/ 44 h 78"/>
                <a:gd name="T94" fmla="*/ 199 w 206"/>
                <a:gd name="T95" fmla="*/ 41 h 78"/>
                <a:gd name="T96" fmla="*/ 199 w 206"/>
                <a:gd name="T97" fmla="*/ 36 h 78"/>
                <a:gd name="T98" fmla="*/ 199 w 206"/>
                <a:gd name="T99" fmla="*/ 33 h 78"/>
                <a:gd name="T100" fmla="*/ 201 w 206"/>
                <a:gd name="T101" fmla="*/ 3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6" h="78">
                  <a:moveTo>
                    <a:pt x="201" y="31"/>
                  </a:moveTo>
                  <a:cubicBezTo>
                    <a:pt x="201" y="30"/>
                    <a:pt x="201" y="28"/>
                    <a:pt x="202" y="27"/>
                  </a:cubicBezTo>
                  <a:cubicBezTo>
                    <a:pt x="202" y="27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1" y="25"/>
                    <a:pt x="201" y="25"/>
                  </a:cubicBezTo>
                  <a:cubicBezTo>
                    <a:pt x="201" y="26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198" y="25"/>
                    <a:pt x="194" y="25"/>
                    <a:pt x="192" y="21"/>
                  </a:cubicBezTo>
                  <a:cubicBezTo>
                    <a:pt x="191" y="19"/>
                    <a:pt x="191" y="17"/>
                    <a:pt x="191" y="16"/>
                  </a:cubicBezTo>
                  <a:cubicBezTo>
                    <a:pt x="191" y="14"/>
                    <a:pt x="191" y="14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89" y="12"/>
                  </a:cubicBezTo>
                  <a:cubicBezTo>
                    <a:pt x="189" y="11"/>
                    <a:pt x="188" y="10"/>
                    <a:pt x="188" y="9"/>
                  </a:cubicBezTo>
                  <a:cubicBezTo>
                    <a:pt x="187" y="7"/>
                    <a:pt x="185" y="6"/>
                    <a:pt x="185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3" y="6"/>
                    <a:pt x="182" y="7"/>
                    <a:pt x="178" y="7"/>
                  </a:cubicBezTo>
                  <a:cubicBezTo>
                    <a:pt x="177" y="7"/>
                    <a:pt x="176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2" y="7"/>
                  </a:cubicBezTo>
                  <a:cubicBezTo>
                    <a:pt x="167" y="11"/>
                    <a:pt x="158" y="14"/>
                    <a:pt x="153" y="14"/>
                  </a:cubicBezTo>
                  <a:cubicBezTo>
                    <a:pt x="151" y="14"/>
                    <a:pt x="150" y="14"/>
                    <a:pt x="150" y="13"/>
                  </a:cubicBezTo>
                  <a:cubicBezTo>
                    <a:pt x="148" y="13"/>
                    <a:pt x="143" y="13"/>
                    <a:pt x="139" y="14"/>
                  </a:cubicBezTo>
                  <a:cubicBezTo>
                    <a:pt x="136" y="14"/>
                    <a:pt x="133" y="14"/>
                    <a:pt x="131" y="14"/>
                  </a:cubicBezTo>
                  <a:cubicBezTo>
                    <a:pt x="127" y="14"/>
                    <a:pt x="124" y="13"/>
                    <a:pt x="122" y="11"/>
                  </a:cubicBezTo>
                  <a:cubicBezTo>
                    <a:pt x="121" y="10"/>
                    <a:pt x="119" y="10"/>
                    <a:pt x="118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4" y="10"/>
                    <a:pt x="112" y="8"/>
                    <a:pt x="111" y="7"/>
                  </a:cubicBezTo>
                  <a:cubicBezTo>
                    <a:pt x="110" y="6"/>
                    <a:pt x="109" y="5"/>
                    <a:pt x="107" y="5"/>
                  </a:cubicBezTo>
                  <a:cubicBezTo>
                    <a:pt x="105" y="5"/>
                    <a:pt x="104" y="5"/>
                    <a:pt x="103" y="4"/>
                  </a:cubicBezTo>
                  <a:cubicBezTo>
                    <a:pt x="102" y="3"/>
                    <a:pt x="99" y="2"/>
                    <a:pt x="90" y="1"/>
                  </a:cubicBezTo>
                  <a:cubicBezTo>
                    <a:pt x="89" y="1"/>
                    <a:pt x="87" y="0"/>
                    <a:pt x="86" y="0"/>
                  </a:cubicBezTo>
                  <a:cubicBezTo>
                    <a:pt x="73" y="0"/>
                    <a:pt x="62" y="7"/>
                    <a:pt x="58" y="11"/>
                  </a:cubicBezTo>
                  <a:cubicBezTo>
                    <a:pt x="56" y="12"/>
                    <a:pt x="52" y="13"/>
                    <a:pt x="47" y="13"/>
                  </a:cubicBezTo>
                  <a:cubicBezTo>
                    <a:pt x="44" y="13"/>
                    <a:pt x="41" y="13"/>
                    <a:pt x="38" y="13"/>
                  </a:cubicBezTo>
                  <a:cubicBezTo>
                    <a:pt x="36" y="13"/>
                    <a:pt x="34" y="12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5"/>
                    <a:pt x="32" y="19"/>
                    <a:pt x="27" y="21"/>
                  </a:cubicBezTo>
                  <a:cubicBezTo>
                    <a:pt x="24" y="22"/>
                    <a:pt x="20" y="22"/>
                    <a:pt x="16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5" y="22"/>
                    <a:pt x="3" y="23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4" y="28"/>
                    <a:pt x="6" y="29"/>
                    <a:pt x="7" y="30"/>
                  </a:cubicBezTo>
                  <a:cubicBezTo>
                    <a:pt x="7" y="31"/>
                    <a:pt x="7" y="33"/>
                    <a:pt x="7" y="34"/>
                  </a:cubicBezTo>
                  <a:cubicBezTo>
                    <a:pt x="7" y="34"/>
                    <a:pt x="7" y="35"/>
                    <a:pt x="7" y="35"/>
                  </a:cubicBezTo>
                  <a:cubicBezTo>
                    <a:pt x="8" y="37"/>
                    <a:pt x="9" y="40"/>
                    <a:pt x="7" y="43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6" y="46"/>
                    <a:pt x="6" y="47"/>
                    <a:pt x="7" y="47"/>
                  </a:cubicBezTo>
                  <a:cubicBezTo>
                    <a:pt x="10" y="49"/>
                    <a:pt x="11" y="52"/>
                    <a:pt x="10" y="54"/>
                  </a:cubicBezTo>
                  <a:cubicBezTo>
                    <a:pt x="10" y="55"/>
                    <a:pt x="9" y="55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2" y="58"/>
                    <a:pt x="13" y="59"/>
                    <a:pt x="14" y="60"/>
                  </a:cubicBezTo>
                  <a:cubicBezTo>
                    <a:pt x="14" y="60"/>
                    <a:pt x="15" y="61"/>
                    <a:pt x="16" y="61"/>
                  </a:cubicBezTo>
                  <a:cubicBezTo>
                    <a:pt x="18" y="62"/>
                    <a:pt x="21" y="63"/>
                    <a:pt x="21" y="65"/>
                  </a:cubicBezTo>
                  <a:cubicBezTo>
                    <a:pt x="21" y="65"/>
                    <a:pt x="22" y="66"/>
                    <a:pt x="24" y="65"/>
                  </a:cubicBezTo>
                  <a:cubicBezTo>
                    <a:pt x="25" y="65"/>
                    <a:pt x="25" y="65"/>
                    <a:pt x="26" y="65"/>
                  </a:cubicBezTo>
                  <a:cubicBezTo>
                    <a:pt x="29" y="65"/>
                    <a:pt x="31" y="68"/>
                    <a:pt x="32" y="71"/>
                  </a:cubicBezTo>
                  <a:cubicBezTo>
                    <a:pt x="33" y="72"/>
                    <a:pt x="33" y="72"/>
                    <a:pt x="33" y="73"/>
                  </a:cubicBezTo>
                  <a:cubicBezTo>
                    <a:pt x="34" y="73"/>
                    <a:pt x="34" y="74"/>
                    <a:pt x="37" y="74"/>
                  </a:cubicBezTo>
                  <a:cubicBezTo>
                    <a:pt x="40" y="74"/>
                    <a:pt x="44" y="72"/>
                    <a:pt x="44" y="71"/>
                  </a:cubicBezTo>
                  <a:cubicBezTo>
                    <a:pt x="44" y="69"/>
                    <a:pt x="45" y="65"/>
                    <a:pt x="53" y="65"/>
                  </a:cubicBezTo>
                  <a:cubicBezTo>
                    <a:pt x="54" y="65"/>
                    <a:pt x="55" y="65"/>
                    <a:pt x="56" y="65"/>
                  </a:cubicBezTo>
                  <a:cubicBezTo>
                    <a:pt x="60" y="66"/>
                    <a:pt x="64" y="69"/>
                    <a:pt x="68" y="72"/>
                  </a:cubicBezTo>
                  <a:cubicBezTo>
                    <a:pt x="69" y="73"/>
                    <a:pt x="71" y="74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3" y="75"/>
                    <a:pt x="75" y="74"/>
                    <a:pt x="77" y="74"/>
                  </a:cubicBezTo>
                  <a:cubicBezTo>
                    <a:pt x="79" y="73"/>
                    <a:pt x="81" y="72"/>
                    <a:pt x="82" y="72"/>
                  </a:cubicBezTo>
                  <a:cubicBezTo>
                    <a:pt x="84" y="72"/>
                    <a:pt x="87" y="70"/>
                    <a:pt x="89" y="68"/>
                  </a:cubicBezTo>
                  <a:cubicBezTo>
                    <a:pt x="90" y="67"/>
                    <a:pt x="91" y="66"/>
                    <a:pt x="92" y="66"/>
                  </a:cubicBezTo>
                  <a:cubicBezTo>
                    <a:pt x="94" y="65"/>
                    <a:pt x="96" y="66"/>
                    <a:pt x="97" y="67"/>
                  </a:cubicBezTo>
                  <a:cubicBezTo>
                    <a:pt x="99" y="68"/>
                    <a:pt x="100" y="69"/>
                    <a:pt x="101" y="68"/>
                  </a:cubicBezTo>
                  <a:cubicBezTo>
                    <a:pt x="103" y="67"/>
                    <a:pt x="106" y="65"/>
                    <a:pt x="109" y="65"/>
                  </a:cubicBezTo>
                  <a:cubicBezTo>
                    <a:pt x="110" y="65"/>
                    <a:pt x="111" y="65"/>
                    <a:pt x="111" y="66"/>
                  </a:cubicBezTo>
                  <a:cubicBezTo>
                    <a:pt x="112" y="66"/>
                    <a:pt x="112" y="67"/>
                    <a:pt x="113" y="68"/>
                  </a:cubicBezTo>
                  <a:cubicBezTo>
                    <a:pt x="113" y="69"/>
                    <a:pt x="112" y="71"/>
                    <a:pt x="111" y="72"/>
                  </a:cubicBezTo>
                  <a:cubicBezTo>
                    <a:pt x="110" y="73"/>
                    <a:pt x="109" y="75"/>
                    <a:pt x="109" y="76"/>
                  </a:cubicBezTo>
                  <a:cubicBezTo>
                    <a:pt x="109" y="76"/>
                    <a:pt x="110" y="77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6"/>
                    <a:pt x="111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3"/>
                  </a:cubicBezTo>
                  <a:cubicBezTo>
                    <a:pt x="112" y="73"/>
                    <a:pt x="112" y="73"/>
                    <a:pt x="112" y="72"/>
                  </a:cubicBezTo>
                  <a:cubicBezTo>
                    <a:pt x="112" y="71"/>
                    <a:pt x="113" y="70"/>
                    <a:pt x="113" y="70"/>
                  </a:cubicBezTo>
                  <a:cubicBezTo>
                    <a:pt x="114" y="68"/>
                    <a:pt x="115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8" y="67"/>
                    <a:pt x="119" y="68"/>
                    <a:pt x="120" y="68"/>
                  </a:cubicBezTo>
                  <a:cubicBezTo>
                    <a:pt x="122" y="70"/>
                    <a:pt x="124" y="70"/>
                    <a:pt x="128" y="68"/>
                  </a:cubicBezTo>
                  <a:cubicBezTo>
                    <a:pt x="129" y="68"/>
                    <a:pt x="130" y="67"/>
                    <a:pt x="131" y="67"/>
                  </a:cubicBezTo>
                  <a:cubicBezTo>
                    <a:pt x="132" y="66"/>
                    <a:pt x="133" y="65"/>
                    <a:pt x="134" y="65"/>
                  </a:cubicBezTo>
                  <a:cubicBezTo>
                    <a:pt x="135" y="65"/>
                    <a:pt x="135" y="66"/>
                    <a:pt x="135" y="66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66"/>
                    <a:pt x="137" y="66"/>
                    <a:pt x="137" y="66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7" y="67"/>
                    <a:pt x="137" y="67"/>
                    <a:pt x="138" y="67"/>
                  </a:cubicBezTo>
                  <a:cubicBezTo>
                    <a:pt x="138" y="67"/>
                    <a:pt x="138" y="68"/>
                    <a:pt x="139" y="68"/>
                  </a:cubicBezTo>
                  <a:cubicBezTo>
                    <a:pt x="140" y="68"/>
                    <a:pt x="141" y="68"/>
                    <a:pt x="142" y="67"/>
                  </a:cubicBezTo>
                  <a:cubicBezTo>
                    <a:pt x="144" y="67"/>
                    <a:pt x="146" y="67"/>
                    <a:pt x="149" y="67"/>
                  </a:cubicBezTo>
                  <a:cubicBezTo>
                    <a:pt x="152" y="67"/>
                    <a:pt x="154" y="66"/>
                    <a:pt x="156" y="65"/>
                  </a:cubicBezTo>
                  <a:cubicBezTo>
                    <a:pt x="158" y="64"/>
                    <a:pt x="160" y="62"/>
                    <a:pt x="164" y="63"/>
                  </a:cubicBezTo>
                  <a:cubicBezTo>
                    <a:pt x="170" y="63"/>
                    <a:pt x="176" y="61"/>
                    <a:pt x="176" y="61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80" y="62"/>
                    <a:pt x="180" y="62"/>
                    <a:pt x="180" y="62"/>
                  </a:cubicBezTo>
                  <a:cubicBezTo>
                    <a:pt x="180" y="62"/>
                    <a:pt x="180" y="62"/>
                    <a:pt x="180" y="61"/>
                  </a:cubicBezTo>
                  <a:cubicBezTo>
                    <a:pt x="181" y="60"/>
                    <a:pt x="182" y="59"/>
                    <a:pt x="185" y="58"/>
                  </a:cubicBezTo>
                  <a:cubicBezTo>
                    <a:pt x="189" y="58"/>
                    <a:pt x="191" y="59"/>
                    <a:pt x="193" y="60"/>
                  </a:cubicBezTo>
                  <a:cubicBezTo>
                    <a:pt x="194" y="60"/>
                    <a:pt x="194" y="61"/>
                    <a:pt x="195" y="61"/>
                  </a:cubicBezTo>
                  <a:cubicBezTo>
                    <a:pt x="195" y="60"/>
                    <a:pt x="196" y="60"/>
                    <a:pt x="196" y="60"/>
                  </a:cubicBezTo>
                  <a:cubicBezTo>
                    <a:pt x="198" y="60"/>
                    <a:pt x="200" y="61"/>
                    <a:pt x="202" y="62"/>
                  </a:cubicBezTo>
                  <a:cubicBezTo>
                    <a:pt x="203" y="63"/>
                    <a:pt x="204" y="63"/>
                    <a:pt x="205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4"/>
                    <a:pt x="205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3"/>
                  </a:cubicBezTo>
                  <a:cubicBezTo>
                    <a:pt x="206" y="63"/>
                    <a:pt x="206" y="63"/>
                    <a:pt x="205" y="63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ubicBezTo>
                    <a:pt x="204" y="61"/>
                    <a:pt x="204" y="61"/>
                    <a:pt x="204" y="61"/>
                  </a:cubicBezTo>
                  <a:cubicBezTo>
                    <a:pt x="204" y="61"/>
                    <a:pt x="204" y="60"/>
                    <a:pt x="204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4" y="59"/>
                    <a:pt x="203" y="59"/>
                    <a:pt x="203" y="59"/>
                  </a:cubicBezTo>
                  <a:cubicBezTo>
                    <a:pt x="203" y="59"/>
                    <a:pt x="203" y="59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203" y="58"/>
                    <a:pt x="202" y="58"/>
                    <a:pt x="202" y="58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199" y="56"/>
                    <a:pt x="200" y="53"/>
                    <a:pt x="200" y="48"/>
                  </a:cubicBezTo>
                  <a:cubicBezTo>
                    <a:pt x="200" y="47"/>
                    <a:pt x="200" y="46"/>
                    <a:pt x="200" y="45"/>
                  </a:cubicBezTo>
                  <a:cubicBezTo>
                    <a:pt x="201" y="44"/>
                    <a:pt x="200" y="44"/>
                    <a:pt x="200" y="44"/>
                  </a:cubicBezTo>
                  <a:cubicBezTo>
                    <a:pt x="200" y="44"/>
                    <a:pt x="200" y="43"/>
                    <a:pt x="200" y="42"/>
                  </a:cubicBezTo>
                  <a:cubicBezTo>
                    <a:pt x="200" y="42"/>
                    <a:pt x="200" y="41"/>
                    <a:pt x="200" y="41"/>
                  </a:cubicBezTo>
                  <a:cubicBezTo>
                    <a:pt x="199" y="41"/>
                    <a:pt x="199" y="41"/>
                    <a:pt x="199" y="41"/>
                  </a:cubicBezTo>
                  <a:cubicBezTo>
                    <a:pt x="199" y="40"/>
                    <a:pt x="199" y="40"/>
                    <a:pt x="199" y="40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99" y="38"/>
                    <a:pt x="199" y="37"/>
                    <a:pt x="199" y="36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199" y="36"/>
                    <a:pt x="199" y="35"/>
                    <a:pt x="199" y="35"/>
                  </a:cubicBezTo>
                  <a:cubicBezTo>
                    <a:pt x="199" y="34"/>
                    <a:pt x="199" y="34"/>
                    <a:pt x="199" y="33"/>
                  </a:cubicBezTo>
                  <a:cubicBezTo>
                    <a:pt x="199" y="33"/>
                    <a:pt x="200" y="33"/>
                    <a:pt x="200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1" y="32"/>
                    <a:pt x="20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80" name="Freeform 1188"/>
            <p:cNvSpPr>
              <a:spLocks/>
            </p:cNvSpPr>
            <p:nvPr/>
          </p:nvSpPr>
          <p:spPr bwMode="auto">
            <a:xfrm>
              <a:off x="2824" y="3334"/>
              <a:ext cx="25" cy="16"/>
            </a:xfrm>
            <a:custGeom>
              <a:avLst/>
              <a:gdLst>
                <a:gd name="T0" fmla="*/ 3 w 26"/>
                <a:gd name="T1" fmla="*/ 2 h 17"/>
                <a:gd name="T2" fmla="*/ 4 w 26"/>
                <a:gd name="T3" fmla="*/ 4 h 17"/>
                <a:gd name="T4" fmla="*/ 4 w 26"/>
                <a:gd name="T5" fmla="*/ 4 h 17"/>
                <a:gd name="T6" fmla="*/ 4 w 26"/>
                <a:gd name="T7" fmla="*/ 4 h 17"/>
                <a:gd name="T8" fmla="*/ 4 w 26"/>
                <a:gd name="T9" fmla="*/ 4 h 17"/>
                <a:gd name="T10" fmla="*/ 4 w 26"/>
                <a:gd name="T11" fmla="*/ 6 h 17"/>
                <a:gd name="T12" fmla="*/ 2 w 26"/>
                <a:gd name="T13" fmla="*/ 11 h 17"/>
                <a:gd name="T14" fmla="*/ 1 w 26"/>
                <a:gd name="T15" fmla="*/ 12 h 17"/>
                <a:gd name="T16" fmla="*/ 1 w 26"/>
                <a:gd name="T17" fmla="*/ 13 h 17"/>
                <a:gd name="T18" fmla="*/ 1 w 26"/>
                <a:gd name="T19" fmla="*/ 13 h 17"/>
                <a:gd name="T20" fmla="*/ 0 w 26"/>
                <a:gd name="T21" fmla="*/ 14 h 17"/>
                <a:gd name="T22" fmla="*/ 0 w 26"/>
                <a:gd name="T23" fmla="*/ 14 h 17"/>
                <a:gd name="T24" fmla="*/ 0 w 26"/>
                <a:gd name="T25" fmla="*/ 15 h 17"/>
                <a:gd name="T26" fmla="*/ 0 w 26"/>
                <a:gd name="T27" fmla="*/ 15 h 17"/>
                <a:gd name="T28" fmla="*/ 0 w 26"/>
                <a:gd name="T29" fmla="*/ 15 h 17"/>
                <a:gd name="T30" fmla="*/ 3 w 26"/>
                <a:gd name="T31" fmla="*/ 17 h 17"/>
                <a:gd name="T32" fmla="*/ 8 w 26"/>
                <a:gd name="T33" fmla="*/ 14 h 17"/>
                <a:gd name="T34" fmla="*/ 13 w 26"/>
                <a:gd name="T35" fmla="*/ 10 h 17"/>
                <a:gd name="T36" fmla="*/ 21 w 26"/>
                <a:gd name="T37" fmla="*/ 10 h 17"/>
                <a:gd name="T38" fmla="*/ 26 w 26"/>
                <a:gd name="T39" fmla="*/ 10 h 17"/>
                <a:gd name="T40" fmla="*/ 23 w 26"/>
                <a:gd name="T41" fmla="*/ 8 h 17"/>
                <a:gd name="T42" fmla="*/ 19 w 26"/>
                <a:gd name="T43" fmla="*/ 5 h 17"/>
                <a:gd name="T44" fmla="*/ 16 w 26"/>
                <a:gd name="T45" fmla="*/ 1 h 17"/>
                <a:gd name="T46" fmla="*/ 15 w 26"/>
                <a:gd name="T47" fmla="*/ 1 h 17"/>
                <a:gd name="T48" fmla="*/ 14 w 26"/>
                <a:gd name="T49" fmla="*/ 1 h 17"/>
                <a:gd name="T50" fmla="*/ 14 w 26"/>
                <a:gd name="T51" fmla="*/ 1 h 17"/>
                <a:gd name="T52" fmla="*/ 14 w 26"/>
                <a:gd name="T53" fmla="*/ 1 h 17"/>
                <a:gd name="T54" fmla="*/ 12 w 26"/>
                <a:gd name="T55" fmla="*/ 1 h 17"/>
                <a:gd name="T56" fmla="*/ 8 w 26"/>
                <a:gd name="T57" fmla="*/ 0 h 17"/>
                <a:gd name="T58" fmla="*/ 3 w 26"/>
                <a:gd name="T59" fmla="*/ 1 h 17"/>
                <a:gd name="T60" fmla="*/ 3 w 26"/>
                <a:gd name="T61" fmla="*/ 1 h 17"/>
                <a:gd name="T62" fmla="*/ 3 w 26"/>
                <a:gd name="T6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">
                  <a:moveTo>
                    <a:pt x="3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6"/>
                    <a:pt x="2" y="17"/>
                    <a:pt x="3" y="17"/>
                  </a:cubicBezTo>
                  <a:cubicBezTo>
                    <a:pt x="5" y="17"/>
                    <a:pt x="6" y="16"/>
                    <a:pt x="8" y="14"/>
                  </a:cubicBezTo>
                  <a:cubicBezTo>
                    <a:pt x="9" y="13"/>
                    <a:pt x="11" y="11"/>
                    <a:pt x="13" y="10"/>
                  </a:cubicBezTo>
                  <a:cubicBezTo>
                    <a:pt x="15" y="9"/>
                    <a:pt x="18" y="10"/>
                    <a:pt x="21" y="10"/>
                  </a:cubicBezTo>
                  <a:cubicBezTo>
                    <a:pt x="23" y="10"/>
                    <a:pt x="25" y="10"/>
                    <a:pt x="26" y="10"/>
                  </a:cubicBezTo>
                  <a:cubicBezTo>
                    <a:pt x="25" y="9"/>
                    <a:pt x="24" y="9"/>
                    <a:pt x="23" y="8"/>
                  </a:cubicBezTo>
                  <a:cubicBezTo>
                    <a:pt x="22" y="7"/>
                    <a:pt x="20" y="6"/>
                    <a:pt x="19" y="5"/>
                  </a:cubicBezTo>
                  <a:cubicBezTo>
                    <a:pt x="18" y="4"/>
                    <a:pt x="17" y="3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1" y="0"/>
                    <a:pt x="8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81" name="Freeform 1189"/>
            <p:cNvSpPr>
              <a:spLocks/>
            </p:cNvSpPr>
            <p:nvPr/>
          </p:nvSpPr>
          <p:spPr bwMode="auto">
            <a:xfrm>
              <a:off x="2698" y="3154"/>
              <a:ext cx="100" cy="80"/>
            </a:xfrm>
            <a:custGeom>
              <a:avLst/>
              <a:gdLst>
                <a:gd name="T0" fmla="*/ 12 w 104"/>
                <a:gd name="T1" fmla="*/ 58 h 83"/>
                <a:gd name="T2" fmla="*/ 14 w 104"/>
                <a:gd name="T3" fmla="*/ 59 h 83"/>
                <a:gd name="T4" fmla="*/ 25 w 104"/>
                <a:gd name="T5" fmla="*/ 68 h 83"/>
                <a:gd name="T6" fmla="*/ 32 w 104"/>
                <a:gd name="T7" fmla="*/ 66 h 83"/>
                <a:gd name="T8" fmla="*/ 38 w 104"/>
                <a:gd name="T9" fmla="*/ 71 h 83"/>
                <a:gd name="T10" fmla="*/ 45 w 104"/>
                <a:gd name="T11" fmla="*/ 72 h 83"/>
                <a:gd name="T12" fmla="*/ 49 w 104"/>
                <a:gd name="T13" fmla="*/ 78 h 83"/>
                <a:gd name="T14" fmla="*/ 50 w 104"/>
                <a:gd name="T15" fmla="*/ 79 h 83"/>
                <a:gd name="T16" fmla="*/ 52 w 104"/>
                <a:gd name="T17" fmla="*/ 78 h 83"/>
                <a:gd name="T18" fmla="*/ 62 w 104"/>
                <a:gd name="T19" fmla="*/ 79 h 83"/>
                <a:gd name="T20" fmla="*/ 70 w 104"/>
                <a:gd name="T21" fmla="*/ 79 h 83"/>
                <a:gd name="T22" fmla="*/ 85 w 104"/>
                <a:gd name="T23" fmla="*/ 83 h 83"/>
                <a:gd name="T24" fmla="*/ 85 w 104"/>
                <a:gd name="T25" fmla="*/ 83 h 83"/>
                <a:gd name="T26" fmla="*/ 88 w 104"/>
                <a:gd name="T27" fmla="*/ 83 h 83"/>
                <a:gd name="T28" fmla="*/ 88 w 104"/>
                <a:gd name="T29" fmla="*/ 81 h 83"/>
                <a:gd name="T30" fmla="*/ 88 w 104"/>
                <a:gd name="T31" fmla="*/ 78 h 83"/>
                <a:gd name="T32" fmla="*/ 95 w 104"/>
                <a:gd name="T33" fmla="*/ 70 h 83"/>
                <a:gd name="T34" fmla="*/ 101 w 104"/>
                <a:gd name="T35" fmla="*/ 64 h 83"/>
                <a:gd name="T36" fmla="*/ 99 w 104"/>
                <a:gd name="T37" fmla="*/ 54 h 83"/>
                <a:gd name="T38" fmla="*/ 98 w 104"/>
                <a:gd name="T39" fmla="*/ 52 h 83"/>
                <a:gd name="T40" fmla="*/ 98 w 104"/>
                <a:gd name="T41" fmla="*/ 51 h 83"/>
                <a:gd name="T42" fmla="*/ 98 w 104"/>
                <a:gd name="T43" fmla="*/ 50 h 83"/>
                <a:gd name="T44" fmla="*/ 97 w 104"/>
                <a:gd name="T45" fmla="*/ 47 h 83"/>
                <a:gd name="T46" fmla="*/ 98 w 104"/>
                <a:gd name="T47" fmla="*/ 45 h 83"/>
                <a:gd name="T48" fmla="*/ 98 w 104"/>
                <a:gd name="T49" fmla="*/ 44 h 83"/>
                <a:gd name="T50" fmla="*/ 98 w 104"/>
                <a:gd name="T51" fmla="*/ 42 h 83"/>
                <a:gd name="T52" fmla="*/ 97 w 104"/>
                <a:gd name="T53" fmla="*/ 41 h 83"/>
                <a:gd name="T54" fmla="*/ 94 w 104"/>
                <a:gd name="T55" fmla="*/ 37 h 83"/>
                <a:gd name="T56" fmla="*/ 101 w 104"/>
                <a:gd name="T57" fmla="*/ 23 h 83"/>
                <a:gd name="T58" fmla="*/ 99 w 104"/>
                <a:gd name="T59" fmla="*/ 12 h 83"/>
                <a:gd name="T60" fmla="*/ 98 w 104"/>
                <a:gd name="T61" fmla="*/ 11 h 83"/>
                <a:gd name="T62" fmla="*/ 92 w 104"/>
                <a:gd name="T63" fmla="*/ 8 h 83"/>
                <a:gd name="T64" fmla="*/ 91 w 104"/>
                <a:gd name="T65" fmla="*/ 8 h 83"/>
                <a:gd name="T66" fmla="*/ 90 w 104"/>
                <a:gd name="T67" fmla="*/ 8 h 83"/>
                <a:gd name="T68" fmla="*/ 88 w 104"/>
                <a:gd name="T69" fmla="*/ 8 h 83"/>
                <a:gd name="T70" fmla="*/ 84 w 104"/>
                <a:gd name="T71" fmla="*/ 8 h 83"/>
                <a:gd name="T72" fmla="*/ 60 w 104"/>
                <a:gd name="T73" fmla="*/ 6 h 83"/>
                <a:gd name="T74" fmla="*/ 59 w 104"/>
                <a:gd name="T75" fmla="*/ 6 h 83"/>
                <a:gd name="T76" fmla="*/ 57 w 104"/>
                <a:gd name="T77" fmla="*/ 5 h 83"/>
                <a:gd name="T78" fmla="*/ 57 w 104"/>
                <a:gd name="T79" fmla="*/ 5 h 83"/>
                <a:gd name="T80" fmla="*/ 43 w 104"/>
                <a:gd name="T81" fmla="*/ 0 h 83"/>
                <a:gd name="T82" fmla="*/ 21 w 104"/>
                <a:gd name="T83" fmla="*/ 7 h 83"/>
                <a:gd name="T84" fmla="*/ 4 w 104"/>
                <a:gd name="T85" fmla="*/ 12 h 83"/>
                <a:gd name="T86" fmla="*/ 2 w 104"/>
                <a:gd name="T87" fmla="*/ 17 h 83"/>
                <a:gd name="T88" fmla="*/ 2 w 104"/>
                <a:gd name="T89" fmla="*/ 19 h 83"/>
                <a:gd name="T90" fmla="*/ 2 w 104"/>
                <a:gd name="T91" fmla="*/ 21 h 83"/>
                <a:gd name="T92" fmla="*/ 2 w 104"/>
                <a:gd name="T93" fmla="*/ 23 h 83"/>
                <a:gd name="T94" fmla="*/ 2 w 104"/>
                <a:gd name="T95" fmla="*/ 25 h 83"/>
                <a:gd name="T96" fmla="*/ 2 w 104"/>
                <a:gd name="T97" fmla="*/ 26 h 83"/>
                <a:gd name="T98" fmla="*/ 1 w 104"/>
                <a:gd name="T99" fmla="*/ 28 h 83"/>
                <a:gd name="T100" fmla="*/ 1 w 104"/>
                <a:gd name="T101" fmla="*/ 30 h 83"/>
                <a:gd name="T102" fmla="*/ 5 w 104"/>
                <a:gd name="T103" fmla="*/ 38 h 83"/>
                <a:gd name="T104" fmla="*/ 8 w 104"/>
                <a:gd name="T105" fmla="*/ 51 h 83"/>
                <a:gd name="T106" fmla="*/ 9 w 104"/>
                <a:gd name="T107" fmla="*/ 52 h 83"/>
                <a:gd name="T108" fmla="*/ 9 w 104"/>
                <a:gd name="T109" fmla="*/ 54 h 83"/>
                <a:gd name="T110" fmla="*/ 9 w 104"/>
                <a:gd name="T111" fmla="*/ 55 h 83"/>
                <a:gd name="T112" fmla="*/ 9 w 104"/>
                <a:gd name="T113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" h="83">
                  <a:moveTo>
                    <a:pt x="9" y="57"/>
                  </a:moveTo>
                  <a:cubicBezTo>
                    <a:pt x="10" y="57"/>
                    <a:pt x="11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3" y="59"/>
                    <a:pt x="14" y="59"/>
                    <a:pt x="14" y="59"/>
                  </a:cubicBezTo>
                  <a:cubicBezTo>
                    <a:pt x="19" y="61"/>
                    <a:pt x="22" y="63"/>
                    <a:pt x="23" y="66"/>
                  </a:cubicBezTo>
                  <a:cubicBezTo>
                    <a:pt x="23" y="67"/>
                    <a:pt x="24" y="68"/>
                    <a:pt x="25" y="68"/>
                  </a:cubicBezTo>
                  <a:cubicBezTo>
                    <a:pt x="26" y="67"/>
                    <a:pt x="27" y="66"/>
                    <a:pt x="29" y="66"/>
                  </a:cubicBezTo>
                  <a:cubicBezTo>
                    <a:pt x="30" y="66"/>
                    <a:pt x="31" y="66"/>
                    <a:pt x="32" y="66"/>
                  </a:cubicBezTo>
                  <a:cubicBezTo>
                    <a:pt x="32" y="66"/>
                    <a:pt x="33" y="66"/>
                    <a:pt x="33" y="66"/>
                  </a:cubicBezTo>
                  <a:cubicBezTo>
                    <a:pt x="37" y="66"/>
                    <a:pt x="38" y="69"/>
                    <a:pt x="38" y="71"/>
                  </a:cubicBezTo>
                  <a:cubicBezTo>
                    <a:pt x="39" y="71"/>
                    <a:pt x="39" y="71"/>
                    <a:pt x="40" y="71"/>
                  </a:cubicBezTo>
                  <a:cubicBezTo>
                    <a:pt x="42" y="71"/>
                    <a:pt x="43" y="71"/>
                    <a:pt x="45" y="72"/>
                  </a:cubicBezTo>
                  <a:cubicBezTo>
                    <a:pt x="46" y="73"/>
                    <a:pt x="47" y="74"/>
                    <a:pt x="48" y="76"/>
                  </a:cubicBezTo>
                  <a:cubicBezTo>
                    <a:pt x="48" y="77"/>
                    <a:pt x="48" y="77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50" y="79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1" y="79"/>
                    <a:pt x="51" y="79"/>
                    <a:pt x="52" y="78"/>
                  </a:cubicBezTo>
                  <a:cubicBezTo>
                    <a:pt x="53" y="78"/>
                    <a:pt x="55" y="77"/>
                    <a:pt x="57" y="78"/>
                  </a:cubicBezTo>
                  <a:cubicBezTo>
                    <a:pt x="57" y="79"/>
                    <a:pt x="60" y="79"/>
                    <a:pt x="62" y="79"/>
                  </a:cubicBezTo>
                  <a:cubicBezTo>
                    <a:pt x="63" y="79"/>
                    <a:pt x="64" y="79"/>
                    <a:pt x="65" y="79"/>
                  </a:cubicBezTo>
                  <a:cubicBezTo>
                    <a:pt x="67" y="78"/>
                    <a:pt x="68" y="79"/>
                    <a:pt x="70" y="79"/>
                  </a:cubicBezTo>
                  <a:cubicBezTo>
                    <a:pt x="71" y="80"/>
                    <a:pt x="72" y="80"/>
                    <a:pt x="74" y="80"/>
                  </a:cubicBezTo>
                  <a:cubicBezTo>
                    <a:pt x="78" y="79"/>
                    <a:pt x="83" y="81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86" y="83"/>
                    <a:pt x="87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1"/>
                  </a:cubicBezTo>
                  <a:cubicBezTo>
                    <a:pt x="88" y="81"/>
                    <a:pt x="88" y="80"/>
                    <a:pt x="88" y="80"/>
                  </a:cubicBezTo>
                  <a:cubicBezTo>
                    <a:pt x="88" y="79"/>
                    <a:pt x="88" y="78"/>
                    <a:pt x="88" y="78"/>
                  </a:cubicBezTo>
                  <a:cubicBezTo>
                    <a:pt x="88" y="77"/>
                    <a:pt x="89" y="76"/>
                    <a:pt x="91" y="73"/>
                  </a:cubicBezTo>
                  <a:cubicBezTo>
                    <a:pt x="92" y="72"/>
                    <a:pt x="94" y="71"/>
                    <a:pt x="95" y="70"/>
                  </a:cubicBezTo>
                  <a:cubicBezTo>
                    <a:pt x="97" y="68"/>
                    <a:pt x="98" y="67"/>
                    <a:pt x="99" y="66"/>
                  </a:cubicBezTo>
                  <a:cubicBezTo>
                    <a:pt x="100" y="65"/>
                    <a:pt x="101" y="65"/>
                    <a:pt x="101" y="64"/>
                  </a:cubicBezTo>
                  <a:cubicBezTo>
                    <a:pt x="102" y="64"/>
                    <a:pt x="103" y="63"/>
                    <a:pt x="103" y="62"/>
                  </a:cubicBezTo>
                  <a:cubicBezTo>
                    <a:pt x="104" y="62"/>
                    <a:pt x="102" y="59"/>
                    <a:pt x="99" y="54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52"/>
                    <a:pt x="98" y="52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49"/>
                    <a:pt x="98" y="49"/>
                    <a:pt x="98" y="48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4"/>
                    <a:pt x="98" y="44"/>
                  </a:cubicBezTo>
                  <a:cubicBezTo>
                    <a:pt x="98" y="44"/>
                    <a:pt x="98" y="43"/>
                    <a:pt x="98" y="43"/>
                  </a:cubicBezTo>
                  <a:cubicBezTo>
                    <a:pt x="98" y="43"/>
                    <a:pt x="98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2"/>
                    <a:pt x="97" y="41"/>
                    <a:pt x="97" y="41"/>
                  </a:cubicBezTo>
                  <a:cubicBezTo>
                    <a:pt x="97" y="41"/>
                    <a:pt x="97" y="40"/>
                    <a:pt x="97" y="40"/>
                  </a:cubicBezTo>
                  <a:cubicBezTo>
                    <a:pt x="95" y="39"/>
                    <a:pt x="94" y="38"/>
                    <a:pt x="94" y="37"/>
                  </a:cubicBezTo>
                  <a:cubicBezTo>
                    <a:pt x="94" y="33"/>
                    <a:pt x="102" y="29"/>
                    <a:pt x="102" y="29"/>
                  </a:cubicBezTo>
                  <a:cubicBezTo>
                    <a:pt x="102" y="28"/>
                    <a:pt x="102" y="24"/>
                    <a:pt x="101" y="23"/>
                  </a:cubicBezTo>
                  <a:cubicBezTo>
                    <a:pt x="98" y="20"/>
                    <a:pt x="97" y="16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6" y="10"/>
                    <a:pt x="93" y="9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1" y="8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8"/>
                    <a:pt x="90" y="8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8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6" y="8"/>
                    <a:pt x="85" y="8"/>
                    <a:pt x="84" y="8"/>
                  </a:cubicBezTo>
                  <a:cubicBezTo>
                    <a:pt x="75" y="8"/>
                    <a:pt x="63" y="7"/>
                    <a:pt x="61" y="7"/>
                  </a:cubicBezTo>
                  <a:cubicBezTo>
                    <a:pt x="61" y="6"/>
                    <a:pt x="61" y="6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5"/>
                    <a:pt x="58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5" y="7"/>
                    <a:pt x="53" y="8"/>
                    <a:pt x="50" y="8"/>
                  </a:cubicBezTo>
                  <a:cubicBezTo>
                    <a:pt x="44" y="8"/>
                    <a:pt x="43" y="3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25" y="3"/>
                    <a:pt x="21" y="7"/>
                  </a:cubicBezTo>
                  <a:cubicBezTo>
                    <a:pt x="18" y="11"/>
                    <a:pt x="13" y="11"/>
                    <a:pt x="8" y="12"/>
                  </a:cubicBezTo>
                  <a:cubicBezTo>
                    <a:pt x="7" y="12"/>
                    <a:pt x="5" y="12"/>
                    <a:pt x="4" y="12"/>
                  </a:cubicBezTo>
                  <a:cubicBezTo>
                    <a:pt x="4" y="14"/>
                    <a:pt x="3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3" y="32"/>
                    <a:pt x="4" y="35"/>
                    <a:pt x="4" y="37"/>
                  </a:cubicBezTo>
                  <a:cubicBezTo>
                    <a:pt x="4" y="38"/>
                    <a:pt x="4" y="38"/>
                    <a:pt x="5" y="38"/>
                  </a:cubicBezTo>
                  <a:cubicBezTo>
                    <a:pt x="5" y="39"/>
                    <a:pt x="6" y="41"/>
                    <a:pt x="6" y="43"/>
                  </a:cubicBezTo>
                  <a:cubicBezTo>
                    <a:pt x="6" y="47"/>
                    <a:pt x="7" y="50"/>
                    <a:pt x="8" y="51"/>
                  </a:cubicBezTo>
                  <a:cubicBezTo>
                    <a:pt x="8" y="51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3"/>
                    <a:pt x="9" y="53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6"/>
                    <a:pt x="9" y="56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82" name="Freeform 1190"/>
            <p:cNvSpPr>
              <a:spLocks/>
            </p:cNvSpPr>
            <p:nvPr/>
          </p:nvSpPr>
          <p:spPr bwMode="auto">
            <a:xfrm>
              <a:off x="2714" y="3292"/>
              <a:ext cx="34" cy="31"/>
            </a:xfrm>
            <a:custGeom>
              <a:avLst/>
              <a:gdLst>
                <a:gd name="T0" fmla="*/ 29 w 36"/>
                <a:gd name="T1" fmla="*/ 24 h 32"/>
                <a:gd name="T2" fmla="*/ 30 w 36"/>
                <a:gd name="T3" fmla="*/ 23 h 32"/>
                <a:gd name="T4" fmla="*/ 30 w 36"/>
                <a:gd name="T5" fmla="*/ 23 h 32"/>
                <a:gd name="T6" fmla="*/ 32 w 36"/>
                <a:gd name="T7" fmla="*/ 21 h 32"/>
                <a:gd name="T8" fmla="*/ 32 w 36"/>
                <a:gd name="T9" fmla="*/ 21 h 32"/>
                <a:gd name="T10" fmla="*/ 32 w 36"/>
                <a:gd name="T11" fmla="*/ 21 h 32"/>
                <a:gd name="T12" fmla="*/ 32 w 36"/>
                <a:gd name="T13" fmla="*/ 21 h 32"/>
                <a:gd name="T14" fmla="*/ 33 w 36"/>
                <a:gd name="T15" fmla="*/ 20 h 32"/>
                <a:gd name="T16" fmla="*/ 33 w 36"/>
                <a:gd name="T17" fmla="*/ 19 h 32"/>
                <a:gd name="T18" fmla="*/ 34 w 36"/>
                <a:gd name="T19" fmla="*/ 19 h 32"/>
                <a:gd name="T20" fmla="*/ 34 w 36"/>
                <a:gd name="T21" fmla="*/ 19 h 32"/>
                <a:gd name="T22" fmla="*/ 35 w 36"/>
                <a:gd name="T23" fmla="*/ 18 h 32"/>
                <a:gd name="T24" fmla="*/ 35 w 36"/>
                <a:gd name="T25" fmla="*/ 18 h 32"/>
                <a:gd name="T26" fmla="*/ 35 w 36"/>
                <a:gd name="T27" fmla="*/ 18 h 32"/>
                <a:gd name="T28" fmla="*/ 35 w 36"/>
                <a:gd name="T29" fmla="*/ 17 h 32"/>
                <a:gd name="T30" fmla="*/ 36 w 36"/>
                <a:gd name="T31" fmla="*/ 6 h 32"/>
                <a:gd name="T32" fmla="*/ 35 w 36"/>
                <a:gd name="T33" fmla="*/ 6 h 32"/>
                <a:gd name="T34" fmla="*/ 34 w 36"/>
                <a:gd name="T35" fmla="*/ 5 h 32"/>
                <a:gd name="T36" fmla="*/ 34 w 36"/>
                <a:gd name="T37" fmla="*/ 5 h 32"/>
                <a:gd name="T38" fmla="*/ 33 w 36"/>
                <a:gd name="T39" fmla="*/ 4 h 32"/>
                <a:gd name="T40" fmla="*/ 32 w 36"/>
                <a:gd name="T41" fmla="*/ 4 h 32"/>
                <a:gd name="T42" fmla="*/ 31 w 36"/>
                <a:gd name="T43" fmla="*/ 4 h 32"/>
                <a:gd name="T44" fmla="*/ 31 w 36"/>
                <a:gd name="T45" fmla="*/ 3 h 32"/>
                <a:gd name="T46" fmla="*/ 30 w 36"/>
                <a:gd name="T47" fmla="*/ 3 h 32"/>
                <a:gd name="T48" fmla="*/ 30 w 36"/>
                <a:gd name="T49" fmla="*/ 3 h 32"/>
                <a:gd name="T50" fmla="*/ 29 w 36"/>
                <a:gd name="T51" fmla="*/ 3 h 32"/>
                <a:gd name="T52" fmla="*/ 29 w 36"/>
                <a:gd name="T53" fmla="*/ 2 h 32"/>
                <a:gd name="T54" fmla="*/ 28 w 36"/>
                <a:gd name="T55" fmla="*/ 2 h 32"/>
                <a:gd name="T56" fmla="*/ 28 w 36"/>
                <a:gd name="T57" fmla="*/ 2 h 32"/>
                <a:gd name="T58" fmla="*/ 27 w 36"/>
                <a:gd name="T59" fmla="*/ 2 h 32"/>
                <a:gd name="T60" fmla="*/ 27 w 36"/>
                <a:gd name="T61" fmla="*/ 2 h 32"/>
                <a:gd name="T62" fmla="*/ 9 w 36"/>
                <a:gd name="T63" fmla="*/ 0 h 32"/>
                <a:gd name="T64" fmla="*/ 7 w 36"/>
                <a:gd name="T65" fmla="*/ 1 h 32"/>
                <a:gd name="T66" fmla="*/ 1 w 36"/>
                <a:gd name="T67" fmla="*/ 1 h 32"/>
                <a:gd name="T68" fmla="*/ 0 w 36"/>
                <a:gd name="T69" fmla="*/ 1 h 32"/>
                <a:gd name="T70" fmla="*/ 0 w 36"/>
                <a:gd name="T71" fmla="*/ 2 h 32"/>
                <a:gd name="T72" fmla="*/ 1 w 36"/>
                <a:gd name="T73" fmla="*/ 4 h 32"/>
                <a:gd name="T74" fmla="*/ 5 w 36"/>
                <a:gd name="T75" fmla="*/ 10 h 32"/>
                <a:gd name="T76" fmla="*/ 10 w 36"/>
                <a:gd name="T77" fmla="*/ 16 h 32"/>
                <a:gd name="T78" fmla="*/ 14 w 36"/>
                <a:gd name="T79" fmla="*/ 21 h 32"/>
                <a:gd name="T80" fmla="*/ 16 w 36"/>
                <a:gd name="T81" fmla="*/ 23 h 32"/>
                <a:gd name="T82" fmla="*/ 18 w 36"/>
                <a:gd name="T83" fmla="*/ 25 h 32"/>
                <a:gd name="T84" fmla="*/ 18 w 36"/>
                <a:gd name="T85" fmla="*/ 25 h 32"/>
                <a:gd name="T86" fmla="*/ 20 w 36"/>
                <a:gd name="T87" fmla="*/ 27 h 32"/>
                <a:gd name="T88" fmla="*/ 20 w 36"/>
                <a:gd name="T89" fmla="*/ 27 h 32"/>
                <a:gd name="T90" fmla="*/ 21 w 36"/>
                <a:gd name="T91" fmla="*/ 28 h 32"/>
                <a:gd name="T92" fmla="*/ 22 w 36"/>
                <a:gd name="T93" fmla="*/ 29 h 32"/>
                <a:gd name="T94" fmla="*/ 23 w 36"/>
                <a:gd name="T95" fmla="*/ 30 h 32"/>
                <a:gd name="T96" fmla="*/ 26 w 36"/>
                <a:gd name="T97" fmla="*/ 32 h 32"/>
                <a:gd name="T98" fmla="*/ 26 w 36"/>
                <a:gd name="T99" fmla="*/ 32 h 32"/>
                <a:gd name="T100" fmla="*/ 26 w 36"/>
                <a:gd name="T101" fmla="*/ 31 h 32"/>
                <a:gd name="T102" fmla="*/ 26 w 36"/>
                <a:gd name="T103" fmla="*/ 31 h 32"/>
                <a:gd name="T104" fmla="*/ 27 w 36"/>
                <a:gd name="T105" fmla="*/ 29 h 32"/>
                <a:gd name="T106" fmla="*/ 27 w 36"/>
                <a:gd name="T107" fmla="*/ 29 h 32"/>
                <a:gd name="T108" fmla="*/ 27 w 36"/>
                <a:gd name="T109" fmla="*/ 27 h 32"/>
                <a:gd name="T110" fmla="*/ 27 w 36"/>
                <a:gd name="T111" fmla="*/ 27 h 32"/>
                <a:gd name="T112" fmla="*/ 29 w 36"/>
                <a:gd name="T113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" h="32">
                  <a:moveTo>
                    <a:pt x="29" y="24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33" y="20"/>
                    <a:pt x="33" y="19"/>
                    <a:pt x="33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7"/>
                    <a:pt x="35" y="17"/>
                  </a:cubicBezTo>
                  <a:cubicBezTo>
                    <a:pt x="36" y="15"/>
                    <a:pt x="36" y="10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3"/>
                    <a:pt x="31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12" y="1"/>
                    <a:pt x="9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3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3" y="5"/>
                    <a:pt x="5" y="7"/>
                    <a:pt x="5" y="10"/>
                  </a:cubicBezTo>
                  <a:cubicBezTo>
                    <a:pt x="5" y="11"/>
                    <a:pt x="8" y="14"/>
                    <a:pt x="10" y="16"/>
                  </a:cubicBezTo>
                  <a:cubicBezTo>
                    <a:pt x="12" y="18"/>
                    <a:pt x="14" y="19"/>
                    <a:pt x="14" y="21"/>
                  </a:cubicBezTo>
                  <a:cubicBezTo>
                    <a:pt x="15" y="22"/>
                    <a:pt x="16" y="23"/>
                    <a:pt x="16" y="23"/>
                  </a:cubicBezTo>
                  <a:cubicBezTo>
                    <a:pt x="17" y="24"/>
                    <a:pt x="17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6"/>
                    <a:pt x="19" y="26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4" y="31"/>
                    <a:pt x="25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9" y="25"/>
                    <a:pt x="2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83" name="Freeform 1191"/>
            <p:cNvSpPr>
              <a:spLocks/>
            </p:cNvSpPr>
            <p:nvPr/>
          </p:nvSpPr>
          <p:spPr bwMode="auto">
            <a:xfrm>
              <a:off x="2693" y="3275"/>
              <a:ext cx="53" cy="44"/>
            </a:xfrm>
            <a:custGeom>
              <a:avLst/>
              <a:gdLst>
                <a:gd name="T0" fmla="*/ 54 w 55"/>
                <a:gd name="T1" fmla="*/ 14 h 46"/>
                <a:gd name="T2" fmla="*/ 52 w 55"/>
                <a:gd name="T3" fmla="*/ 13 h 46"/>
                <a:gd name="T4" fmla="*/ 51 w 55"/>
                <a:gd name="T5" fmla="*/ 11 h 46"/>
                <a:gd name="T6" fmla="*/ 50 w 55"/>
                <a:gd name="T7" fmla="*/ 9 h 46"/>
                <a:gd name="T8" fmla="*/ 50 w 55"/>
                <a:gd name="T9" fmla="*/ 8 h 46"/>
                <a:gd name="T10" fmla="*/ 48 w 55"/>
                <a:gd name="T11" fmla="*/ 9 h 46"/>
                <a:gd name="T12" fmla="*/ 45 w 55"/>
                <a:gd name="T13" fmla="*/ 9 h 46"/>
                <a:gd name="T14" fmla="*/ 44 w 55"/>
                <a:gd name="T15" fmla="*/ 9 h 46"/>
                <a:gd name="T16" fmla="*/ 37 w 55"/>
                <a:gd name="T17" fmla="*/ 7 h 46"/>
                <a:gd name="T18" fmla="*/ 33 w 55"/>
                <a:gd name="T19" fmla="*/ 4 h 46"/>
                <a:gd name="T20" fmla="*/ 31 w 55"/>
                <a:gd name="T21" fmla="*/ 3 h 46"/>
                <a:gd name="T22" fmla="*/ 29 w 55"/>
                <a:gd name="T23" fmla="*/ 1 h 46"/>
                <a:gd name="T24" fmla="*/ 27 w 55"/>
                <a:gd name="T25" fmla="*/ 0 h 46"/>
                <a:gd name="T26" fmla="*/ 21 w 55"/>
                <a:gd name="T27" fmla="*/ 4 h 46"/>
                <a:gd name="T28" fmla="*/ 17 w 55"/>
                <a:gd name="T29" fmla="*/ 9 h 46"/>
                <a:gd name="T30" fmla="*/ 12 w 55"/>
                <a:gd name="T31" fmla="*/ 15 h 46"/>
                <a:gd name="T32" fmla="*/ 7 w 55"/>
                <a:gd name="T33" fmla="*/ 14 h 46"/>
                <a:gd name="T34" fmla="*/ 6 w 55"/>
                <a:gd name="T35" fmla="*/ 14 h 46"/>
                <a:gd name="T36" fmla="*/ 6 w 55"/>
                <a:gd name="T37" fmla="*/ 14 h 46"/>
                <a:gd name="T38" fmla="*/ 5 w 55"/>
                <a:gd name="T39" fmla="*/ 14 h 46"/>
                <a:gd name="T40" fmla="*/ 4 w 55"/>
                <a:gd name="T41" fmla="*/ 14 h 46"/>
                <a:gd name="T42" fmla="*/ 3 w 55"/>
                <a:gd name="T43" fmla="*/ 15 h 46"/>
                <a:gd name="T44" fmla="*/ 1 w 55"/>
                <a:gd name="T45" fmla="*/ 15 h 46"/>
                <a:gd name="T46" fmla="*/ 0 w 55"/>
                <a:gd name="T47" fmla="*/ 15 h 46"/>
                <a:gd name="T48" fmla="*/ 2 w 55"/>
                <a:gd name="T49" fmla="*/ 16 h 46"/>
                <a:gd name="T50" fmla="*/ 20 w 55"/>
                <a:gd name="T51" fmla="*/ 36 h 46"/>
                <a:gd name="T52" fmla="*/ 30 w 55"/>
                <a:gd name="T53" fmla="*/ 42 h 46"/>
                <a:gd name="T54" fmla="*/ 35 w 55"/>
                <a:gd name="T55" fmla="*/ 44 h 46"/>
                <a:gd name="T56" fmla="*/ 28 w 55"/>
                <a:gd name="T57" fmla="*/ 37 h 46"/>
                <a:gd name="T58" fmla="*/ 20 w 55"/>
                <a:gd name="T59" fmla="*/ 25 h 46"/>
                <a:gd name="T60" fmla="*/ 18 w 55"/>
                <a:gd name="T61" fmla="*/ 17 h 46"/>
                <a:gd name="T62" fmla="*/ 26 w 55"/>
                <a:gd name="T63" fmla="*/ 15 h 46"/>
                <a:gd name="T64" fmla="*/ 48 w 55"/>
                <a:gd name="T65" fmla="*/ 16 h 46"/>
                <a:gd name="T66" fmla="*/ 49 w 55"/>
                <a:gd name="T67" fmla="*/ 16 h 46"/>
                <a:gd name="T68" fmla="*/ 50 w 55"/>
                <a:gd name="T69" fmla="*/ 16 h 46"/>
                <a:gd name="T70" fmla="*/ 51 w 55"/>
                <a:gd name="T71" fmla="*/ 17 h 46"/>
                <a:gd name="T72" fmla="*/ 52 w 55"/>
                <a:gd name="T73" fmla="*/ 17 h 46"/>
                <a:gd name="T74" fmla="*/ 53 w 55"/>
                <a:gd name="T75" fmla="*/ 18 h 46"/>
                <a:gd name="T76" fmla="*/ 55 w 55"/>
                <a:gd name="T7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46">
                  <a:moveTo>
                    <a:pt x="55" y="17"/>
                  </a:moveTo>
                  <a:cubicBezTo>
                    <a:pt x="55" y="15"/>
                    <a:pt x="55" y="15"/>
                    <a:pt x="54" y="14"/>
                  </a:cubicBezTo>
                  <a:cubicBezTo>
                    <a:pt x="53" y="14"/>
                    <a:pt x="53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1" y="12"/>
                    <a:pt x="51" y="12"/>
                  </a:cubicBezTo>
                  <a:cubicBezTo>
                    <a:pt x="51" y="12"/>
                    <a:pt x="51" y="11"/>
                    <a:pt x="51" y="11"/>
                  </a:cubicBezTo>
                  <a:cubicBezTo>
                    <a:pt x="51" y="11"/>
                    <a:pt x="50" y="10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9" y="8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9"/>
                    <a:pt x="46" y="9"/>
                    <a:pt x="45" y="9"/>
                  </a:cubicBezTo>
                  <a:cubicBezTo>
                    <a:pt x="45" y="9"/>
                    <a:pt x="45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9"/>
                    <a:pt x="40" y="9"/>
                    <a:pt x="37" y="7"/>
                  </a:cubicBezTo>
                  <a:cubicBezTo>
                    <a:pt x="36" y="7"/>
                    <a:pt x="35" y="6"/>
                    <a:pt x="34" y="5"/>
                  </a:cubicBezTo>
                  <a:cubicBezTo>
                    <a:pt x="34" y="5"/>
                    <a:pt x="34" y="5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0" y="2"/>
                    <a:pt x="30" y="1"/>
                    <a:pt x="29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6" y="0"/>
                    <a:pt x="25" y="1"/>
                    <a:pt x="25" y="1"/>
                  </a:cubicBezTo>
                  <a:cubicBezTo>
                    <a:pt x="23" y="3"/>
                    <a:pt x="21" y="3"/>
                    <a:pt x="21" y="4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0" y="6"/>
                    <a:pt x="20" y="9"/>
                    <a:pt x="17" y="9"/>
                  </a:cubicBezTo>
                  <a:cubicBezTo>
                    <a:pt x="17" y="9"/>
                    <a:pt x="16" y="11"/>
                    <a:pt x="15" y="13"/>
                  </a:cubicBezTo>
                  <a:cubicBezTo>
                    <a:pt x="15" y="13"/>
                    <a:pt x="14" y="15"/>
                    <a:pt x="12" y="15"/>
                  </a:cubicBezTo>
                  <a:cubicBezTo>
                    <a:pt x="11" y="15"/>
                    <a:pt x="10" y="14"/>
                    <a:pt x="9" y="14"/>
                  </a:cubicBezTo>
                  <a:cubicBezTo>
                    <a:pt x="9" y="14"/>
                    <a:pt x="8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11" y="16"/>
                    <a:pt x="11" y="22"/>
                  </a:cubicBezTo>
                  <a:cubicBezTo>
                    <a:pt x="11" y="24"/>
                    <a:pt x="16" y="31"/>
                    <a:pt x="20" y="36"/>
                  </a:cubicBezTo>
                  <a:cubicBezTo>
                    <a:pt x="21" y="37"/>
                    <a:pt x="23" y="38"/>
                    <a:pt x="25" y="38"/>
                  </a:cubicBezTo>
                  <a:cubicBezTo>
                    <a:pt x="27" y="39"/>
                    <a:pt x="30" y="40"/>
                    <a:pt x="30" y="42"/>
                  </a:cubicBezTo>
                  <a:cubicBezTo>
                    <a:pt x="30" y="43"/>
                    <a:pt x="32" y="45"/>
                    <a:pt x="36" y="46"/>
                  </a:cubicBezTo>
                  <a:cubicBezTo>
                    <a:pt x="36" y="45"/>
                    <a:pt x="35" y="45"/>
                    <a:pt x="35" y="44"/>
                  </a:cubicBezTo>
                  <a:cubicBezTo>
                    <a:pt x="33" y="42"/>
                    <a:pt x="31" y="41"/>
                    <a:pt x="31" y="40"/>
                  </a:cubicBezTo>
                  <a:cubicBezTo>
                    <a:pt x="31" y="39"/>
                    <a:pt x="29" y="38"/>
                    <a:pt x="28" y="37"/>
                  </a:cubicBezTo>
                  <a:cubicBezTo>
                    <a:pt x="25" y="34"/>
                    <a:pt x="22" y="31"/>
                    <a:pt x="22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8" y="24"/>
                    <a:pt x="17" y="23"/>
                    <a:pt x="17" y="21"/>
                  </a:cubicBezTo>
                  <a:cubicBezTo>
                    <a:pt x="16" y="20"/>
                    <a:pt x="17" y="18"/>
                    <a:pt x="18" y="17"/>
                  </a:cubicBezTo>
                  <a:cubicBezTo>
                    <a:pt x="20" y="15"/>
                    <a:pt x="23" y="14"/>
                    <a:pt x="25" y="16"/>
                  </a:cubicBezTo>
                  <a:cubicBezTo>
                    <a:pt x="25" y="16"/>
                    <a:pt x="26" y="15"/>
                    <a:pt x="26" y="15"/>
                  </a:cubicBezTo>
                  <a:cubicBezTo>
                    <a:pt x="28" y="14"/>
                    <a:pt x="30" y="13"/>
                    <a:pt x="32" y="14"/>
                  </a:cubicBezTo>
                  <a:cubicBezTo>
                    <a:pt x="33" y="15"/>
                    <a:pt x="41" y="15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5" y="18"/>
                    <a:pt x="55" y="19"/>
                  </a:cubicBezTo>
                  <a:cubicBezTo>
                    <a:pt x="55" y="18"/>
                    <a:pt x="55" y="18"/>
                    <a:pt x="5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84" name="Freeform 1192"/>
            <p:cNvSpPr>
              <a:spLocks/>
            </p:cNvSpPr>
            <p:nvPr/>
          </p:nvSpPr>
          <p:spPr bwMode="auto">
            <a:xfrm>
              <a:off x="2750" y="3327"/>
              <a:ext cx="15" cy="34"/>
            </a:xfrm>
            <a:custGeom>
              <a:avLst/>
              <a:gdLst>
                <a:gd name="T0" fmla="*/ 14 w 16"/>
                <a:gd name="T1" fmla="*/ 22 h 36"/>
                <a:gd name="T2" fmla="*/ 13 w 16"/>
                <a:gd name="T3" fmla="*/ 21 h 36"/>
                <a:gd name="T4" fmla="*/ 12 w 16"/>
                <a:gd name="T5" fmla="*/ 20 h 36"/>
                <a:gd name="T6" fmla="*/ 11 w 16"/>
                <a:gd name="T7" fmla="*/ 19 h 36"/>
                <a:gd name="T8" fmla="*/ 11 w 16"/>
                <a:gd name="T9" fmla="*/ 18 h 36"/>
                <a:gd name="T10" fmla="*/ 10 w 16"/>
                <a:gd name="T11" fmla="*/ 16 h 36"/>
                <a:gd name="T12" fmla="*/ 9 w 16"/>
                <a:gd name="T13" fmla="*/ 13 h 36"/>
                <a:gd name="T14" fmla="*/ 9 w 16"/>
                <a:gd name="T15" fmla="*/ 12 h 36"/>
                <a:gd name="T16" fmla="*/ 9 w 16"/>
                <a:gd name="T17" fmla="*/ 10 h 36"/>
                <a:gd name="T18" fmla="*/ 10 w 16"/>
                <a:gd name="T19" fmla="*/ 9 h 36"/>
                <a:gd name="T20" fmla="*/ 10 w 16"/>
                <a:gd name="T21" fmla="*/ 7 h 36"/>
                <a:gd name="T22" fmla="*/ 10 w 16"/>
                <a:gd name="T23" fmla="*/ 6 h 36"/>
                <a:gd name="T24" fmla="*/ 11 w 16"/>
                <a:gd name="T25" fmla="*/ 4 h 36"/>
                <a:gd name="T26" fmla="*/ 8 w 16"/>
                <a:gd name="T27" fmla="*/ 3 h 36"/>
                <a:gd name="T28" fmla="*/ 7 w 16"/>
                <a:gd name="T29" fmla="*/ 2 h 36"/>
                <a:gd name="T30" fmla="*/ 5 w 16"/>
                <a:gd name="T31" fmla="*/ 1 h 36"/>
                <a:gd name="T32" fmla="*/ 5 w 16"/>
                <a:gd name="T33" fmla="*/ 1 h 36"/>
                <a:gd name="T34" fmla="*/ 3 w 16"/>
                <a:gd name="T35" fmla="*/ 0 h 36"/>
                <a:gd name="T36" fmla="*/ 3 w 16"/>
                <a:gd name="T37" fmla="*/ 0 h 36"/>
                <a:gd name="T38" fmla="*/ 1 w 16"/>
                <a:gd name="T39" fmla="*/ 2 h 36"/>
                <a:gd name="T40" fmla="*/ 1 w 16"/>
                <a:gd name="T41" fmla="*/ 3 h 36"/>
                <a:gd name="T42" fmla="*/ 1 w 16"/>
                <a:gd name="T43" fmla="*/ 3 h 36"/>
                <a:gd name="T44" fmla="*/ 0 w 16"/>
                <a:gd name="T45" fmla="*/ 5 h 36"/>
                <a:gd name="T46" fmla="*/ 0 w 16"/>
                <a:gd name="T47" fmla="*/ 5 h 36"/>
                <a:gd name="T48" fmla="*/ 4 w 16"/>
                <a:gd name="T49" fmla="*/ 10 h 36"/>
                <a:gd name="T50" fmla="*/ 2 w 16"/>
                <a:gd name="T51" fmla="*/ 15 h 36"/>
                <a:gd name="T52" fmla="*/ 0 w 16"/>
                <a:gd name="T53" fmla="*/ 23 h 36"/>
                <a:gd name="T54" fmla="*/ 2 w 16"/>
                <a:gd name="T55" fmla="*/ 28 h 36"/>
                <a:gd name="T56" fmla="*/ 6 w 16"/>
                <a:gd name="T57" fmla="*/ 34 h 36"/>
                <a:gd name="T58" fmla="*/ 7 w 16"/>
                <a:gd name="T59" fmla="*/ 36 h 36"/>
                <a:gd name="T60" fmla="*/ 7 w 16"/>
                <a:gd name="T61" fmla="*/ 36 h 36"/>
                <a:gd name="T62" fmla="*/ 7 w 16"/>
                <a:gd name="T63" fmla="*/ 35 h 36"/>
                <a:gd name="T64" fmla="*/ 8 w 16"/>
                <a:gd name="T65" fmla="*/ 34 h 36"/>
                <a:gd name="T66" fmla="*/ 8 w 16"/>
                <a:gd name="T67" fmla="*/ 33 h 36"/>
                <a:gd name="T68" fmla="*/ 9 w 16"/>
                <a:gd name="T69" fmla="*/ 33 h 36"/>
                <a:gd name="T70" fmla="*/ 9 w 16"/>
                <a:gd name="T71" fmla="*/ 32 h 36"/>
                <a:gd name="T72" fmla="*/ 11 w 16"/>
                <a:gd name="T73" fmla="*/ 31 h 36"/>
                <a:gd name="T74" fmla="*/ 11 w 16"/>
                <a:gd name="T75" fmla="*/ 31 h 36"/>
                <a:gd name="T76" fmla="*/ 12 w 16"/>
                <a:gd name="T77" fmla="*/ 28 h 36"/>
                <a:gd name="T78" fmla="*/ 13 w 16"/>
                <a:gd name="T79" fmla="*/ 27 h 36"/>
                <a:gd name="T80" fmla="*/ 14 w 16"/>
                <a:gd name="T81" fmla="*/ 27 h 36"/>
                <a:gd name="T82" fmla="*/ 14 w 16"/>
                <a:gd name="T83" fmla="*/ 25 h 36"/>
                <a:gd name="T84" fmla="*/ 14 w 16"/>
                <a:gd name="T85" fmla="*/ 25 h 36"/>
                <a:gd name="T86" fmla="*/ 15 w 16"/>
                <a:gd name="T87" fmla="*/ 24 h 36"/>
                <a:gd name="T88" fmla="*/ 15 w 16"/>
                <a:gd name="T89" fmla="*/ 24 h 36"/>
                <a:gd name="T90" fmla="*/ 16 w 16"/>
                <a:gd name="T91" fmla="*/ 23 h 36"/>
                <a:gd name="T92" fmla="*/ 16 w 16"/>
                <a:gd name="T93" fmla="*/ 23 h 36"/>
                <a:gd name="T94" fmla="*/ 15 w 16"/>
                <a:gd name="T95" fmla="*/ 23 h 36"/>
                <a:gd name="T96" fmla="*/ 14 w 16"/>
                <a:gd name="T9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36">
                  <a:moveTo>
                    <a:pt x="14" y="22"/>
                  </a:moveTo>
                  <a:cubicBezTo>
                    <a:pt x="14" y="21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20"/>
                    <a:pt x="12" y="19"/>
                    <a:pt x="11" y="19"/>
                  </a:cubicBezTo>
                  <a:cubicBezTo>
                    <a:pt x="11" y="19"/>
                    <a:pt x="11" y="18"/>
                    <a:pt x="11" y="18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5"/>
                    <a:pt x="9" y="14"/>
                    <a:pt x="9" y="13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1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4" y="8"/>
                    <a:pt x="4" y="10"/>
                  </a:cubicBezTo>
                  <a:cubicBezTo>
                    <a:pt x="5" y="12"/>
                    <a:pt x="3" y="14"/>
                    <a:pt x="2" y="15"/>
                  </a:cubicBezTo>
                  <a:cubicBezTo>
                    <a:pt x="1" y="16"/>
                    <a:pt x="0" y="19"/>
                    <a:pt x="0" y="23"/>
                  </a:cubicBezTo>
                  <a:cubicBezTo>
                    <a:pt x="0" y="26"/>
                    <a:pt x="1" y="28"/>
                    <a:pt x="2" y="28"/>
                  </a:cubicBezTo>
                  <a:cubicBezTo>
                    <a:pt x="4" y="30"/>
                    <a:pt x="5" y="32"/>
                    <a:pt x="6" y="34"/>
                  </a:cubicBezTo>
                  <a:cubicBezTo>
                    <a:pt x="6" y="35"/>
                    <a:pt x="7" y="35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5"/>
                    <a:pt x="7" y="35"/>
                  </a:cubicBezTo>
                  <a:cubicBezTo>
                    <a:pt x="7" y="35"/>
                    <a:pt x="8" y="34"/>
                    <a:pt x="8" y="34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2"/>
                    <a:pt x="10" y="32"/>
                    <a:pt x="11" y="31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1" y="30"/>
                    <a:pt x="11" y="29"/>
                    <a:pt x="12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6"/>
                    <a:pt x="14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ubicBezTo>
                    <a:pt x="15" y="22"/>
                    <a:pt x="15" y="22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85" name="Freeform 1193"/>
            <p:cNvSpPr>
              <a:spLocks/>
            </p:cNvSpPr>
            <p:nvPr/>
          </p:nvSpPr>
          <p:spPr bwMode="auto">
            <a:xfrm>
              <a:off x="2650" y="3239"/>
              <a:ext cx="75" cy="33"/>
            </a:xfrm>
            <a:custGeom>
              <a:avLst/>
              <a:gdLst>
                <a:gd name="T0" fmla="*/ 0 w 78"/>
                <a:gd name="T1" fmla="*/ 25 h 34"/>
                <a:gd name="T2" fmla="*/ 0 w 78"/>
                <a:gd name="T3" fmla="*/ 26 h 34"/>
                <a:gd name="T4" fmla="*/ 5 w 78"/>
                <a:gd name="T5" fmla="*/ 27 h 34"/>
                <a:gd name="T6" fmla="*/ 7 w 78"/>
                <a:gd name="T7" fmla="*/ 27 h 34"/>
                <a:gd name="T8" fmla="*/ 8 w 78"/>
                <a:gd name="T9" fmla="*/ 27 h 34"/>
                <a:gd name="T10" fmla="*/ 9 w 78"/>
                <a:gd name="T11" fmla="*/ 27 h 34"/>
                <a:gd name="T12" fmla="*/ 10 w 78"/>
                <a:gd name="T13" fmla="*/ 28 h 34"/>
                <a:gd name="T14" fmla="*/ 10 w 78"/>
                <a:gd name="T15" fmla="*/ 28 h 34"/>
                <a:gd name="T16" fmla="*/ 12 w 78"/>
                <a:gd name="T17" fmla="*/ 29 h 34"/>
                <a:gd name="T18" fmla="*/ 16 w 78"/>
                <a:gd name="T19" fmla="*/ 27 h 34"/>
                <a:gd name="T20" fmla="*/ 29 w 78"/>
                <a:gd name="T21" fmla="*/ 28 h 34"/>
                <a:gd name="T22" fmla="*/ 30 w 78"/>
                <a:gd name="T23" fmla="*/ 29 h 34"/>
                <a:gd name="T24" fmla="*/ 30 w 78"/>
                <a:gd name="T25" fmla="*/ 30 h 34"/>
                <a:gd name="T26" fmla="*/ 30 w 78"/>
                <a:gd name="T27" fmla="*/ 30 h 34"/>
                <a:gd name="T28" fmla="*/ 35 w 78"/>
                <a:gd name="T29" fmla="*/ 31 h 34"/>
                <a:gd name="T30" fmla="*/ 39 w 78"/>
                <a:gd name="T31" fmla="*/ 31 h 34"/>
                <a:gd name="T32" fmla="*/ 51 w 78"/>
                <a:gd name="T33" fmla="*/ 34 h 34"/>
                <a:gd name="T34" fmla="*/ 51 w 78"/>
                <a:gd name="T35" fmla="*/ 34 h 34"/>
                <a:gd name="T36" fmla="*/ 54 w 78"/>
                <a:gd name="T37" fmla="*/ 33 h 34"/>
                <a:gd name="T38" fmla="*/ 66 w 78"/>
                <a:gd name="T39" fmla="*/ 29 h 34"/>
                <a:gd name="T40" fmla="*/ 68 w 78"/>
                <a:gd name="T41" fmla="*/ 28 h 34"/>
                <a:gd name="T42" fmla="*/ 69 w 78"/>
                <a:gd name="T43" fmla="*/ 26 h 34"/>
                <a:gd name="T44" fmla="*/ 70 w 78"/>
                <a:gd name="T45" fmla="*/ 25 h 34"/>
                <a:gd name="T46" fmla="*/ 71 w 78"/>
                <a:gd name="T47" fmla="*/ 21 h 34"/>
                <a:gd name="T48" fmla="*/ 72 w 78"/>
                <a:gd name="T49" fmla="*/ 17 h 34"/>
                <a:gd name="T50" fmla="*/ 74 w 78"/>
                <a:gd name="T51" fmla="*/ 16 h 34"/>
                <a:gd name="T52" fmla="*/ 77 w 78"/>
                <a:gd name="T53" fmla="*/ 15 h 34"/>
                <a:gd name="T54" fmla="*/ 77 w 78"/>
                <a:gd name="T55" fmla="*/ 13 h 34"/>
                <a:gd name="T56" fmla="*/ 78 w 78"/>
                <a:gd name="T57" fmla="*/ 12 h 34"/>
                <a:gd name="T58" fmla="*/ 77 w 78"/>
                <a:gd name="T59" fmla="*/ 10 h 34"/>
                <a:gd name="T60" fmla="*/ 75 w 78"/>
                <a:gd name="T61" fmla="*/ 5 h 34"/>
                <a:gd name="T62" fmla="*/ 75 w 78"/>
                <a:gd name="T63" fmla="*/ 5 h 34"/>
                <a:gd name="T64" fmla="*/ 66 w 78"/>
                <a:gd name="T65" fmla="*/ 3 h 34"/>
                <a:gd name="T66" fmla="*/ 57 w 78"/>
                <a:gd name="T67" fmla="*/ 4 h 34"/>
                <a:gd name="T68" fmla="*/ 48 w 78"/>
                <a:gd name="T69" fmla="*/ 6 h 34"/>
                <a:gd name="T70" fmla="*/ 46 w 78"/>
                <a:gd name="T71" fmla="*/ 6 h 34"/>
                <a:gd name="T72" fmla="*/ 41 w 78"/>
                <a:gd name="T73" fmla="*/ 9 h 34"/>
                <a:gd name="T74" fmla="*/ 38 w 78"/>
                <a:gd name="T75" fmla="*/ 11 h 34"/>
                <a:gd name="T76" fmla="*/ 37 w 78"/>
                <a:gd name="T77" fmla="*/ 17 h 34"/>
                <a:gd name="T78" fmla="*/ 34 w 78"/>
                <a:gd name="T79" fmla="*/ 21 h 34"/>
                <a:gd name="T80" fmla="*/ 28 w 78"/>
                <a:gd name="T81" fmla="*/ 20 h 34"/>
                <a:gd name="T82" fmla="*/ 11 w 78"/>
                <a:gd name="T83" fmla="*/ 23 h 34"/>
                <a:gd name="T84" fmla="*/ 7 w 78"/>
                <a:gd name="T85" fmla="*/ 23 h 34"/>
                <a:gd name="T86" fmla="*/ 1 w 78"/>
                <a:gd name="T87" fmla="*/ 23 h 34"/>
                <a:gd name="T88" fmla="*/ 0 w 78"/>
                <a:gd name="T89" fmla="*/ 23 h 34"/>
                <a:gd name="T90" fmla="*/ 0 w 78"/>
                <a:gd name="T9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" h="34">
                  <a:moveTo>
                    <a:pt x="0" y="24"/>
                  </a:move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6"/>
                    <a:pt x="2" y="27"/>
                    <a:pt x="3" y="27"/>
                  </a:cubicBezTo>
                  <a:cubicBezTo>
                    <a:pt x="3" y="27"/>
                    <a:pt x="4" y="27"/>
                    <a:pt x="5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6" y="27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7" y="26"/>
                    <a:pt x="18" y="25"/>
                    <a:pt x="27" y="25"/>
                  </a:cubicBezTo>
                  <a:cubicBezTo>
                    <a:pt x="29" y="25"/>
                    <a:pt x="29" y="27"/>
                    <a:pt x="29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8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2" y="32"/>
                    <a:pt x="45" y="32"/>
                    <a:pt x="47" y="33"/>
                  </a:cubicBezTo>
                  <a:cubicBezTo>
                    <a:pt x="49" y="33"/>
                    <a:pt x="50" y="33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2" y="34"/>
                    <a:pt x="52" y="34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6" y="32"/>
                    <a:pt x="58" y="30"/>
                    <a:pt x="61" y="30"/>
                  </a:cubicBezTo>
                  <a:cubicBezTo>
                    <a:pt x="63" y="30"/>
                    <a:pt x="65" y="30"/>
                    <a:pt x="66" y="29"/>
                  </a:cubicBezTo>
                  <a:cubicBezTo>
                    <a:pt x="66" y="29"/>
                    <a:pt x="66" y="29"/>
                    <a:pt x="67" y="28"/>
                  </a:cubicBezTo>
                  <a:cubicBezTo>
                    <a:pt x="67" y="28"/>
                    <a:pt x="67" y="28"/>
                    <a:pt x="68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7"/>
                    <a:pt x="68" y="27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70" y="25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4"/>
                    <a:pt x="70" y="22"/>
                    <a:pt x="71" y="21"/>
                  </a:cubicBezTo>
                  <a:cubicBezTo>
                    <a:pt x="71" y="21"/>
                    <a:pt x="71" y="20"/>
                    <a:pt x="71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6"/>
                    <a:pt x="73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6"/>
                    <a:pt x="76" y="16"/>
                    <a:pt x="76" y="16"/>
                  </a:cubicBezTo>
                  <a:cubicBezTo>
                    <a:pt x="77" y="16"/>
                    <a:pt x="77" y="16"/>
                    <a:pt x="77" y="15"/>
                  </a:cubicBezTo>
                  <a:cubicBezTo>
                    <a:pt x="77" y="14"/>
                    <a:pt x="77" y="14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8" y="13"/>
                    <a:pt x="78" y="12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1"/>
                    <a:pt x="78" y="11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4" y="5"/>
                    <a:pt x="73" y="5"/>
                    <a:pt x="72" y="5"/>
                  </a:cubicBezTo>
                  <a:cubicBezTo>
                    <a:pt x="70" y="5"/>
                    <a:pt x="68" y="4"/>
                    <a:pt x="66" y="3"/>
                  </a:cubicBezTo>
                  <a:cubicBezTo>
                    <a:pt x="65" y="1"/>
                    <a:pt x="61" y="0"/>
                    <a:pt x="59" y="0"/>
                  </a:cubicBezTo>
                  <a:cubicBezTo>
                    <a:pt x="58" y="1"/>
                    <a:pt x="58" y="3"/>
                    <a:pt x="57" y="4"/>
                  </a:cubicBezTo>
                  <a:cubicBezTo>
                    <a:pt x="56" y="6"/>
                    <a:pt x="54" y="6"/>
                    <a:pt x="51" y="6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3" y="8"/>
                    <a:pt x="42" y="8"/>
                    <a:pt x="41" y="9"/>
                  </a:cubicBezTo>
                  <a:cubicBezTo>
                    <a:pt x="41" y="10"/>
                    <a:pt x="40" y="10"/>
                    <a:pt x="39" y="11"/>
                  </a:cubicBezTo>
                  <a:cubicBezTo>
                    <a:pt x="39" y="11"/>
                    <a:pt x="38" y="11"/>
                    <a:pt x="38" y="11"/>
                  </a:cubicBezTo>
                  <a:cubicBezTo>
                    <a:pt x="37" y="12"/>
                    <a:pt x="36" y="12"/>
                    <a:pt x="37" y="14"/>
                  </a:cubicBezTo>
                  <a:cubicBezTo>
                    <a:pt x="37" y="15"/>
                    <a:pt x="37" y="16"/>
                    <a:pt x="37" y="17"/>
                  </a:cubicBezTo>
                  <a:cubicBezTo>
                    <a:pt x="37" y="18"/>
                    <a:pt x="37" y="19"/>
                    <a:pt x="37" y="20"/>
                  </a:cubicBezTo>
                  <a:cubicBezTo>
                    <a:pt x="36" y="21"/>
                    <a:pt x="35" y="21"/>
                    <a:pt x="34" y="21"/>
                  </a:cubicBezTo>
                  <a:cubicBezTo>
                    <a:pt x="32" y="21"/>
                    <a:pt x="31" y="20"/>
                    <a:pt x="30" y="20"/>
                  </a:cubicBezTo>
                  <a:cubicBezTo>
                    <a:pt x="30" y="20"/>
                    <a:pt x="29" y="20"/>
                    <a:pt x="28" y="20"/>
                  </a:cubicBezTo>
                  <a:cubicBezTo>
                    <a:pt x="25" y="20"/>
                    <a:pt x="21" y="21"/>
                    <a:pt x="20" y="22"/>
                  </a:cubicBezTo>
                  <a:cubicBezTo>
                    <a:pt x="18" y="24"/>
                    <a:pt x="14" y="24"/>
                    <a:pt x="11" y="23"/>
                  </a:cubicBezTo>
                  <a:cubicBezTo>
                    <a:pt x="11" y="22"/>
                    <a:pt x="10" y="22"/>
                    <a:pt x="9" y="22"/>
                  </a:cubicBezTo>
                  <a:cubicBezTo>
                    <a:pt x="8" y="22"/>
                    <a:pt x="7" y="23"/>
                    <a:pt x="7" y="23"/>
                  </a:cubicBezTo>
                  <a:cubicBezTo>
                    <a:pt x="6" y="24"/>
                    <a:pt x="5" y="25"/>
                    <a:pt x="5" y="25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1" y="23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86" name="Freeform 1194"/>
            <p:cNvSpPr>
              <a:spLocks/>
            </p:cNvSpPr>
            <p:nvPr/>
          </p:nvSpPr>
          <p:spPr bwMode="auto">
            <a:xfrm>
              <a:off x="2718" y="3244"/>
              <a:ext cx="66" cy="36"/>
            </a:xfrm>
            <a:custGeom>
              <a:avLst/>
              <a:gdLst>
                <a:gd name="T0" fmla="*/ 37 w 69"/>
                <a:gd name="T1" fmla="*/ 32 h 37"/>
                <a:gd name="T2" fmla="*/ 38 w 69"/>
                <a:gd name="T3" fmla="*/ 32 h 37"/>
                <a:gd name="T4" fmla="*/ 43 w 69"/>
                <a:gd name="T5" fmla="*/ 34 h 37"/>
                <a:gd name="T6" fmla="*/ 45 w 69"/>
                <a:gd name="T7" fmla="*/ 34 h 37"/>
                <a:gd name="T8" fmla="*/ 45 w 69"/>
                <a:gd name="T9" fmla="*/ 34 h 37"/>
                <a:gd name="T10" fmla="*/ 50 w 69"/>
                <a:gd name="T11" fmla="*/ 30 h 37"/>
                <a:gd name="T12" fmla="*/ 55 w 69"/>
                <a:gd name="T13" fmla="*/ 22 h 37"/>
                <a:gd name="T14" fmla="*/ 61 w 69"/>
                <a:gd name="T15" fmla="*/ 12 h 37"/>
                <a:gd name="T16" fmla="*/ 68 w 69"/>
                <a:gd name="T17" fmla="*/ 8 h 37"/>
                <a:gd name="T18" fmla="*/ 68 w 69"/>
                <a:gd name="T19" fmla="*/ 8 h 37"/>
                <a:gd name="T20" fmla="*/ 67 w 69"/>
                <a:gd name="T21" fmla="*/ 7 h 37"/>
                <a:gd name="T22" fmla="*/ 65 w 69"/>
                <a:gd name="T23" fmla="*/ 6 h 37"/>
                <a:gd name="T24" fmla="*/ 63 w 69"/>
                <a:gd name="T25" fmla="*/ 5 h 37"/>
                <a:gd name="T26" fmla="*/ 62 w 69"/>
                <a:gd name="T27" fmla="*/ 5 h 37"/>
                <a:gd name="T28" fmla="*/ 60 w 69"/>
                <a:gd name="T29" fmla="*/ 4 h 37"/>
                <a:gd name="T30" fmla="*/ 59 w 69"/>
                <a:gd name="T31" fmla="*/ 4 h 37"/>
                <a:gd name="T32" fmla="*/ 59 w 69"/>
                <a:gd name="T33" fmla="*/ 4 h 37"/>
                <a:gd name="T34" fmla="*/ 58 w 69"/>
                <a:gd name="T35" fmla="*/ 3 h 37"/>
                <a:gd name="T36" fmla="*/ 58 w 69"/>
                <a:gd name="T37" fmla="*/ 3 h 37"/>
                <a:gd name="T38" fmla="*/ 50 w 69"/>
                <a:gd name="T39" fmla="*/ 1 h 37"/>
                <a:gd name="T40" fmla="*/ 46 w 69"/>
                <a:gd name="T41" fmla="*/ 3 h 37"/>
                <a:gd name="T42" fmla="*/ 28 w 69"/>
                <a:gd name="T43" fmla="*/ 9 h 37"/>
                <a:gd name="T44" fmla="*/ 19 w 69"/>
                <a:gd name="T45" fmla="*/ 13 h 37"/>
                <a:gd name="T46" fmla="*/ 18 w 69"/>
                <a:gd name="T47" fmla="*/ 13 h 37"/>
                <a:gd name="T48" fmla="*/ 17 w 69"/>
                <a:gd name="T49" fmla="*/ 12 h 37"/>
                <a:gd name="T50" fmla="*/ 15 w 69"/>
                <a:gd name="T51" fmla="*/ 12 h 37"/>
                <a:gd name="T52" fmla="*/ 14 w 69"/>
                <a:gd name="T53" fmla="*/ 12 h 37"/>
                <a:gd name="T54" fmla="*/ 12 w 69"/>
                <a:gd name="T55" fmla="*/ 12 h 37"/>
                <a:gd name="T56" fmla="*/ 11 w 69"/>
                <a:gd name="T57" fmla="*/ 11 h 37"/>
                <a:gd name="T58" fmla="*/ 10 w 69"/>
                <a:gd name="T59" fmla="*/ 10 h 37"/>
                <a:gd name="T60" fmla="*/ 10 w 69"/>
                <a:gd name="T61" fmla="*/ 12 h 37"/>
                <a:gd name="T62" fmla="*/ 8 w 69"/>
                <a:gd name="T63" fmla="*/ 14 h 37"/>
                <a:gd name="T64" fmla="*/ 7 w 69"/>
                <a:gd name="T65" fmla="*/ 15 h 37"/>
                <a:gd name="T66" fmla="*/ 3 w 69"/>
                <a:gd name="T67" fmla="*/ 18 h 37"/>
                <a:gd name="T68" fmla="*/ 0 w 69"/>
                <a:gd name="T69" fmla="*/ 24 h 37"/>
                <a:gd name="T70" fmla="*/ 0 w 69"/>
                <a:gd name="T71" fmla="*/ 24 h 37"/>
                <a:gd name="T72" fmla="*/ 1 w 69"/>
                <a:gd name="T73" fmla="*/ 25 h 37"/>
                <a:gd name="T74" fmla="*/ 2 w 69"/>
                <a:gd name="T75" fmla="*/ 26 h 37"/>
                <a:gd name="T76" fmla="*/ 3 w 69"/>
                <a:gd name="T77" fmla="*/ 28 h 37"/>
                <a:gd name="T78" fmla="*/ 3 w 69"/>
                <a:gd name="T79" fmla="*/ 28 h 37"/>
                <a:gd name="T80" fmla="*/ 4 w 69"/>
                <a:gd name="T81" fmla="*/ 29 h 37"/>
                <a:gd name="T82" fmla="*/ 5 w 69"/>
                <a:gd name="T83" fmla="*/ 30 h 37"/>
                <a:gd name="T84" fmla="*/ 7 w 69"/>
                <a:gd name="T85" fmla="*/ 31 h 37"/>
                <a:gd name="T86" fmla="*/ 8 w 69"/>
                <a:gd name="T87" fmla="*/ 32 h 37"/>
                <a:gd name="T88" fmla="*/ 9 w 69"/>
                <a:gd name="T89" fmla="*/ 33 h 37"/>
                <a:gd name="T90" fmla="*/ 11 w 69"/>
                <a:gd name="T91" fmla="*/ 34 h 37"/>
                <a:gd name="T92" fmla="*/ 12 w 69"/>
                <a:gd name="T93" fmla="*/ 35 h 37"/>
                <a:gd name="T94" fmla="*/ 21 w 69"/>
                <a:gd name="T9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37">
                  <a:moveTo>
                    <a:pt x="25" y="36"/>
                  </a:moveTo>
                  <a:cubicBezTo>
                    <a:pt x="30" y="34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41" y="33"/>
                    <a:pt x="42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3"/>
                    <a:pt x="46" y="33"/>
                  </a:cubicBezTo>
                  <a:cubicBezTo>
                    <a:pt x="47" y="32"/>
                    <a:pt x="49" y="32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2" y="28"/>
                    <a:pt x="54" y="25"/>
                    <a:pt x="55" y="22"/>
                  </a:cubicBezTo>
                  <a:cubicBezTo>
                    <a:pt x="56" y="21"/>
                    <a:pt x="56" y="20"/>
                    <a:pt x="57" y="19"/>
                  </a:cubicBezTo>
                  <a:cubicBezTo>
                    <a:pt x="59" y="15"/>
                    <a:pt x="60" y="13"/>
                    <a:pt x="61" y="12"/>
                  </a:cubicBezTo>
                  <a:cubicBezTo>
                    <a:pt x="62" y="12"/>
                    <a:pt x="63" y="12"/>
                    <a:pt x="64" y="11"/>
                  </a:cubicBezTo>
                  <a:cubicBezTo>
                    <a:pt x="65" y="10"/>
                    <a:pt x="67" y="9"/>
                    <a:pt x="6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6"/>
                    <a:pt x="66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6"/>
                    <a:pt x="64" y="6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1" y="5"/>
                    <a:pt x="61" y="5"/>
                  </a:cubicBezTo>
                  <a:cubicBezTo>
                    <a:pt x="61" y="5"/>
                    <a:pt x="61" y="5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8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2"/>
                    <a:pt x="52" y="1"/>
                    <a:pt x="50" y="1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8" y="1"/>
                    <a:pt x="47" y="2"/>
                    <a:pt x="46" y="3"/>
                  </a:cubicBezTo>
                  <a:cubicBezTo>
                    <a:pt x="42" y="5"/>
                    <a:pt x="40" y="7"/>
                    <a:pt x="38" y="7"/>
                  </a:cubicBezTo>
                  <a:cubicBezTo>
                    <a:pt x="36" y="7"/>
                    <a:pt x="30" y="8"/>
                    <a:pt x="28" y="9"/>
                  </a:cubicBezTo>
                  <a:cubicBezTo>
                    <a:pt x="28" y="11"/>
                    <a:pt x="25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3" y="21"/>
                    <a:pt x="3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2" y="26"/>
                    <a:pt x="2" y="26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2" y="27"/>
                    <a:pt x="2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1"/>
                    <a:pt x="8" y="32"/>
                  </a:cubicBezTo>
                  <a:cubicBezTo>
                    <a:pt x="8" y="32"/>
                    <a:pt x="8" y="32"/>
                    <a:pt x="9" y="32"/>
                  </a:cubicBezTo>
                  <a:cubicBezTo>
                    <a:pt x="9" y="32"/>
                    <a:pt x="9" y="32"/>
                    <a:pt x="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5"/>
                    <a:pt x="12" y="35"/>
                  </a:cubicBezTo>
                  <a:cubicBezTo>
                    <a:pt x="13" y="36"/>
                    <a:pt x="15" y="37"/>
                    <a:pt x="18" y="37"/>
                  </a:cubicBezTo>
                  <a:cubicBezTo>
                    <a:pt x="19" y="37"/>
                    <a:pt x="20" y="37"/>
                    <a:pt x="21" y="37"/>
                  </a:cubicBezTo>
                  <a:cubicBezTo>
                    <a:pt x="22" y="37"/>
                    <a:pt x="23" y="36"/>
                    <a:pt x="2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87" name="Freeform 1195"/>
            <p:cNvSpPr>
              <a:spLocks/>
            </p:cNvSpPr>
            <p:nvPr/>
          </p:nvSpPr>
          <p:spPr bwMode="auto">
            <a:xfrm>
              <a:off x="2679" y="3211"/>
              <a:ext cx="62" cy="30"/>
            </a:xfrm>
            <a:custGeom>
              <a:avLst/>
              <a:gdLst>
                <a:gd name="T0" fmla="*/ 18 w 65"/>
                <a:gd name="T1" fmla="*/ 31 h 31"/>
                <a:gd name="T2" fmla="*/ 21 w 65"/>
                <a:gd name="T3" fmla="*/ 31 h 31"/>
                <a:gd name="T4" fmla="*/ 24 w 65"/>
                <a:gd name="T5" fmla="*/ 31 h 31"/>
                <a:gd name="T6" fmla="*/ 25 w 65"/>
                <a:gd name="T7" fmla="*/ 27 h 31"/>
                <a:gd name="T8" fmla="*/ 26 w 65"/>
                <a:gd name="T9" fmla="*/ 25 h 31"/>
                <a:gd name="T10" fmla="*/ 27 w 65"/>
                <a:gd name="T11" fmla="*/ 25 h 31"/>
                <a:gd name="T12" fmla="*/ 39 w 65"/>
                <a:gd name="T13" fmla="*/ 29 h 31"/>
                <a:gd name="T14" fmla="*/ 42 w 65"/>
                <a:gd name="T15" fmla="*/ 30 h 31"/>
                <a:gd name="T16" fmla="*/ 45 w 65"/>
                <a:gd name="T17" fmla="*/ 30 h 31"/>
                <a:gd name="T18" fmla="*/ 47 w 65"/>
                <a:gd name="T19" fmla="*/ 29 h 31"/>
                <a:gd name="T20" fmla="*/ 48 w 65"/>
                <a:gd name="T21" fmla="*/ 29 h 31"/>
                <a:gd name="T22" fmla="*/ 48 w 65"/>
                <a:gd name="T23" fmla="*/ 29 h 31"/>
                <a:gd name="T24" fmla="*/ 49 w 65"/>
                <a:gd name="T25" fmla="*/ 28 h 31"/>
                <a:gd name="T26" fmla="*/ 50 w 65"/>
                <a:gd name="T27" fmla="*/ 28 h 31"/>
                <a:gd name="T28" fmla="*/ 50 w 65"/>
                <a:gd name="T29" fmla="*/ 28 h 31"/>
                <a:gd name="T30" fmla="*/ 59 w 65"/>
                <a:gd name="T31" fmla="*/ 24 h 31"/>
                <a:gd name="T32" fmla="*/ 61 w 65"/>
                <a:gd name="T33" fmla="*/ 21 h 31"/>
                <a:gd name="T34" fmla="*/ 62 w 65"/>
                <a:gd name="T35" fmla="*/ 21 h 31"/>
                <a:gd name="T36" fmla="*/ 64 w 65"/>
                <a:gd name="T37" fmla="*/ 19 h 31"/>
                <a:gd name="T38" fmla="*/ 65 w 65"/>
                <a:gd name="T39" fmla="*/ 19 h 31"/>
                <a:gd name="T40" fmla="*/ 64 w 65"/>
                <a:gd name="T41" fmla="*/ 18 h 31"/>
                <a:gd name="T42" fmla="*/ 63 w 65"/>
                <a:gd name="T43" fmla="*/ 16 h 31"/>
                <a:gd name="T44" fmla="*/ 61 w 65"/>
                <a:gd name="T45" fmla="*/ 15 h 31"/>
                <a:gd name="T46" fmla="*/ 60 w 65"/>
                <a:gd name="T47" fmla="*/ 15 h 31"/>
                <a:gd name="T48" fmla="*/ 54 w 65"/>
                <a:gd name="T49" fmla="*/ 13 h 31"/>
                <a:gd name="T50" fmla="*/ 54 w 65"/>
                <a:gd name="T51" fmla="*/ 12 h 31"/>
                <a:gd name="T52" fmla="*/ 53 w 65"/>
                <a:gd name="T53" fmla="*/ 10 h 31"/>
                <a:gd name="T54" fmla="*/ 51 w 65"/>
                <a:gd name="T55" fmla="*/ 10 h 31"/>
                <a:gd name="T56" fmla="*/ 49 w 65"/>
                <a:gd name="T57" fmla="*/ 10 h 31"/>
                <a:gd name="T58" fmla="*/ 49 w 65"/>
                <a:gd name="T59" fmla="*/ 10 h 31"/>
                <a:gd name="T60" fmla="*/ 45 w 65"/>
                <a:gd name="T61" fmla="*/ 12 h 31"/>
                <a:gd name="T62" fmla="*/ 45 w 65"/>
                <a:gd name="T63" fmla="*/ 12 h 31"/>
                <a:gd name="T64" fmla="*/ 42 w 65"/>
                <a:gd name="T65" fmla="*/ 11 h 31"/>
                <a:gd name="T66" fmla="*/ 39 w 65"/>
                <a:gd name="T67" fmla="*/ 7 h 31"/>
                <a:gd name="T68" fmla="*/ 33 w 65"/>
                <a:gd name="T69" fmla="*/ 3 h 31"/>
                <a:gd name="T70" fmla="*/ 31 w 65"/>
                <a:gd name="T71" fmla="*/ 2 h 31"/>
                <a:gd name="T72" fmla="*/ 30 w 65"/>
                <a:gd name="T73" fmla="*/ 2 h 31"/>
                <a:gd name="T74" fmla="*/ 28 w 65"/>
                <a:gd name="T75" fmla="*/ 0 h 31"/>
                <a:gd name="T76" fmla="*/ 28 w 65"/>
                <a:gd name="T77" fmla="*/ 0 h 31"/>
                <a:gd name="T78" fmla="*/ 27 w 65"/>
                <a:gd name="T79" fmla="*/ 0 h 31"/>
                <a:gd name="T80" fmla="*/ 27 w 65"/>
                <a:gd name="T81" fmla="*/ 1 h 31"/>
                <a:gd name="T82" fmla="*/ 27 w 65"/>
                <a:gd name="T83" fmla="*/ 1 h 31"/>
                <a:gd name="T84" fmla="*/ 25 w 65"/>
                <a:gd name="T85" fmla="*/ 1 h 31"/>
                <a:gd name="T86" fmla="*/ 23 w 65"/>
                <a:gd name="T87" fmla="*/ 1 h 31"/>
                <a:gd name="T88" fmla="*/ 22 w 65"/>
                <a:gd name="T89" fmla="*/ 0 h 31"/>
                <a:gd name="T90" fmla="*/ 17 w 65"/>
                <a:gd name="T91" fmla="*/ 2 h 31"/>
                <a:gd name="T92" fmla="*/ 13 w 65"/>
                <a:gd name="T93" fmla="*/ 5 h 31"/>
                <a:gd name="T94" fmla="*/ 0 w 65"/>
                <a:gd name="T95" fmla="*/ 10 h 31"/>
                <a:gd name="T96" fmla="*/ 0 w 65"/>
                <a:gd name="T97" fmla="*/ 10 h 31"/>
                <a:gd name="T98" fmla="*/ 1 w 65"/>
                <a:gd name="T99" fmla="*/ 11 h 31"/>
                <a:gd name="T100" fmla="*/ 2 w 65"/>
                <a:gd name="T101" fmla="*/ 13 h 31"/>
                <a:gd name="T102" fmla="*/ 3 w 65"/>
                <a:gd name="T103" fmla="*/ 17 h 31"/>
                <a:gd name="T104" fmla="*/ 5 w 65"/>
                <a:gd name="T105" fmla="*/ 22 h 31"/>
                <a:gd name="T106" fmla="*/ 7 w 65"/>
                <a:gd name="T107" fmla="*/ 23 h 31"/>
                <a:gd name="T108" fmla="*/ 17 w 65"/>
                <a:gd name="T109" fmla="*/ 31 h 31"/>
                <a:gd name="T110" fmla="*/ 17 w 65"/>
                <a:gd name="T111" fmla="*/ 31 h 31"/>
                <a:gd name="T112" fmla="*/ 18 w 65"/>
                <a:gd name="T1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" h="31">
                  <a:moveTo>
                    <a:pt x="18" y="31"/>
                  </a:moveTo>
                  <a:cubicBezTo>
                    <a:pt x="19" y="31"/>
                    <a:pt x="20" y="31"/>
                    <a:pt x="21" y="31"/>
                  </a:cubicBezTo>
                  <a:cubicBezTo>
                    <a:pt x="23" y="31"/>
                    <a:pt x="24" y="31"/>
                    <a:pt x="24" y="31"/>
                  </a:cubicBezTo>
                  <a:cubicBezTo>
                    <a:pt x="24" y="30"/>
                    <a:pt x="25" y="27"/>
                    <a:pt x="25" y="27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36" y="25"/>
                    <a:pt x="39" y="29"/>
                  </a:cubicBezTo>
                  <a:cubicBezTo>
                    <a:pt x="40" y="30"/>
                    <a:pt x="41" y="30"/>
                    <a:pt x="42" y="30"/>
                  </a:cubicBezTo>
                  <a:cubicBezTo>
                    <a:pt x="44" y="30"/>
                    <a:pt x="45" y="30"/>
                    <a:pt x="45" y="30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9" y="28"/>
                  </a:cubicBezTo>
                  <a:cubicBezTo>
                    <a:pt x="49" y="28"/>
                    <a:pt x="49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3" y="28"/>
                    <a:pt x="57" y="27"/>
                    <a:pt x="59" y="24"/>
                  </a:cubicBezTo>
                  <a:cubicBezTo>
                    <a:pt x="60" y="23"/>
                    <a:pt x="60" y="22"/>
                    <a:pt x="61" y="21"/>
                  </a:cubicBezTo>
                  <a:cubicBezTo>
                    <a:pt x="61" y="21"/>
                    <a:pt x="62" y="21"/>
                    <a:pt x="62" y="21"/>
                  </a:cubicBezTo>
                  <a:cubicBezTo>
                    <a:pt x="63" y="20"/>
                    <a:pt x="63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7"/>
                    <a:pt x="63" y="16"/>
                    <a:pt x="63" y="16"/>
                  </a:cubicBezTo>
                  <a:cubicBezTo>
                    <a:pt x="62" y="15"/>
                    <a:pt x="61" y="15"/>
                    <a:pt x="6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7" y="15"/>
                    <a:pt x="55" y="15"/>
                    <a:pt x="54" y="13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3" y="10"/>
                    <a:pt x="52" y="10"/>
                    <a:pt x="51" y="10"/>
                  </a:cubicBezTo>
                  <a:cubicBezTo>
                    <a:pt x="51" y="10"/>
                    <a:pt x="50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11"/>
                    <a:pt x="47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3" y="11"/>
                    <a:pt x="42" y="11"/>
                  </a:cubicBezTo>
                  <a:cubicBezTo>
                    <a:pt x="40" y="10"/>
                    <a:pt x="39" y="8"/>
                    <a:pt x="39" y="7"/>
                  </a:cubicBezTo>
                  <a:cubicBezTo>
                    <a:pt x="39" y="6"/>
                    <a:pt x="37" y="5"/>
                    <a:pt x="33" y="3"/>
                  </a:cubicBezTo>
                  <a:cubicBezTo>
                    <a:pt x="32" y="3"/>
                    <a:pt x="31" y="3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21" y="1"/>
                    <a:pt x="19" y="2"/>
                    <a:pt x="17" y="2"/>
                  </a:cubicBezTo>
                  <a:cubicBezTo>
                    <a:pt x="16" y="3"/>
                    <a:pt x="14" y="4"/>
                    <a:pt x="13" y="5"/>
                  </a:cubicBezTo>
                  <a:cubicBezTo>
                    <a:pt x="9" y="7"/>
                    <a:pt x="4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3" y="14"/>
                    <a:pt x="3" y="15"/>
                    <a:pt x="3" y="17"/>
                  </a:cubicBezTo>
                  <a:cubicBezTo>
                    <a:pt x="4" y="18"/>
                    <a:pt x="4" y="21"/>
                    <a:pt x="5" y="22"/>
                  </a:cubicBezTo>
                  <a:cubicBezTo>
                    <a:pt x="6" y="22"/>
                    <a:pt x="6" y="22"/>
                    <a:pt x="7" y="23"/>
                  </a:cubicBezTo>
                  <a:cubicBezTo>
                    <a:pt x="13" y="27"/>
                    <a:pt x="17" y="29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88" name="Freeform 1196"/>
            <p:cNvSpPr>
              <a:spLocks/>
            </p:cNvSpPr>
            <p:nvPr/>
          </p:nvSpPr>
          <p:spPr bwMode="auto">
            <a:xfrm>
              <a:off x="2726" y="3233"/>
              <a:ext cx="55" cy="20"/>
            </a:xfrm>
            <a:custGeom>
              <a:avLst/>
              <a:gdLst>
                <a:gd name="T0" fmla="*/ 18 w 57"/>
                <a:gd name="T1" fmla="*/ 0 h 21"/>
                <a:gd name="T2" fmla="*/ 17 w 57"/>
                <a:gd name="T3" fmla="*/ 0 h 21"/>
                <a:gd name="T4" fmla="*/ 16 w 57"/>
                <a:gd name="T5" fmla="*/ 1 h 21"/>
                <a:gd name="T6" fmla="*/ 16 w 57"/>
                <a:gd name="T7" fmla="*/ 2 h 21"/>
                <a:gd name="T8" fmla="*/ 15 w 57"/>
                <a:gd name="T9" fmla="*/ 2 h 21"/>
                <a:gd name="T10" fmla="*/ 14 w 57"/>
                <a:gd name="T11" fmla="*/ 3 h 21"/>
                <a:gd name="T12" fmla="*/ 14 w 57"/>
                <a:gd name="T13" fmla="*/ 4 h 21"/>
                <a:gd name="T14" fmla="*/ 2 w 57"/>
                <a:gd name="T15" fmla="*/ 10 h 21"/>
                <a:gd name="T16" fmla="*/ 1 w 57"/>
                <a:gd name="T17" fmla="*/ 10 h 21"/>
                <a:gd name="T18" fmla="*/ 1 w 57"/>
                <a:gd name="T19" fmla="*/ 10 h 21"/>
                <a:gd name="T20" fmla="*/ 1 w 57"/>
                <a:gd name="T21" fmla="*/ 10 h 21"/>
                <a:gd name="T22" fmla="*/ 1 w 57"/>
                <a:gd name="T23" fmla="*/ 10 h 21"/>
                <a:gd name="T24" fmla="*/ 1 w 57"/>
                <a:gd name="T25" fmla="*/ 11 h 21"/>
                <a:gd name="T26" fmla="*/ 1 w 57"/>
                <a:gd name="T27" fmla="*/ 11 h 21"/>
                <a:gd name="T28" fmla="*/ 0 w 57"/>
                <a:gd name="T29" fmla="*/ 11 h 21"/>
                <a:gd name="T30" fmla="*/ 0 w 57"/>
                <a:gd name="T31" fmla="*/ 12 h 21"/>
                <a:gd name="T32" fmla="*/ 1 w 57"/>
                <a:gd name="T33" fmla="*/ 13 h 21"/>
                <a:gd name="T34" fmla="*/ 1 w 57"/>
                <a:gd name="T35" fmla="*/ 14 h 21"/>
                <a:gd name="T36" fmla="*/ 2 w 57"/>
                <a:gd name="T37" fmla="*/ 15 h 21"/>
                <a:gd name="T38" fmla="*/ 2 w 57"/>
                <a:gd name="T39" fmla="*/ 15 h 21"/>
                <a:gd name="T40" fmla="*/ 3 w 57"/>
                <a:gd name="T41" fmla="*/ 18 h 21"/>
                <a:gd name="T42" fmla="*/ 3 w 57"/>
                <a:gd name="T43" fmla="*/ 18 h 21"/>
                <a:gd name="T44" fmla="*/ 4 w 57"/>
                <a:gd name="T45" fmla="*/ 18 h 21"/>
                <a:gd name="T46" fmla="*/ 4 w 57"/>
                <a:gd name="T47" fmla="*/ 19 h 21"/>
                <a:gd name="T48" fmla="*/ 9 w 57"/>
                <a:gd name="T49" fmla="*/ 21 h 21"/>
                <a:gd name="T50" fmla="*/ 12 w 57"/>
                <a:gd name="T51" fmla="*/ 21 h 21"/>
                <a:gd name="T52" fmla="*/ 16 w 57"/>
                <a:gd name="T53" fmla="*/ 20 h 21"/>
                <a:gd name="T54" fmla="*/ 30 w 57"/>
                <a:gd name="T55" fmla="*/ 15 h 21"/>
                <a:gd name="T56" fmla="*/ 35 w 57"/>
                <a:gd name="T57" fmla="*/ 11 h 21"/>
                <a:gd name="T58" fmla="*/ 41 w 57"/>
                <a:gd name="T59" fmla="*/ 8 h 21"/>
                <a:gd name="T60" fmla="*/ 41 w 57"/>
                <a:gd name="T61" fmla="*/ 8 h 21"/>
                <a:gd name="T62" fmla="*/ 43 w 57"/>
                <a:gd name="T63" fmla="*/ 9 h 21"/>
                <a:gd name="T64" fmla="*/ 53 w 57"/>
                <a:gd name="T65" fmla="*/ 12 h 21"/>
                <a:gd name="T66" fmla="*/ 53 w 57"/>
                <a:gd name="T67" fmla="*/ 12 h 21"/>
                <a:gd name="T68" fmla="*/ 53 w 57"/>
                <a:gd name="T69" fmla="*/ 12 h 21"/>
                <a:gd name="T70" fmla="*/ 54 w 57"/>
                <a:gd name="T71" fmla="*/ 13 h 21"/>
                <a:gd name="T72" fmla="*/ 54 w 57"/>
                <a:gd name="T73" fmla="*/ 12 h 21"/>
                <a:gd name="T74" fmla="*/ 54 w 57"/>
                <a:gd name="T75" fmla="*/ 11 h 21"/>
                <a:gd name="T76" fmla="*/ 54 w 57"/>
                <a:gd name="T77" fmla="*/ 10 h 21"/>
                <a:gd name="T78" fmla="*/ 55 w 57"/>
                <a:gd name="T79" fmla="*/ 9 h 21"/>
                <a:gd name="T80" fmla="*/ 55 w 57"/>
                <a:gd name="T81" fmla="*/ 9 h 21"/>
                <a:gd name="T82" fmla="*/ 56 w 57"/>
                <a:gd name="T83" fmla="*/ 7 h 21"/>
                <a:gd name="T84" fmla="*/ 56 w 57"/>
                <a:gd name="T85" fmla="*/ 6 h 21"/>
                <a:gd name="T86" fmla="*/ 57 w 57"/>
                <a:gd name="T87" fmla="*/ 5 h 21"/>
                <a:gd name="T88" fmla="*/ 57 w 57"/>
                <a:gd name="T89" fmla="*/ 5 h 21"/>
                <a:gd name="T90" fmla="*/ 57 w 57"/>
                <a:gd name="T91" fmla="*/ 5 h 21"/>
                <a:gd name="T92" fmla="*/ 56 w 57"/>
                <a:gd name="T93" fmla="*/ 5 h 21"/>
                <a:gd name="T94" fmla="*/ 55 w 57"/>
                <a:gd name="T95" fmla="*/ 4 h 21"/>
                <a:gd name="T96" fmla="*/ 54 w 57"/>
                <a:gd name="T97" fmla="*/ 4 h 21"/>
                <a:gd name="T98" fmla="*/ 54 w 57"/>
                <a:gd name="T99" fmla="*/ 4 h 21"/>
                <a:gd name="T100" fmla="*/ 54 w 57"/>
                <a:gd name="T101" fmla="*/ 4 h 21"/>
                <a:gd name="T102" fmla="*/ 53 w 57"/>
                <a:gd name="T103" fmla="*/ 4 h 21"/>
                <a:gd name="T104" fmla="*/ 53 w 57"/>
                <a:gd name="T105" fmla="*/ 3 h 21"/>
                <a:gd name="T106" fmla="*/ 45 w 57"/>
                <a:gd name="T107" fmla="*/ 2 h 21"/>
                <a:gd name="T108" fmla="*/ 40 w 57"/>
                <a:gd name="T109" fmla="*/ 1 h 21"/>
                <a:gd name="T110" fmla="*/ 37 w 57"/>
                <a:gd name="T111" fmla="*/ 1 h 21"/>
                <a:gd name="T112" fmla="*/ 33 w 57"/>
                <a:gd name="T113" fmla="*/ 1 h 21"/>
                <a:gd name="T114" fmla="*/ 26 w 57"/>
                <a:gd name="T115" fmla="*/ 0 h 21"/>
                <a:gd name="T116" fmla="*/ 25 w 57"/>
                <a:gd name="T117" fmla="*/ 0 h 21"/>
                <a:gd name="T118" fmla="*/ 19 w 57"/>
                <a:gd name="T119" fmla="*/ 0 h 21"/>
                <a:gd name="T120" fmla="*/ 18 w 57"/>
                <a:gd name="T121" fmla="*/ 0 h 21"/>
                <a:gd name="T122" fmla="*/ 18 w 57"/>
                <a:gd name="T12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" h="21">
                  <a:moveTo>
                    <a:pt x="18" y="0"/>
                  </a:moveTo>
                  <a:cubicBezTo>
                    <a:pt x="18" y="0"/>
                    <a:pt x="17" y="0"/>
                    <a:pt x="17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4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0" y="9"/>
                    <a:pt x="5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9" y="21"/>
                  </a:cubicBezTo>
                  <a:cubicBezTo>
                    <a:pt x="10" y="21"/>
                    <a:pt x="11" y="21"/>
                    <a:pt x="12" y="21"/>
                  </a:cubicBezTo>
                  <a:cubicBezTo>
                    <a:pt x="14" y="21"/>
                    <a:pt x="16" y="20"/>
                    <a:pt x="16" y="20"/>
                  </a:cubicBezTo>
                  <a:cubicBezTo>
                    <a:pt x="17" y="15"/>
                    <a:pt x="30" y="15"/>
                    <a:pt x="30" y="15"/>
                  </a:cubicBezTo>
                  <a:cubicBezTo>
                    <a:pt x="31" y="15"/>
                    <a:pt x="34" y="13"/>
                    <a:pt x="35" y="11"/>
                  </a:cubicBezTo>
                  <a:cubicBezTo>
                    <a:pt x="38" y="9"/>
                    <a:pt x="39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8"/>
                    <a:pt x="42" y="8"/>
                    <a:pt x="43" y="9"/>
                  </a:cubicBezTo>
                  <a:cubicBezTo>
                    <a:pt x="47" y="9"/>
                    <a:pt x="51" y="10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1"/>
                    <a:pt x="54" y="10"/>
                    <a:pt x="54" y="10"/>
                  </a:cubicBezTo>
                  <a:cubicBezTo>
                    <a:pt x="55" y="10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8"/>
                    <a:pt x="56" y="7"/>
                    <a:pt x="56" y="7"/>
                  </a:cubicBezTo>
                  <a:cubicBezTo>
                    <a:pt x="56" y="7"/>
                    <a:pt x="56" y="7"/>
                    <a:pt x="56" y="6"/>
                  </a:cubicBezTo>
                  <a:cubicBezTo>
                    <a:pt x="57" y="6"/>
                    <a:pt x="57" y="6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6" y="5"/>
                    <a:pt x="56" y="5"/>
                  </a:cubicBezTo>
                  <a:cubicBezTo>
                    <a:pt x="56" y="5"/>
                    <a:pt x="55" y="4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3" y="4"/>
                  </a:cubicBezTo>
                  <a:cubicBezTo>
                    <a:pt x="53" y="4"/>
                    <a:pt x="53" y="3"/>
                    <a:pt x="53" y="3"/>
                  </a:cubicBezTo>
                  <a:cubicBezTo>
                    <a:pt x="52" y="3"/>
                    <a:pt x="48" y="1"/>
                    <a:pt x="45" y="2"/>
                  </a:cubicBezTo>
                  <a:cubicBezTo>
                    <a:pt x="43" y="2"/>
                    <a:pt x="41" y="1"/>
                    <a:pt x="40" y="1"/>
                  </a:cubicBezTo>
                  <a:cubicBezTo>
                    <a:pt x="39" y="1"/>
                    <a:pt x="38" y="0"/>
                    <a:pt x="37" y="1"/>
                  </a:cubicBezTo>
                  <a:cubicBezTo>
                    <a:pt x="36" y="1"/>
                    <a:pt x="35" y="1"/>
                    <a:pt x="33" y="1"/>
                  </a:cubicBezTo>
                  <a:cubicBezTo>
                    <a:pt x="31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3" y="1"/>
                    <a:pt x="21" y="1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89" name="Freeform 1197"/>
            <p:cNvSpPr>
              <a:spLocks/>
            </p:cNvSpPr>
            <p:nvPr/>
          </p:nvSpPr>
          <p:spPr bwMode="auto">
            <a:xfrm>
              <a:off x="2442" y="3334"/>
              <a:ext cx="31" cy="62"/>
            </a:xfrm>
            <a:custGeom>
              <a:avLst/>
              <a:gdLst>
                <a:gd name="T0" fmla="*/ 9 w 33"/>
                <a:gd name="T1" fmla="*/ 7 h 64"/>
                <a:gd name="T2" fmla="*/ 1 w 33"/>
                <a:gd name="T3" fmla="*/ 36 h 64"/>
                <a:gd name="T4" fmla="*/ 0 w 33"/>
                <a:gd name="T5" fmla="*/ 38 h 64"/>
                <a:gd name="T6" fmla="*/ 3 w 33"/>
                <a:gd name="T7" fmla="*/ 41 h 64"/>
                <a:gd name="T8" fmla="*/ 5 w 33"/>
                <a:gd name="T9" fmla="*/ 43 h 64"/>
                <a:gd name="T10" fmla="*/ 8 w 33"/>
                <a:gd name="T11" fmla="*/ 61 h 64"/>
                <a:gd name="T12" fmla="*/ 8 w 33"/>
                <a:gd name="T13" fmla="*/ 64 h 64"/>
                <a:gd name="T14" fmla="*/ 10 w 33"/>
                <a:gd name="T15" fmla="*/ 64 h 64"/>
                <a:gd name="T16" fmla="*/ 10 w 33"/>
                <a:gd name="T17" fmla="*/ 64 h 64"/>
                <a:gd name="T18" fmla="*/ 12 w 33"/>
                <a:gd name="T19" fmla="*/ 64 h 64"/>
                <a:gd name="T20" fmla="*/ 14 w 33"/>
                <a:gd name="T21" fmla="*/ 64 h 64"/>
                <a:gd name="T22" fmla="*/ 20 w 33"/>
                <a:gd name="T23" fmla="*/ 63 h 64"/>
                <a:gd name="T24" fmla="*/ 20 w 33"/>
                <a:gd name="T25" fmla="*/ 63 h 64"/>
                <a:gd name="T26" fmla="*/ 20 w 33"/>
                <a:gd name="T27" fmla="*/ 63 h 64"/>
                <a:gd name="T28" fmla="*/ 20 w 33"/>
                <a:gd name="T29" fmla="*/ 62 h 64"/>
                <a:gd name="T30" fmla="*/ 20 w 33"/>
                <a:gd name="T31" fmla="*/ 62 h 64"/>
                <a:gd name="T32" fmla="*/ 20 w 33"/>
                <a:gd name="T33" fmla="*/ 60 h 64"/>
                <a:gd name="T34" fmla="*/ 25 w 33"/>
                <a:gd name="T35" fmla="*/ 52 h 64"/>
                <a:gd name="T36" fmla="*/ 24 w 33"/>
                <a:gd name="T37" fmla="*/ 50 h 64"/>
                <a:gd name="T38" fmla="*/ 22 w 33"/>
                <a:gd name="T39" fmla="*/ 49 h 64"/>
                <a:gd name="T40" fmla="*/ 22 w 33"/>
                <a:gd name="T41" fmla="*/ 44 h 64"/>
                <a:gd name="T42" fmla="*/ 25 w 33"/>
                <a:gd name="T43" fmla="*/ 40 h 64"/>
                <a:gd name="T44" fmla="*/ 22 w 33"/>
                <a:gd name="T45" fmla="*/ 37 h 64"/>
                <a:gd name="T46" fmla="*/ 20 w 33"/>
                <a:gd name="T47" fmla="*/ 32 h 64"/>
                <a:gd name="T48" fmla="*/ 25 w 33"/>
                <a:gd name="T49" fmla="*/ 29 h 64"/>
                <a:gd name="T50" fmla="*/ 25 w 33"/>
                <a:gd name="T51" fmla="*/ 29 h 64"/>
                <a:gd name="T52" fmla="*/ 27 w 33"/>
                <a:gd name="T53" fmla="*/ 22 h 64"/>
                <a:gd name="T54" fmla="*/ 26 w 33"/>
                <a:gd name="T55" fmla="*/ 17 h 64"/>
                <a:gd name="T56" fmla="*/ 25 w 33"/>
                <a:gd name="T57" fmla="*/ 13 h 64"/>
                <a:gd name="T58" fmla="*/ 30 w 33"/>
                <a:gd name="T59" fmla="*/ 8 h 64"/>
                <a:gd name="T60" fmla="*/ 33 w 33"/>
                <a:gd name="T61" fmla="*/ 6 h 64"/>
                <a:gd name="T62" fmla="*/ 30 w 33"/>
                <a:gd name="T63" fmla="*/ 2 h 64"/>
                <a:gd name="T64" fmla="*/ 26 w 33"/>
                <a:gd name="T65" fmla="*/ 2 h 64"/>
                <a:gd name="T66" fmla="*/ 25 w 33"/>
                <a:gd name="T67" fmla="*/ 3 h 64"/>
                <a:gd name="T68" fmla="*/ 23 w 33"/>
                <a:gd name="T69" fmla="*/ 4 h 64"/>
                <a:gd name="T70" fmla="*/ 21 w 33"/>
                <a:gd name="T71" fmla="*/ 3 h 64"/>
                <a:gd name="T72" fmla="*/ 21 w 33"/>
                <a:gd name="T73" fmla="*/ 3 h 64"/>
                <a:gd name="T74" fmla="*/ 19 w 33"/>
                <a:gd name="T75" fmla="*/ 3 h 64"/>
                <a:gd name="T76" fmla="*/ 17 w 33"/>
                <a:gd name="T77" fmla="*/ 3 h 64"/>
                <a:gd name="T78" fmla="*/ 16 w 33"/>
                <a:gd name="T79" fmla="*/ 3 h 64"/>
                <a:gd name="T80" fmla="*/ 16 w 33"/>
                <a:gd name="T81" fmla="*/ 3 h 64"/>
                <a:gd name="T82" fmla="*/ 15 w 33"/>
                <a:gd name="T83" fmla="*/ 3 h 64"/>
                <a:gd name="T84" fmla="*/ 15 w 33"/>
                <a:gd name="T85" fmla="*/ 3 h 64"/>
                <a:gd name="T86" fmla="*/ 14 w 33"/>
                <a:gd name="T87" fmla="*/ 3 h 64"/>
                <a:gd name="T88" fmla="*/ 14 w 33"/>
                <a:gd name="T89" fmla="*/ 3 h 64"/>
                <a:gd name="T90" fmla="*/ 14 w 33"/>
                <a:gd name="T91" fmla="*/ 2 h 64"/>
                <a:gd name="T92" fmla="*/ 13 w 33"/>
                <a:gd name="T93" fmla="*/ 2 h 64"/>
                <a:gd name="T94" fmla="*/ 13 w 33"/>
                <a:gd name="T95" fmla="*/ 2 h 64"/>
                <a:gd name="T96" fmla="*/ 12 w 33"/>
                <a:gd name="T97" fmla="*/ 1 h 64"/>
                <a:gd name="T98" fmla="*/ 12 w 33"/>
                <a:gd name="T99" fmla="*/ 1 h 64"/>
                <a:gd name="T100" fmla="*/ 12 w 33"/>
                <a:gd name="T101" fmla="*/ 1 h 64"/>
                <a:gd name="T102" fmla="*/ 12 w 33"/>
                <a:gd name="T103" fmla="*/ 0 h 64"/>
                <a:gd name="T104" fmla="*/ 12 w 33"/>
                <a:gd name="T105" fmla="*/ 0 h 64"/>
                <a:gd name="T106" fmla="*/ 11 w 33"/>
                <a:gd name="T107" fmla="*/ 0 h 64"/>
                <a:gd name="T108" fmla="*/ 10 w 33"/>
                <a:gd name="T109" fmla="*/ 1 h 64"/>
                <a:gd name="T110" fmla="*/ 9 w 33"/>
                <a:gd name="T111" fmla="*/ 2 h 64"/>
                <a:gd name="T112" fmla="*/ 8 w 33"/>
                <a:gd name="T113" fmla="*/ 2 h 64"/>
                <a:gd name="T114" fmla="*/ 9 w 33"/>
                <a:gd name="T11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64">
                  <a:moveTo>
                    <a:pt x="9" y="7"/>
                  </a:moveTo>
                  <a:cubicBezTo>
                    <a:pt x="11" y="11"/>
                    <a:pt x="6" y="31"/>
                    <a:pt x="1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2" y="40"/>
                    <a:pt x="3" y="41"/>
                  </a:cubicBezTo>
                  <a:cubicBezTo>
                    <a:pt x="4" y="42"/>
                    <a:pt x="5" y="42"/>
                    <a:pt x="5" y="43"/>
                  </a:cubicBezTo>
                  <a:cubicBezTo>
                    <a:pt x="10" y="46"/>
                    <a:pt x="9" y="55"/>
                    <a:pt x="8" y="61"/>
                  </a:cubicBezTo>
                  <a:cubicBezTo>
                    <a:pt x="8" y="62"/>
                    <a:pt x="8" y="63"/>
                    <a:pt x="8" y="64"/>
                  </a:cubicBezTo>
                  <a:cubicBezTo>
                    <a:pt x="8" y="64"/>
                    <a:pt x="8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1" y="64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6" y="64"/>
                    <a:pt x="18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0"/>
                  </a:cubicBezTo>
                  <a:cubicBezTo>
                    <a:pt x="20" y="58"/>
                    <a:pt x="20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3" y="50"/>
                    <a:pt x="23" y="50"/>
                    <a:pt x="22" y="49"/>
                  </a:cubicBezTo>
                  <a:cubicBezTo>
                    <a:pt x="21" y="48"/>
                    <a:pt x="21" y="45"/>
                    <a:pt x="22" y="44"/>
                  </a:cubicBezTo>
                  <a:cubicBezTo>
                    <a:pt x="23" y="42"/>
                    <a:pt x="24" y="41"/>
                    <a:pt x="25" y="40"/>
                  </a:cubicBezTo>
                  <a:cubicBezTo>
                    <a:pt x="24" y="40"/>
                    <a:pt x="23" y="39"/>
                    <a:pt x="22" y="37"/>
                  </a:cubicBezTo>
                  <a:cubicBezTo>
                    <a:pt x="20" y="35"/>
                    <a:pt x="20" y="33"/>
                    <a:pt x="20" y="32"/>
                  </a:cubicBezTo>
                  <a:cubicBezTo>
                    <a:pt x="21" y="30"/>
                    <a:pt x="24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7"/>
                    <a:pt x="25" y="24"/>
                    <a:pt x="27" y="22"/>
                  </a:cubicBezTo>
                  <a:cubicBezTo>
                    <a:pt x="28" y="21"/>
                    <a:pt x="27" y="19"/>
                    <a:pt x="26" y="17"/>
                  </a:cubicBezTo>
                  <a:cubicBezTo>
                    <a:pt x="26" y="15"/>
                    <a:pt x="25" y="14"/>
                    <a:pt x="25" y="13"/>
                  </a:cubicBezTo>
                  <a:cubicBezTo>
                    <a:pt x="25" y="10"/>
                    <a:pt x="28" y="9"/>
                    <a:pt x="30" y="8"/>
                  </a:cubicBezTo>
                  <a:cubicBezTo>
                    <a:pt x="31" y="7"/>
                    <a:pt x="32" y="7"/>
                    <a:pt x="33" y="6"/>
                  </a:cubicBezTo>
                  <a:cubicBezTo>
                    <a:pt x="32" y="5"/>
                    <a:pt x="30" y="4"/>
                    <a:pt x="30" y="2"/>
                  </a:cubicBezTo>
                  <a:cubicBezTo>
                    <a:pt x="30" y="2"/>
                    <a:pt x="28" y="1"/>
                    <a:pt x="26" y="2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4"/>
                    <a:pt x="8" y="6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90" name="Freeform 1198"/>
            <p:cNvSpPr>
              <a:spLocks/>
            </p:cNvSpPr>
            <p:nvPr/>
          </p:nvSpPr>
          <p:spPr bwMode="auto">
            <a:xfrm>
              <a:off x="2582" y="3176"/>
              <a:ext cx="39" cy="32"/>
            </a:xfrm>
            <a:custGeom>
              <a:avLst/>
              <a:gdLst>
                <a:gd name="T0" fmla="*/ 27 w 40"/>
                <a:gd name="T1" fmla="*/ 31 h 33"/>
                <a:gd name="T2" fmla="*/ 28 w 40"/>
                <a:gd name="T3" fmla="*/ 28 h 33"/>
                <a:gd name="T4" fmla="*/ 28 w 40"/>
                <a:gd name="T5" fmla="*/ 26 h 33"/>
                <a:gd name="T6" fmla="*/ 30 w 40"/>
                <a:gd name="T7" fmla="*/ 22 h 33"/>
                <a:gd name="T8" fmla="*/ 37 w 40"/>
                <a:gd name="T9" fmla="*/ 16 h 33"/>
                <a:gd name="T10" fmla="*/ 35 w 40"/>
                <a:gd name="T11" fmla="*/ 13 h 33"/>
                <a:gd name="T12" fmla="*/ 33 w 40"/>
                <a:gd name="T13" fmla="*/ 11 h 33"/>
                <a:gd name="T14" fmla="*/ 36 w 40"/>
                <a:gd name="T15" fmla="*/ 8 h 33"/>
                <a:gd name="T16" fmla="*/ 39 w 40"/>
                <a:gd name="T17" fmla="*/ 4 h 33"/>
                <a:gd name="T18" fmla="*/ 40 w 40"/>
                <a:gd name="T19" fmla="*/ 4 h 33"/>
                <a:gd name="T20" fmla="*/ 40 w 40"/>
                <a:gd name="T21" fmla="*/ 3 h 33"/>
                <a:gd name="T22" fmla="*/ 39 w 40"/>
                <a:gd name="T23" fmla="*/ 2 h 33"/>
                <a:gd name="T24" fmla="*/ 37 w 40"/>
                <a:gd name="T25" fmla="*/ 1 h 33"/>
                <a:gd name="T26" fmla="*/ 27 w 40"/>
                <a:gd name="T27" fmla="*/ 1 h 33"/>
                <a:gd name="T28" fmla="*/ 23 w 40"/>
                <a:gd name="T29" fmla="*/ 6 h 33"/>
                <a:gd name="T30" fmla="*/ 19 w 40"/>
                <a:gd name="T31" fmla="*/ 11 h 33"/>
                <a:gd name="T32" fmla="*/ 14 w 40"/>
                <a:gd name="T33" fmla="*/ 9 h 33"/>
                <a:gd name="T34" fmla="*/ 10 w 40"/>
                <a:gd name="T35" fmla="*/ 16 h 33"/>
                <a:gd name="T36" fmla="*/ 0 w 40"/>
                <a:gd name="T37" fmla="*/ 30 h 33"/>
                <a:gd name="T38" fmla="*/ 1 w 40"/>
                <a:gd name="T39" fmla="*/ 30 h 33"/>
                <a:gd name="T40" fmla="*/ 2 w 40"/>
                <a:gd name="T41" fmla="*/ 30 h 33"/>
                <a:gd name="T42" fmla="*/ 4 w 40"/>
                <a:gd name="T43" fmla="*/ 30 h 33"/>
                <a:gd name="T44" fmla="*/ 5 w 40"/>
                <a:gd name="T45" fmla="*/ 29 h 33"/>
                <a:gd name="T46" fmla="*/ 6 w 40"/>
                <a:gd name="T47" fmla="*/ 29 h 33"/>
                <a:gd name="T48" fmla="*/ 7 w 40"/>
                <a:gd name="T49" fmla="*/ 28 h 33"/>
                <a:gd name="T50" fmla="*/ 8 w 40"/>
                <a:gd name="T51" fmla="*/ 28 h 33"/>
                <a:gd name="T52" fmla="*/ 10 w 40"/>
                <a:gd name="T53" fmla="*/ 26 h 33"/>
                <a:gd name="T54" fmla="*/ 17 w 40"/>
                <a:gd name="T55" fmla="*/ 27 h 33"/>
                <a:gd name="T56" fmla="*/ 18 w 40"/>
                <a:gd name="T57" fmla="*/ 27 h 33"/>
                <a:gd name="T58" fmla="*/ 22 w 40"/>
                <a:gd name="T59" fmla="*/ 30 h 33"/>
                <a:gd name="T60" fmla="*/ 24 w 40"/>
                <a:gd name="T61" fmla="*/ 31 h 33"/>
                <a:gd name="T62" fmla="*/ 25 w 40"/>
                <a:gd name="T63" fmla="*/ 32 h 33"/>
                <a:gd name="T64" fmla="*/ 26 w 40"/>
                <a:gd name="T65" fmla="*/ 33 h 33"/>
                <a:gd name="T66" fmla="*/ 27 w 40"/>
                <a:gd name="T6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33">
                  <a:moveTo>
                    <a:pt x="27" y="33"/>
                  </a:moveTo>
                  <a:cubicBezTo>
                    <a:pt x="27" y="33"/>
                    <a:pt x="27" y="32"/>
                    <a:pt x="27" y="31"/>
                  </a:cubicBezTo>
                  <a:cubicBezTo>
                    <a:pt x="27" y="31"/>
                    <a:pt x="27" y="31"/>
                    <a:pt x="27" y="30"/>
                  </a:cubicBezTo>
                  <a:cubicBezTo>
                    <a:pt x="27" y="30"/>
                    <a:pt x="28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7"/>
                    <a:pt x="28" y="26"/>
                  </a:cubicBezTo>
                  <a:cubicBezTo>
                    <a:pt x="28" y="25"/>
                    <a:pt x="27" y="23"/>
                    <a:pt x="28" y="22"/>
                  </a:cubicBezTo>
                  <a:cubicBezTo>
                    <a:pt x="29" y="22"/>
                    <a:pt x="29" y="22"/>
                    <a:pt x="30" y="22"/>
                  </a:cubicBezTo>
                  <a:cubicBezTo>
                    <a:pt x="35" y="22"/>
                    <a:pt x="35" y="21"/>
                    <a:pt x="35" y="21"/>
                  </a:cubicBezTo>
                  <a:cubicBezTo>
                    <a:pt x="35" y="18"/>
                    <a:pt x="36" y="1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5" y="14"/>
                    <a:pt x="35" y="13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5" y="8"/>
                    <a:pt x="36" y="8"/>
                  </a:cubicBezTo>
                  <a:cubicBezTo>
                    <a:pt x="37" y="7"/>
                    <a:pt x="38" y="6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2"/>
                    <a:pt x="39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5" y="0"/>
                    <a:pt x="32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2"/>
                    <a:pt x="23" y="4"/>
                    <a:pt x="23" y="4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3" y="11"/>
                    <a:pt x="21" y="11"/>
                    <a:pt x="19" y="11"/>
                  </a:cubicBezTo>
                  <a:cubicBezTo>
                    <a:pt x="17" y="11"/>
                    <a:pt x="15" y="10"/>
                    <a:pt x="15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9" y="17"/>
                    <a:pt x="8" y="18"/>
                    <a:pt x="8" y="19"/>
                  </a:cubicBezTo>
                  <a:cubicBezTo>
                    <a:pt x="9" y="23"/>
                    <a:pt x="6" y="27"/>
                    <a:pt x="0" y="30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7" y="29"/>
                    <a:pt x="7" y="29"/>
                    <a:pt x="7" y="28"/>
                  </a:cubicBezTo>
                  <a:cubicBezTo>
                    <a:pt x="7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7"/>
                  </a:cubicBezTo>
                  <a:cubicBezTo>
                    <a:pt x="9" y="27"/>
                    <a:pt x="10" y="27"/>
                    <a:pt x="10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4" y="26"/>
                    <a:pt x="16" y="26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20" y="29"/>
                    <a:pt x="21" y="30"/>
                    <a:pt x="22" y="30"/>
                  </a:cubicBezTo>
                  <a:cubicBezTo>
                    <a:pt x="22" y="30"/>
                    <a:pt x="23" y="31"/>
                    <a:pt x="23" y="31"/>
                  </a:cubicBezTo>
                  <a:cubicBezTo>
                    <a:pt x="23" y="31"/>
                    <a:pt x="23" y="31"/>
                    <a:pt x="24" y="31"/>
                  </a:cubicBezTo>
                  <a:cubicBezTo>
                    <a:pt x="24" y="31"/>
                    <a:pt x="24" y="31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91" name="Freeform 1199"/>
            <p:cNvSpPr>
              <a:spLocks/>
            </p:cNvSpPr>
            <p:nvPr/>
          </p:nvSpPr>
          <p:spPr bwMode="auto">
            <a:xfrm>
              <a:off x="2574" y="3204"/>
              <a:ext cx="36" cy="26"/>
            </a:xfrm>
            <a:custGeom>
              <a:avLst/>
              <a:gdLst>
                <a:gd name="T0" fmla="*/ 32 w 38"/>
                <a:gd name="T1" fmla="*/ 27 h 27"/>
                <a:gd name="T2" fmla="*/ 32 w 38"/>
                <a:gd name="T3" fmla="*/ 26 h 27"/>
                <a:gd name="T4" fmla="*/ 32 w 38"/>
                <a:gd name="T5" fmla="*/ 25 h 27"/>
                <a:gd name="T6" fmla="*/ 33 w 38"/>
                <a:gd name="T7" fmla="*/ 24 h 27"/>
                <a:gd name="T8" fmla="*/ 33 w 38"/>
                <a:gd name="T9" fmla="*/ 23 h 27"/>
                <a:gd name="T10" fmla="*/ 33 w 38"/>
                <a:gd name="T11" fmla="*/ 22 h 27"/>
                <a:gd name="T12" fmla="*/ 33 w 38"/>
                <a:gd name="T13" fmla="*/ 21 h 27"/>
                <a:gd name="T14" fmla="*/ 34 w 38"/>
                <a:gd name="T15" fmla="*/ 21 h 27"/>
                <a:gd name="T16" fmla="*/ 34 w 38"/>
                <a:gd name="T17" fmla="*/ 20 h 27"/>
                <a:gd name="T18" fmla="*/ 34 w 38"/>
                <a:gd name="T19" fmla="*/ 20 h 27"/>
                <a:gd name="T20" fmla="*/ 35 w 38"/>
                <a:gd name="T21" fmla="*/ 19 h 27"/>
                <a:gd name="T22" fmla="*/ 36 w 38"/>
                <a:gd name="T23" fmla="*/ 19 h 27"/>
                <a:gd name="T24" fmla="*/ 36 w 38"/>
                <a:gd name="T25" fmla="*/ 18 h 27"/>
                <a:gd name="T26" fmla="*/ 36 w 38"/>
                <a:gd name="T27" fmla="*/ 18 h 27"/>
                <a:gd name="T28" fmla="*/ 37 w 38"/>
                <a:gd name="T29" fmla="*/ 18 h 27"/>
                <a:gd name="T30" fmla="*/ 37 w 38"/>
                <a:gd name="T31" fmla="*/ 18 h 27"/>
                <a:gd name="T32" fmla="*/ 38 w 38"/>
                <a:gd name="T33" fmla="*/ 17 h 27"/>
                <a:gd name="T34" fmla="*/ 38 w 38"/>
                <a:gd name="T35" fmla="*/ 16 h 27"/>
                <a:gd name="T36" fmla="*/ 38 w 38"/>
                <a:gd name="T37" fmla="*/ 16 h 27"/>
                <a:gd name="T38" fmla="*/ 38 w 38"/>
                <a:gd name="T39" fmla="*/ 14 h 27"/>
                <a:gd name="T40" fmla="*/ 37 w 38"/>
                <a:gd name="T41" fmla="*/ 14 h 27"/>
                <a:gd name="T42" fmla="*/ 37 w 38"/>
                <a:gd name="T43" fmla="*/ 13 h 27"/>
                <a:gd name="T44" fmla="*/ 36 w 38"/>
                <a:gd name="T45" fmla="*/ 12 h 27"/>
                <a:gd name="T46" fmla="*/ 36 w 38"/>
                <a:gd name="T47" fmla="*/ 11 h 27"/>
                <a:gd name="T48" fmla="*/ 36 w 38"/>
                <a:gd name="T49" fmla="*/ 11 h 27"/>
                <a:gd name="T50" fmla="*/ 36 w 38"/>
                <a:gd name="T51" fmla="*/ 10 h 27"/>
                <a:gd name="T52" fmla="*/ 35 w 38"/>
                <a:gd name="T53" fmla="*/ 10 h 27"/>
                <a:gd name="T54" fmla="*/ 35 w 38"/>
                <a:gd name="T55" fmla="*/ 9 h 27"/>
                <a:gd name="T56" fmla="*/ 34 w 38"/>
                <a:gd name="T57" fmla="*/ 8 h 27"/>
                <a:gd name="T58" fmla="*/ 29 w 38"/>
                <a:gd name="T59" fmla="*/ 5 h 27"/>
                <a:gd name="T60" fmla="*/ 25 w 38"/>
                <a:gd name="T61" fmla="*/ 2 h 27"/>
                <a:gd name="T62" fmla="*/ 21 w 38"/>
                <a:gd name="T63" fmla="*/ 1 h 27"/>
                <a:gd name="T64" fmla="*/ 8 w 38"/>
                <a:gd name="T65" fmla="*/ 5 h 27"/>
                <a:gd name="T66" fmla="*/ 8 w 38"/>
                <a:gd name="T67" fmla="*/ 5 h 27"/>
                <a:gd name="T68" fmla="*/ 8 w 38"/>
                <a:gd name="T69" fmla="*/ 5 h 27"/>
                <a:gd name="T70" fmla="*/ 7 w 38"/>
                <a:gd name="T71" fmla="*/ 5 h 27"/>
                <a:gd name="T72" fmla="*/ 7 w 38"/>
                <a:gd name="T73" fmla="*/ 5 h 27"/>
                <a:gd name="T74" fmla="*/ 6 w 38"/>
                <a:gd name="T75" fmla="*/ 5 h 27"/>
                <a:gd name="T76" fmla="*/ 5 w 38"/>
                <a:gd name="T77" fmla="*/ 4 h 27"/>
                <a:gd name="T78" fmla="*/ 5 w 38"/>
                <a:gd name="T79" fmla="*/ 4 h 27"/>
                <a:gd name="T80" fmla="*/ 0 w 38"/>
                <a:gd name="T81" fmla="*/ 6 h 27"/>
                <a:gd name="T82" fmla="*/ 0 w 38"/>
                <a:gd name="T83" fmla="*/ 6 h 27"/>
                <a:gd name="T84" fmla="*/ 2 w 38"/>
                <a:gd name="T85" fmla="*/ 9 h 27"/>
                <a:gd name="T86" fmla="*/ 3 w 38"/>
                <a:gd name="T87" fmla="*/ 8 h 27"/>
                <a:gd name="T88" fmla="*/ 7 w 38"/>
                <a:gd name="T89" fmla="*/ 11 h 27"/>
                <a:gd name="T90" fmla="*/ 9 w 38"/>
                <a:gd name="T91" fmla="*/ 13 h 27"/>
                <a:gd name="T92" fmla="*/ 11 w 38"/>
                <a:gd name="T93" fmla="*/ 14 h 27"/>
                <a:gd name="T94" fmla="*/ 17 w 38"/>
                <a:gd name="T95" fmla="*/ 18 h 27"/>
                <a:gd name="T96" fmla="*/ 18 w 38"/>
                <a:gd name="T97" fmla="*/ 21 h 27"/>
                <a:gd name="T98" fmla="*/ 20 w 38"/>
                <a:gd name="T99" fmla="*/ 19 h 27"/>
                <a:gd name="T100" fmla="*/ 23 w 38"/>
                <a:gd name="T101" fmla="*/ 17 h 27"/>
                <a:gd name="T102" fmla="*/ 25 w 38"/>
                <a:gd name="T103" fmla="*/ 20 h 27"/>
                <a:gd name="T104" fmla="*/ 26 w 38"/>
                <a:gd name="T105" fmla="*/ 23 h 27"/>
                <a:gd name="T106" fmla="*/ 27 w 38"/>
                <a:gd name="T107" fmla="*/ 23 h 27"/>
                <a:gd name="T108" fmla="*/ 31 w 38"/>
                <a:gd name="T109" fmla="*/ 26 h 27"/>
                <a:gd name="T110" fmla="*/ 32 w 38"/>
                <a:gd name="T111" fmla="*/ 26 h 27"/>
                <a:gd name="T112" fmla="*/ 32 w 38"/>
                <a:gd name="T113" fmla="*/ 27 h 27"/>
                <a:gd name="T114" fmla="*/ 32 w 38"/>
                <a:gd name="T115" fmla="*/ 27 h 27"/>
                <a:gd name="T116" fmla="*/ 32 w 38"/>
                <a:gd name="T117" fmla="*/ 27 h 27"/>
                <a:gd name="T118" fmla="*/ 32 w 38"/>
                <a:gd name="T1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27">
                  <a:moveTo>
                    <a:pt x="32" y="27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3"/>
                    <a:pt x="33" y="23"/>
                  </a:cubicBezTo>
                  <a:cubicBezTo>
                    <a:pt x="33" y="23"/>
                    <a:pt x="33" y="23"/>
                    <a:pt x="33" y="22"/>
                  </a:cubicBezTo>
                  <a:cubicBezTo>
                    <a:pt x="33" y="22"/>
                    <a:pt x="33" y="22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6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7"/>
                    <a:pt x="38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5"/>
                    <a:pt x="38" y="15"/>
                    <a:pt x="38" y="14"/>
                  </a:cubicBezTo>
                  <a:cubicBezTo>
                    <a:pt x="38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6" y="12"/>
                    <a:pt x="36" y="12"/>
                  </a:cubicBezTo>
                  <a:cubicBezTo>
                    <a:pt x="36" y="12"/>
                    <a:pt x="36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0"/>
                    <a:pt x="36" y="10"/>
                  </a:cubicBezTo>
                  <a:cubicBezTo>
                    <a:pt x="36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9"/>
                  </a:cubicBezTo>
                  <a:cubicBezTo>
                    <a:pt x="35" y="9"/>
                    <a:pt x="34" y="8"/>
                    <a:pt x="34" y="8"/>
                  </a:cubicBezTo>
                  <a:cubicBezTo>
                    <a:pt x="32" y="6"/>
                    <a:pt x="31" y="6"/>
                    <a:pt x="29" y="5"/>
                  </a:cubicBezTo>
                  <a:cubicBezTo>
                    <a:pt x="28" y="4"/>
                    <a:pt x="27" y="3"/>
                    <a:pt x="25" y="2"/>
                  </a:cubicBezTo>
                  <a:cubicBezTo>
                    <a:pt x="24" y="1"/>
                    <a:pt x="22" y="0"/>
                    <a:pt x="21" y="1"/>
                  </a:cubicBezTo>
                  <a:cubicBezTo>
                    <a:pt x="18" y="4"/>
                    <a:pt x="12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5"/>
                    <a:pt x="2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5" y="8"/>
                    <a:pt x="6" y="10"/>
                    <a:pt x="7" y="11"/>
                  </a:cubicBezTo>
                  <a:cubicBezTo>
                    <a:pt x="8" y="12"/>
                    <a:pt x="9" y="12"/>
                    <a:pt x="9" y="13"/>
                  </a:cubicBezTo>
                  <a:cubicBezTo>
                    <a:pt x="10" y="13"/>
                    <a:pt x="11" y="13"/>
                    <a:pt x="11" y="14"/>
                  </a:cubicBezTo>
                  <a:cubicBezTo>
                    <a:pt x="14" y="15"/>
                    <a:pt x="17" y="16"/>
                    <a:pt x="17" y="18"/>
                  </a:cubicBezTo>
                  <a:cubicBezTo>
                    <a:pt x="17" y="20"/>
                    <a:pt x="18" y="21"/>
                    <a:pt x="18" y="21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1" y="18"/>
                    <a:pt x="22" y="17"/>
                    <a:pt x="23" y="17"/>
                  </a:cubicBezTo>
                  <a:cubicBezTo>
                    <a:pt x="24" y="17"/>
                    <a:pt x="25" y="18"/>
                    <a:pt x="25" y="20"/>
                  </a:cubicBezTo>
                  <a:cubicBezTo>
                    <a:pt x="25" y="22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9" y="23"/>
                    <a:pt x="30" y="25"/>
                    <a:pt x="31" y="26"/>
                  </a:cubicBezTo>
                  <a:cubicBezTo>
                    <a:pt x="31" y="26"/>
                    <a:pt x="31" y="26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92" name="Freeform 1200"/>
            <p:cNvSpPr>
              <a:spLocks/>
            </p:cNvSpPr>
            <p:nvPr/>
          </p:nvSpPr>
          <p:spPr bwMode="auto">
            <a:xfrm>
              <a:off x="2763" y="3249"/>
              <a:ext cx="94" cy="59"/>
            </a:xfrm>
            <a:custGeom>
              <a:avLst/>
              <a:gdLst>
                <a:gd name="T0" fmla="*/ 82 w 98"/>
                <a:gd name="T1" fmla="*/ 38 h 62"/>
                <a:gd name="T2" fmla="*/ 81 w 98"/>
                <a:gd name="T3" fmla="*/ 36 h 62"/>
                <a:gd name="T4" fmla="*/ 80 w 98"/>
                <a:gd name="T5" fmla="*/ 33 h 62"/>
                <a:gd name="T6" fmla="*/ 80 w 98"/>
                <a:gd name="T7" fmla="*/ 31 h 62"/>
                <a:gd name="T8" fmla="*/ 82 w 98"/>
                <a:gd name="T9" fmla="*/ 25 h 62"/>
                <a:gd name="T10" fmla="*/ 74 w 98"/>
                <a:gd name="T11" fmla="*/ 11 h 62"/>
                <a:gd name="T12" fmla="*/ 74 w 98"/>
                <a:gd name="T13" fmla="*/ 11 h 62"/>
                <a:gd name="T14" fmla="*/ 73 w 98"/>
                <a:gd name="T15" fmla="*/ 10 h 62"/>
                <a:gd name="T16" fmla="*/ 73 w 98"/>
                <a:gd name="T17" fmla="*/ 9 h 62"/>
                <a:gd name="T18" fmla="*/ 72 w 98"/>
                <a:gd name="T19" fmla="*/ 8 h 62"/>
                <a:gd name="T20" fmla="*/ 70 w 98"/>
                <a:gd name="T21" fmla="*/ 5 h 62"/>
                <a:gd name="T22" fmla="*/ 69 w 98"/>
                <a:gd name="T23" fmla="*/ 3 h 62"/>
                <a:gd name="T24" fmla="*/ 68 w 98"/>
                <a:gd name="T25" fmla="*/ 0 h 62"/>
                <a:gd name="T26" fmla="*/ 65 w 98"/>
                <a:gd name="T27" fmla="*/ 1 h 62"/>
                <a:gd name="T28" fmla="*/ 64 w 98"/>
                <a:gd name="T29" fmla="*/ 3 h 62"/>
                <a:gd name="T30" fmla="*/ 58 w 98"/>
                <a:gd name="T31" fmla="*/ 5 h 62"/>
                <a:gd name="T32" fmla="*/ 55 w 98"/>
                <a:gd name="T33" fmla="*/ 5 h 62"/>
                <a:gd name="T34" fmla="*/ 45 w 98"/>
                <a:gd name="T35" fmla="*/ 7 h 62"/>
                <a:gd name="T36" fmla="*/ 32 w 98"/>
                <a:gd name="T37" fmla="*/ 4 h 62"/>
                <a:gd name="T38" fmla="*/ 27 w 98"/>
                <a:gd name="T39" fmla="*/ 4 h 62"/>
                <a:gd name="T40" fmla="*/ 26 w 98"/>
                <a:gd name="T41" fmla="*/ 4 h 62"/>
                <a:gd name="T42" fmla="*/ 25 w 98"/>
                <a:gd name="T43" fmla="*/ 5 h 62"/>
                <a:gd name="T44" fmla="*/ 20 w 98"/>
                <a:gd name="T45" fmla="*/ 9 h 62"/>
                <a:gd name="T46" fmla="*/ 16 w 98"/>
                <a:gd name="T47" fmla="*/ 11 h 62"/>
                <a:gd name="T48" fmla="*/ 6 w 98"/>
                <a:gd name="T49" fmla="*/ 28 h 62"/>
                <a:gd name="T50" fmla="*/ 0 w 98"/>
                <a:gd name="T51" fmla="*/ 32 h 62"/>
                <a:gd name="T52" fmla="*/ 4 w 98"/>
                <a:gd name="T53" fmla="*/ 38 h 62"/>
                <a:gd name="T54" fmla="*/ 8 w 98"/>
                <a:gd name="T55" fmla="*/ 41 h 62"/>
                <a:gd name="T56" fmla="*/ 9 w 98"/>
                <a:gd name="T57" fmla="*/ 47 h 62"/>
                <a:gd name="T58" fmla="*/ 22 w 98"/>
                <a:gd name="T59" fmla="*/ 53 h 62"/>
                <a:gd name="T60" fmla="*/ 22 w 98"/>
                <a:gd name="T61" fmla="*/ 56 h 62"/>
                <a:gd name="T62" fmla="*/ 23 w 98"/>
                <a:gd name="T63" fmla="*/ 56 h 62"/>
                <a:gd name="T64" fmla="*/ 25 w 98"/>
                <a:gd name="T65" fmla="*/ 58 h 62"/>
                <a:gd name="T66" fmla="*/ 27 w 98"/>
                <a:gd name="T67" fmla="*/ 60 h 62"/>
                <a:gd name="T68" fmla="*/ 38 w 98"/>
                <a:gd name="T69" fmla="*/ 61 h 62"/>
                <a:gd name="T70" fmla="*/ 51 w 98"/>
                <a:gd name="T71" fmla="*/ 62 h 62"/>
                <a:gd name="T72" fmla="*/ 70 w 98"/>
                <a:gd name="T73" fmla="*/ 56 h 62"/>
                <a:gd name="T74" fmla="*/ 83 w 98"/>
                <a:gd name="T75" fmla="*/ 60 h 62"/>
                <a:gd name="T76" fmla="*/ 83 w 98"/>
                <a:gd name="T77" fmla="*/ 60 h 62"/>
                <a:gd name="T78" fmla="*/ 85 w 98"/>
                <a:gd name="T79" fmla="*/ 60 h 62"/>
                <a:gd name="T80" fmla="*/ 86 w 98"/>
                <a:gd name="T81" fmla="*/ 61 h 62"/>
                <a:gd name="T82" fmla="*/ 93 w 98"/>
                <a:gd name="T83" fmla="*/ 47 h 62"/>
                <a:gd name="T84" fmla="*/ 97 w 98"/>
                <a:gd name="T85" fmla="*/ 43 h 62"/>
                <a:gd name="T86" fmla="*/ 96 w 98"/>
                <a:gd name="T87" fmla="*/ 42 h 62"/>
                <a:gd name="T88" fmla="*/ 95 w 98"/>
                <a:gd name="T89" fmla="*/ 41 h 62"/>
                <a:gd name="T90" fmla="*/ 89 w 98"/>
                <a:gd name="T91" fmla="*/ 44 h 62"/>
                <a:gd name="T92" fmla="*/ 83 w 98"/>
                <a:gd name="T93" fmla="*/ 40 h 62"/>
                <a:gd name="T94" fmla="*/ 83 w 98"/>
                <a:gd name="T95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62">
                  <a:moveTo>
                    <a:pt x="82" y="39"/>
                  </a:moveTo>
                  <a:cubicBezTo>
                    <a:pt x="82" y="39"/>
                    <a:pt x="82" y="38"/>
                    <a:pt x="82" y="38"/>
                  </a:cubicBezTo>
                  <a:cubicBezTo>
                    <a:pt x="82" y="38"/>
                    <a:pt x="81" y="37"/>
                    <a:pt x="81" y="37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5"/>
                    <a:pt x="81" y="35"/>
                    <a:pt x="80" y="34"/>
                  </a:cubicBezTo>
                  <a:cubicBezTo>
                    <a:pt x="80" y="34"/>
                    <a:pt x="80" y="34"/>
                    <a:pt x="80" y="33"/>
                  </a:cubicBezTo>
                  <a:cubicBezTo>
                    <a:pt x="80" y="33"/>
                    <a:pt x="80" y="32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80" y="30"/>
                    <a:pt x="80" y="30"/>
                  </a:cubicBezTo>
                  <a:cubicBezTo>
                    <a:pt x="80" y="28"/>
                    <a:pt x="80" y="26"/>
                    <a:pt x="82" y="25"/>
                  </a:cubicBezTo>
                  <a:cubicBezTo>
                    <a:pt x="82" y="23"/>
                    <a:pt x="79" y="16"/>
                    <a:pt x="74" y="12"/>
                  </a:cubicBezTo>
                  <a:cubicBezTo>
                    <a:pt x="74" y="12"/>
                    <a:pt x="74" y="12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9"/>
                    <a:pt x="73" y="9"/>
                  </a:cubicBezTo>
                  <a:cubicBezTo>
                    <a:pt x="73" y="9"/>
                    <a:pt x="72" y="9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7"/>
                    <a:pt x="71" y="7"/>
                    <a:pt x="71" y="7"/>
                  </a:cubicBezTo>
                  <a:cubicBezTo>
                    <a:pt x="71" y="6"/>
                    <a:pt x="71" y="6"/>
                    <a:pt x="70" y="5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70" y="4"/>
                    <a:pt x="69" y="3"/>
                    <a:pt x="69" y="3"/>
                  </a:cubicBezTo>
                  <a:cubicBezTo>
                    <a:pt x="69" y="2"/>
                    <a:pt x="69" y="2"/>
                    <a:pt x="68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6" y="1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63" y="4"/>
                    <a:pt x="61" y="5"/>
                    <a:pt x="59" y="5"/>
                  </a:cubicBezTo>
                  <a:cubicBezTo>
                    <a:pt x="59" y="5"/>
                    <a:pt x="58" y="5"/>
                    <a:pt x="58" y="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6"/>
                    <a:pt x="55" y="6"/>
                    <a:pt x="55" y="5"/>
                  </a:cubicBezTo>
                  <a:cubicBezTo>
                    <a:pt x="54" y="5"/>
                    <a:pt x="53" y="5"/>
                    <a:pt x="52" y="6"/>
                  </a:cubicBezTo>
                  <a:cubicBezTo>
                    <a:pt x="50" y="8"/>
                    <a:pt x="46" y="9"/>
                    <a:pt x="45" y="7"/>
                  </a:cubicBezTo>
                  <a:cubicBezTo>
                    <a:pt x="44" y="7"/>
                    <a:pt x="41" y="6"/>
                    <a:pt x="39" y="6"/>
                  </a:cubicBezTo>
                  <a:cubicBezTo>
                    <a:pt x="38" y="6"/>
                    <a:pt x="36" y="5"/>
                    <a:pt x="32" y="4"/>
                  </a:cubicBezTo>
                  <a:cubicBezTo>
                    <a:pt x="31" y="4"/>
                    <a:pt x="29" y="4"/>
                    <a:pt x="28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3" y="7"/>
                    <a:pt x="21" y="8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6" y="11"/>
                    <a:pt x="14" y="14"/>
                    <a:pt x="13" y="16"/>
                  </a:cubicBezTo>
                  <a:cubicBezTo>
                    <a:pt x="11" y="21"/>
                    <a:pt x="9" y="25"/>
                    <a:pt x="6" y="28"/>
                  </a:cubicBezTo>
                  <a:cubicBezTo>
                    <a:pt x="4" y="30"/>
                    <a:pt x="2" y="31"/>
                    <a:pt x="1" y="32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2" y="34"/>
                    <a:pt x="4" y="36"/>
                    <a:pt x="4" y="38"/>
                  </a:cubicBezTo>
                  <a:cubicBezTo>
                    <a:pt x="4" y="40"/>
                    <a:pt x="5" y="40"/>
                    <a:pt x="6" y="40"/>
                  </a:cubicBezTo>
                  <a:cubicBezTo>
                    <a:pt x="7" y="40"/>
                    <a:pt x="7" y="40"/>
                    <a:pt x="8" y="41"/>
                  </a:cubicBezTo>
                  <a:cubicBezTo>
                    <a:pt x="9" y="42"/>
                    <a:pt x="9" y="44"/>
                    <a:pt x="9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7"/>
                    <a:pt x="9" y="47"/>
                    <a:pt x="10" y="47"/>
                  </a:cubicBezTo>
                  <a:cubicBezTo>
                    <a:pt x="17" y="48"/>
                    <a:pt x="22" y="49"/>
                    <a:pt x="22" y="53"/>
                  </a:cubicBezTo>
                  <a:cubicBezTo>
                    <a:pt x="22" y="53"/>
                    <a:pt x="22" y="54"/>
                    <a:pt x="22" y="54"/>
                  </a:cubicBezTo>
                  <a:cubicBezTo>
                    <a:pt x="22" y="55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4" y="57"/>
                    <a:pt x="24" y="57"/>
                  </a:cubicBezTo>
                  <a:cubicBezTo>
                    <a:pt x="24" y="58"/>
                    <a:pt x="25" y="58"/>
                    <a:pt x="25" y="58"/>
                  </a:cubicBezTo>
                  <a:cubicBezTo>
                    <a:pt x="25" y="58"/>
                    <a:pt x="26" y="59"/>
                    <a:pt x="26" y="59"/>
                  </a:cubicBezTo>
                  <a:cubicBezTo>
                    <a:pt x="26" y="59"/>
                    <a:pt x="27" y="60"/>
                    <a:pt x="27" y="60"/>
                  </a:cubicBezTo>
                  <a:cubicBezTo>
                    <a:pt x="28" y="60"/>
                    <a:pt x="30" y="60"/>
                    <a:pt x="33" y="61"/>
                  </a:cubicBezTo>
                  <a:cubicBezTo>
                    <a:pt x="35" y="61"/>
                    <a:pt x="37" y="61"/>
                    <a:pt x="38" y="61"/>
                  </a:cubicBezTo>
                  <a:cubicBezTo>
                    <a:pt x="39" y="61"/>
                    <a:pt x="39" y="61"/>
                    <a:pt x="41" y="61"/>
                  </a:cubicBezTo>
                  <a:cubicBezTo>
                    <a:pt x="44" y="61"/>
                    <a:pt x="49" y="61"/>
                    <a:pt x="51" y="62"/>
                  </a:cubicBezTo>
                  <a:cubicBezTo>
                    <a:pt x="53" y="62"/>
                    <a:pt x="55" y="61"/>
                    <a:pt x="57" y="59"/>
                  </a:cubicBezTo>
                  <a:cubicBezTo>
                    <a:pt x="60" y="56"/>
                    <a:pt x="68" y="56"/>
                    <a:pt x="70" y="56"/>
                  </a:cubicBezTo>
                  <a:cubicBezTo>
                    <a:pt x="71" y="56"/>
                    <a:pt x="72" y="56"/>
                    <a:pt x="72" y="56"/>
                  </a:cubicBezTo>
                  <a:cubicBezTo>
                    <a:pt x="78" y="57"/>
                    <a:pt x="82" y="57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5" y="60"/>
                  </a:cubicBezTo>
                  <a:cubicBezTo>
                    <a:pt x="85" y="61"/>
                    <a:pt x="85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0"/>
                    <a:pt x="86" y="59"/>
                    <a:pt x="86" y="58"/>
                  </a:cubicBezTo>
                  <a:cubicBezTo>
                    <a:pt x="86" y="54"/>
                    <a:pt x="89" y="47"/>
                    <a:pt x="93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7" y="46"/>
                    <a:pt x="98" y="46"/>
                    <a:pt x="97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3"/>
                    <a:pt x="96" y="4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5" y="41"/>
                    <a:pt x="95" y="41"/>
                  </a:cubicBezTo>
                  <a:cubicBezTo>
                    <a:pt x="95" y="42"/>
                    <a:pt x="94" y="42"/>
                    <a:pt x="93" y="42"/>
                  </a:cubicBezTo>
                  <a:cubicBezTo>
                    <a:pt x="91" y="43"/>
                    <a:pt x="90" y="44"/>
                    <a:pt x="89" y="44"/>
                  </a:cubicBezTo>
                  <a:cubicBezTo>
                    <a:pt x="87" y="44"/>
                    <a:pt x="84" y="43"/>
                    <a:pt x="83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2" y="39"/>
                    <a:pt x="8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93" name="Freeform 1201"/>
            <p:cNvSpPr>
              <a:spLocks/>
            </p:cNvSpPr>
            <p:nvPr/>
          </p:nvSpPr>
          <p:spPr bwMode="auto">
            <a:xfrm>
              <a:off x="2831" y="3247"/>
              <a:ext cx="29" cy="36"/>
            </a:xfrm>
            <a:custGeom>
              <a:avLst/>
              <a:gdLst>
                <a:gd name="T0" fmla="*/ 1 w 30"/>
                <a:gd name="T1" fmla="*/ 1 h 38"/>
                <a:gd name="T2" fmla="*/ 1 w 30"/>
                <a:gd name="T3" fmla="*/ 2 h 38"/>
                <a:gd name="T4" fmla="*/ 2 w 30"/>
                <a:gd name="T5" fmla="*/ 4 h 38"/>
                <a:gd name="T6" fmla="*/ 3 w 30"/>
                <a:gd name="T7" fmla="*/ 5 h 38"/>
                <a:gd name="T8" fmla="*/ 3 w 30"/>
                <a:gd name="T9" fmla="*/ 6 h 38"/>
                <a:gd name="T10" fmla="*/ 4 w 30"/>
                <a:gd name="T11" fmla="*/ 7 h 38"/>
                <a:gd name="T12" fmla="*/ 4 w 30"/>
                <a:gd name="T13" fmla="*/ 8 h 38"/>
                <a:gd name="T14" fmla="*/ 5 w 30"/>
                <a:gd name="T15" fmla="*/ 8 h 38"/>
                <a:gd name="T16" fmla="*/ 5 w 30"/>
                <a:gd name="T17" fmla="*/ 9 h 38"/>
                <a:gd name="T18" fmla="*/ 5 w 30"/>
                <a:gd name="T19" fmla="*/ 9 h 38"/>
                <a:gd name="T20" fmla="*/ 6 w 30"/>
                <a:gd name="T21" fmla="*/ 10 h 38"/>
                <a:gd name="T22" fmla="*/ 6 w 30"/>
                <a:gd name="T23" fmla="*/ 10 h 38"/>
                <a:gd name="T24" fmla="*/ 6 w 30"/>
                <a:gd name="T25" fmla="*/ 11 h 38"/>
                <a:gd name="T26" fmla="*/ 6 w 30"/>
                <a:gd name="T27" fmla="*/ 11 h 38"/>
                <a:gd name="T28" fmla="*/ 6 w 30"/>
                <a:gd name="T29" fmla="*/ 11 h 38"/>
                <a:gd name="T30" fmla="*/ 13 w 30"/>
                <a:gd name="T31" fmla="*/ 30 h 38"/>
                <a:gd name="T32" fmla="*/ 13 w 30"/>
                <a:gd name="T33" fmla="*/ 33 h 38"/>
                <a:gd name="T34" fmla="*/ 13 w 30"/>
                <a:gd name="T35" fmla="*/ 35 h 38"/>
                <a:gd name="T36" fmla="*/ 14 w 30"/>
                <a:gd name="T37" fmla="*/ 36 h 38"/>
                <a:gd name="T38" fmla="*/ 14 w 30"/>
                <a:gd name="T39" fmla="*/ 37 h 38"/>
                <a:gd name="T40" fmla="*/ 14 w 30"/>
                <a:gd name="T41" fmla="*/ 38 h 38"/>
                <a:gd name="T42" fmla="*/ 16 w 30"/>
                <a:gd name="T43" fmla="*/ 36 h 38"/>
                <a:gd name="T44" fmla="*/ 16 w 30"/>
                <a:gd name="T45" fmla="*/ 35 h 38"/>
                <a:gd name="T46" fmla="*/ 16 w 30"/>
                <a:gd name="T47" fmla="*/ 34 h 38"/>
                <a:gd name="T48" fmla="*/ 17 w 30"/>
                <a:gd name="T49" fmla="*/ 34 h 38"/>
                <a:gd name="T50" fmla="*/ 17 w 30"/>
                <a:gd name="T51" fmla="*/ 33 h 38"/>
                <a:gd name="T52" fmla="*/ 17 w 30"/>
                <a:gd name="T53" fmla="*/ 33 h 38"/>
                <a:gd name="T54" fmla="*/ 18 w 30"/>
                <a:gd name="T55" fmla="*/ 32 h 38"/>
                <a:gd name="T56" fmla="*/ 18 w 30"/>
                <a:gd name="T57" fmla="*/ 32 h 38"/>
                <a:gd name="T58" fmla="*/ 18 w 30"/>
                <a:gd name="T59" fmla="*/ 32 h 38"/>
                <a:gd name="T60" fmla="*/ 18 w 30"/>
                <a:gd name="T61" fmla="*/ 31 h 38"/>
                <a:gd name="T62" fmla="*/ 18 w 30"/>
                <a:gd name="T63" fmla="*/ 31 h 38"/>
                <a:gd name="T64" fmla="*/ 18 w 30"/>
                <a:gd name="T65" fmla="*/ 31 h 38"/>
                <a:gd name="T66" fmla="*/ 18 w 30"/>
                <a:gd name="T67" fmla="*/ 31 h 38"/>
                <a:gd name="T68" fmla="*/ 23 w 30"/>
                <a:gd name="T69" fmla="*/ 24 h 38"/>
                <a:gd name="T70" fmla="*/ 24 w 30"/>
                <a:gd name="T71" fmla="*/ 24 h 38"/>
                <a:gd name="T72" fmla="*/ 25 w 30"/>
                <a:gd name="T73" fmla="*/ 24 h 38"/>
                <a:gd name="T74" fmla="*/ 29 w 30"/>
                <a:gd name="T75" fmla="*/ 25 h 38"/>
                <a:gd name="T76" fmla="*/ 30 w 30"/>
                <a:gd name="T77" fmla="*/ 25 h 38"/>
                <a:gd name="T78" fmla="*/ 28 w 30"/>
                <a:gd name="T79" fmla="*/ 21 h 38"/>
                <a:gd name="T80" fmla="*/ 21 w 30"/>
                <a:gd name="T81" fmla="*/ 9 h 38"/>
                <a:gd name="T82" fmla="*/ 15 w 30"/>
                <a:gd name="T83" fmla="*/ 5 h 38"/>
                <a:gd name="T84" fmla="*/ 9 w 30"/>
                <a:gd name="T85" fmla="*/ 2 h 38"/>
                <a:gd name="T86" fmla="*/ 6 w 30"/>
                <a:gd name="T87" fmla="*/ 0 h 38"/>
                <a:gd name="T88" fmla="*/ 5 w 30"/>
                <a:gd name="T89" fmla="*/ 0 h 38"/>
                <a:gd name="T90" fmla="*/ 0 w 30"/>
                <a:gd name="T91" fmla="*/ 1 h 38"/>
                <a:gd name="T92" fmla="*/ 1 w 30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8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18" y="25"/>
                    <a:pt x="13" y="30"/>
                  </a:cubicBezTo>
                  <a:cubicBezTo>
                    <a:pt x="13" y="30"/>
                    <a:pt x="13" y="31"/>
                    <a:pt x="13" y="33"/>
                  </a:cubicBezTo>
                  <a:cubicBezTo>
                    <a:pt x="13" y="34"/>
                    <a:pt x="13" y="35"/>
                    <a:pt x="13" y="35"/>
                  </a:cubicBezTo>
                  <a:cubicBezTo>
                    <a:pt x="13" y="36"/>
                    <a:pt x="13" y="36"/>
                    <a:pt x="14" y="36"/>
                  </a:cubicBezTo>
                  <a:cubicBezTo>
                    <a:pt x="14" y="36"/>
                    <a:pt x="14" y="37"/>
                    <a:pt x="14" y="37"/>
                  </a:cubicBezTo>
                  <a:cubicBezTo>
                    <a:pt x="14" y="37"/>
                    <a:pt x="14" y="37"/>
                    <a:pt x="14" y="38"/>
                  </a:cubicBezTo>
                  <a:cubicBezTo>
                    <a:pt x="15" y="37"/>
                    <a:pt x="15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5"/>
                    <a:pt x="21" y="24"/>
                    <a:pt x="23" y="24"/>
                  </a:cubicBezTo>
                  <a:cubicBezTo>
                    <a:pt x="23" y="24"/>
                    <a:pt x="23" y="24"/>
                    <a:pt x="24" y="24"/>
                  </a:cubicBezTo>
                  <a:cubicBezTo>
                    <a:pt x="24" y="24"/>
                    <a:pt x="25" y="24"/>
                    <a:pt x="25" y="24"/>
                  </a:cubicBezTo>
                  <a:cubicBezTo>
                    <a:pt x="26" y="24"/>
                    <a:pt x="28" y="25"/>
                    <a:pt x="29" y="25"/>
                  </a:cubicBezTo>
                  <a:cubicBezTo>
                    <a:pt x="29" y="25"/>
                    <a:pt x="30" y="25"/>
                    <a:pt x="30" y="25"/>
                  </a:cubicBezTo>
                  <a:cubicBezTo>
                    <a:pt x="30" y="24"/>
                    <a:pt x="29" y="22"/>
                    <a:pt x="28" y="21"/>
                  </a:cubicBezTo>
                  <a:cubicBezTo>
                    <a:pt x="26" y="19"/>
                    <a:pt x="22" y="14"/>
                    <a:pt x="21" y="9"/>
                  </a:cubicBezTo>
                  <a:cubicBezTo>
                    <a:pt x="20" y="6"/>
                    <a:pt x="16" y="5"/>
                    <a:pt x="15" y="5"/>
                  </a:cubicBezTo>
                  <a:cubicBezTo>
                    <a:pt x="13" y="5"/>
                    <a:pt x="11" y="3"/>
                    <a:pt x="9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94" name="Freeform 1202"/>
            <p:cNvSpPr>
              <a:spLocks/>
            </p:cNvSpPr>
            <p:nvPr/>
          </p:nvSpPr>
          <p:spPr bwMode="auto">
            <a:xfrm>
              <a:off x="2783" y="3306"/>
              <a:ext cx="61" cy="33"/>
            </a:xfrm>
            <a:custGeom>
              <a:avLst/>
              <a:gdLst>
                <a:gd name="T0" fmla="*/ 62 w 64"/>
                <a:gd name="T1" fmla="*/ 4 h 34"/>
                <a:gd name="T2" fmla="*/ 61 w 64"/>
                <a:gd name="T3" fmla="*/ 3 h 34"/>
                <a:gd name="T4" fmla="*/ 60 w 64"/>
                <a:gd name="T5" fmla="*/ 2 h 34"/>
                <a:gd name="T6" fmla="*/ 60 w 64"/>
                <a:gd name="T7" fmla="*/ 2 h 34"/>
                <a:gd name="T8" fmla="*/ 60 w 64"/>
                <a:gd name="T9" fmla="*/ 2 h 34"/>
                <a:gd name="T10" fmla="*/ 52 w 64"/>
                <a:gd name="T11" fmla="*/ 0 h 34"/>
                <a:gd name="T12" fmla="*/ 40 w 64"/>
                <a:gd name="T13" fmla="*/ 2 h 34"/>
                <a:gd name="T14" fmla="*/ 21 w 64"/>
                <a:gd name="T15" fmla="*/ 5 h 34"/>
                <a:gd name="T16" fmla="*/ 18 w 64"/>
                <a:gd name="T17" fmla="*/ 5 h 34"/>
                <a:gd name="T18" fmla="*/ 7 w 64"/>
                <a:gd name="T19" fmla="*/ 4 h 34"/>
                <a:gd name="T20" fmla="*/ 7 w 64"/>
                <a:gd name="T21" fmla="*/ 4 h 34"/>
                <a:gd name="T22" fmla="*/ 4 w 64"/>
                <a:gd name="T23" fmla="*/ 3 h 34"/>
                <a:gd name="T24" fmla="*/ 2 w 64"/>
                <a:gd name="T25" fmla="*/ 1 h 34"/>
                <a:gd name="T26" fmla="*/ 1 w 64"/>
                <a:gd name="T27" fmla="*/ 0 h 34"/>
                <a:gd name="T28" fmla="*/ 1 w 64"/>
                <a:gd name="T29" fmla="*/ 0 h 34"/>
                <a:gd name="T30" fmla="*/ 0 w 64"/>
                <a:gd name="T31" fmla="*/ 2 h 34"/>
                <a:gd name="T32" fmla="*/ 5 w 64"/>
                <a:gd name="T33" fmla="*/ 14 h 34"/>
                <a:gd name="T34" fmla="*/ 2 w 64"/>
                <a:gd name="T35" fmla="*/ 16 h 34"/>
                <a:gd name="T36" fmla="*/ 1 w 64"/>
                <a:gd name="T37" fmla="*/ 19 h 34"/>
                <a:gd name="T38" fmla="*/ 1 w 64"/>
                <a:gd name="T39" fmla="*/ 20 h 34"/>
                <a:gd name="T40" fmla="*/ 1 w 64"/>
                <a:gd name="T41" fmla="*/ 22 h 34"/>
                <a:gd name="T42" fmla="*/ 1 w 64"/>
                <a:gd name="T43" fmla="*/ 23 h 34"/>
                <a:gd name="T44" fmla="*/ 8 w 64"/>
                <a:gd name="T45" fmla="*/ 31 h 34"/>
                <a:gd name="T46" fmla="*/ 9 w 64"/>
                <a:gd name="T47" fmla="*/ 32 h 34"/>
                <a:gd name="T48" fmla="*/ 10 w 64"/>
                <a:gd name="T49" fmla="*/ 32 h 34"/>
                <a:gd name="T50" fmla="*/ 12 w 64"/>
                <a:gd name="T51" fmla="*/ 32 h 34"/>
                <a:gd name="T52" fmla="*/ 15 w 64"/>
                <a:gd name="T53" fmla="*/ 32 h 34"/>
                <a:gd name="T54" fmla="*/ 24 w 64"/>
                <a:gd name="T55" fmla="*/ 32 h 34"/>
                <a:gd name="T56" fmla="*/ 24 w 64"/>
                <a:gd name="T57" fmla="*/ 33 h 34"/>
                <a:gd name="T58" fmla="*/ 26 w 64"/>
                <a:gd name="T59" fmla="*/ 33 h 34"/>
                <a:gd name="T60" fmla="*/ 27 w 64"/>
                <a:gd name="T61" fmla="*/ 33 h 34"/>
                <a:gd name="T62" fmla="*/ 29 w 64"/>
                <a:gd name="T63" fmla="*/ 34 h 34"/>
                <a:gd name="T64" fmla="*/ 31 w 64"/>
                <a:gd name="T65" fmla="*/ 34 h 34"/>
                <a:gd name="T66" fmla="*/ 33 w 64"/>
                <a:gd name="T67" fmla="*/ 34 h 34"/>
                <a:gd name="T68" fmla="*/ 35 w 64"/>
                <a:gd name="T69" fmla="*/ 34 h 34"/>
                <a:gd name="T70" fmla="*/ 37 w 64"/>
                <a:gd name="T71" fmla="*/ 34 h 34"/>
                <a:gd name="T72" fmla="*/ 37 w 64"/>
                <a:gd name="T73" fmla="*/ 32 h 34"/>
                <a:gd name="T74" fmla="*/ 38 w 64"/>
                <a:gd name="T75" fmla="*/ 31 h 34"/>
                <a:gd name="T76" fmla="*/ 40 w 64"/>
                <a:gd name="T77" fmla="*/ 30 h 34"/>
                <a:gd name="T78" fmla="*/ 41 w 64"/>
                <a:gd name="T79" fmla="*/ 30 h 34"/>
                <a:gd name="T80" fmla="*/ 42 w 64"/>
                <a:gd name="T81" fmla="*/ 29 h 34"/>
                <a:gd name="T82" fmla="*/ 42 w 64"/>
                <a:gd name="T83" fmla="*/ 28 h 34"/>
                <a:gd name="T84" fmla="*/ 42 w 64"/>
                <a:gd name="T85" fmla="*/ 28 h 34"/>
                <a:gd name="T86" fmla="*/ 43 w 64"/>
                <a:gd name="T87" fmla="*/ 27 h 34"/>
                <a:gd name="T88" fmla="*/ 44 w 64"/>
                <a:gd name="T89" fmla="*/ 26 h 34"/>
                <a:gd name="T90" fmla="*/ 44 w 64"/>
                <a:gd name="T91" fmla="*/ 26 h 34"/>
                <a:gd name="T92" fmla="*/ 51 w 64"/>
                <a:gd name="T93" fmla="*/ 25 h 34"/>
                <a:gd name="T94" fmla="*/ 58 w 64"/>
                <a:gd name="T95" fmla="*/ 26 h 34"/>
                <a:gd name="T96" fmla="*/ 56 w 64"/>
                <a:gd name="T97" fmla="*/ 14 h 34"/>
                <a:gd name="T98" fmla="*/ 64 w 64"/>
                <a:gd name="T99" fmla="*/ 5 h 34"/>
                <a:gd name="T100" fmla="*/ 63 w 64"/>
                <a:gd name="T10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" h="34">
                  <a:moveTo>
                    <a:pt x="62" y="4"/>
                  </a:move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7" y="1"/>
                    <a:pt x="52" y="0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41" y="1"/>
                    <a:pt x="40" y="2"/>
                  </a:cubicBezTo>
                  <a:cubicBezTo>
                    <a:pt x="37" y="4"/>
                    <a:pt x="34" y="6"/>
                    <a:pt x="30" y="6"/>
                  </a:cubicBezTo>
                  <a:cubicBezTo>
                    <a:pt x="29" y="5"/>
                    <a:pt x="24" y="5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10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6"/>
                    <a:pt x="7" y="11"/>
                    <a:pt x="5" y="14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3" y="16"/>
                    <a:pt x="2" y="16"/>
                    <a:pt x="2" y="16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6" y="28"/>
                    <a:pt x="7" y="29"/>
                    <a:pt x="7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8" y="31"/>
                    <a:pt x="8" y="31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5" y="32"/>
                    <a:pt x="16" y="32"/>
                    <a:pt x="17" y="32"/>
                  </a:cubicBezTo>
                  <a:cubicBezTo>
                    <a:pt x="21" y="32"/>
                    <a:pt x="23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8" y="33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30" y="34"/>
                    <a:pt x="30" y="34"/>
                  </a:cubicBezTo>
                  <a:cubicBezTo>
                    <a:pt x="30" y="34"/>
                    <a:pt x="31" y="34"/>
                    <a:pt x="31" y="34"/>
                  </a:cubicBezTo>
                  <a:cubicBezTo>
                    <a:pt x="31" y="34"/>
                    <a:pt x="31" y="34"/>
                    <a:pt x="32" y="34"/>
                  </a:cubicBezTo>
                  <a:cubicBezTo>
                    <a:pt x="32" y="34"/>
                    <a:pt x="32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7" y="34"/>
                    <a:pt x="37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0"/>
                    <a:pt x="39" y="30"/>
                  </a:cubicBezTo>
                  <a:cubicBezTo>
                    <a:pt x="39" y="30"/>
                    <a:pt x="39" y="30"/>
                    <a:pt x="40" y="30"/>
                  </a:cubicBezTo>
                  <a:cubicBezTo>
                    <a:pt x="40" y="30"/>
                    <a:pt x="40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6"/>
                    <a:pt x="43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8" y="25"/>
                    <a:pt x="51" y="25"/>
                  </a:cubicBezTo>
                  <a:cubicBezTo>
                    <a:pt x="54" y="25"/>
                    <a:pt x="55" y="25"/>
                    <a:pt x="57" y="26"/>
                  </a:cubicBezTo>
                  <a:cubicBezTo>
                    <a:pt x="57" y="26"/>
                    <a:pt x="57" y="26"/>
                    <a:pt x="58" y="26"/>
                  </a:cubicBezTo>
                  <a:cubicBezTo>
                    <a:pt x="55" y="25"/>
                    <a:pt x="54" y="20"/>
                    <a:pt x="54" y="18"/>
                  </a:cubicBezTo>
                  <a:cubicBezTo>
                    <a:pt x="54" y="15"/>
                    <a:pt x="56" y="14"/>
                    <a:pt x="56" y="14"/>
                  </a:cubicBezTo>
                  <a:cubicBezTo>
                    <a:pt x="57" y="14"/>
                    <a:pt x="58" y="12"/>
                    <a:pt x="59" y="11"/>
                  </a:cubicBezTo>
                  <a:cubicBezTo>
                    <a:pt x="60" y="8"/>
                    <a:pt x="62" y="6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2" y="4"/>
                    <a:pt x="6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95" name="Freeform 1203"/>
            <p:cNvSpPr>
              <a:spLocks/>
            </p:cNvSpPr>
            <p:nvPr/>
          </p:nvSpPr>
          <p:spPr bwMode="auto">
            <a:xfrm>
              <a:off x="2762" y="3329"/>
              <a:ext cx="25" cy="17"/>
            </a:xfrm>
            <a:custGeom>
              <a:avLst/>
              <a:gdLst>
                <a:gd name="T0" fmla="*/ 25 w 26"/>
                <a:gd name="T1" fmla="*/ 9 h 17"/>
                <a:gd name="T2" fmla="*/ 25 w 26"/>
                <a:gd name="T3" fmla="*/ 8 h 17"/>
                <a:gd name="T4" fmla="*/ 24 w 26"/>
                <a:gd name="T5" fmla="*/ 7 h 17"/>
                <a:gd name="T6" fmla="*/ 19 w 26"/>
                <a:gd name="T7" fmla="*/ 1 h 17"/>
                <a:gd name="T8" fmla="*/ 18 w 26"/>
                <a:gd name="T9" fmla="*/ 0 h 17"/>
                <a:gd name="T10" fmla="*/ 18 w 26"/>
                <a:gd name="T11" fmla="*/ 0 h 17"/>
                <a:gd name="T12" fmla="*/ 15 w 26"/>
                <a:gd name="T13" fmla="*/ 0 h 17"/>
                <a:gd name="T14" fmla="*/ 13 w 26"/>
                <a:gd name="T15" fmla="*/ 1 h 17"/>
                <a:gd name="T16" fmla="*/ 10 w 26"/>
                <a:gd name="T17" fmla="*/ 1 h 17"/>
                <a:gd name="T18" fmla="*/ 7 w 26"/>
                <a:gd name="T19" fmla="*/ 2 h 17"/>
                <a:gd name="T20" fmla="*/ 5 w 26"/>
                <a:gd name="T21" fmla="*/ 2 h 17"/>
                <a:gd name="T22" fmla="*/ 1 w 26"/>
                <a:gd name="T23" fmla="*/ 3 h 17"/>
                <a:gd name="T24" fmla="*/ 1 w 26"/>
                <a:gd name="T25" fmla="*/ 5 h 17"/>
                <a:gd name="T26" fmla="*/ 0 w 26"/>
                <a:gd name="T27" fmla="*/ 8 h 17"/>
                <a:gd name="T28" fmla="*/ 0 w 26"/>
                <a:gd name="T29" fmla="*/ 10 h 17"/>
                <a:gd name="T30" fmla="*/ 1 w 26"/>
                <a:gd name="T31" fmla="*/ 12 h 17"/>
                <a:gd name="T32" fmla="*/ 2 w 26"/>
                <a:gd name="T33" fmla="*/ 14 h 17"/>
                <a:gd name="T34" fmla="*/ 3 w 26"/>
                <a:gd name="T35" fmla="*/ 15 h 17"/>
                <a:gd name="T36" fmla="*/ 5 w 26"/>
                <a:gd name="T37" fmla="*/ 17 h 17"/>
                <a:gd name="T38" fmla="*/ 6 w 26"/>
                <a:gd name="T39" fmla="*/ 17 h 17"/>
                <a:gd name="T40" fmla="*/ 8 w 26"/>
                <a:gd name="T41" fmla="*/ 17 h 17"/>
                <a:gd name="T42" fmla="*/ 9 w 26"/>
                <a:gd name="T43" fmla="*/ 17 h 17"/>
                <a:gd name="T44" fmla="*/ 11 w 26"/>
                <a:gd name="T45" fmla="*/ 17 h 17"/>
                <a:gd name="T46" fmla="*/ 14 w 26"/>
                <a:gd name="T47" fmla="*/ 15 h 17"/>
                <a:gd name="T48" fmla="*/ 19 w 26"/>
                <a:gd name="T49" fmla="*/ 13 h 17"/>
                <a:gd name="T50" fmla="*/ 20 w 26"/>
                <a:gd name="T51" fmla="*/ 13 h 17"/>
                <a:gd name="T52" fmla="*/ 21 w 26"/>
                <a:gd name="T53" fmla="*/ 13 h 17"/>
                <a:gd name="T54" fmla="*/ 23 w 26"/>
                <a:gd name="T55" fmla="*/ 12 h 17"/>
                <a:gd name="T56" fmla="*/ 24 w 26"/>
                <a:gd name="T57" fmla="*/ 11 h 17"/>
                <a:gd name="T58" fmla="*/ 25 w 26"/>
                <a:gd name="T59" fmla="*/ 11 h 17"/>
                <a:gd name="T60" fmla="*/ 26 w 26"/>
                <a:gd name="T61" fmla="*/ 10 h 17"/>
                <a:gd name="T62" fmla="*/ 26 w 26"/>
                <a:gd name="T6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">
                  <a:moveTo>
                    <a:pt x="26" y="9"/>
                  </a:moveTo>
                  <a:cubicBezTo>
                    <a:pt x="26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7"/>
                  </a:cubicBezTo>
                  <a:cubicBezTo>
                    <a:pt x="24" y="7"/>
                    <a:pt x="24" y="6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4" y="16"/>
                    <a:pt x="4" y="16"/>
                    <a:pt x="5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3" y="16"/>
                    <a:pt x="14" y="16"/>
                    <a:pt x="14" y="15"/>
                  </a:cubicBezTo>
                  <a:cubicBezTo>
                    <a:pt x="15" y="14"/>
                    <a:pt x="17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96" name="Freeform 1204"/>
            <p:cNvSpPr>
              <a:spLocks/>
            </p:cNvSpPr>
            <p:nvPr/>
          </p:nvSpPr>
          <p:spPr bwMode="auto">
            <a:xfrm>
              <a:off x="2782" y="3191"/>
              <a:ext cx="188" cy="107"/>
            </a:xfrm>
            <a:custGeom>
              <a:avLst/>
              <a:gdLst>
                <a:gd name="T0" fmla="*/ 101 w 197"/>
                <a:gd name="T1" fmla="*/ 3 h 111"/>
                <a:gd name="T2" fmla="*/ 92 w 197"/>
                <a:gd name="T3" fmla="*/ 9 h 111"/>
                <a:gd name="T4" fmla="*/ 79 w 197"/>
                <a:gd name="T5" fmla="*/ 14 h 111"/>
                <a:gd name="T6" fmla="*/ 72 w 197"/>
                <a:gd name="T7" fmla="*/ 11 h 111"/>
                <a:gd name="T8" fmla="*/ 55 w 197"/>
                <a:gd name="T9" fmla="*/ 10 h 111"/>
                <a:gd name="T10" fmla="*/ 26 w 197"/>
                <a:gd name="T11" fmla="*/ 6 h 111"/>
                <a:gd name="T12" fmla="*/ 18 w 197"/>
                <a:gd name="T13" fmla="*/ 11 h 111"/>
                <a:gd name="T14" fmla="*/ 16 w 197"/>
                <a:gd name="T15" fmla="*/ 12 h 111"/>
                <a:gd name="T16" fmla="*/ 16 w 197"/>
                <a:gd name="T17" fmla="*/ 29 h 111"/>
                <a:gd name="T18" fmla="*/ 5 w 197"/>
                <a:gd name="T19" fmla="*/ 41 h 111"/>
                <a:gd name="T20" fmla="*/ 5 w 197"/>
                <a:gd name="T21" fmla="*/ 47 h 111"/>
                <a:gd name="T22" fmla="*/ 4 w 197"/>
                <a:gd name="T23" fmla="*/ 49 h 111"/>
                <a:gd name="T24" fmla="*/ 0 w 197"/>
                <a:gd name="T25" fmla="*/ 56 h 111"/>
                <a:gd name="T26" fmla="*/ 2 w 197"/>
                <a:gd name="T27" fmla="*/ 58 h 111"/>
                <a:gd name="T28" fmla="*/ 7 w 197"/>
                <a:gd name="T29" fmla="*/ 60 h 111"/>
                <a:gd name="T30" fmla="*/ 20 w 197"/>
                <a:gd name="T31" fmla="*/ 62 h 111"/>
                <a:gd name="T32" fmla="*/ 38 w 197"/>
                <a:gd name="T33" fmla="*/ 62 h 111"/>
                <a:gd name="T34" fmla="*/ 47 w 197"/>
                <a:gd name="T35" fmla="*/ 57 h 111"/>
                <a:gd name="T36" fmla="*/ 51 w 197"/>
                <a:gd name="T37" fmla="*/ 55 h 111"/>
                <a:gd name="T38" fmla="*/ 58 w 197"/>
                <a:gd name="T39" fmla="*/ 54 h 111"/>
                <a:gd name="T40" fmla="*/ 71 w 197"/>
                <a:gd name="T41" fmla="*/ 60 h 111"/>
                <a:gd name="T42" fmla="*/ 86 w 197"/>
                <a:gd name="T43" fmla="*/ 85 h 111"/>
                <a:gd name="T44" fmla="*/ 85 w 197"/>
                <a:gd name="T45" fmla="*/ 87 h 111"/>
                <a:gd name="T46" fmla="*/ 76 w 197"/>
                <a:gd name="T47" fmla="*/ 86 h 111"/>
                <a:gd name="T48" fmla="*/ 74 w 197"/>
                <a:gd name="T49" fmla="*/ 90 h 111"/>
                <a:gd name="T50" fmla="*/ 73 w 197"/>
                <a:gd name="T51" fmla="*/ 92 h 111"/>
                <a:gd name="T52" fmla="*/ 71 w 197"/>
                <a:gd name="T53" fmla="*/ 95 h 111"/>
                <a:gd name="T54" fmla="*/ 72 w 197"/>
                <a:gd name="T55" fmla="*/ 99 h 111"/>
                <a:gd name="T56" fmla="*/ 78 w 197"/>
                <a:gd name="T57" fmla="*/ 98 h 111"/>
                <a:gd name="T58" fmla="*/ 89 w 197"/>
                <a:gd name="T59" fmla="*/ 86 h 111"/>
                <a:gd name="T60" fmla="*/ 112 w 197"/>
                <a:gd name="T61" fmla="*/ 81 h 111"/>
                <a:gd name="T62" fmla="*/ 121 w 197"/>
                <a:gd name="T63" fmla="*/ 87 h 111"/>
                <a:gd name="T64" fmla="*/ 119 w 197"/>
                <a:gd name="T65" fmla="*/ 100 h 111"/>
                <a:gd name="T66" fmla="*/ 126 w 197"/>
                <a:gd name="T67" fmla="*/ 111 h 111"/>
                <a:gd name="T68" fmla="*/ 147 w 197"/>
                <a:gd name="T69" fmla="*/ 103 h 111"/>
                <a:gd name="T70" fmla="*/ 174 w 197"/>
                <a:gd name="T71" fmla="*/ 74 h 111"/>
                <a:gd name="T72" fmla="*/ 174 w 197"/>
                <a:gd name="T73" fmla="*/ 71 h 111"/>
                <a:gd name="T74" fmla="*/ 185 w 197"/>
                <a:gd name="T75" fmla="*/ 62 h 111"/>
                <a:gd name="T76" fmla="*/ 195 w 197"/>
                <a:gd name="T77" fmla="*/ 58 h 111"/>
                <a:gd name="T78" fmla="*/ 195 w 197"/>
                <a:gd name="T79" fmla="*/ 50 h 111"/>
                <a:gd name="T80" fmla="*/ 194 w 197"/>
                <a:gd name="T81" fmla="*/ 42 h 111"/>
                <a:gd name="T82" fmla="*/ 176 w 197"/>
                <a:gd name="T83" fmla="*/ 37 h 111"/>
                <a:gd name="T84" fmla="*/ 163 w 197"/>
                <a:gd name="T85" fmla="*/ 31 h 111"/>
                <a:gd name="T86" fmla="*/ 145 w 197"/>
                <a:gd name="T87" fmla="*/ 28 h 111"/>
                <a:gd name="T88" fmla="*/ 132 w 197"/>
                <a:gd name="T89" fmla="*/ 15 h 111"/>
                <a:gd name="T90" fmla="*/ 124 w 197"/>
                <a:gd name="T91" fmla="*/ 0 h 111"/>
                <a:gd name="T92" fmla="*/ 112 w 197"/>
                <a:gd name="T93" fmla="*/ 1 h 111"/>
                <a:gd name="T94" fmla="*/ 106 w 197"/>
                <a:gd name="T95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" h="111">
                  <a:moveTo>
                    <a:pt x="103" y="3"/>
                  </a:moveTo>
                  <a:cubicBezTo>
                    <a:pt x="103" y="3"/>
                    <a:pt x="103" y="3"/>
                    <a:pt x="103" y="3"/>
                  </a:cubicBezTo>
                  <a:cubicBezTo>
                    <a:pt x="102" y="3"/>
                    <a:pt x="102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8" y="4"/>
                    <a:pt x="98" y="4"/>
                  </a:cubicBezTo>
                  <a:cubicBezTo>
                    <a:pt x="95" y="6"/>
                    <a:pt x="93" y="8"/>
                    <a:pt x="92" y="9"/>
                  </a:cubicBezTo>
                  <a:cubicBezTo>
                    <a:pt x="92" y="13"/>
                    <a:pt x="91" y="15"/>
                    <a:pt x="89" y="15"/>
                  </a:cubicBezTo>
                  <a:cubicBezTo>
                    <a:pt x="88" y="15"/>
                    <a:pt x="88" y="15"/>
                    <a:pt x="87" y="14"/>
                  </a:cubicBezTo>
                  <a:cubicBezTo>
                    <a:pt x="87" y="14"/>
                    <a:pt x="85" y="13"/>
                    <a:pt x="82" y="13"/>
                  </a:cubicBezTo>
                  <a:cubicBezTo>
                    <a:pt x="80" y="13"/>
                    <a:pt x="79" y="14"/>
                    <a:pt x="79" y="14"/>
                  </a:cubicBezTo>
                  <a:cubicBezTo>
                    <a:pt x="79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6" y="14"/>
                    <a:pt x="75" y="13"/>
                    <a:pt x="74" y="12"/>
                  </a:cubicBezTo>
                  <a:cubicBezTo>
                    <a:pt x="73" y="12"/>
                    <a:pt x="73" y="11"/>
                    <a:pt x="72" y="11"/>
                  </a:cubicBezTo>
                  <a:cubicBezTo>
                    <a:pt x="69" y="13"/>
                    <a:pt x="67" y="12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4" y="11"/>
                    <a:pt x="63" y="12"/>
                    <a:pt x="62" y="12"/>
                  </a:cubicBezTo>
                  <a:cubicBezTo>
                    <a:pt x="60" y="12"/>
                    <a:pt x="56" y="10"/>
                    <a:pt x="55" y="10"/>
                  </a:cubicBezTo>
                  <a:cubicBezTo>
                    <a:pt x="54" y="9"/>
                    <a:pt x="53" y="9"/>
                    <a:pt x="52" y="9"/>
                  </a:cubicBezTo>
                  <a:cubicBezTo>
                    <a:pt x="52" y="9"/>
                    <a:pt x="51" y="9"/>
                    <a:pt x="51" y="9"/>
                  </a:cubicBezTo>
                  <a:cubicBezTo>
                    <a:pt x="48" y="10"/>
                    <a:pt x="46" y="10"/>
                    <a:pt x="44" y="8"/>
                  </a:cubicBezTo>
                  <a:cubicBezTo>
                    <a:pt x="43" y="7"/>
                    <a:pt x="41" y="6"/>
                    <a:pt x="26" y="6"/>
                  </a:cubicBezTo>
                  <a:cubicBezTo>
                    <a:pt x="23" y="6"/>
                    <a:pt x="23" y="7"/>
                    <a:pt x="21" y="8"/>
                  </a:cubicBezTo>
                  <a:cubicBezTo>
                    <a:pt x="21" y="9"/>
                    <a:pt x="21" y="9"/>
                    <a:pt x="20" y="10"/>
                  </a:cubicBezTo>
                  <a:cubicBezTo>
                    <a:pt x="20" y="10"/>
                    <a:pt x="19" y="10"/>
                    <a:pt x="19" y="11"/>
                  </a:cubicBezTo>
                  <a:cubicBezTo>
                    <a:pt x="19" y="11"/>
                    <a:pt x="18" y="11"/>
                    <a:pt x="18" y="11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2" y="22"/>
                    <a:pt x="20" y="24"/>
                    <a:pt x="20" y="25"/>
                  </a:cubicBezTo>
                  <a:cubicBezTo>
                    <a:pt x="19" y="27"/>
                    <a:pt x="17" y="28"/>
                    <a:pt x="16" y="29"/>
                  </a:cubicBezTo>
                  <a:cubicBezTo>
                    <a:pt x="16" y="29"/>
                    <a:pt x="15" y="29"/>
                    <a:pt x="15" y="30"/>
                  </a:cubicBezTo>
                  <a:cubicBezTo>
                    <a:pt x="14" y="30"/>
                    <a:pt x="13" y="32"/>
                    <a:pt x="11" y="34"/>
                  </a:cubicBezTo>
                  <a:cubicBezTo>
                    <a:pt x="9" y="35"/>
                    <a:pt x="6" y="39"/>
                    <a:pt x="5" y="40"/>
                  </a:cubicBezTo>
                  <a:cubicBezTo>
                    <a:pt x="5" y="40"/>
                    <a:pt x="5" y="41"/>
                    <a:pt x="5" y="41"/>
                  </a:cubicBezTo>
                  <a:cubicBezTo>
                    <a:pt x="5" y="43"/>
                    <a:pt x="5" y="44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50"/>
                    <a:pt x="1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2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58"/>
                    <a:pt x="3" y="59"/>
                    <a:pt x="4" y="59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ubicBezTo>
                    <a:pt x="6" y="60"/>
                    <a:pt x="6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9" y="60"/>
                    <a:pt x="9" y="60"/>
                  </a:cubicBezTo>
                  <a:cubicBezTo>
                    <a:pt x="10" y="60"/>
                    <a:pt x="12" y="60"/>
                    <a:pt x="14" y="61"/>
                  </a:cubicBezTo>
                  <a:cubicBezTo>
                    <a:pt x="17" y="61"/>
                    <a:pt x="19" y="62"/>
                    <a:pt x="20" y="62"/>
                  </a:cubicBezTo>
                  <a:cubicBezTo>
                    <a:pt x="23" y="62"/>
                    <a:pt x="27" y="63"/>
                    <a:pt x="28" y="64"/>
                  </a:cubicBezTo>
                  <a:cubicBezTo>
                    <a:pt x="29" y="64"/>
                    <a:pt x="30" y="64"/>
                    <a:pt x="31" y="63"/>
                  </a:cubicBezTo>
                  <a:cubicBezTo>
                    <a:pt x="32" y="61"/>
                    <a:pt x="34" y="61"/>
                    <a:pt x="36" y="61"/>
                  </a:cubicBezTo>
                  <a:cubicBezTo>
                    <a:pt x="37" y="62"/>
                    <a:pt x="37" y="62"/>
                    <a:pt x="38" y="62"/>
                  </a:cubicBezTo>
                  <a:cubicBezTo>
                    <a:pt x="39" y="62"/>
                    <a:pt x="42" y="60"/>
                    <a:pt x="42" y="59"/>
                  </a:cubicBezTo>
                  <a:cubicBezTo>
                    <a:pt x="43" y="59"/>
                    <a:pt x="44" y="58"/>
                    <a:pt x="46" y="57"/>
                  </a:cubicBezTo>
                  <a:cubicBezTo>
                    <a:pt x="46" y="57"/>
                    <a:pt x="46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9" y="56"/>
                    <a:pt x="50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2" y="55"/>
                    <a:pt x="52" y="55"/>
                  </a:cubicBezTo>
                  <a:cubicBezTo>
                    <a:pt x="54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60" y="54"/>
                    <a:pt x="62" y="55"/>
                    <a:pt x="64" y="57"/>
                  </a:cubicBezTo>
                  <a:cubicBezTo>
                    <a:pt x="65" y="57"/>
                    <a:pt x="66" y="59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8" y="59"/>
                    <a:pt x="69" y="59"/>
                    <a:pt x="71" y="60"/>
                  </a:cubicBezTo>
                  <a:cubicBezTo>
                    <a:pt x="73" y="61"/>
                    <a:pt x="76" y="63"/>
                    <a:pt x="77" y="66"/>
                  </a:cubicBezTo>
                  <a:cubicBezTo>
                    <a:pt x="78" y="69"/>
                    <a:pt x="80" y="72"/>
                    <a:pt x="82" y="75"/>
                  </a:cubicBezTo>
                  <a:cubicBezTo>
                    <a:pt x="82" y="75"/>
                    <a:pt x="83" y="76"/>
                    <a:pt x="83" y="76"/>
                  </a:cubicBezTo>
                  <a:cubicBezTo>
                    <a:pt x="85" y="79"/>
                    <a:pt x="86" y="84"/>
                    <a:pt x="86" y="85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6" y="86"/>
                    <a:pt x="86" y="86"/>
                    <a:pt x="86" y="87"/>
                  </a:cubicBezTo>
                  <a:cubicBezTo>
                    <a:pt x="86" y="87"/>
                    <a:pt x="86" y="87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5" y="88"/>
                    <a:pt x="84" y="88"/>
                    <a:pt x="84" y="88"/>
                  </a:cubicBezTo>
                  <a:cubicBezTo>
                    <a:pt x="83" y="88"/>
                    <a:pt x="81" y="87"/>
                    <a:pt x="79" y="87"/>
                  </a:cubicBezTo>
                  <a:cubicBezTo>
                    <a:pt x="78" y="86"/>
                    <a:pt x="77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5" y="86"/>
                    <a:pt x="74" y="87"/>
                    <a:pt x="74" y="89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3"/>
                    <a:pt x="73" y="93"/>
                  </a:cubicBezTo>
                  <a:cubicBezTo>
                    <a:pt x="73" y="93"/>
                    <a:pt x="73" y="93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4"/>
                    <a:pt x="71" y="95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70" y="97"/>
                    <a:pt x="69" y="98"/>
                    <a:pt x="68" y="99"/>
                  </a:cubicBezTo>
                  <a:cubicBezTo>
                    <a:pt x="69" y="100"/>
                    <a:pt x="69" y="100"/>
                    <a:pt x="70" y="100"/>
                  </a:cubicBezTo>
                  <a:cubicBezTo>
                    <a:pt x="70" y="100"/>
                    <a:pt x="71" y="99"/>
                    <a:pt x="72" y="99"/>
                  </a:cubicBezTo>
                  <a:cubicBezTo>
                    <a:pt x="74" y="98"/>
                    <a:pt x="75" y="97"/>
                    <a:pt x="76" y="97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7" y="97"/>
                    <a:pt x="77" y="98"/>
                    <a:pt x="78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8"/>
                    <a:pt x="78" y="98"/>
                    <a:pt x="79" y="98"/>
                  </a:cubicBezTo>
                  <a:cubicBezTo>
                    <a:pt x="79" y="96"/>
                    <a:pt x="80" y="95"/>
                    <a:pt x="83" y="93"/>
                  </a:cubicBezTo>
                  <a:cubicBezTo>
                    <a:pt x="83" y="93"/>
                    <a:pt x="84" y="93"/>
                    <a:pt x="85" y="92"/>
                  </a:cubicBezTo>
                  <a:cubicBezTo>
                    <a:pt x="86" y="91"/>
                    <a:pt x="88" y="88"/>
                    <a:pt x="89" y="86"/>
                  </a:cubicBezTo>
                  <a:cubicBezTo>
                    <a:pt x="90" y="84"/>
                    <a:pt x="92" y="81"/>
                    <a:pt x="95" y="80"/>
                  </a:cubicBezTo>
                  <a:cubicBezTo>
                    <a:pt x="96" y="80"/>
                    <a:pt x="97" y="80"/>
                    <a:pt x="98" y="79"/>
                  </a:cubicBezTo>
                  <a:cubicBezTo>
                    <a:pt x="101" y="79"/>
                    <a:pt x="104" y="78"/>
                    <a:pt x="108" y="78"/>
                  </a:cubicBezTo>
                  <a:cubicBezTo>
                    <a:pt x="110" y="79"/>
                    <a:pt x="111" y="79"/>
                    <a:pt x="112" y="81"/>
                  </a:cubicBezTo>
                  <a:cubicBezTo>
                    <a:pt x="113" y="82"/>
                    <a:pt x="112" y="84"/>
                    <a:pt x="111" y="85"/>
                  </a:cubicBezTo>
                  <a:cubicBezTo>
                    <a:pt x="111" y="85"/>
                    <a:pt x="110" y="86"/>
                    <a:pt x="110" y="86"/>
                  </a:cubicBezTo>
                  <a:cubicBezTo>
                    <a:pt x="112" y="87"/>
                    <a:pt x="115" y="87"/>
                    <a:pt x="116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4" y="87"/>
                    <a:pt x="129" y="87"/>
                    <a:pt x="129" y="90"/>
                  </a:cubicBezTo>
                  <a:cubicBezTo>
                    <a:pt x="130" y="94"/>
                    <a:pt x="125" y="96"/>
                    <a:pt x="119" y="98"/>
                  </a:cubicBezTo>
                  <a:cubicBezTo>
                    <a:pt x="118" y="98"/>
                    <a:pt x="117" y="98"/>
                    <a:pt x="116" y="99"/>
                  </a:cubicBezTo>
                  <a:cubicBezTo>
                    <a:pt x="117" y="99"/>
                    <a:pt x="118" y="99"/>
                    <a:pt x="119" y="100"/>
                  </a:cubicBezTo>
                  <a:cubicBezTo>
                    <a:pt x="121" y="101"/>
                    <a:pt x="123" y="101"/>
                    <a:pt x="125" y="102"/>
                  </a:cubicBezTo>
                  <a:cubicBezTo>
                    <a:pt x="128" y="104"/>
                    <a:pt x="127" y="107"/>
                    <a:pt x="126" y="110"/>
                  </a:cubicBezTo>
                  <a:cubicBezTo>
                    <a:pt x="126" y="110"/>
                    <a:pt x="126" y="111"/>
                    <a:pt x="126" y="111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28" y="111"/>
                    <a:pt x="130" y="110"/>
                    <a:pt x="132" y="109"/>
                  </a:cubicBezTo>
                  <a:cubicBezTo>
                    <a:pt x="134" y="107"/>
                    <a:pt x="136" y="107"/>
                    <a:pt x="138" y="106"/>
                  </a:cubicBezTo>
                  <a:cubicBezTo>
                    <a:pt x="139" y="106"/>
                    <a:pt x="141" y="105"/>
                    <a:pt x="143" y="104"/>
                  </a:cubicBezTo>
                  <a:cubicBezTo>
                    <a:pt x="144" y="103"/>
                    <a:pt x="146" y="103"/>
                    <a:pt x="147" y="103"/>
                  </a:cubicBezTo>
                  <a:cubicBezTo>
                    <a:pt x="139" y="103"/>
                    <a:pt x="137" y="97"/>
                    <a:pt x="137" y="91"/>
                  </a:cubicBezTo>
                  <a:cubicBezTo>
                    <a:pt x="137" y="88"/>
                    <a:pt x="148" y="81"/>
                    <a:pt x="153" y="80"/>
                  </a:cubicBezTo>
                  <a:cubicBezTo>
                    <a:pt x="158" y="80"/>
                    <a:pt x="162" y="78"/>
                    <a:pt x="166" y="76"/>
                  </a:cubicBezTo>
                  <a:cubicBezTo>
                    <a:pt x="168" y="75"/>
                    <a:pt x="171" y="75"/>
                    <a:pt x="174" y="74"/>
                  </a:cubicBezTo>
                  <a:cubicBezTo>
                    <a:pt x="174" y="73"/>
                    <a:pt x="174" y="73"/>
                    <a:pt x="174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4" y="72"/>
                    <a:pt x="174" y="71"/>
                    <a:pt x="174" y="71"/>
                  </a:cubicBezTo>
                  <a:cubicBezTo>
                    <a:pt x="174" y="71"/>
                    <a:pt x="174" y="71"/>
                    <a:pt x="174" y="71"/>
                  </a:cubicBezTo>
                  <a:cubicBezTo>
                    <a:pt x="174" y="70"/>
                    <a:pt x="174" y="70"/>
                    <a:pt x="174" y="69"/>
                  </a:cubicBezTo>
                  <a:cubicBezTo>
                    <a:pt x="175" y="69"/>
                    <a:pt x="176" y="68"/>
                    <a:pt x="176" y="68"/>
                  </a:cubicBezTo>
                  <a:cubicBezTo>
                    <a:pt x="177" y="68"/>
                    <a:pt x="178" y="67"/>
                    <a:pt x="179" y="66"/>
                  </a:cubicBezTo>
                  <a:cubicBezTo>
                    <a:pt x="182" y="63"/>
                    <a:pt x="184" y="62"/>
                    <a:pt x="185" y="62"/>
                  </a:cubicBezTo>
                  <a:cubicBezTo>
                    <a:pt x="186" y="62"/>
                    <a:pt x="187" y="62"/>
                    <a:pt x="188" y="62"/>
                  </a:cubicBezTo>
                  <a:cubicBezTo>
                    <a:pt x="190" y="63"/>
                    <a:pt x="192" y="63"/>
                    <a:pt x="193" y="63"/>
                  </a:cubicBezTo>
                  <a:cubicBezTo>
                    <a:pt x="193" y="62"/>
                    <a:pt x="193" y="62"/>
                    <a:pt x="194" y="61"/>
                  </a:cubicBezTo>
                  <a:cubicBezTo>
                    <a:pt x="194" y="60"/>
                    <a:pt x="195" y="59"/>
                    <a:pt x="195" y="58"/>
                  </a:cubicBezTo>
                  <a:cubicBezTo>
                    <a:pt x="195" y="58"/>
                    <a:pt x="194" y="58"/>
                    <a:pt x="194" y="57"/>
                  </a:cubicBezTo>
                  <a:cubicBezTo>
                    <a:pt x="193" y="56"/>
                    <a:pt x="192" y="55"/>
                    <a:pt x="192" y="53"/>
                  </a:cubicBezTo>
                  <a:cubicBezTo>
                    <a:pt x="193" y="51"/>
                    <a:pt x="194" y="51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3" y="49"/>
                    <a:pt x="193" y="47"/>
                  </a:cubicBezTo>
                  <a:cubicBezTo>
                    <a:pt x="193" y="46"/>
                    <a:pt x="194" y="45"/>
                    <a:pt x="195" y="44"/>
                  </a:cubicBezTo>
                  <a:cubicBezTo>
                    <a:pt x="196" y="44"/>
                    <a:pt x="197" y="43"/>
                    <a:pt x="197" y="43"/>
                  </a:cubicBezTo>
                  <a:cubicBezTo>
                    <a:pt x="196" y="43"/>
                    <a:pt x="195" y="42"/>
                    <a:pt x="194" y="42"/>
                  </a:cubicBezTo>
                  <a:cubicBezTo>
                    <a:pt x="193" y="41"/>
                    <a:pt x="192" y="41"/>
                    <a:pt x="191" y="40"/>
                  </a:cubicBezTo>
                  <a:cubicBezTo>
                    <a:pt x="190" y="40"/>
                    <a:pt x="188" y="39"/>
                    <a:pt x="187" y="39"/>
                  </a:cubicBezTo>
                  <a:cubicBezTo>
                    <a:pt x="185" y="39"/>
                    <a:pt x="183" y="39"/>
                    <a:pt x="182" y="38"/>
                  </a:cubicBezTo>
                  <a:cubicBezTo>
                    <a:pt x="181" y="37"/>
                    <a:pt x="178" y="37"/>
                    <a:pt x="176" y="37"/>
                  </a:cubicBezTo>
                  <a:cubicBezTo>
                    <a:pt x="174" y="37"/>
                    <a:pt x="172" y="37"/>
                    <a:pt x="171" y="35"/>
                  </a:cubicBezTo>
                  <a:cubicBezTo>
                    <a:pt x="171" y="35"/>
                    <a:pt x="170" y="34"/>
                    <a:pt x="170" y="33"/>
                  </a:cubicBezTo>
                  <a:cubicBezTo>
                    <a:pt x="168" y="32"/>
                    <a:pt x="167" y="31"/>
                    <a:pt x="167" y="30"/>
                  </a:cubicBezTo>
                  <a:cubicBezTo>
                    <a:pt x="166" y="30"/>
                    <a:pt x="164" y="30"/>
                    <a:pt x="163" y="31"/>
                  </a:cubicBezTo>
                  <a:cubicBezTo>
                    <a:pt x="161" y="32"/>
                    <a:pt x="158" y="33"/>
                    <a:pt x="155" y="31"/>
                  </a:cubicBezTo>
                  <a:cubicBezTo>
                    <a:pt x="155" y="31"/>
                    <a:pt x="154" y="31"/>
                    <a:pt x="154" y="30"/>
                  </a:cubicBezTo>
                  <a:cubicBezTo>
                    <a:pt x="153" y="30"/>
                    <a:pt x="152" y="29"/>
                    <a:pt x="152" y="29"/>
                  </a:cubicBezTo>
                  <a:cubicBezTo>
                    <a:pt x="150" y="30"/>
                    <a:pt x="146" y="29"/>
                    <a:pt x="145" y="28"/>
                  </a:cubicBezTo>
                  <a:cubicBezTo>
                    <a:pt x="145" y="27"/>
                    <a:pt x="144" y="26"/>
                    <a:pt x="145" y="24"/>
                  </a:cubicBezTo>
                  <a:cubicBezTo>
                    <a:pt x="145" y="23"/>
                    <a:pt x="142" y="19"/>
                    <a:pt x="141" y="18"/>
                  </a:cubicBezTo>
                  <a:cubicBezTo>
                    <a:pt x="141" y="18"/>
                    <a:pt x="140" y="18"/>
                    <a:pt x="139" y="18"/>
                  </a:cubicBezTo>
                  <a:cubicBezTo>
                    <a:pt x="136" y="18"/>
                    <a:pt x="133" y="18"/>
                    <a:pt x="132" y="15"/>
                  </a:cubicBezTo>
                  <a:cubicBezTo>
                    <a:pt x="131" y="14"/>
                    <a:pt x="131" y="14"/>
                    <a:pt x="130" y="13"/>
                  </a:cubicBezTo>
                  <a:cubicBezTo>
                    <a:pt x="129" y="11"/>
                    <a:pt x="128" y="9"/>
                    <a:pt x="129" y="7"/>
                  </a:cubicBezTo>
                  <a:cubicBezTo>
                    <a:pt x="130" y="6"/>
                    <a:pt x="129" y="2"/>
                    <a:pt x="128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123" y="0"/>
                    <a:pt x="121" y="0"/>
                    <a:pt x="121" y="0"/>
                  </a:cubicBezTo>
                  <a:cubicBezTo>
                    <a:pt x="120" y="1"/>
                    <a:pt x="118" y="1"/>
                    <a:pt x="116" y="0"/>
                  </a:cubicBezTo>
                  <a:cubicBezTo>
                    <a:pt x="115" y="0"/>
                    <a:pt x="114" y="0"/>
                    <a:pt x="114" y="0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2" y="2"/>
                    <a:pt x="111" y="3"/>
                    <a:pt x="109" y="3"/>
                  </a:cubicBezTo>
                  <a:cubicBezTo>
                    <a:pt x="109" y="3"/>
                    <a:pt x="108" y="3"/>
                    <a:pt x="107" y="3"/>
                  </a:cubicBezTo>
                  <a:cubicBezTo>
                    <a:pt x="107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4" y="3"/>
                    <a:pt x="104" y="2"/>
                  </a:cubicBezTo>
                  <a:cubicBezTo>
                    <a:pt x="104" y="2"/>
                    <a:pt x="104" y="3"/>
                    <a:pt x="10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97" name="Freeform 1205"/>
            <p:cNvSpPr>
              <a:spLocks/>
            </p:cNvSpPr>
            <p:nvPr/>
          </p:nvSpPr>
          <p:spPr bwMode="auto">
            <a:xfrm>
              <a:off x="2792" y="3134"/>
              <a:ext cx="98" cy="67"/>
            </a:xfrm>
            <a:custGeom>
              <a:avLst/>
              <a:gdLst>
                <a:gd name="T0" fmla="*/ 53 w 102"/>
                <a:gd name="T1" fmla="*/ 0 h 70"/>
                <a:gd name="T2" fmla="*/ 51 w 102"/>
                <a:gd name="T3" fmla="*/ 2 h 70"/>
                <a:gd name="T4" fmla="*/ 45 w 102"/>
                <a:gd name="T5" fmla="*/ 5 h 70"/>
                <a:gd name="T6" fmla="*/ 39 w 102"/>
                <a:gd name="T7" fmla="*/ 7 h 70"/>
                <a:gd name="T8" fmla="*/ 39 w 102"/>
                <a:gd name="T9" fmla="*/ 8 h 70"/>
                <a:gd name="T10" fmla="*/ 38 w 102"/>
                <a:gd name="T11" fmla="*/ 13 h 70"/>
                <a:gd name="T12" fmla="*/ 37 w 102"/>
                <a:gd name="T13" fmla="*/ 15 h 70"/>
                <a:gd name="T14" fmla="*/ 35 w 102"/>
                <a:gd name="T15" fmla="*/ 17 h 70"/>
                <a:gd name="T16" fmla="*/ 27 w 102"/>
                <a:gd name="T17" fmla="*/ 23 h 70"/>
                <a:gd name="T18" fmla="*/ 24 w 102"/>
                <a:gd name="T19" fmla="*/ 30 h 70"/>
                <a:gd name="T20" fmla="*/ 12 w 102"/>
                <a:gd name="T21" fmla="*/ 35 h 70"/>
                <a:gd name="T22" fmla="*/ 10 w 102"/>
                <a:gd name="T23" fmla="*/ 35 h 70"/>
                <a:gd name="T24" fmla="*/ 10 w 102"/>
                <a:gd name="T25" fmla="*/ 35 h 70"/>
                <a:gd name="T26" fmla="*/ 9 w 102"/>
                <a:gd name="T27" fmla="*/ 35 h 70"/>
                <a:gd name="T28" fmla="*/ 8 w 102"/>
                <a:gd name="T29" fmla="*/ 35 h 70"/>
                <a:gd name="T30" fmla="*/ 7 w 102"/>
                <a:gd name="T31" fmla="*/ 35 h 70"/>
                <a:gd name="T32" fmla="*/ 6 w 102"/>
                <a:gd name="T33" fmla="*/ 35 h 70"/>
                <a:gd name="T34" fmla="*/ 4 w 102"/>
                <a:gd name="T35" fmla="*/ 35 h 70"/>
                <a:gd name="T36" fmla="*/ 4 w 102"/>
                <a:gd name="T37" fmla="*/ 35 h 70"/>
                <a:gd name="T38" fmla="*/ 4 w 102"/>
                <a:gd name="T39" fmla="*/ 37 h 70"/>
                <a:gd name="T40" fmla="*/ 4 w 102"/>
                <a:gd name="T41" fmla="*/ 38 h 70"/>
                <a:gd name="T42" fmla="*/ 5 w 102"/>
                <a:gd name="T43" fmla="*/ 40 h 70"/>
                <a:gd name="T44" fmla="*/ 8 w 102"/>
                <a:gd name="T45" fmla="*/ 50 h 70"/>
                <a:gd name="T46" fmla="*/ 0 w 102"/>
                <a:gd name="T47" fmla="*/ 58 h 70"/>
                <a:gd name="T48" fmla="*/ 4 w 102"/>
                <a:gd name="T49" fmla="*/ 64 h 70"/>
                <a:gd name="T50" fmla="*/ 4 w 102"/>
                <a:gd name="T51" fmla="*/ 65 h 70"/>
                <a:gd name="T52" fmla="*/ 4 w 102"/>
                <a:gd name="T53" fmla="*/ 68 h 70"/>
                <a:gd name="T54" fmla="*/ 4 w 102"/>
                <a:gd name="T55" fmla="*/ 68 h 70"/>
                <a:gd name="T56" fmla="*/ 5 w 102"/>
                <a:gd name="T57" fmla="*/ 68 h 70"/>
                <a:gd name="T58" fmla="*/ 7 w 102"/>
                <a:gd name="T59" fmla="*/ 66 h 70"/>
                <a:gd name="T60" fmla="*/ 36 w 102"/>
                <a:gd name="T61" fmla="*/ 65 h 70"/>
                <a:gd name="T62" fmla="*/ 40 w 102"/>
                <a:gd name="T63" fmla="*/ 65 h 70"/>
                <a:gd name="T64" fmla="*/ 51 w 102"/>
                <a:gd name="T65" fmla="*/ 68 h 70"/>
                <a:gd name="T66" fmla="*/ 59 w 102"/>
                <a:gd name="T67" fmla="*/ 68 h 70"/>
                <a:gd name="T68" fmla="*/ 66 w 102"/>
                <a:gd name="T69" fmla="*/ 69 h 70"/>
                <a:gd name="T70" fmla="*/ 71 w 102"/>
                <a:gd name="T71" fmla="*/ 69 h 70"/>
                <a:gd name="T72" fmla="*/ 77 w 102"/>
                <a:gd name="T73" fmla="*/ 69 h 70"/>
                <a:gd name="T74" fmla="*/ 85 w 102"/>
                <a:gd name="T75" fmla="*/ 60 h 70"/>
                <a:gd name="T76" fmla="*/ 87 w 102"/>
                <a:gd name="T77" fmla="*/ 59 h 70"/>
                <a:gd name="T78" fmla="*/ 89 w 102"/>
                <a:gd name="T79" fmla="*/ 59 h 70"/>
                <a:gd name="T80" fmla="*/ 91 w 102"/>
                <a:gd name="T81" fmla="*/ 59 h 70"/>
                <a:gd name="T82" fmla="*/ 90 w 102"/>
                <a:gd name="T83" fmla="*/ 57 h 70"/>
                <a:gd name="T84" fmla="*/ 88 w 102"/>
                <a:gd name="T85" fmla="*/ 51 h 70"/>
                <a:gd name="T86" fmla="*/ 91 w 102"/>
                <a:gd name="T87" fmla="*/ 42 h 70"/>
                <a:gd name="T88" fmla="*/ 97 w 102"/>
                <a:gd name="T89" fmla="*/ 44 h 70"/>
                <a:gd name="T90" fmla="*/ 98 w 102"/>
                <a:gd name="T91" fmla="*/ 37 h 70"/>
                <a:gd name="T92" fmla="*/ 93 w 102"/>
                <a:gd name="T93" fmla="*/ 34 h 70"/>
                <a:gd name="T94" fmla="*/ 86 w 102"/>
                <a:gd name="T95" fmla="*/ 26 h 70"/>
                <a:gd name="T96" fmla="*/ 82 w 102"/>
                <a:gd name="T97" fmla="*/ 16 h 70"/>
                <a:gd name="T98" fmla="*/ 82 w 102"/>
                <a:gd name="T99" fmla="*/ 11 h 70"/>
                <a:gd name="T100" fmla="*/ 82 w 102"/>
                <a:gd name="T101" fmla="*/ 8 h 70"/>
                <a:gd name="T102" fmla="*/ 74 w 102"/>
                <a:gd name="T103" fmla="*/ 5 h 70"/>
                <a:gd name="T104" fmla="*/ 65 w 102"/>
                <a:gd name="T105" fmla="*/ 4 h 70"/>
                <a:gd name="T106" fmla="*/ 54 w 102"/>
                <a:gd name="T107" fmla="*/ 0 h 70"/>
                <a:gd name="T108" fmla="*/ 54 w 102"/>
                <a:gd name="T10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" h="70">
                  <a:moveTo>
                    <a:pt x="54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2" y="1"/>
                  </a:cubicBezTo>
                  <a:cubicBezTo>
                    <a:pt x="52" y="1"/>
                    <a:pt x="52" y="2"/>
                    <a:pt x="51" y="2"/>
                  </a:cubicBezTo>
                  <a:cubicBezTo>
                    <a:pt x="50" y="3"/>
                    <a:pt x="49" y="5"/>
                    <a:pt x="47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3" y="5"/>
                    <a:pt x="41" y="5"/>
                    <a:pt x="40" y="6"/>
                  </a:cubicBezTo>
                  <a:cubicBezTo>
                    <a:pt x="40" y="6"/>
                    <a:pt x="40" y="6"/>
                    <a:pt x="39" y="7"/>
                  </a:cubicBezTo>
                  <a:cubicBezTo>
                    <a:pt x="39" y="7"/>
                    <a:pt x="39" y="7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9"/>
                    <a:pt x="38" y="10"/>
                  </a:cubicBezTo>
                  <a:cubicBezTo>
                    <a:pt x="38" y="11"/>
                    <a:pt x="38" y="12"/>
                    <a:pt x="38" y="13"/>
                  </a:cubicBezTo>
                  <a:cubicBezTo>
                    <a:pt x="38" y="13"/>
                    <a:pt x="38" y="14"/>
                    <a:pt x="38" y="14"/>
                  </a:cubicBezTo>
                  <a:cubicBezTo>
                    <a:pt x="38" y="15"/>
                    <a:pt x="38" y="15"/>
                    <a:pt x="37" y="15"/>
                  </a:cubicBezTo>
                  <a:cubicBezTo>
                    <a:pt x="37" y="16"/>
                    <a:pt x="36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8"/>
                    <a:pt x="33" y="19"/>
                    <a:pt x="32" y="19"/>
                  </a:cubicBezTo>
                  <a:cubicBezTo>
                    <a:pt x="30" y="20"/>
                    <a:pt x="28" y="22"/>
                    <a:pt x="27" y="23"/>
                  </a:cubicBezTo>
                  <a:cubicBezTo>
                    <a:pt x="27" y="24"/>
                    <a:pt x="27" y="24"/>
                    <a:pt x="27" y="25"/>
                  </a:cubicBezTo>
                  <a:cubicBezTo>
                    <a:pt x="27" y="27"/>
                    <a:pt x="27" y="30"/>
                    <a:pt x="24" y="30"/>
                  </a:cubicBezTo>
                  <a:cubicBezTo>
                    <a:pt x="22" y="30"/>
                    <a:pt x="19" y="31"/>
                    <a:pt x="18" y="32"/>
                  </a:cubicBezTo>
                  <a:cubicBezTo>
                    <a:pt x="17" y="34"/>
                    <a:pt x="15" y="35"/>
                    <a:pt x="12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7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5" y="40"/>
                    <a:pt x="5" y="40"/>
                    <a:pt x="5" y="41"/>
                  </a:cubicBezTo>
                  <a:cubicBezTo>
                    <a:pt x="7" y="42"/>
                    <a:pt x="8" y="47"/>
                    <a:pt x="8" y="50"/>
                  </a:cubicBezTo>
                  <a:cubicBezTo>
                    <a:pt x="8" y="52"/>
                    <a:pt x="6" y="53"/>
                    <a:pt x="5" y="54"/>
                  </a:cubicBezTo>
                  <a:cubicBezTo>
                    <a:pt x="4" y="55"/>
                    <a:pt x="1" y="57"/>
                    <a:pt x="0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59"/>
                    <a:pt x="5" y="61"/>
                    <a:pt x="4" y="64"/>
                  </a:cubicBezTo>
                  <a:cubicBezTo>
                    <a:pt x="4" y="64"/>
                    <a:pt x="4" y="64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9" y="64"/>
                    <a:pt x="11" y="62"/>
                    <a:pt x="15" y="62"/>
                  </a:cubicBezTo>
                  <a:cubicBezTo>
                    <a:pt x="28" y="62"/>
                    <a:pt x="34" y="63"/>
                    <a:pt x="36" y="65"/>
                  </a:cubicBezTo>
                  <a:cubicBezTo>
                    <a:pt x="36" y="65"/>
                    <a:pt x="38" y="65"/>
                    <a:pt x="39" y="65"/>
                  </a:cubicBezTo>
                  <a:cubicBezTo>
                    <a:pt x="39" y="65"/>
                    <a:pt x="39" y="65"/>
                    <a:pt x="40" y="65"/>
                  </a:cubicBezTo>
                  <a:cubicBezTo>
                    <a:pt x="42" y="65"/>
                    <a:pt x="44" y="65"/>
                    <a:pt x="46" y="66"/>
                  </a:cubicBezTo>
                  <a:cubicBezTo>
                    <a:pt x="48" y="67"/>
                    <a:pt x="50" y="68"/>
                    <a:pt x="51" y="68"/>
                  </a:cubicBezTo>
                  <a:cubicBezTo>
                    <a:pt x="52" y="66"/>
                    <a:pt x="53" y="66"/>
                    <a:pt x="55" y="67"/>
                  </a:cubicBezTo>
                  <a:cubicBezTo>
                    <a:pt x="56" y="68"/>
                    <a:pt x="58" y="68"/>
                    <a:pt x="59" y="68"/>
                  </a:cubicBezTo>
                  <a:cubicBezTo>
                    <a:pt x="59" y="67"/>
                    <a:pt x="60" y="67"/>
                    <a:pt x="61" y="67"/>
                  </a:cubicBezTo>
                  <a:cubicBezTo>
                    <a:pt x="63" y="67"/>
                    <a:pt x="64" y="68"/>
                    <a:pt x="66" y="69"/>
                  </a:cubicBezTo>
                  <a:cubicBezTo>
                    <a:pt x="66" y="69"/>
                    <a:pt x="66" y="70"/>
                    <a:pt x="67" y="70"/>
                  </a:cubicBezTo>
                  <a:cubicBezTo>
                    <a:pt x="68" y="69"/>
                    <a:pt x="70" y="69"/>
                    <a:pt x="71" y="69"/>
                  </a:cubicBezTo>
                  <a:cubicBezTo>
                    <a:pt x="73" y="69"/>
                    <a:pt x="75" y="69"/>
                    <a:pt x="77" y="70"/>
                  </a:cubicBezTo>
                  <a:cubicBezTo>
                    <a:pt x="77" y="70"/>
                    <a:pt x="77" y="69"/>
                    <a:pt x="77" y="69"/>
                  </a:cubicBezTo>
                  <a:cubicBezTo>
                    <a:pt x="77" y="67"/>
                    <a:pt x="80" y="64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7" y="60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8" y="59"/>
                    <a:pt x="88" y="59"/>
                    <a:pt x="89" y="59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0" y="59"/>
                    <a:pt x="90" y="59"/>
                    <a:pt x="91" y="59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0" y="58"/>
                    <a:pt x="90" y="58"/>
                    <a:pt x="90" y="57"/>
                  </a:cubicBezTo>
                  <a:cubicBezTo>
                    <a:pt x="90" y="57"/>
                    <a:pt x="90" y="56"/>
                    <a:pt x="90" y="56"/>
                  </a:cubicBezTo>
                  <a:cubicBezTo>
                    <a:pt x="89" y="54"/>
                    <a:pt x="89" y="53"/>
                    <a:pt x="88" y="51"/>
                  </a:cubicBezTo>
                  <a:cubicBezTo>
                    <a:pt x="87" y="48"/>
                    <a:pt x="87" y="46"/>
                    <a:pt x="88" y="44"/>
                  </a:cubicBezTo>
                  <a:cubicBezTo>
                    <a:pt x="89" y="43"/>
                    <a:pt x="90" y="42"/>
                    <a:pt x="91" y="42"/>
                  </a:cubicBezTo>
                  <a:cubicBezTo>
                    <a:pt x="92" y="42"/>
                    <a:pt x="93" y="43"/>
                    <a:pt x="95" y="44"/>
                  </a:cubicBezTo>
                  <a:cubicBezTo>
                    <a:pt x="95" y="44"/>
                    <a:pt x="97" y="44"/>
                    <a:pt x="97" y="44"/>
                  </a:cubicBezTo>
                  <a:cubicBezTo>
                    <a:pt x="101" y="42"/>
                    <a:pt x="102" y="41"/>
                    <a:pt x="102" y="41"/>
                  </a:cubicBezTo>
                  <a:cubicBezTo>
                    <a:pt x="101" y="40"/>
                    <a:pt x="99" y="38"/>
                    <a:pt x="98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37"/>
                    <a:pt x="94" y="35"/>
                    <a:pt x="93" y="34"/>
                  </a:cubicBezTo>
                  <a:cubicBezTo>
                    <a:pt x="92" y="33"/>
                    <a:pt x="91" y="31"/>
                    <a:pt x="90" y="31"/>
                  </a:cubicBezTo>
                  <a:cubicBezTo>
                    <a:pt x="88" y="30"/>
                    <a:pt x="87" y="28"/>
                    <a:pt x="86" y="26"/>
                  </a:cubicBezTo>
                  <a:cubicBezTo>
                    <a:pt x="86" y="25"/>
                    <a:pt x="85" y="24"/>
                    <a:pt x="85" y="24"/>
                  </a:cubicBezTo>
                  <a:cubicBezTo>
                    <a:pt x="82" y="22"/>
                    <a:pt x="82" y="18"/>
                    <a:pt x="82" y="16"/>
                  </a:cubicBezTo>
                  <a:cubicBezTo>
                    <a:pt x="82" y="16"/>
                    <a:pt x="82" y="15"/>
                    <a:pt x="82" y="14"/>
                  </a:cubicBezTo>
                  <a:cubicBezTo>
                    <a:pt x="82" y="13"/>
                    <a:pt x="82" y="12"/>
                    <a:pt x="82" y="11"/>
                  </a:cubicBezTo>
                  <a:cubicBezTo>
                    <a:pt x="82" y="10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7"/>
                    <a:pt x="77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2" y="6"/>
                    <a:pt x="70" y="7"/>
                    <a:pt x="69" y="7"/>
                  </a:cubicBezTo>
                  <a:cubicBezTo>
                    <a:pt x="68" y="7"/>
                    <a:pt x="66" y="6"/>
                    <a:pt x="65" y="4"/>
                  </a:cubicBezTo>
                  <a:cubicBezTo>
                    <a:pt x="64" y="2"/>
                    <a:pt x="63" y="2"/>
                    <a:pt x="62" y="2"/>
                  </a:cubicBezTo>
                  <a:cubicBezTo>
                    <a:pt x="58" y="3"/>
                    <a:pt x="55" y="1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98" name="Freeform 1206"/>
            <p:cNvSpPr>
              <a:spLocks/>
            </p:cNvSpPr>
            <p:nvPr/>
          </p:nvSpPr>
          <p:spPr bwMode="auto">
            <a:xfrm>
              <a:off x="2767" y="3105"/>
              <a:ext cx="75" cy="33"/>
            </a:xfrm>
            <a:custGeom>
              <a:avLst/>
              <a:gdLst>
                <a:gd name="T0" fmla="*/ 66 w 78"/>
                <a:gd name="T1" fmla="*/ 32 h 34"/>
                <a:gd name="T2" fmla="*/ 69 w 78"/>
                <a:gd name="T3" fmla="*/ 31 h 34"/>
                <a:gd name="T4" fmla="*/ 73 w 78"/>
                <a:gd name="T5" fmla="*/ 31 h 34"/>
                <a:gd name="T6" fmla="*/ 76 w 78"/>
                <a:gd name="T7" fmla="*/ 28 h 34"/>
                <a:gd name="T8" fmla="*/ 78 w 78"/>
                <a:gd name="T9" fmla="*/ 27 h 34"/>
                <a:gd name="T10" fmla="*/ 78 w 78"/>
                <a:gd name="T11" fmla="*/ 26 h 34"/>
                <a:gd name="T12" fmla="*/ 73 w 78"/>
                <a:gd name="T13" fmla="*/ 14 h 34"/>
                <a:gd name="T14" fmla="*/ 71 w 78"/>
                <a:gd name="T15" fmla="*/ 8 h 34"/>
                <a:gd name="T16" fmla="*/ 70 w 78"/>
                <a:gd name="T17" fmla="*/ 7 h 34"/>
                <a:gd name="T18" fmla="*/ 61 w 78"/>
                <a:gd name="T19" fmla="*/ 6 h 34"/>
                <a:gd name="T20" fmla="*/ 49 w 78"/>
                <a:gd name="T21" fmla="*/ 0 h 34"/>
                <a:gd name="T22" fmla="*/ 46 w 78"/>
                <a:gd name="T23" fmla="*/ 0 h 34"/>
                <a:gd name="T24" fmla="*/ 44 w 78"/>
                <a:gd name="T25" fmla="*/ 0 h 34"/>
                <a:gd name="T26" fmla="*/ 42 w 78"/>
                <a:gd name="T27" fmla="*/ 0 h 34"/>
                <a:gd name="T28" fmla="*/ 40 w 78"/>
                <a:gd name="T29" fmla="*/ 0 h 34"/>
                <a:gd name="T30" fmla="*/ 38 w 78"/>
                <a:gd name="T31" fmla="*/ 4 h 34"/>
                <a:gd name="T32" fmla="*/ 30 w 78"/>
                <a:gd name="T33" fmla="*/ 16 h 34"/>
                <a:gd name="T34" fmla="*/ 27 w 78"/>
                <a:gd name="T35" fmla="*/ 16 h 34"/>
                <a:gd name="T36" fmla="*/ 16 w 78"/>
                <a:gd name="T37" fmla="*/ 3 h 34"/>
                <a:gd name="T38" fmla="*/ 7 w 78"/>
                <a:gd name="T39" fmla="*/ 9 h 34"/>
                <a:gd name="T40" fmla="*/ 3 w 78"/>
                <a:gd name="T41" fmla="*/ 17 h 34"/>
                <a:gd name="T42" fmla="*/ 2 w 78"/>
                <a:gd name="T43" fmla="*/ 25 h 34"/>
                <a:gd name="T44" fmla="*/ 4 w 78"/>
                <a:gd name="T45" fmla="*/ 25 h 34"/>
                <a:gd name="T46" fmla="*/ 6 w 78"/>
                <a:gd name="T47" fmla="*/ 24 h 34"/>
                <a:gd name="T48" fmla="*/ 7 w 78"/>
                <a:gd name="T49" fmla="*/ 24 h 34"/>
                <a:gd name="T50" fmla="*/ 14 w 78"/>
                <a:gd name="T51" fmla="*/ 22 h 34"/>
                <a:gd name="T52" fmla="*/ 26 w 78"/>
                <a:gd name="T53" fmla="*/ 23 h 34"/>
                <a:gd name="T54" fmla="*/ 39 w 78"/>
                <a:gd name="T55" fmla="*/ 23 h 34"/>
                <a:gd name="T56" fmla="*/ 46 w 78"/>
                <a:gd name="T57" fmla="*/ 25 h 34"/>
                <a:gd name="T58" fmla="*/ 47 w 78"/>
                <a:gd name="T59" fmla="*/ 25 h 34"/>
                <a:gd name="T60" fmla="*/ 61 w 78"/>
                <a:gd name="T61" fmla="*/ 33 h 34"/>
                <a:gd name="T62" fmla="*/ 62 w 78"/>
                <a:gd name="T63" fmla="*/ 34 h 34"/>
                <a:gd name="T64" fmla="*/ 64 w 78"/>
                <a:gd name="T6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34">
                  <a:moveTo>
                    <a:pt x="64" y="33"/>
                  </a:moveTo>
                  <a:cubicBezTo>
                    <a:pt x="64" y="32"/>
                    <a:pt x="65" y="32"/>
                    <a:pt x="66" y="32"/>
                  </a:cubicBezTo>
                  <a:cubicBezTo>
                    <a:pt x="67" y="31"/>
                    <a:pt x="68" y="31"/>
                    <a:pt x="69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2" y="31"/>
                    <a:pt x="72" y="31"/>
                    <a:pt x="73" y="31"/>
                  </a:cubicBezTo>
                  <a:cubicBezTo>
                    <a:pt x="73" y="31"/>
                    <a:pt x="73" y="31"/>
                    <a:pt x="74" y="30"/>
                  </a:cubicBezTo>
                  <a:cubicBezTo>
                    <a:pt x="74" y="29"/>
                    <a:pt x="75" y="28"/>
                    <a:pt x="76" y="28"/>
                  </a:cubicBezTo>
                  <a:cubicBezTo>
                    <a:pt x="76" y="27"/>
                    <a:pt x="77" y="27"/>
                    <a:pt x="77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4"/>
                    <a:pt x="77" y="23"/>
                    <a:pt x="77" y="22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3" y="13"/>
                    <a:pt x="74" y="11"/>
                    <a:pt x="72" y="10"/>
                  </a:cubicBezTo>
                  <a:cubicBezTo>
                    <a:pt x="72" y="9"/>
                    <a:pt x="71" y="9"/>
                    <a:pt x="71" y="8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6" y="7"/>
                    <a:pt x="63" y="7"/>
                    <a:pt x="62" y="6"/>
                  </a:cubicBezTo>
                  <a:cubicBezTo>
                    <a:pt x="62" y="6"/>
                    <a:pt x="61" y="6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7"/>
                    <a:pt x="55" y="5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8" y="0"/>
                  </a:cubicBezTo>
                  <a:cubicBezTo>
                    <a:pt x="37" y="1"/>
                    <a:pt x="38" y="2"/>
                    <a:pt x="38" y="4"/>
                  </a:cubicBezTo>
                  <a:cubicBezTo>
                    <a:pt x="38" y="6"/>
                    <a:pt x="38" y="7"/>
                    <a:pt x="38" y="9"/>
                  </a:cubicBezTo>
                  <a:cubicBezTo>
                    <a:pt x="38" y="14"/>
                    <a:pt x="35" y="16"/>
                    <a:pt x="30" y="16"/>
                  </a:cubicBezTo>
                  <a:cubicBezTo>
                    <a:pt x="29" y="16"/>
                    <a:pt x="29" y="16"/>
                    <a:pt x="28" y="16"/>
                  </a:cubicBezTo>
                  <a:cubicBezTo>
                    <a:pt x="28" y="16"/>
                    <a:pt x="27" y="16"/>
                    <a:pt x="27" y="16"/>
                  </a:cubicBezTo>
                  <a:cubicBezTo>
                    <a:pt x="24" y="16"/>
                    <a:pt x="21" y="11"/>
                    <a:pt x="17" y="5"/>
                  </a:cubicBezTo>
                  <a:cubicBezTo>
                    <a:pt x="16" y="5"/>
                    <a:pt x="16" y="4"/>
                    <a:pt x="16" y="3"/>
                  </a:cubicBezTo>
                  <a:cubicBezTo>
                    <a:pt x="15" y="4"/>
                    <a:pt x="12" y="5"/>
                    <a:pt x="10" y="7"/>
                  </a:cubicBezTo>
                  <a:cubicBezTo>
                    <a:pt x="9" y="7"/>
                    <a:pt x="8" y="8"/>
                    <a:pt x="7" y="9"/>
                  </a:cubicBezTo>
                  <a:cubicBezTo>
                    <a:pt x="6" y="9"/>
                    <a:pt x="6" y="10"/>
                    <a:pt x="5" y="12"/>
                  </a:cubicBezTo>
                  <a:cubicBezTo>
                    <a:pt x="5" y="14"/>
                    <a:pt x="5" y="16"/>
                    <a:pt x="3" y="17"/>
                  </a:cubicBezTo>
                  <a:cubicBezTo>
                    <a:pt x="1" y="19"/>
                    <a:pt x="0" y="21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10" y="22"/>
                    <a:pt x="12" y="22"/>
                    <a:pt x="14" y="22"/>
                  </a:cubicBezTo>
                  <a:cubicBezTo>
                    <a:pt x="17" y="22"/>
                    <a:pt x="20" y="22"/>
                    <a:pt x="22" y="22"/>
                  </a:cubicBezTo>
                  <a:cubicBezTo>
                    <a:pt x="24" y="23"/>
                    <a:pt x="25" y="23"/>
                    <a:pt x="26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33" y="23"/>
                    <a:pt x="37" y="24"/>
                    <a:pt x="39" y="23"/>
                  </a:cubicBezTo>
                  <a:cubicBezTo>
                    <a:pt x="40" y="23"/>
                    <a:pt x="41" y="23"/>
                    <a:pt x="41" y="23"/>
                  </a:cubicBezTo>
                  <a:cubicBezTo>
                    <a:pt x="44" y="23"/>
                    <a:pt x="45" y="24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7" y="25"/>
                    <a:pt x="47" y="25"/>
                  </a:cubicBezTo>
                  <a:cubicBezTo>
                    <a:pt x="51" y="25"/>
                    <a:pt x="56" y="29"/>
                    <a:pt x="58" y="31"/>
                  </a:cubicBezTo>
                  <a:cubicBezTo>
                    <a:pt x="59" y="32"/>
                    <a:pt x="60" y="32"/>
                    <a:pt x="61" y="33"/>
                  </a:cubicBezTo>
                  <a:cubicBezTo>
                    <a:pt x="61" y="33"/>
                    <a:pt x="61" y="33"/>
                    <a:pt x="61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3" y="34"/>
                    <a:pt x="63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99" name="Freeform 1207"/>
            <p:cNvSpPr>
              <a:spLocks/>
            </p:cNvSpPr>
            <p:nvPr/>
          </p:nvSpPr>
          <p:spPr bwMode="auto">
            <a:xfrm>
              <a:off x="2768" y="3130"/>
              <a:ext cx="57" cy="34"/>
            </a:xfrm>
            <a:custGeom>
              <a:avLst/>
              <a:gdLst>
                <a:gd name="T0" fmla="*/ 26 w 59"/>
                <a:gd name="T1" fmla="*/ 32 h 36"/>
                <a:gd name="T2" fmla="*/ 27 w 59"/>
                <a:gd name="T3" fmla="*/ 33 h 36"/>
                <a:gd name="T4" fmla="*/ 28 w 59"/>
                <a:gd name="T5" fmla="*/ 34 h 36"/>
                <a:gd name="T6" fmla="*/ 29 w 59"/>
                <a:gd name="T7" fmla="*/ 34 h 36"/>
                <a:gd name="T8" fmla="*/ 29 w 59"/>
                <a:gd name="T9" fmla="*/ 35 h 36"/>
                <a:gd name="T10" fmla="*/ 30 w 59"/>
                <a:gd name="T11" fmla="*/ 35 h 36"/>
                <a:gd name="T12" fmla="*/ 32 w 59"/>
                <a:gd name="T13" fmla="*/ 35 h 36"/>
                <a:gd name="T14" fmla="*/ 33 w 59"/>
                <a:gd name="T15" fmla="*/ 35 h 36"/>
                <a:gd name="T16" fmla="*/ 34 w 59"/>
                <a:gd name="T17" fmla="*/ 35 h 36"/>
                <a:gd name="T18" fmla="*/ 35 w 59"/>
                <a:gd name="T19" fmla="*/ 35 h 36"/>
                <a:gd name="T20" fmla="*/ 36 w 59"/>
                <a:gd name="T21" fmla="*/ 35 h 36"/>
                <a:gd name="T22" fmla="*/ 36 w 59"/>
                <a:gd name="T23" fmla="*/ 35 h 36"/>
                <a:gd name="T24" fmla="*/ 40 w 59"/>
                <a:gd name="T25" fmla="*/ 33 h 36"/>
                <a:gd name="T26" fmla="*/ 48 w 59"/>
                <a:gd name="T27" fmla="*/ 28 h 36"/>
                <a:gd name="T28" fmla="*/ 54 w 59"/>
                <a:gd name="T29" fmla="*/ 20 h 36"/>
                <a:gd name="T30" fmla="*/ 56 w 59"/>
                <a:gd name="T31" fmla="*/ 19 h 36"/>
                <a:gd name="T32" fmla="*/ 59 w 59"/>
                <a:gd name="T33" fmla="*/ 15 h 36"/>
                <a:gd name="T34" fmla="*/ 59 w 59"/>
                <a:gd name="T35" fmla="*/ 12 h 36"/>
                <a:gd name="T36" fmla="*/ 58 w 59"/>
                <a:gd name="T37" fmla="*/ 11 h 36"/>
                <a:gd name="T38" fmla="*/ 55 w 59"/>
                <a:gd name="T39" fmla="*/ 9 h 36"/>
                <a:gd name="T40" fmla="*/ 45 w 59"/>
                <a:gd name="T41" fmla="*/ 3 h 36"/>
                <a:gd name="T42" fmla="*/ 45 w 59"/>
                <a:gd name="T43" fmla="*/ 3 h 36"/>
                <a:gd name="T44" fmla="*/ 42 w 59"/>
                <a:gd name="T45" fmla="*/ 1 h 36"/>
                <a:gd name="T46" fmla="*/ 41 w 59"/>
                <a:gd name="T47" fmla="*/ 1 h 36"/>
                <a:gd name="T48" fmla="*/ 40 w 59"/>
                <a:gd name="T49" fmla="*/ 1 h 36"/>
                <a:gd name="T50" fmla="*/ 28 w 59"/>
                <a:gd name="T51" fmla="*/ 1 h 36"/>
                <a:gd name="T52" fmla="*/ 13 w 59"/>
                <a:gd name="T53" fmla="*/ 0 h 36"/>
                <a:gd name="T54" fmla="*/ 8 w 59"/>
                <a:gd name="T55" fmla="*/ 1 h 36"/>
                <a:gd name="T56" fmla="*/ 6 w 59"/>
                <a:gd name="T57" fmla="*/ 2 h 36"/>
                <a:gd name="T58" fmla="*/ 3 w 59"/>
                <a:gd name="T59" fmla="*/ 3 h 36"/>
                <a:gd name="T60" fmla="*/ 2 w 59"/>
                <a:gd name="T61" fmla="*/ 3 h 36"/>
                <a:gd name="T62" fmla="*/ 3 w 59"/>
                <a:gd name="T63" fmla="*/ 14 h 36"/>
                <a:gd name="T64" fmla="*/ 11 w 59"/>
                <a:gd name="T65" fmla="*/ 18 h 36"/>
                <a:gd name="T66" fmla="*/ 21 w 59"/>
                <a:gd name="T67" fmla="*/ 23 h 36"/>
                <a:gd name="T68" fmla="*/ 20 w 59"/>
                <a:gd name="T6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36">
                  <a:moveTo>
                    <a:pt x="20" y="30"/>
                  </a:moveTo>
                  <a:cubicBezTo>
                    <a:pt x="22" y="30"/>
                    <a:pt x="24" y="31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8" y="33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9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6"/>
                    <a:pt x="38" y="35"/>
                    <a:pt x="40" y="33"/>
                  </a:cubicBezTo>
                  <a:cubicBezTo>
                    <a:pt x="42" y="31"/>
                    <a:pt x="46" y="30"/>
                    <a:pt x="48" y="30"/>
                  </a:cubicBezTo>
                  <a:cubicBezTo>
                    <a:pt x="48" y="30"/>
                    <a:pt x="48" y="29"/>
                    <a:pt x="48" y="28"/>
                  </a:cubicBezTo>
                  <a:cubicBezTo>
                    <a:pt x="48" y="28"/>
                    <a:pt x="48" y="27"/>
                    <a:pt x="48" y="27"/>
                  </a:cubicBezTo>
                  <a:cubicBezTo>
                    <a:pt x="49" y="24"/>
                    <a:pt x="52" y="21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7" y="18"/>
                    <a:pt x="57" y="17"/>
                    <a:pt x="59" y="17"/>
                  </a:cubicBezTo>
                  <a:cubicBezTo>
                    <a:pt x="59" y="16"/>
                    <a:pt x="59" y="16"/>
                    <a:pt x="59" y="15"/>
                  </a:cubicBezTo>
                  <a:cubicBezTo>
                    <a:pt x="59" y="14"/>
                    <a:pt x="59" y="13"/>
                    <a:pt x="59" y="13"/>
                  </a:cubicBezTo>
                  <a:cubicBezTo>
                    <a:pt x="59" y="13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8" y="11"/>
                    <a:pt x="57" y="10"/>
                  </a:cubicBezTo>
                  <a:cubicBezTo>
                    <a:pt x="56" y="10"/>
                    <a:pt x="56" y="9"/>
                    <a:pt x="55" y="9"/>
                  </a:cubicBezTo>
                  <a:cubicBezTo>
                    <a:pt x="51" y="5"/>
                    <a:pt x="48" y="3"/>
                    <a:pt x="46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3" y="3"/>
                    <a:pt x="42" y="2"/>
                  </a:cubicBezTo>
                  <a:cubicBezTo>
                    <a:pt x="42" y="2"/>
                    <a:pt x="42" y="2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6" y="2"/>
                    <a:pt x="34" y="2"/>
                  </a:cubicBezTo>
                  <a:cubicBezTo>
                    <a:pt x="32" y="2"/>
                    <a:pt x="30" y="1"/>
                    <a:pt x="28" y="1"/>
                  </a:cubicBezTo>
                  <a:cubicBezTo>
                    <a:pt x="25" y="1"/>
                    <a:pt x="24" y="1"/>
                    <a:pt x="21" y="0"/>
                  </a:cubicBezTo>
                  <a:cubicBezTo>
                    <a:pt x="18" y="0"/>
                    <a:pt x="16" y="0"/>
                    <a:pt x="13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7"/>
                    <a:pt x="3" y="11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4" y="14"/>
                    <a:pt x="6" y="14"/>
                    <a:pt x="7" y="16"/>
                  </a:cubicBezTo>
                  <a:cubicBezTo>
                    <a:pt x="8" y="17"/>
                    <a:pt x="10" y="18"/>
                    <a:pt x="11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6" y="18"/>
                    <a:pt x="21" y="20"/>
                    <a:pt x="21" y="23"/>
                  </a:cubicBezTo>
                  <a:cubicBezTo>
                    <a:pt x="21" y="24"/>
                    <a:pt x="21" y="25"/>
                    <a:pt x="20" y="26"/>
                  </a:cubicBezTo>
                  <a:cubicBezTo>
                    <a:pt x="20" y="27"/>
                    <a:pt x="20" y="29"/>
                    <a:pt x="2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0" name="Freeform 1208"/>
            <p:cNvSpPr>
              <a:spLocks/>
            </p:cNvSpPr>
            <p:nvPr/>
          </p:nvSpPr>
          <p:spPr bwMode="auto">
            <a:xfrm>
              <a:off x="2613" y="3258"/>
              <a:ext cx="42" cy="22"/>
            </a:xfrm>
            <a:custGeom>
              <a:avLst/>
              <a:gdLst>
                <a:gd name="T0" fmla="*/ 9 w 44"/>
                <a:gd name="T1" fmla="*/ 22 h 22"/>
                <a:gd name="T2" fmla="*/ 11 w 44"/>
                <a:gd name="T3" fmla="*/ 22 h 22"/>
                <a:gd name="T4" fmla="*/ 12 w 44"/>
                <a:gd name="T5" fmla="*/ 22 h 22"/>
                <a:gd name="T6" fmla="*/ 14 w 44"/>
                <a:gd name="T7" fmla="*/ 22 h 22"/>
                <a:gd name="T8" fmla="*/ 14 w 44"/>
                <a:gd name="T9" fmla="*/ 22 h 22"/>
                <a:gd name="T10" fmla="*/ 15 w 44"/>
                <a:gd name="T11" fmla="*/ 22 h 22"/>
                <a:gd name="T12" fmla="*/ 16 w 44"/>
                <a:gd name="T13" fmla="*/ 22 h 22"/>
                <a:gd name="T14" fmla="*/ 17 w 44"/>
                <a:gd name="T15" fmla="*/ 22 h 22"/>
                <a:gd name="T16" fmla="*/ 19 w 44"/>
                <a:gd name="T17" fmla="*/ 18 h 22"/>
                <a:gd name="T18" fmla="*/ 21 w 44"/>
                <a:gd name="T19" fmla="*/ 14 h 22"/>
                <a:gd name="T20" fmla="*/ 22 w 44"/>
                <a:gd name="T21" fmla="*/ 14 h 22"/>
                <a:gd name="T22" fmla="*/ 23 w 44"/>
                <a:gd name="T23" fmla="*/ 14 h 22"/>
                <a:gd name="T24" fmla="*/ 27 w 44"/>
                <a:gd name="T25" fmla="*/ 18 h 22"/>
                <a:gd name="T26" fmla="*/ 30 w 44"/>
                <a:gd name="T27" fmla="*/ 22 h 22"/>
                <a:gd name="T28" fmla="*/ 30 w 44"/>
                <a:gd name="T29" fmla="*/ 20 h 22"/>
                <a:gd name="T30" fmla="*/ 35 w 44"/>
                <a:gd name="T31" fmla="*/ 15 h 22"/>
                <a:gd name="T32" fmla="*/ 36 w 44"/>
                <a:gd name="T33" fmla="*/ 15 h 22"/>
                <a:gd name="T34" fmla="*/ 39 w 44"/>
                <a:gd name="T35" fmla="*/ 16 h 22"/>
                <a:gd name="T36" fmla="*/ 44 w 44"/>
                <a:gd name="T37" fmla="*/ 13 h 22"/>
                <a:gd name="T38" fmla="*/ 44 w 44"/>
                <a:gd name="T39" fmla="*/ 13 h 22"/>
                <a:gd name="T40" fmla="*/ 44 w 44"/>
                <a:gd name="T41" fmla="*/ 12 h 22"/>
                <a:gd name="T42" fmla="*/ 44 w 44"/>
                <a:gd name="T43" fmla="*/ 12 h 22"/>
                <a:gd name="T44" fmla="*/ 44 w 44"/>
                <a:gd name="T45" fmla="*/ 12 h 22"/>
                <a:gd name="T46" fmla="*/ 44 w 44"/>
                <a:gd name="T47" fmla="*/ 11 h 22"/>
                <a:gd name="T48" fmla="*/ 44 w 44"/>
                <a:gd name="T49" fmla="*/ 11 h 22"/>
                <a:gd name="T50" fmla="*/ 44 w 44"/>
                <a:gd name="T51" fmla="*/ 11 h 22"/>
                <a:gd name="T52" fmla="*/ 43 w 44"/>
                <a:gd name="T53" fmla="*/ 11 h 22"/>
                <a:gd name="T54" fmla="*/ 43 w 44"/>
                <a:gd name="T55" fmla="*/ 11 h 22"/>
                <a:gd name="T56" fmla="*/ 42 w 44"/>
                <a:gd name="T57" fmla="*/ 11 h 22"/>
                <a:gd name="T58" fmla="*/ 37 w 44"/>
                <a:gd name="T59" fmla="*/ 9 h 22"/>
                <a:gd name="T60" fmla="*/ 36 w 44"/>
                <a:gd name="T61" fmla="*/ 9 h 22"/>
                <a:gd name="T62" fmla="*/ 36 w 44"/>
                <a:gd name="T63" fmla="*/ 9 h 22"/>
                <a:gd name="T64" fmla="*/ 36 w 44"/>
                <a:gd name="T65" fmla="*/ 8 h 22"/>
                <a:gd name="T66" fmla="*/ 35 w 44"/>
                <a:gd name="T67" fmla="*/ 8 h 22"/>
                <a:gd name="T68" fmla="*/ 35 w 44"/>
                <a:gd name="T69" fmla="*/ 7 h 22"/>
                <a:gd name="T70" fmla="*/ 35 w 44"/>
                <a:gd name="T71" fmla="*/ 6 h 22"/>
                <a:gd name="T72" fmla="*/ 35 w 44"/>
                <a:gd name="T73" fmla="*/ 6 h 22"/>
                <a:gd name="T74" fmla="*/ 35 w 44"/>
                <a:gd name="T75" fmla="*/ 4 h 22"/>
                <a:gd name="T76" fmla="*/ 35 w 44"/>
                <a:gd name="T77" fmla="*/ 4 h 22"/>
                <a:gd name="T78" fmla="*/ 35 w 44"/>
                <a:gd name="T79" fmla="*/ 3 h 22"/>
                <a:gd name="T80" fmla="*/ 35 w 44"/>
                <a:gd name="T81" fmla="*/ 3 h 22"/>
                <a:gd name="T82" fmla="*/ 35 w 44"/>
                <a:gd name="T83" fmla="*/ 2 h 22"/>
                <a:gd name="T84" fmla="*/ 32 w 44"/>
                <a:gd name="T85" fmla="*/ 1 h 22"/>
                <a:gd name="T86" fmla="*/ 32 w 44"/>
                <a:gd name="T87" fmla="*/ 1 h 22"/>
                <a:gd name="T88" fmla="*/ 30 w 44"/>
                <a:gd name="T89" fmla="*/ 1 h 22"/>
                <a:gd name="T90" fmla="*/ 24 w 44"/>
                <a:gd name="T91" fmla="*/ 1 h 22"/>
                <a:gd name="T92" fmla="*/ 18 w 44"/>
                <a:gd name="T93" fmla="*/ 2 h 22"/>
                <a:gd name="T94" fmla="*/ 15 w 44"/>
                <a:gd name="T95" fmla="*/ 1 h 22"/>
                <a:gd name="T96" fmla="*/ 14 w 44"/>
                <a:gd name="T97" fmla="*/ 1 h 22"/>
                <a:gd name="T98" fmla="*/ 13 w 44"/>
                <a:gd name="T99" fmla="*/ 3 h 22"/>
                <a:gd name="T100" fmla="*/ 12 w 44"/>
                <a:gd name="T101" fmla="*/ 3 h 22"/>
                <a:gd name="T102" fmla="*/ 8 w 44"/>
                <a:gd name="T103" fmla="*/ 6 h 22"/>
                <a:gd name="T104" fmla="*/ 4 w 44"/>
                <a:gd name="T105" fmla="*/ 10 h 22"/>
                <a:gd name="T106" fmla="*/ 1 w 44"/>
                <a:gd name="T107" fmla="*/ 15 h 22"/>
                <a:gd name="T108" fmla="*/ 0 w 44"/>
                <a:gd name="T109" fmla="*/ 15 h 22"/>
                <a:gd name="T110" fmla="*/ 3 w 44"/>
                <a:gd name="T111" fmla="*/ 15 h 22"/>
                <a:gd name="T112" fmla="*/ 7 w 44"/>
                <a:gd name="T113" fmla="*/ 19 h 22"/>
                <a:gd name="T114" fmla="*/ 8 w 44"/>
                <a:gd name="T115" fmla="*/ 20 h 22"/>
                <a:gd name="T116" fmla="*/ 9 w 44"/>
                <a:gd name="T117" fmla="*/ 21 h 22"/>
                <a:gd name="T118" fmla="*/ 9 w 44"/>
                <a:gd name="T119" fmla="*/ 21 h 22"/>
                <a:gd name="T120" fmla="*/ 9 w 44"/>
                <a:gd name="T121" fmla="*/ 22 h 22"/>
                <a:gd name="T122" fmla="*/ 9 w 44"/>
                <a:gd name="T123" fmla="*/ 22 h 22"/>
                <a:gd name="T124" fmla="*/ 9 w 44"/>
                <a:gd name="T1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22">
                  <a:moveTo>
                    <a:pt x="9" y="22"/>
                  </a:moveTo>
                  <a:cubicBezTo>
                    <a:pt x="10" y="22"/>
                    <a:pt x="11" y="22"/>
                    <a:pt x="11" y="22"/>
                  </a:cubicBezTo>
                  <a:cubicBezTo>
                    <a:pt x="11" y="22"/>
                    <a:pt x="12" y="22"/>
                    <a:pt x="12" y="22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5" y="22"/>
                    <a:pt x="15" y="22"/>
                  </a:cubicBezTo>
                  <a:cubicBezTo>
                    <a:pt x="15" y="22"/>
                    <a:pt x="15" y="22"/>
                    <a:pt x="16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7" y="22"/>
                    <a:pt x="19" y="19"/>
                    <a:pt x="19" y="18"/>
                  </a:cubicBezTo>
                  <a:cubicBezTo>
                    <a:pt x="20" y="16"/>
                    <a:pt x="21" y="15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5" y="15"/>
                    <a:pt x="27" y="18"/>
                  </a:cubicBezTo>
                  <a:cubicBezTo>
                    <a:pt x="28" y="19"/>
                    <a:pt x="29" y="21"/>
                    <a:pt x="30" y="22"/>
                  </a:cubicBezTo>
                  <a:cubicBezTo>
                    <a:pt x="30" y="21"/>
                    <a:pt x="30" y="20"/>
                    <a:pt x="30" y="20"/>
                  </a:cubicBezTo>
                  <a:cubicBezTo>
                    <a:pt x="30" y="17"/>
                    <a:pt x="32" y="15"/>
                    <a:pt x="35" y="15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8" y="16"/>
                    <a:pt x="39" y="16"/>
                  </a:cubicBezTo>
                  <a:cubicBezTo>
                    <a:pt x="39" y="13"/>
                    <a:pt x="41" y="12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2" y="11"/>
                    <a:pt x="42" y="11"/>
                  </a:cubicBezTo>
                  <a:cubicBezTo>
                    <a:pt x="40" y="11"/>
                    <a:pt x="38" y="10"/>
                    <a:pt x="37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4" y="2"/>
                    <a:pt x="33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2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8" y="4"/>
                    <a:pt x="8" y="6"/>
                  </a:cubicBezTo>
                  <a:cubicBezTo>
                    <a:pt x="8" y="8"/>
                    <a:pt x="6" y="9"/>
                    <a:pt x="4" y="10"/>
                  </a:cubicBezTo>
                  <a:cubicBezTo>
                    <a:pt x="3" y="12"/>
                    <a:pt x="1" y="13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5" y="15"/>
                    <a:pt x="7" y="17"/>
                    <a:pt x="7" y="19"/>
                  </a:cubicBezTo>
                  <a:cubicBezTo>
                    <a:pt x="7" y="19"/>
                    <a:pt x="7" y="19"/>
                    <a:pt x="8" y="20"/>
                  </a:cubicBezTo>
                  <a:cubicBezTo>
                    <a:pt x="8" y="20"/>
                    <a:pt x="8" y="20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1" name="Freeform 1209"/>
            <p:cNvSpPr>
              <a:spLocks/>
            </p:cNvSpPr>
            <p:nvPr/>
          </p:nvSpPr>
          <p:spPr bwMode="auto">
            <a:xfrm>
              <a:off x="2611" y="3155"/>
              <a:ext cx="92" cy="103"/>
            </a:xfrm>
            <a:custGeom>
              <a:avLst/>
              <a:gdLst>
                <a:gd name="T0" fmla="*/ 0 w 96"/>
                <a:gd name="T1" fmla="*/ 60 h 108"/>
                <a:gd name="T2" fmla="*/ 0 w 96"/>
                <a:gd name="T3" fmla="*/ 60 h 108"/>
                <a:gd name="T4" fmla="*/ 4 w 96"/>
                <a:gd name="T5" fmla="*/ 65 h 108"/>
                <a:gd name="T6" fmla="*/ 2 w 96"/>
                <a:gd name="T7" fmla="*/ 70 h 108"/>
                <a:gd name="T8" fmla="*/ 2 w 96"/>
                <a:gd name="T9" fmla="*/ 72 h 108"/>
                <a:gd name="T10" fmla="*/ 3 w 96"/>
                <a:gd name="T11" fmla="*/ 74 h 108"/>
                <a:gd name="T12" fmla="*/ 4 w 96"/>
                <a:gd name="T13" fmla="*/ 79 h 108"/>
                <a:gd name="T14" fmla="*/ 6 w 96"/>
                <a:gd name="T15" fmla="*/ 80 h 108"/>
                <a:gd name="T16" fmla="*/ 17 w 96"/>
                <a:gd name="T17" fmla="*/ 85 h 108"/>
                <a:gd name="T18" fmla="*/ 24 w 96"/>
                <a:gd name="T19" fmla="*/ 88 h 108"/>
                <a:gd name="T20" fmla="*/ 18 w 96"/>
                <a:gd name="T21" fmla="*/ 101 h 108"/>
                <a:gd name="T22" fmla="*/ 18 w 96"/>
                <a:gd name="T23" fmla="*/ 105 h 108"/>
                <a:gd name="T24" fmla="*/ 24 w 96"/>
                <a:gd name="T25" fmla="*/ 105 h 108"/>
                <a:gd name="T26" fmla="*/ 36 w 96"/>
                <a:gd name="T27" fmla="*/ 106 h 108"/>
                <a:gd name="T28" fmla="*/ 39 w 96"/>
                <a:gd name="T29" fmla="*/ 106 h 108"/>
                <a:gd name="T30" fmla="*/ 40 w 96"/>
                <a:gd name="T31" fmla="*/ 106 h 108"/>
                <a:gd name="T32" fmla="*/ 45 w 96"/>
                <a:gd name="T33" fmla="*/ 108 h 108"/>
                <a:gd name="T34" fmla="*/ 58 w 96"/>
                <a:gd name="T35" fmla="*/ 107 h 108"/>
                <a:gd name="T36" fmla="*/ 74 w 96"/>
                <a:gd name="T37" fmla="*/ 105 h 108"/>
                <a:gd name="T38" fmla="*/ 79 w 96"/>
                <a:gd name="T39" fmla="*/ 95 h 108"/>
                <a:gd name="T40" fmla="*/ 83 w 96"/>
                <a:gd name="T41" fmla="*/ 92 h 108"/>
                <a:gd name="T42" fmla="*/ 82 w 96"/>
                <a:gd name="T43" fmla="*/ 90 h 108"/>
                <a:gd name="T44" fmla="*/ 80 w 96"/>
                <a:gd name="T45" fmla="*/ 88 h 108"/>
                <a:gd name="T46" fmla="*/ 76 w 96"/>
                <a:gd name="T47" fmla="*/ 85 h 108"/>
                <a:gd name="T48" fmla="*/ 69 w 96"/>
                <a:gd name="T49" fmla="*/ 74 h 108"/>
                <a:gd name="T50" fmla="*/ 70 w 96"/>
                <a:gd name="T51" fmla="*/ 65 h 108"/>
                <a:gd name="T52" fmla="*/ 87 w 96"/>
                <a:gd name="T53" fmla="*/ 58 h 108"/>
                <a:gd name="T54" fmla="*/ 93 w 96"/>
                <a:gd name="T55" fmla="*/ 55 h 108"/>
                <a:gd name="T56" fmla="*/ 96 w 96"/>
                <a:gd name="T57" fmla="*/ 56 h 108"/>
                <a:gd name="T58" fmla="*/ 96 w 96"/>
                <a:gd name="T59" fmla="*/ 55 h 108"/>
                <a:gd name="T60" fmla="*/ 96 w 96"/>
                <a:gd name="T61" fmla="*/ 53 h 108"/>
                <a:gd name="T62" fmla="*/ 92 w 96"/>
                <a:gd name="T63" fmla="*/ 39 h 108"/>
                <a:gd name="T64" fmla="*/ 87 w 96"/>
                <a:gd name="T65" fmla="*/ 30 h 108"/>
                <a:gd name="T66" fmla="*/ 88 w 96"/>
                <a:gd name="T67" fmla="*/ 14 h 108"/>
                <a:gd name="T68" fmla="*/ 83 w 96"/>
                <a:gd name="T69" fmla="*/ 10 h 108"/>
                <a:gd name="T70" fmla="*/ 73 w 96"/>
                <a:gd name="T71" fmla="*/ 6 h 108"/>
                <a:gd name="T72" fmla="*/ 53 w 96"/>
                <a:gd name="T73" fmla="*/ 12 h 108"/>
                <a:gd name="T74" fmla="*/ 42 w 96"/>
                <a:gd name="T75" fmla="*/ 5 h 108"/>
                <a:gd name="T76" fmla="*/ 41 w 96"/>
                <a:gd name="T77" fmla="*/ 1 h 108"/>
                <a:gd name="T78" fmla="*/ 39 w 96"/>
                <a:gd name="T79" fmla="*/ 1 h 108"/>
                <a:gd name="T80" fmla="*/ 36 w 96"/>
                <a:gd name="T81" fmla="*/ 0 h 108"/>
                <a:gd name="T82" fmla="*/ 31 w 96"/>
                <a:gd name="T83" fmla="*/ 0 h 108"/>
                <a:gd name="T84" fmla="*/ 35 w 96"/>
                <a:gd name="T85" fmla="*/ 12 h 108"/>
                <a:gd name="T86" fmla="*/ 30 w 96"/>
                <a:gd name="T87" fmla="*/ 18 h 108"/>
                <a:gd name="T88" fmla="*/ 17 w 96"/>
                <a:gd name="T89" fmla="*/ 18 h 108"/>
                <a:gd name="T90" fmla="*/ 13 w 96"/>
                <a:gd name="T91" fmla="*/ 21 h 108"/>
                <a:gd name="T92" fmla="*/ 14 w 96"/>
                <a:gd name="T93" fmla="*/ 25 h 108"/>
                <a:gd name="T94" fmla="*/ 13 w 96"/>
                <a:gd name="T95" fmla="*/ 29 h 108"/>
                <a:gd name="T96" fmla="*/ 9 w 96"/>
                <a:gd name="T97" fmla="*/ 42 h 108"/>
                <a:gd name="T98" fmla="*/ 2 w 96"/>
                <a:gd name="T99" fmla="*/ 52 h 108"/>
                <a:gd name="T100" fmla="*/ 1 w 96"/>
                <a:gd name="T101" fmla="*/ 5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08">
                  <a:moveTo>
                    <a:pt x="1" y="59"/>
                  </a:moveTo>
                  <a:cubicBezTo>
                    <a:pt x="1" y="59"/>
                    <a:pt x="1" y="59"/>
                    <a:pt x="1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3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9"/>
                    <a:pt x="2" y="70"/>
                    <a:pt x="2" y="70"/>
                  </a:cubicBezTo>
                  <a:cubicBezTo>
                    <a:pt x="1" y="70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3" y="73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5"/>
                    <a:pt x="4" y="75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4" y="78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6" y="80"/>
                    <a:pt x="6" y="80"/>
                  </a:cubicBezTo>
                  <a:cubicBezTo>
                    <a:pt x="6" y="80"/>
                    <a:pt x="7" y="80"/>
                    <a:pt x="7" y="81"/>
                  </a:cubicBezTo>
                  <a:cubicBezTo>
                    <a:pt x="8" y="82"/>
                    <a:pt x="9" y="83"/>
                    <a:pt x="12" y="83"/>
                  </a:cubicBezTo>
                  <a:cubicBezTo>
                    <a:pt x="15" y="83"/>
                    <a:pt x="16" y="84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9" y="85"/>
                    <a:pt x="19" y="85"/>
                  </a:cubicBezTo>
                  <a:cubicBezTo>
                    <a:pt x="20" y="85"/>
                    <a:pt x="23" y="86"/>
                    <a:pt x="24" y="88"/>
                  </a:cubicBezTo>
                  <a:cubicBezTo>
                    <a:pt x="24" y="89"/>
                    <a:pt x="24" y="91"/>
                    <a:pt x="22" y="93"/>
                  </a:cubicBezTo>
                  <a:cubicBezTo>
                    <a:pt x="19" y="95"/>
                    <a:pt x="19" y="97"/>
                    <a:pt x="18" y="100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2"/>
                    <a:pt x="18" y="103"/>
                    <a:pt x="18" y="104"/>
                  </a:cubicBezTo>
                  <a:cubicBezTo>
                    <a:pt x="18" y="104"/>
                    <a:pt x="18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5"/>
                    <a:pt x="19" y="106"/>
                    <a:pt x="20" y="106"/>
                  </a:cubicBezTo>
                  <a:cubicBezTo>
                    <a:pt x="23" y="106"/>
                    <a:pt x="24" y="105"/>
                    <a:pt x="24" y="105"/>
                  </a:cubicBezTo>
                  <a:cubicBezTo>
                    <a:pt x="27" y="104"/>
                    <a:pt x="29" y="103"/>
                    <a:pt x="33" y="105"/>
                  </a:cubicBezTo>
                  <a:cubicBezTo>
                    <a:pt x="34" y="105"/>
                    <a:pt x="35" y="105"/>
                    <a:pt x="35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7" y="106"/>
                    <a:pt x="38" y="107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9" y="107"/>
                    <a:pt x="39" y="107"/>
                    <a:pt x="39" y="106"/>
                  </a:cubicBezTo>
                  <a:cubicBezTo>
                    <a:pt x="39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2" y="106"/>
                    <a:pt x="43" y="107"/>
                    <a:pt x="44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6" y="107"/>
                    <a:pt x="48" y="106"/>
                    <a:pt x="50" y="106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6" y="108"/>
                    <a:pt x="57" y="108"/>
                    <a:pt x="58" y="107"/>
                  </a:cubicBezTo>
                  <a:cubicBezTo>
                    <a:pt x="61" y="105"/>
                    <a:pt x="67" y="104"/>
                    <a:pt x="69" y="104"/>
                  </a:cubicBezTo>
                  <a:cubicBezTo>
                    <a:pt x="71" y="104"/>
                    <a:pt x="72" y="104"/>
                    <a:pt x="72" y="104"/>
                  </a:cubicBezTo>
                  <a:cubicBezTo>
                    <a:pt x="73" y="105"/>
                    <a:pt x="74" y="105"/>
                    <a:pt x="74" y="105"/>
                  </a:cubicBezTo>
                  <a:cubicBezTo>
                    <a:pt x="74" y="105"/>
                    <a:pt x="74" y="104"/>
                    <a:pt x="74" y="103"/>
                  </a:cubicBezTo>
                  <a:cubicBezTo>
                    <a:pt x="72" y="98"/>
                    <a:pt x="76" y="96"/>
                    <a:pt x="78" y="96"/>
                  </a:cubicBezTo>
                  <a:cubicBezTo>
                    <a:pt x="78" y="95"/>
                    <a:pt x="78" y="95"/>
                    <a:pt x="79" y="95"/>
                  </a:cubicBezTo>
                  <a:cubicBezTo>
                    <a:pt x="79" y="95"/>
                    <a:pt x="79" y="94"/>
                    <a:pt x="79" y="94"/>
                  </a:cubicBezTo>
                  <a:cubicBezTo>
                    <a:pt x="79" y="94"/>
                    <a:pt x="79" y="94"/>
                    <a:pt x="80" y="94"/>
                  </a:cubicBezTo>
                  <a:cubicBezTo>
                    <a:pt x="80" y="93"/>
                    <a:pt x="82" y="92"/>
                    <a:pt x="83" y="92"/>
                  </a:cubicBezTo>
                  <a:cubicBezTo>
                    <a:pt x="83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3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1" y="89"/>
                    <a:pt x="81" y="89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79" y="87"/>
                    <a:pt x="78" y="87"/>
                    <a:pt x="78" y="87"/>
                  </a:cubicBezTo>
                  <a:cubicBezTo>
                    <a:pt x="78" y="86"/>
                    <a:pt x="78" y="86"/>
                    <a:pt x="77" y="86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5" y="85"/>
                    <a:pt x="74" y="84"/>
                    <a:pt x="74" y="84"/>
                  </a:cubicBezTo>
                  <a:cubicBezTo>
                    <a:pt x="72" y="82"/>
                    <a:pt x="71" y="79"/>
                    <a:pt x="70" y="77"/>
                  </a:cubicBezTo>
                  <a:cubicBezTo>
                    <a:pt x="70" y="75"/>
                    <a:pt x="70" y="74"/>
                    <a:pt x="69" y="74"/>
                  </a:cubicBezTo>
                  <a:cubicBezTo>
                    <a:pt x="69" y="73"/>
                    <a:pt x="69" y="73"/>
                    <a:pt x="69" y="72"/>
                  </a:cubicBezTo>
                  <a:cubicBezTo>
                    <a:pt x="68" y="71"/>
                    <a:pt x="66" y="69"/>
                    <a:pt x="67" y="67"/>
                  </a:cubicBezTo>
                  <a:cubicBezTo>
                    <a:pt x="67" y="66"/>
                    <a:pt x="68" y="65"/>
                    <a:pt x="70" y="65"/>
                  </a:cubicBezTo>
                  <a:cubicBezTo>
                    <a:pt x="73" y="64"/>
                    <a:pt x="79" y="63"/>
                    <a:pt x="81" y="61"/>
                  </a:cubicBezTo>
                  <a:cubicBezTo>
                    <a:pt x="81" y="60"/>
                    <a:pt x="82" y="60"/>
                    <a:pt x="82" y="60"/>
                  </a:cubicBezTo>
                  <a:cubicBezTo>
                    <a:pt x="84" y="59"/>
                    <a:pt x="86" y="58"/>
                    <a:pt x="87" y="58"/>
                  </a:cubicBezTo>
                  <a:cubicBezTo>
                    <a:pt x="88" y="57"/>
                    <a:pt x="89" y="57"/>
                    <a:pt x="90" y="57"/>
                  </a:cubicBezTo>
                  <a:cubicBezTo>
                    <a:pt x="90" y="57"/>
                    <a:pt x="90" y="57"/>
                    <a:pt x="90" y="56"/>
                  </a:cubicBezTo>
                  <a:cubicBezTo>
                    <a:pt x="90" y="56"/>
                    <a:pt x="91" y="55"/>
                    <a:pt x="93" y="55"/>
                  </a:cubicBezTo>
                  <a:cubicBezTo>
                    <a:pt x="94" y="55"/>
                    <a:pt x="94" y="56"/>
                    <a:pt x="95" y="56"/>
                  </a:cubicBezTo>
                  <a:cubicBezTo>
                    <a:pt x="95" y="56"/>
                    <a:pt x="96" y="56"/>
                    <a:pt x="96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4"/>
                    <a:pt x="96" y="5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6" y="54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4" y="51"/>
                    <a:pt x="93" y="47"/>
                    <a:pt x="93" y="43"/>
                  </a:cubicBezTo>
                  <a:cubicBezTo>
                    <a:pt x="93" y="40"/>
                    <a:pt x="92" y="40"/>
                    <a:pt x="92" y="39"/>
                  </a:cubicBezTo>
                  <a:cubicBezTo>
                    <a:pt x="92" y="39"/>
                    <a:pt x="91" y="38"/>
                    <a:pt x="91" y="36"/>
                  </a:cubicBezTo>
                  <a:cubicBezTo>
                    <a:pt x="91" y="35"/>
                    <a:pt x="91" y="33"/>
                    <a:pt x="90" y="33"/>
                  </a:cubicBezTo>
                  <a:cubicBezTo>
                    <a:pt x="89" y="32"/>
                    <a:pt x="88" y="31"/>
                    <a:pt x="87" y="30"/>
                  </a:cubicBezTo>
                  <a:cubicBezTo>
                    <a:pt x="87" y="28"/>
                    <a:pt x="88" y="27"/>
                    <a:pt x="88" y="25"/>
                  </a:cubicBezTo>
                  <a:cubicBezTo>
                    <a:pt x="90" y="23"/>
                    <a:pt x="89" y="17"/>
                    <a:pt x="89" y="15"/>
                  </a:cubicBezTo>
                  <a:cubicBezTo>
                    <a:pt x="88" y="15"/>
                    <a:pt x="88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3"/>
                    <a:pt x="87" y="12"/>
                  </a:cubicBezTo>
                  <a:cubicBezTo>
                    <a:pt x="87" y="11"/>
                    <a:pt x="87" y="10"/>
                    <a:pt x="83" y="10"/>
                  </a:cubicBezTo>
                  <a:cubicBezTo>
                    <a:pt x="81" y="10"/>
                    <a:pt x="80" y="10"/>
                    <a:pt x="80" y="9"/>
                  </a:cubicBezTo>
                  <a:cubicBezTo>
                    <a:pt x="79" y="7"/>
                    <a:pt x="80" y="6"/>
                    <a:pt x="81" y="4"/>
                  </a:cubicBezTo>
                  <a:cubicBezTo>
                    <a:pt x="79" y="6"/>
                    <a:pt x="76" y="7"/>
                    <a:pt x="73" y="6"/>
                  </a:cubicBezTo>
                  <a:cubicBezTo>
                    <a:pt x="71" y="6"/>
                    <a:pt x="68" y="9"/>
                    <a:pt x="65" y="11"/>
                  </a:cubicBezTo>
                  <a:cubicBezTo>
                    <a:pt x="64" y="12"/>
                    <a:pt x="63" y="13"/>
                    <a:pt x="62" y="13"/>
                  </a:cubicBezTo>
                  <a:cubicBezTo>
                    <a:pt x="59" y="16"/>
                    <a:pt x="55" y="15"/>
                    <a:pt x="53" y="12"/>
                  </a:cubicBezTo>
                  <a:cubicBezTo>
                    <a:pt x="52" y="10"/>
                    <a:pt x="52" y="8"/>
                    <a:pt x="53" y="7"/>
                  </a:cubicBezTo>
                  <a:cubicBezTo>
                    <a:pt x="53" y="7"/>
                    <a:pt x="52" y="7"/>
                    <a:pt x="52" y="7"/>
                  </a:cubicBezTo>
                  <a:cubicBezTo>
                    <a:pt x="48" y="9"/>
                    <a:pt x="44" y="8"/>
                    <a:pt x="42" y="5"/>
                  </a:cubicBezTo>
                  <a:cubicBezTo>
                    <a:pt x="41" y="4"/>
                    <a:pt x="41" y="3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7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32" y="1"/>
                    <a:pt x="32" y="3"/>
                    <a:pt x="32" y="4"/>
                  </a:cubicBezTo>
                  <a:cubicBezTo>
                    <a:pt x="31" y="5"/>
                    <a:pt x="31" y="7"/>
                    <a:pt x="33" y="10"/>
                  </a:cubicBezTo>
                  <a:cubicBezTo>
                    <a:pt x="34" y="10"/>
                    <a:pt x="34" y="11"/>
                    <a:pt x="35" y="12"/>
                  </a:cubicBezTo>
                  <a:cubicBezTo>
                    <a:pt x="35" y="13"/>
                    <a:pt x="35" y="15"/>
                    <a:pt x="35" y="16"/>
                  </a:cubicBezTo>
                  <a:cubicBezTo>
                    <a:pt x="34" y="17"/>
                    <a:pt x="32" y="18"/>
                    <a:pt x="31" y="18"/>
                  </a:cubicBezTo>
                  <a:cubicBezTo>
                    <a:pt x="31" y="18"/>
                    <a:pt x="30" y="18"/>
                    <a:pt x="30" y="18"/>
                  </a:cubicBezTo>
                  <a:cubicBezTo>
                    <a:pt x="30" y="19"/>
                    <a:pt x="29" y="21"/>
                    <a:pt x="26" y="21"/>
                  </a:cubicBezTo>
                  <a:cubicBezTo>
                    <a:pt x="24" y="21"/>
                    <a:pt x="21" y="19"/>
                    <a:pt x="19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3" y="20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23"/>
                    <a:pt x="14" y="24"/>
                    <a:pt x="14" y="24"/>
                  </a:cubicBezTo>
                  <a:cubicBezTo>
                    <a:pt x="14" y="24"/>
                    <a:pt x="14" y="25"/>
                    <a:pt x="14" y="25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1" y="31"/>
                    <a:pt x="9" y="32"/>
                    <a:pt x="8" y="33"/>
                  </a:cubicBezTo>
                  <a:cubicBezTo>
                    <a:pt x="10" y="35"/>
                    <a:pt x="12" y="38"/>
                    <a:pt x="11" y="40"/>
                  </a:cubicBezTo>
                  <a:cubicBezTo>
                    <a:pt x="10" y="41"/>
                    <a:pt x="9" y="41"/>
                    <a:pt x="9" y="42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9" y="46"/>
                    <a:pt x="6" y="47"/>
                    <a:pt x="2" y="48"/>
                  </a:cubicBezTo>
                  <a:cubicBezTo>
                    <a:pt x="2" y="49"/>
                    <a:pt x="2" y="50"/>
                    <a:pt x="2" y="52"/>
                  </a:cubicBezTo>
                  <a:cubicBezTo>
                    <a:pt x="1" y="52"/>
                    <a:pt x="1" y="53"/>
                    <a:pt x="1" y="53"/>
                  </a:cubicBezTo>
                  <a:cubicBezTo>
                    <a:pt x="1" y="55"/>
                    <a:pt x="1" y="56"/>
                    <a:pt x="1" y="58"/>
                  </a:cubicBezTo>
                  <a:cubicBezTo>
                    <a:pt x="1" y="58"/>
                    <a:pt x="1" y="58"/>
                    <a:pt x="1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2" name="Freeform 1210"/>
            <p:cNvSpPr>
              <a:spLocks/>
            </p:cNvSpPr>
            <p:nvPr/>
          </p:nvSpPr>
          <p:spPr bwMode="auto">
            <a:xfrm>
              <a:off x="2769" y="2894"/>
              <a:ext cx="109" cy="176"/>
            </a:xfrm>
            <a:custGeom>
              <a:avLst/>
              <a:gdLst>
                <a:gd name="T0" fmla="*/ 77 w 114"/>
                <a:gd name="T1" fmla="*/ 1 h 183"/>
                <a:gd name="T2" fmla="*/ 65 w 114"/>
                <a:gd name="T3" fmla="*/ 3 h 183"/>
                <a:gd name="T4" fmla="*/ 56 w 114"/>
                <a:gd name="T5" fmla="*/ 8 h 183"/>
                <a:gd name="T6" fmla="*/ 55 w 114"/>
                <a:gd name="T7" fmla="*/ 17 h 183"/>
                <a:gd name="T8" fmla="*/ 48 w 114"/>
                <a:gd name="T9" fmla="*/ 22 h 183"/>
                <a:gd name="T10" fmla="*/ 43 w 114"/>
                <a:gd name="T11" fmla="*/ 29 h 183"/>
                <a:gd name="T12" fmla="*/ 37 w 114"/>
                <a:gd name="T13" fmla="*/ 27 h 183"/>
                <a:gd name="T14" fmla="*/ 27 w 114"/>
                <a:gd name="T15" fmla="*/ 27 h 183"/>
                <a:gd name="T16" fmla="*/ 9 w 114"/>
                <a:gd name="T17" fmla="*/ 20 h 183"/>
                <a:gd name="T18" fmla="*/ 3 w 114"/>
                <a:gd name="T19" fmla="*/ 17 h 183"/>
                <a:gd name="T20" fmla="*/ 1 w 114"/>
                <a:gd name="T21" fmla="*/ 19 h 183"/>
                <a:gd name="T22" fmla="*/ 0 w 114"/>
                <a:gd name="T23" fmla="*/ 19 h 183"/>
                <a:gd name="T24" fmla="*/ 11 w 114"/>
                <a:gd name="T25" fmla="*/ 27 h 183"/>
                <a:gd name="T26" fmla="*/ 28 w 114"/>
                <a:gd name="T27" fmla="*/ 41 h 183"/>
                <a:gd name="T28" fmla="*/ 30 w 114"/>
                <a:gd name="T29" fmla="*/ 57 h 183"/>
                <a:gd name="T30" fmla="*/ 32 w 114"/>
                <a:gd name="T31" fmla="*/ 73 h 183"/>
                <a:gd name="T32" fmla="*/ 34 w 114"/>
                <a:gd name="T33" fmla="*/ 76 h 183"/>
                <a:gd name="T34" fmla="*/ 34 w 114"/>
                <a:gd name="T35" fmla="*/ 79 h 183"/>
                <a:gd name="T36" fmla="*/ 42 w 114"/>
                <a:gd name="T37" fmla="*/ 82 h 183"/>
                <a:gd name="T38" fmla="*/ 47 w 114"/>
                <a:gd name="T39" fmla="*/ 98 h 183"/>
                <a:gd name="T40" fmla="*/ 39 w 114"/>
                <a:gd name="T41" fmla="*/ 102 h 183"/>
                <a:gd name="T42" fmla="*/ 20 w 114"/>
                <a:gd name="T43" fmla="*/ 120 h 183"/>
                <a:gd name="T44" fmla="*/ 5 w 114"/>
                <a:gd name="T45" fmla="*/ 130 h 183"/>
                <a:gd name="T46" fmla="*/ 1 w 114"/>
                <a:gd name="T47" fmla="*/ 138 h 183"/>
                <a:gd name="T48" fmla="*/ 4 w 114"/>
                <a:gd name="T49" fmla="*/ 149 h 183"/>
                <a:gd name="T50" fmla="*/ 2 w 114"/>
                <a:gd name="T51" fmla="*/ 172 h 183"/>
                <a:gd name="T52" fmla="*/ 12 w 114"/>
                <a:gd name="T53" fmla="*/ 176 h 183"/>
                <a:gd name="T54" fmla="*/ 19 w 114"/>
                <a:gd name="T55" fmla="*/ 180 h 183"/>
                <a:gd name="T56" fmla="*/ 31 w 114"/>
                <a:gd name="T57" fmla="*/ 183 h 183"/>
                <a:gd name="T58" fmla="*/ 74 w 114"/>
                <a:gd name="T59" fmla="*/ 174 h 183"/>
                <a:gd name="T60" fmla="*/ 77 w 114"/>
                <a:gd name="T61" fmla="*/ 170 h 183"/>
                <a:gd name="T62" fmla="*/ 97 w 114"/>
                <a:gd name="T63" fmla="*/ 154 h 183"/>
                <a:gd name="T64" fmla="*/ 111 w 114"/>
                <a:gd name="T65" fmla="*/ 131 h 183"/>
                <a:gd name="T66" fmla="*/ 96 w 114"/>
                <a:gd name="T67" fmla="*/ 117 h 183"/>
                <a:gd name="T68" fmla="*/ 103 w 114"/>
                <a:gd name="T69" fmla="*/ 112 h 183"/>
                <a:gd name="T70" fmla="*/ 98 w 114"/>
                <a:gd name="T71" fmla="*/ 101 h 183"/>
                <a:gd name="T72" fmla="*/ 95 w 114"/>
                <a:gd name="T73" fmla="*/ 94 h 183"/>
                <a:gd name="T74" fmla="*/ 94 w 114"/>
                <a:gd name="T75" fmla="*/ 84 h 183"/>
                <a:gd name="T76" fmla="*/ 98 w 114"/>
                <a:gd name="T77" fmla="*/ 79 h 183"/>
                <a:gd name="T78" fmla="*/ 87 w 114"/>
                <a:gd name="T79" fmla="*/ 62 h 183"/>
                <a:gd name="T80" fmla="*/ 91 w 114"/>
                <a:gd name="T81" fmla="*/ 53 h 183"/>
                <a:gd name="T82" fmla="*/ 90 w 114"/>
                <a:gd name="T83" fmla="*/ 40 h 183"/>
                <a:gd name="T84" fmla="*/ 81 w 114"/>
                <a:gd name="T85" fmla="*/ 33 h 183"/>
                <a:gd name="T86" fmla="*/ 85 w 114"/>
                <a:gd name="T87" fmla="*/ 18 h 183"/>
                <a:gd name="T88" fmla="*/ 87 w 114"/>
                <a:gd name="T89" fmla="*/ 15 h 183"/>
                <a:gd name="T90" fmla="*/ 89 w 114"/>
                <a:gd name="T91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83">
                  <a:moveTo>
                    <a:pt x="89" y="8"/>
                  </a:moveTo>
                  <a:cubicBezTo>
                    <a:pt x="89" y="8"/>
                    <a:pt x="86" y="6"/>
                    <a:pt x="85" y="6"/>
                  </a:cubicBezTo>
                  <a:cubicBezTo>
                    <a:pt x="82" y="5"/>
                    <a:pt x="79" y="3"/>
                    <a:pt x="77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0"/>
                    <a:pt x="72" y="0"/>
                    <a:pt x="72" y="1"/>
                  </a:cubicBezTo>
                  <a:cubicBezTo>
                    <a:pt x="70" y="3"/>
                    <a:pt x="68" y="3"/>
                    <a:pt x="65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60" y="5"/>
                    <a:pt x="58" y="7"/>
                    <a:pt x="56" y="8"/>
                  </a:cubicBezTo>
                  <a:cubicBezTo>
                    <a:pt x="55" y="9"/>
                    <a:pt x="54" y="9"/>
                    <a:pt x="54" y="10"/>
                  </a:cubicBezTo>
                  <a:cubicBezTo>
                    <a:pt x="54" y="11"/>
                    <a:pt x="54" y="12"/>
                    <a:pt x="54" y="13"/>
                  </a:cubicBezTo>
                  <a:cubicBezTo>
                    <a:pt x="54" y="14"/>
                    <a:pt x="55" y="16"/>
                    <a:pt x="55" y="17"/>
                  </a:cubicBezTo>
                  <a:cubicBezTo>
                    <a:pt x="55" y="18"/>
                    <a:pt x="55" y="19"/>
                    <a:pt x="54" y="20"/>
                  </a:cubicBezTo>
                  <a:cubicBezTo>
                    <a:pt x="53" y="21"/>
                    <a:pt x="52" y="22"/>
                    <a:pt x="49" y="22"/>
                  </a:cubicBezTo>
                  <a:cubicBezTo>
                    <a:pt x="49" y="22"/>
                    <a:pt x="49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3"/>
                    <a:pt x="48" y="25"/>
                    <a:pt x="46" y="27"/>
                  </a:cubicBezTo>
                  <a:cubicBezTo>
                    <a:pt x="46" y="28"/>
                    <a:pt x="45" y="29"/>
                    <a:pt x="43" y="29"/>
                  </a:cubicBezTo>
                  <a:cubicBezTo>
                    <a:pt x="41" y="29"/>
                    <a:pt x="40" y="28"/>
                    <a:pt x="40" y="27"/>
                  </a:cubicBezTo>
                  <a:cubicBezTo>
                    <a:pt x="39" y="27"/>
                    <a:pt x="39" y="26"/>
                    <a:pt x="39" y="26"/>
                  </a:cubicBezTo>
                  <a:cubicBezTo>
                    <a:pt x="38" y="27"/>
                    <a:pt x="38" y="27"/>
                    <a:pt x="37" y="27"/>
                  </a:cubicBezTo>
                  <a:cubicBezTo>
                    <a:pt x="36" y="27"/>
                    <a:pt x="34" y="26"/>
                    <a:pt x="33" y="26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1" y="26"/>
                    <a:pt x="29" y="27"/>
                    <a:pt x="27" y="27"/>
                  </a:cubicBezTo>
                  <a:cubicBezTo>
                    <a:pt x="25" y="27"/>
                    <a:pt x="23" y="27"/>
                    <a:pt x="20" y="26"/>
                  </a:cubicBezTo>
                  <a:cubicBezTo>
                    <a:pt x="19" y="26"/>
                    <a:pt x="18" y="26"/>
                    <a:pt x="17" y="25"/>
                  </a:cubicBezTo>
                  <a:cubicBezTo>
                    <a:pt x="14" y="25"/>
                    <a:pt x="11" y="22"/>
                    <a:pt x="9" y="20"/>
                  </a:cubicBezTo>
                  <a:cubicBezTo>
                    <a:pt x="8" y="18"/>
                    <a:pt x="6" y="16"/>
                    <a:pt x="5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8"/>
                    <a:pt x="2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0"/>
                    <a:pt x="3" y="21"/>
                    <a:pt x="4" y="22"/>
                  </a:cubicBezTo>
                  <a:cubicBezTo>
                    <a:pt x="5" y="23"/>
                    <a:pt x="7" y="25"/>
                    <a:pt x="9" y="26"/>
                  </a:cubicBezTo>
                  <a:cubicBezTo>
                    <a:pt x="9" y="26"/>
                    <a:pt x="10" y="27"/>
                    <a:pt x="11" y="27"/>
                  </a:cubicBezTo>
                  <a:cubicBezTo>
                    <a:pt x="12" y="28"/>
                    <a:pt x="14" y="28"/>
                    <a:pt x="15" y="29"/>
                  </a:cubicBezTo>
                  <a:cubicBezTo>
                    <a:pt x="22" y="32"/>
                    <a:pt x="29" y="34"/>
                    <a:pt x="28" y="39"/>
                  </a:cubicBezTo>
                  <a:cubicBezTo>
                    <a:pt x="28" y="39"/>
                    <a:pt x="28" y="40"/>
                    <a:pt x="28" y="41"/>
                  </a:cubicBezTo>
                  <a:cubicBezTo>
                    <a:pt x="27" y="43"/>
                    <a:pt x="27" y="47"/>
                    <a:pt x="28" y="47"/>
                  </a:cubicBezTo>
                  <a:cubicBezTo>
                    <a:pt x="30" y="49"/>
                    <a:pt x="30" y="52"/>
                    <a:pt x="30" y="54"/>
                  </a:cubicBezTo>
                  <a:cubicBezTo>
                    <a:pt x="30" y="55"/>
                    <a:pt x="30" y="57"/>
                    <a:pt x="30" y="57"/>
                  </a:cubicBezTo>
                  <a:cubicBezTo>
                    <a:pt x="33" y="59"/>
                    <a:pt x="34" y="63"/>
                    <a:pt x="33" y="66"/>
                  </a:cubicBezTo>
                  <a:cubicBezTo>
                    <a:pt x="32" y="69"/>
                    <a:pt x="31" y="70"/>
                    <a:pt x="30" y="71"/>
                  </a:cubicBezTo>
                  <a:cubicBezTo>
                    <a:pt x="31" y="71"/>
                    <a:pt x="31" y="73"/>
                    <a:pt x="32" y="73"/>
                  </a:cubicBezTo>
                  <a:cubicBezTo>
                    <a:pt x="33" y="74"/>
                    <a:pt x="33" y="74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4" y="76"/>
                    <a:pt x="34" y="76"/>
                  </a:cubicBezTo>
                  <a:cubicBezTo>
                    <a:pt x="34" y="76"/>
                    <a:pt x="34" y="77"/>
                    <a:pt x="34" y="77"/>
                  </a:cubicBezTo>
                  <a:cubicBezTo>
                    <a:pt x="34" y="77"/>
                    <a:pt x="34" y="78"/>
                    <a:pt x="34" y="78"/>
                  </a:cubicBezTo>
                  <a:cubicBezTo>
                    <a:pt x="34" y="78"/>
                    <a:pt x="34" y="78"/>
                    <a:pt x="34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6" y="79"/>
                    <a:pt x="38" y="80"/>
                    <a:pt x="40" y="81"/>
                  </a:cubicBezTo>
                  <a:cubicBezTo>
                    <a:pt x="41" y="82"/>
                    <a:pt x="42" y="82"/>
                    <a:pt x="42" y="82"/>
                  </a:cubicBezTo>
                  <a:cubicBezTo>
                    <a:pt x="47" y="84"/>
                    <a:pt x="47" y="88"/>
                    <a:pt x="48" y="91"/>
                  </a:cubicBezTo>
                  <a:cubicBezTo>
                    <a:pt x="48" y="92"/>
                    <a:pt x="48" y="92"/>
                    <a:pt x="48" y="93"/>
                  </a:cubicBezTo>
                  <a:cubicBezTo>
                    <a:pt x="48" y="96"/>
                    <a:pt x="48" y="97"/>
                    <a:pt x="47" y="98"/>
                  </a:cubicBezTo>
                  <a:cubicBezTo>
                    <a:pt x="46" y="99"/>
                    <a:pt x="44" y="100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1" y="98"/>
                    <a:pt x="40" y="99"/>
                    <a:pt x="39" y="102"/>
                  </a:cubicBezTo>
                  <a:cubicBezTo>
                    <a:pt x="38" y="108"/>
                    <a:pt x="31" y="115"/>
                    <a:pt x="26" y="115"/>
                  </a:cubicBezTo>
                  <a:cubicBezTo>
                    <a:pt x="25" y="115"/>
                    <a:pt x="25" y="116"/>
                    <a:pt x="24" y="117"/>
                  </a:cubicBezTo>
                  <a:cubicBezTo>
                    <a:pt x="23" y="118"/>
                    <a:pt x="22" y="120"/>
                    <a:pt x="20" y="120"/>
                  </a:cubicBezTo>
                  <a:cubicBezTo>
                    <a:pt x="17" y="121"/>
                    <a:pt x="15" y="122"/>
                    <a:pt x="15" y="124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2" y="130"/>
                    <a:pt x="8" y="130"/>
                    <a:pt x="5" y="130"/>
                  </a:cubicBezTo>
                  <a:cubicBezTo>
                    <a:pt x="5" y="130"/>
                    <a:pt x="5" y="132"/>
                    <a:pt x="4" y="132"/>
                  </a:cubicBezTo>
                  <a:cubicBezTo>
                    <a:pt x="4" y="134"/>
                    <a:pt x="3" y="136"/>
                    <a:pt x="1" y="137"/>
                  </a:cubicBezTo>
                  <a:cubicBezTo>
                    <a:pt x="1" y="137"/>
                    <a:pt x="1" y="138"/>
                    <a:pt x="1" y="138"/>
                  </a:cubicBezTo>
                  <a:cubicBezTo>
                    <a:pt x="1" y="138"/>
                    <a:pt x="1" y="139"/>
                    <a:pt x="2" y="141"/>
                  </a:cubicBezTo>
                  <a:cubicBezTo>
                    <a:pt x="4" y="143"/>
                    <a:pt x="4" y="146"/>
                    <a:pt x="4" y="147"/>
                  </a:cubicBezTo>
                  <a:cubicBezTo>
                    <a:pt x="4" y="148"/>
                    <a:pt x="4" y="149"/>
                    <a:pt x="4" y="149"/>
                  </a:cubicBezTo>
                  <a:cubicBezTo>
                    <a:pt x="4" y="149"/>
                    <a:pt x="4" y="150"/>
                    <a:pt x="4" y="150"/>
                  </a:cubicBezTo>
                  <a:cubicBezTo>
                    <a:pt x="6" y="153"/>
                    <a:pt x="8" y="158"/>
                    <a:pt x="6" y="163"/>
                  </a:cubicBezTo>
                  <a:cubicBezTo>
                    <a:pt x="4" y="168"/>
                    <a:pt x="3" y="171"/>
                    <a:pt x="2" y="172"/>
                  </a:cubicBezTo>
                  <a:cubicBezTo>
                    <a:pt x="4" y="172"/>
                    <a:pt x="5" y="173"/>
                    <a:pt x="6" y="174"/>
                  </a:cubicBezTo>
                  <a:cubicBezTo>
                    <a:pt x="8" y="175"/>
                    <a:pt x="10" y="176"/>
                    <a:pt x="11" y="176"/>
                  </a:cubicBezTo>
                  <a:cubicBezTo>
                    <a:pt x="11" y="176"/>
                    <a:pt x="12" y="176"/>
                    <a:pt x="12" y="176"/>
                  </a:cubicBezTo>
                  <a:cubicBezTo>
                    <a:pt x="14" y="176"/>
                    <a:pt x="15" y="178"/>
                    <a:pt x="16" y="179"/>
                  </a:cubicBezTo>
                  <a:cubicBezTo>
                    <a:pt x="17" y="179"/>
                    <a:pt x="17" y="180"/>
                    <a:pt x="17" y="180"/>
                  </a:cubicBezTo>
                  <a:cubicBezTo>
                    <a:pt x="18" y="180"/>
                    <a:pt x="19" y="180"/>
                    <a:pt x="19" y="180"/>
                  </a:cubicBezTo>
                  <a:cubicBezTo>
                    <a:pt x="21" y="180"/>
                    <a:pt x="21" y="180"/>
                    <a:pt x="22" y="181"/>
                  </a:cubicBezTo>
                  <a:cubicBezTo>
                    <a:pt x="24" y="182"/>
                    <a:pt x="25" y="183"/>
                    <a:pt x="30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5" y="182"/>
                    <a:pt x="42" y="180"/>
                    <a:pt x="49" y="178"/>
                  </a:cubicBezTo>
                  <a:cubicBezTo>
                    <a:pt x="55" y="176"/>
                    <a:pt x="62" y="175"/>
                    <a:pt x="66" y="175"/>
                  </a:cubicBezTo>
                  <a:cubicBezTo>
                    <a:pt x="69" y="175"/>
                    <a:pt x="72" y="174"/>
                    <a:pt x="74" y="174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6" y="172"/>
                    <a:pt x="76" y="171"/>
                    <a:pt x="77" y="170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8" y="169"/>
                    <a:pt x="79" y="168"/>
                    <a:pt x="80" y="167"/>
                  </a:cubicBezTo>
                  <a:cubicBezTo>
                    <a:pt x="82" y="165"/>
                    <a:pt x="84" y="163"/>
                    <a:pt x="87" y="162"/>
                  </a:cubicBezTo>
                  <a:cubicBezTo>
                    <a:pt x="91" y="159"/>
                    <a:pt x="95" y="157"/>
                    <a:pt x="97" y="154"/>
                  </a:cubicBezTo>
                  <a:cubicBezTo>
                    <a:pt x="98" y="150"/>
                    <a:pt x="102" y="147"/>
                    <a:pt x="106" y="145"/>
                  </a:cubicBezTo>
                  <a:cubicBezTo>
                    <a:pt x="109" y="142"/>
                    <a:pt x="112" y="140"/>
                    <a:pt x="113" y="138"/>
                  </a:cubicBezTo>
                  <a:cubicBezTo>
                    <a:pt x="114" y="136"/>
                    <a:pt x="114" y="135"/>
                    <a:pt x="111" y="131"/>
                  </a:cubicBezTo>
                  <a:cubicBezTo>
                    <a:pt x="109" y="129"/>
                    <a:pt x="105" y="127"/>
                    <a:pt x="102" y="125"/>
                  </a:cubicBezTo>
                  <a:cubicBezTo>
                    <a:pt x="99" y="123"/>
                    <a:pt x="96" y="121"/>
                    <a:pt x="96" y="119"/>
                  </a:cubicBezTo>
                  <a:cubicBezTo>
                    <a:pt x="96" y="118"/>
                    <a:pt x="96" y="118"/>
                    <a:pt x="96" y="117"/>
                  </a:cubicBezTo>
                  <a:cubicBezTo>
                    <a:pt x="97" y="116"/>
                    <a:pt x="99" y="115"/>
                    <a:pt x="100" y="114"/>
                  </a:cubicBezTo>
                  <a:cubicBezTo>
                    <a:pt x="101" y="114"/>
                    <a:pt x="102" y="113"/>
                    <a:pt x="102" y="113"/>
                  </a:cubicBezTo>
                  <a:cubicBezTo>
                    <a:pt x="103" y="113"/>
                    <a:pt x="103" y="113"/>
                    <a:pt x="103" y="112"/>
                  </a:cubicBezTo>
                  <a:cubicBezTo>
                    <a:pt x="103" y="112"/>
                    <a:pt x="102" y="111"/>
                    <a:pt x="101" y="110"/>
                  </a:cubicBezTo>
                  <a:cubicBezTo>
                    <a:pt x="99" y="110"/>
                    <a:pt x="98" y="109"/>
                    <a:pt x="97" y="107"/>
                  </a:cubicBezTo>
                  <a:cubicBezTo>
                    <a:pt x="95" y="105"/>
                    <a:pt x="97" y="102"/>
                    <a:pt x="98" y="101"/>
                  </a:cubicBezTo>
                  <a:cubicBezTo>
                    <a:pt x="98" y="101"/>
                    <a:pt x="97" y="101"/>
                    <a:pt x="97" y="101"/>
                  </a:cubicBezTo>
                  <a:cubicBezTo>
                    <a:pt x="95" y="100"/>
                    <a:pt x="93" y="99"/>
                    <a:pt x="93" y="97"/>
                  </a:cubicBezTo>
                  <a:cubicBezTo>
                    <a:pt x="92" y="95"/>
                    <a:pt x="94" y="94"/>
                    <a:pt x="95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94" y="91"/>
                    <a:pt x="92" y="87"/>
                    <a:pt x="94" y="84"/>
                  </a:cubicBezTo>
                  <a:cubicBezTo>
                    <a:pt x="95" y="82"/>
                    <a:pt x="97" y="82"/>
                    <a:pt x="98" y="81"/>
                  </a:cubicBezTo>
                  <a:cubicBezTo>
                    <a:pt x="98" y="81"/>
                    <a:pt x="98" y="81"/>
                    <a:pt x="99" y="81"/>
                  </a:cubicBezTo>
                  <a:cubicBezTo>
                    <a:pt x="98" y="81"/>
                    <a:pt x="98" y="80"/>
                    <a:pt x="98" y="79"/>
                  </a:cubicBezTo>
                  <a:cubicBezTo>
                    <a:pt x="95" y="74"/>
                    <a:pt x="91" y="68"/>
                    <a:pt x="88" y="64"/>
                  </a:cubicBezTo>
                  <a:cubicBezTo>
                    <a:pt x="88" y="64"/>
                    <a:pt x="88" y="63"/>
                    <a:pt x="87" y="63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2"/>
                    <a:pt x="87" y="61"/>
                    <a:pt x="86" y="61"/>
                  </a:cubicBezTo>
                  <a:cubicBezTo>
                    <a:pt x="86" y="60"/>
                    <a:pt x="86" y="60"/>
                    <a:pt x="86" y="59"/>
                  </a:cubicBezTo>
                  <a:cubicBezTo>
                    <a:pt x="87" y="57"/>
                    <a:pt x="89" y="54"/>
                    <a:pt x="91" y="53"/>
                  </a:cubicBezTo>
                  <a:cubicBezTo>
                    <a:pt x="91" y="53"/>
                    <a:pt x="91" y="53"/>
                    <a:pt x="92" y="52"/>
                  </a:cubicBezTo>
                  <a:cubicBezTo>
                    <a:pt x="94" y="51"/>
                    <a:pt x="97" y="47"/>
                    <a:pt x="97" y="46"/>
                  </a:cubicBezTo>
                  <a:cubicBezTo>
                    <a:pt x="97" y="45"/>
                    <a:pt x="92" y="41"/>
                    <a:pt x="90" y="40"/>
                  </a:cubicBezTo>
                  <a:cubicBezTo>
                    <a:pt x="90" y="39"/>
                    <a:pt x="89" y="39"/>
                    <a:pt x="89" y="39"/>
                  </a:cubicBezTo>
                  <a:cubicBezTo>
                    <a:pt x="87" y="39"/>
                    <a:pt x="84" y="38"/>
                    <a:pt x="82" y="35"/>
                  </a:cubicBezTo>
                  <a:cubicBezTo>
                    <a:pt x="82" y="34"/>
                    <a:pt x="81" y="33"/>
                    <a:pt x="81" y="33"/>
                  </a:cubicBezTo>
                  <a:cubicBezTo>
                    <a:pt x="80" y="31"/>
                    <a:pt x="79" y="29"/>
                    <a:pt x="81" y="26"/>
                  </a:cubicBezTo>
                  <a:cubicBezTo>
                    <a:pt x="82" y="25"/>
                    <a:pt x="82" y="23"/>
                    <a:pt x="82" y="22"/>
                  </a:cubicBezTo>
                  <a:cubicBezTo>
                    <a:pt x="82" y="19"/>
                    <a:pt x="84" y="19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7" y="17"/>
                    <a:pt x="87" y="16"/>
                    <a:pt x="87" y="16"/>
                  </a:cubicBezTo>
                  <a:cubicBezTo>
                    <a:pt x="87" y="16"/>
                    <a:pt x="87" y="16"/>
                    <a:pt x="87" y="15"/>
                  </a:cubicBezTo>
                  <a:cubicBezTo>
                    <a:pt x="88" y="15"/>
                    <a:pt x="88" y="14"/>
                    <a:pt x="89" y="13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9" y="10"/>
                    <a:pt x="89" y="9"/>
                    <a:pt x="8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3" name="Freeform 1211"/>
            <p:cNvSpPr>
              <a:spLocks/>
            </p:cNvSpPr>
            <p:nvPr/>
          </p:nvSpPr>
          <p:spPr bwMode="auto">
            <a:xfrm>
              <a:off x="2493" y="3211"/>
              <a:ext cx="137" cy="116"/>
            </a:xfrm>
            <a:custGeom>
              <a:avLst/>
              <a:gdLst>
                <a:gd name="T0" fmla="*/ 98 w 143"/>
                <a:gd name="T1" fmla="*/ 106 h 121"/>
                <a:gd name="T2" fmla="*/ 130 w 143"/>
                <a:gd name="T3" fmla="*/ 107 h 121"/>
                <a:gd name="T4" fmla="*/ 138 w 143"/>
                <a:gd name="T5" fmla="*/ 101 h 121"/>
                <a:gd name="T6" fmla="*/ 130 w 143"/>
                <a:gd name="T7" fmla="*/ 97 h 121"/>
                <a:gd name="T8" fmla="*/ 130 w 143"/>
                <a:gd name="T9" fmla="*/ 91 h 121"/>
                <a:gd name="T10" fmla="*/ 129 w 143"/>
                <a:gd name="T11" fmla="*/ 83 h 121"/>
                <a:gd name="T12" fmla="*/ 132 w 143"/>
                <a:gd name="T13" fmla="*/ 81 h 121"/>
                <a:gd name="T14" fmla="*/ 130 w 143"/>
                <a:gd name="T15" fmla="*/ 74 h 121"/>
                <a:gd name="T16" fmla="*/ 127 w 143"/>
                <a:gd name="T17" fmla="*/ 70 h 121"/>
                <a:gd name="T18" fmla="*/ 121 w 143"/>
                <a:gd name="T19" fmla="*/ 68 h 121"/>
                <a:gd name="T20" fmla="*/ 122 w 143"/>
                <a:gd name="T21" fmla="*/ 64 h 121"/>
                <a:gd name="T22" fmla="*/ 130 w 143"/>
                <a:gd name="T23" fmla="*/ 53 h 121"/>
                <a:gd name="T24" fmla="*/ 131 w 143"/>
                <a:gd name="T25" fmla="*/ 52 h 121"/>
                <a:gd name="T26" fmla="*/ 132 w 143"/>
                <a:gd name="T27" fmla="*/ 51 h 121"/>
                <a:gd name="T28" fmla="*/ 134 w 143"/>
                <a:gd name="T29" fmla="*/ 50 h 121"/>
                <a:gd name="T30" fmla="*/ 136 w 143"/>
                <a:gd name="T31" fmla="*/ 49 h 121"/>
                <a:gd name="T32" fmla="*/ 136 w 143"/>
                <a:gd name="T33" fmla="*/ 49 h 121"/>
                <a:gd name="T34" fmla="*/ 137 w 143"/>
                <a:gd name="T35" fmla="*/ 44 h 121"/>
                <a:gd name="T36" fmla="*/ 142 w 143"/>
                <a:gd name="T37" fmla="*/ 32 h 121"/>
                <a:gd name="T38" fmla="*/ 141 w 143"/>
                <a:gd name="T39" fmla="*/ 31 h 121"/>
                <a:gd name="T40" fmla="*/ 138 w 143"/>
                <a:gd name="T41" fmla="*/ 30 h 121"/>
                <a:gd name="T42" fmla="*/ 127 w 143"/>
                <a:gd name="T43" fmla="*/ 25 h 121"/>
                <a:gd name="T44" fmla="*/ 119 w 143"/>
                <a:gd name="T45" fmla="*/ 24 h 121"/>
                <a:gd name="T46" fmla="*/ 116 w 143"/>
                <a:gd name="T47" fmla="*/ 24 h 121"/>
                <a:gd name="T48" fmla="*/ 111 w 143"/>
                <a:gd name="T49" fmla="*/ 20 h 121"/>
                <a:gd name="T50" fmla="*/ 106 w 143"/>
                <a:gd name="T51" fmla="*/ 17 h 121"/>
                <a:gd name="T52" fmla="*/ 106 w 143"/>
                <a:gd name="T53" fmla="*/ 16 h 121"/>
                <a:gd name="T54" fmla="*/ 102 w 143"/>
                <a:gd name="T55" fmla="*/ 18 h 121"/>
                <a:gd name="T56" fmla="*/ 91 w 143"/>
                <a:gd name="T57" fmla="*/ 9 h 121"/>
                <a:gd name="T58" fmla="*/ 86 w 143"/>
                <a:gd name="T59" fmla="*/ 6 h 121"/>
                <a:gd name="T60" fmla="*/ 79 w 143"/>
                <a:gd name="T61" fmla="*/ 0 h 121"/>
                <a:gd name="T62" fmla="*/ 74 w 143"/>
                <a:gd name="T63" fmla="*/ 8 h 121"/>
                <a:gd name="T64" fmla="*/ 56 w 143"/>
                <a:gd name="T65" fmla="*/ 21 h 121"/>
                <a:gd name="T66" fmla="*/ 37 w 143"/>
                <a:gd name="T67" fmla="*/ 20 h 121"/>
                <a:gd name="T68" fmla="*/ 33 w 143"/>
                <a:gd name="T69" fmla="*/ 22 h 121"/>
                <a:gd name="T70" fmla="*/ 29 w 143"/>
                <a:gd name="T71" fmla="*/ 37 h 121"/>
                <a:gd name="T72" fmla="*/ 18 w 143"/>
                <a:gd name="T73" fmla="*/ 35 h 121"/>
                <a:gd name="T74" fmla="*/ 6 w 143"/>
                <a:gd name="T75" fmla="*/ 35 h 121"/>
                <a:gd name="T76" fmla="*/ 2 w 143"/>
                <a:gd name="T77" fmla="*/ 42 h 121"/>
                <a:gd name="T78" fmla="*/ 16 w 143"/>
                <a:gd name="T79" fmla="*/ 48 h 121"/>
                <a:gd name="T80" fmla="*/ 28 w 143"/>
                <a:gd name="T81" fmla="*/ 52 h 121"/>
                <a:gd name="T82" fmla="*/ 42 w 143"/>
                <a:gd name="T83" fmla="*/ 72 h 121"/>
                <a:gd name="T84" fmla="*/ 41 w 143"/>
                <a:gd name="T85" fmla="*/ 89 h 121"/>
                <a:gd name="T86" fmla="*/ 39 w 143"/>
                <a:gd name="T87" fmla="*/ 111 h 121"/>
                <a:gd name="T88" fmla="*/ 51 w 143"/>
                <a:gd name="T89" fmla="*/ 117 h 121"/>
                <a:gd name="T90" fmla="*/ 60 w 143"/>
                <a:gd name="T91" fmla="*/ 114 h 121"/>
                <a:gd name="T92" fmla="*/ 78 w 143"/>
                <a:gd name="T93" fmla="*/ 120 h 121"/>
                <a:gd name="T94" fmla="*/ 87 w 143"/>
                <a:gd name="T95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3" h="121">
                  <a:moveTo>
                    <a:pt x="87" y="120"/>
                  </a:moveTo>
                  <a:cubicBezTo>
                    <a:pt x="86" y="117"/>
                    <a:pt x="86" y="115"/>
                    <a:pt x="88" y="112"/>
                  </a:cubicBezTo>
                  <a:cubicBezTo>
                    <a:pt x="89" y="109"/>
                    <a:pt x="93" y="107"/>
                    <a:pt x="98" y="106"/>
                  </a:cubicBezTo>
                  <a:cubicBezTo>
                    <a:pt x="98" y="106"/>
                    <a:pt x="99" y="106"/>
                    <a:pt x="100" y="106"/>
                  </a:cubicBezTo>
                  <a:cubicBezTo>
                    <a:pt x="106" y="106"/>
                    <a:pt x="116" y="109"/>
                    <a:pt x="120" y="111"/>
                  </a:cubicBezTo>
                  <a:cubicBezTo>
                    <a:pt x="122" y="113"/>
                    <a:pt x="126" y="112"/>
                    <a:pt x="130" y="107"/>
                  </a:cubicBezTo>
                  <a:cubicBezTo>
                    <a:pt x="133" y="104"/>
                    <a:pt x="135" y="103"/>
                    <a:pt x="137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102"/>
                    <a:pt x="137" y="101"/>
                    <a:pt x="138" y="101"/>
                  </a:cubicBezTo>
                  <a:cubicBezTo>
                    <a:pt x="137" y="101"/>
                    <a:pt x="137" y="101"/>
                    <a:pt x="136" y="101"/>
                  </a:cubicBezTo>
                  <a:cubicBezTo>
                    <a:pt x="136" y="100"/>
                    <a:pt x="135" y="100"/>
                    <a:pt x="134" y="100"/>
                  </a:cubicBezTo>
                  <a:cubicBezTo>
                    <a:pt x="132" y="100"/>
                    <a:pt x="131" y="99"/>
                    <a:pt x="130" y="97"/>
                  </a:cubicBezTo>
                  <a:cubicBezTo>
                    <a:pt x="129" y="96"/>
                    <a:pt x="129" y="94"/>
                    <a:pt x="130" y="92"/>
                  </a:cubicBezTo>
                  <a:cubicBezTo>
                    <a:pt x="131" y="92"/>
                    <a:pt x="131" y="91"/>
                    <a:pt x="131" y="91"/>
                  </a:cubicBezTo>
                  <a:cubicBezTo>
                    <a:pt x="131" y="92"/>
                    <a:pt x="130" y="91"/>
                    <a:pt x="130" y="91"/>
                  </a:cubicBezTo>
                  <a:cubicBezTo>
                    <a:pt x="129" y="90"/>
                    <a:pt x="128" y="90"/>
                    <a:pt x="127" y="88"/>
                  </a:cubicBezTo>
                  <a:cubicBezTo>
                    <a:pt x="127" y="88"/>
                    <a:pt x="126" y="86"/>
                    <a:pt x="127" y="85"/>
                  </a:cubicBezTo>
                  <a:cubicBezTo>
                    <a:pt x="127" y="83"/>
                    <a:pt x="129" y="83"/>
                    <a:pt x="129" y="83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2"/>
                    <a:pt x="132" y="81"/>
                    <a:pt x="132" y="81"/>
                  </a:cubicBezTo>
                  <a:cubicBezTo>
                    <a:pt x="131" y="80"/>
                    <a:pt x="130" y="79"/>
                    <a:pt x="130" y="77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30" y="73"/>
                    <a:pt x="130" y="73"/>
                    <a:pt x="130" y="72"/>
                  </a:cubicBezTo>
                  <a:cubicBezTo>
                    <a:pt x="129" y="72"/>
                    <a:pt x="128" y="71"/>
                    <a:pt x="128" y="69"/>
                  </a:cubicBezTo>
                  <a:cubicBezTo>
                    <a:pt x="128" y="69"/>
                    <a:pt x="127" y="69"/>
                    <a:pt x="127" y="70"/>
                  </a:cubicBezTo>
                  <a:cubicBezTo>
                    <a:pt x="126" y="71"/>
                    <a:pt x="125" y="72"/>
                    <a:pt x="124" y="72"/>
                  </a:cubicBezTo>
                  <a:cubicBezTo>
                    <a:pt x="123" y="72"/>
                    <a:pt x="122" y="71"/>
                    <a:pt x="121" y="71"/>
                  </a:cubicBezTo>
                  <a:cubicBezTo>
                    <a:pt x="121" y="70"/>
                    <a:pt x="121" y="70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7"/>
                    <a:pt x="121" y="67"/>
                    <a:pt x="121" y="66"/>
                  </a:cubicBezTo>
                  <a:cubicBezTo>
                    <a:pt x="121" y="65"/>
                    <a:pt x="122" y="65"/>
                    <a:pt x="122" y="64"/>
                  </a:cubicBezTo>
                  <a:cubicBezTo>
                    <a:pt x="123" y="61"/>
                    <a:pt x="125" y="59"/>
                    <a:pt x="127" y="57"/>
                  </a:cubicBezTo>
                  <a:cubicBezTo>
                    <a:pt x="128" y="57"/>
                    <a:pt x="129" y="56"/>
                    <a:pt x="129" y="55"/>
                  </a:cubicBezTo>
                  <a:cubicBezTo>
                    <a:pt x="129" y="54"/>
                    <a:pt x="129" y="54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53"/>
                    <a:pt x="130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1"/>
                  </a:cubicBezTo>
                  <a:cubicBezTo>
                    <a:pt x="131" y="51"/>
                    <a:pt x="131" y="51"/>
                    <a:pt x="132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0"/>
                    <a:pt x="132" y="50"/>
                    <a:pt x="133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4" y="50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7" y="43"/>
                    <a:pt x="137" y="43"/>
                    <a:pt x="137" y="42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8" y="38"/>
                    <a:pt x="139" y="35"/>
                    <a:pt x="142" y="32"/>
                  </a:cubicBezTo>
                  <a:cubicBezTo>
                    <a:pt x="142" y="32"/>
                    <a:pt x="142" y="32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0" y="31"/>
                    <a:pt x="139" y="31"/>
                    <a:pt x="138" y="30"/>
                  </a:cubicBezTo>
                  <a:cubicBezTo>
                    <a:pt x="138" y="30"/>
                    <a:pt x="137" y="29"/>
                    <a:pt x="135" y="29"/>
                  </a:cubicBezTo>
                  <a:cubicBezTo>
                    <a:pt x="132" y="29"/>
                    <a:pt x="129" y="28"/>
                    <a:pt x="127" y="25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5"/>
                    <a:pt x="126" y="25"/>
                    <a:pt x="125" y="2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3" y="24"/>
                    <a:pt x="121" y="24"/>
                    <a:pt x="119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4"/>
                    <a:pt x="117" y="24"/>
                    <a:pt x="117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5" y="24"/>
                    <a:pt x="115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0" y="20"/>
                    <a:pt x="108" y="20"/>
                    <a:pt x="106" y="18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4" y="17"/>
                    <a:pt x="103" y="17"/>
                  </a:cubicBezTo>
                  <a:cubicBezTo>
                    <a:pt x="103" y="17"/>
                    <a:pt x="102" y="18"/>
                    <a:pt x="102" y="18"/>
                  </a:cubicBezTo>
                  <a:cubicBezTo>
                    <a:pt x="100" y="18"/>
                    <a:pt x="98" y="17"/>
                    <a:pt x="97" y="12"/>
                  </a:cubicBezTo>
                  <a:cubicBezTo>
                    <a:pt x="97" y="12"/>
                    <a:pt x="95" y="11"/>
                    <a:pt x="94" y="10"/>
                  </a:cubicBezTo>
                  <a:cubicBezTo>
                    <a:pt x="93" y="10"/>
                    <a:pt x="92" y="10"/>
                    <a:pt x="91" y="9"/>
                  </a:cubicBezTo>
                  <a:cubicBezTo>
                    <a:pt x="90" y="9"/>
                    <a:pt x="89" y="8"/>
                    <a:pt x="88" y="7"/>
                  </a:cubicBezTo>
                  <a:cubicBezTo>
                    <a:pt x="88" y="6"/>
                    <a:pt x="88" y="6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3" y="6"/>
                    <a:pt x="81" y="2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9" y="0"/>
                    <a:pt x="7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0"/>
                    <a:pt x="76" y="1"/>
                    <a:pt x="75" y="2"/>
                  </a:cubicBezTo>
                  <a:cubicBezTo>
                    <a:pt x="74" y="3"/>
                    <a:pt x="73" y="5"/>
                    <a:pt x="74" y="8"/>
                  </a:cubicBezTo>
                  <a:cubicBezTo>
                    <a:pt x="74" y="10"/>
                    <a:pt x="73" y="13"/>
                    <a:pt x="72" y="14"/>
                  </a:cubicBezTo>
                  <a:cubicBezTo>
                    <a:pt x="70" y="17"/>
                    <a:pt x="65" y="18"/>
                    <a:pt x="60" y="18"/>
                  </a:cubicBezTo>
                  <a:cubicBezTo>
                    <a:pt x="57" y="18"/>
                    <a:pt x="57" y="19"/>
                    <a:pt x="56" y="21"/>
                  </a:cubicBezTo>
                  <a:cubicBezTo>
                    <a:pt x="56" y="23"/>
                    <a:pt x="55" y="24"/>
                    <a:pt x="54" y="26"/>
                  </a:cubicBezTo>
                  <a:cubicBezTo>
                    <a:pt x="53" y="26"/>
                    <a:pt x="52" y="27"/>
                    <a:pt x="50" y="27"/>
                  </a:cubicBezTo>
                  <a:cubicBezTo>
                    <a:pt x="46" y="27"/>
                    <a:pt x="38" y="24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20"/>
                    <a:pt x="33" y="20"/>
                    <a:pt x="33" y="21"/>
                  </a:cubicBezTo>
                  <a:cubicBezTo>
                    <a:pt x="33" y="21"/>
                    <a:pt x="33" y="21"/>
                    <a:pt x="33" y="22"/>
                  </a:cubicBezTo>
                  <a:cubicBezTo>
                    <a:pt x="36" y="25"/>
                    <a:pt x="37" y="29"/>
                    <a:pt x="37" y="32"/>
                  </a:cubicBezTo>
                  <a:cubicBezTo>
                    <a:pt x="37" y="34"/>
                    <a:pt x="36" y="36"/>
                    <a:pt x="35" y="37"/>
                  </a:cubicBezTo>
                  <a:cubicBezTo>
                    <a:pt x="33" y="38"/>
                    <a:pt x="31" y="38"/>
                    <a:pt x="29" y="37"/>
                  </a:cubicBezTo>
                  <a:cubicBezTo>
                    <a:pt x="27" y="36"/>
                    <a:pt x="25" y="36"/>
                    <a:pt x="25" y="37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0" y="38"/>
                    <a:pt x="19" y="36"/>
                    <a:pt x="18" y="35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5" y="33"/>
                    <a:pt x="14" y="33"/>
                    <a:pt x="13" y="34"/>
                  </a:cubicBezTo>
                  <a:cubicBezTo>
                    <a:pt x="11" y="34"/>
                    <a:pt x="9" y="35"/>
                    <a:pt x="6" y="35"/>
                  </a:cubicBezTo>
                  <a:cubicBezTo>
                    <a:pt x="3" y="34"/>
                    <a:pt x="0" y="36"/>
                    <a:pt x="0" y="36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2" y="39"/>
                    <a:pt x="2" y="41"/>
                    <a:pt x="2" y="42"/>
                  </a:cubicBezTo>
                  <a:cubicBezTo>
                    <a:pt x="1" y="43"/>
                    <a:pt x="1" y="44"/>
                    <a:pt x="2" y="44"/>
                  </a:cubicBezTo>
                  <a:cubicBezTo>
                    <a:pt x="2" y="44"/>
                    <a:pt x="5" y="45"/>
                    <a:pt x="6" y="45"/>
                  </a:cubicBezTo>
                  <a:cubicBezTo>
                    <a:pt x="9" y="46"/>
                    <a:pt x="13" y="46"/>
                    <a:pt x="16" y="48"/>
                  </a:cubicBezTo>
                  <a:cubicBezTo>
                    <a:pt x="19" y="50"/>
                    <a:pt x="20" y="50"/>
                    <a:pt x="21" y="50"/>
                  </a:cubicBezTo>
                  <a:cubicBezTo>
                    <a:pt x="23" y="50"/>
                    <a:pt x="24" y="50"/>
                    <a:pt x="26" y="51"/>
                  </a:cubicBezTo>
                  <a:cubicBezTo>
                    <a:pt x="27" y="52"/>
                    <a:pt x="27" y="52"/>
                    <a:pt x="28" y="52"/>
                  </a:cubicBezTo>
                  <a:cubicBezTo>
                    <a:pt x="30" y="53"/>
                    <a:pt x="30" y="54"/>
                    <a:pt x="31" y="58"/>
                  </a:cubicBezTo>
                  <a:cubicBezTo>
                    <a:pt x="31" y="61"/>
                    <a:pt x="34" y="64"/>
                    <a:pt x="38" y="65"/>
                  </a:cubicBezTo>
                  <a:cubicBezTo>
                    <a:pt x="43" y="67"/>
                    <a:pt x="42" y="70"/>
                    <a:pt x="42" y="72"/>
                  </a:cubicBezTo>
                  <a:cubicBezTo>
                    <a:pt x="42" y="73"/>
                    <a:pt x="42" y="74"/>
                    <a:pt x="42" y="75"/>
                  </a:cubicBezTo>
                  <a:cubicBezTo>
                    <a:pt x="43" y="78"/>
                    <a:pt x="43" y="81"/>
                    <a:pt x="42" y="84"/>
                  </a:cubicBezTo>
                  <a:cubicBezTo>
                    <a:pt x="41" y="86"/>
                    <a:pt x="40" y="88"/>
                    <a:pt x="41" y="89"/>
                  </a:cubicBezTo>
                  <a:cubicBezTo>
                    <a:pt x="41" y="93"/>
                    <a:pt x="39" y="104"/>
                    <a:pt x="36" y="110"/>
                  </a:cubicBezTo>
                  <a:cubicBezTo>
                    <a:pt x="37" y="110"/>
                    <a:pt x="38" y="110"/>
                    <a:pt x="38" y="110"/>
                  </a:cubicBezTo>
                  <a:cubicBezTo>
                    <a:pt x="38" y="110"/>
                    <a:pt x="38" y="111"/>
                    <a:pt x="39" y="111"/>
                  </a:cubicBezTo>
                  <a:cubicBezTo>
                    <a:pt x="39" y="111"/>
                    <a:pt x="40" y="111"/>
                    <a:pt x="40" y="112"/>
                  </a:cubicBezTo>
                  <a:cubicBezTo>
                    <a:pt x="41" y="112"/>
                    <a:pt x="43" y="113"/>
                    <a:pt x="45" y="114"/>
                  </a:cubicBezTo>
                  <a:cubicBezTo>
                    <a:pt x="47" y="115"/>
                    <a:pt x="49" y="116"/>
                    <a:pt x="51" y="117"/>
                  </a:cubicBezTo>
                  <a:cubicBezTo>
                    <a:pt x="52" y="117"/>
                    <a:pt x="54" y="118"/>
                    <a:pt x="55" y="118"/>
                  </a:cubicBezTo>
                  <a:cubicBezTo>
                    <a:pt x="56" y="118"/>
                    <a:pt x="57" y="117"/>
                    <a:pt x="57" y="117"/>
                  </a:cubicBezTo>
                  <a:cubicBezTo>
                    <a:pt x="57" y="116"/>
                    <a:pt x="58" y="114"/>
                    <a:pt x="60" y="114"/>
                  </a:cubicBezTo>
                  <a:cubicBezTo>
                    <a:pt x="63" y="114"/>
                    <a:pt x="65" y="117"/>
                    <a:pt x="66" y="117"/>
                  </a:cubicBezTo>
                  <a:cubicBezTo>
                    <a:pt x="67" y="118"/>
                    <a:pt x="71" y="119"/>
                    <a:pt x="74" y="120"/>
                  </a:cubicBezTo>
                  <a:cubicBezTo>
                    <a:pt x="76" y="120"/>
                    <a:pt x="77" y="120"/>
                    <a:pt x="78" y="120"/>
                  </a:cubicBezTo>
                  <a:cubicBezTo>
                    <a:pt x="79" y="121"/>
                    <a:pt x="81" y="121"/>
                    <a:pt x="83" y="121"/>
                  </a:cubicBezTo>
                  <a:cubicBezTo>
                    <a:pt x="84" y="121"/>
                    <a:pt x="84" y="121"/>
                    <a:pt x="85" y="121"/>
                  </a:cubicBezTo>
                  <a:cubicBezTo>
                    <a:pt x="86" y="120"/>
                    <a:pt x="86" y="120"/>
                    <a:pt x="87" y="120"/>
                  </a:cubicBezTo>
                  <a:cubicBezTo>
                    <a:pt x="87" y="120"/>
                    <a:pt x="87" y="120"/>
                    <a:pt x="87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4" name="Freeform 1212"/>
            <p:cNvSpPr>
              <a:spLocks/>
            </p:cNvSpPr>
            <p:nvPr/>
          </p:nvSpPr>
          <p:spPr bwMode="auto">
            <a:xfrm>
              <a:off x="2444" y="3312"/>
              <a:ext cx="134" cy="95"/>
            </a:xfrm>
            <a:custGeom>
              <a:avLst/>
              <a:gdLst>
                <a:gd name="T0" fmla="*/ 76 w 139"/>
                <a:gd name="T1" fmla="*/ 5 h 99"/>
                <a:gd name="T2" fmla="*/ 46 w 139"/>
                <a:gd name="T3" fmla="*/ 4 h 99"/>
                <a:gd name="T4" fmla="*/ 17 w 139"/>
                <a:gd name="T5" fmla="*/ 1 h 99"/>
                <a:gd name="T6" fmla="*/ 11 w 139"/>
                <a:gd name="T7" fmla="*/ 2 h 99"/>
                <a:gd name="T8" fmla="*/ 0 w 139"/>
                <a:gd name="T9" fmla="*/ 7 h 99"/>
                <a:gd name="T10" fmla="*/ 6 w 139"/>
                <a:gd name="T11" fmla="*/ 20 h 99"/>
                <a:gd name="T12" fmla="*/ 6 w 139"/>
                <a:gd name="T13" fmla="*/ 19 h 99"/>
                <a:gd name="T14" fmla="*/ 8 w 139"/>
                <a:gd name="T15" fmla="*/ 19 h 99"/>
                <a:gd name="T16" fmla="*/ 8 w 139"/>
                <a:gd name="T17" fmla="*/ 18 h 99"/>
                <a:gd name="T18" fmla="*/ 13 w 139"/>
                <a:gd name="T19" fmla="*/ 22 h 99"/>
                <a:gd name="T20" fmla="*/ 20 w 139"/>
                <a:gd name="T21" fmla="*/ 23 h 99"/>
                <a:gd name="T22" fmla="*/ 26 w 139"/>
                <a:gd name="T23" fmla="*/ 21 h 99"/>
                <a:gd name="T24" fmla="*/ 26 w 139"/>
                <a:gd name="T25" fmla="*/ 21 h 99"/>
                <a:gd name="T26" fmla="*/ 31 w 139"/>
                <a:gd name="T27" fmla="*/ 25 h 99"/>
                <a:gd name="T28" fmla="*/ 35 w 139"/>
                <a:gd name="T29" fmla="*/ 27 h 99"/>
                <a:gd name="T30" fmla="*/ 29 w 139"/>
                <a:gd name="T31" fmla="*/ 34 h 99"/>
                <a:gd name="T32" fmla="*/ 27 w 139"/>
                <a:gd name="T33" fmla="*/ 38 h 99"/>
                <a:gd name="T34" fmla="*/ 26 w 139"/>
                <a:gd name="T35" fmla="*/ 51 h 99"/>
                <a:gd name="T36" fmla="*/ 23 w 139"/>
                <a:gd name="T37" fmla="*/ 56 h 99"/>
                <a:gd name="T38" fmla="*/ 22 w 139"/>
                <a:gd name="T39" fmla="*/ 57 h 99"/>
                <a:gd name="T40" fmla="*/ 24 w 139"/>
                <a:gd name="T41" fmla="*/ 67 h 99"/>
                <a:gd name="T42" fmla="*/ 23 w 139"/>
                <a:gd name="T43" fmla="*/ 70 h 99"/>
                <a:gd name="T44" fmla="*/ 24 w 139"/>
                <a:gd name="T45" fmla="*/ 79 h 99"/>
                <a:gd name="T46" fmla="*/ 21 w 139"/>
                <a:gd name="T47" fmla="*/ 84 h 99"/>
                <a:gd name="T48" fmla="*/ 21 w 139"/>
                <a:gd name="T49" fmla="*/ 84 h 99"/>
                <a:gd name="T50" fmla="*/ 21 w 139"/>
                <a:gd name="T51" fmla="*/ 85 h 99"/>
                <a:gd name="T52" fmla="*/ 21 w 139"/>
                <a:gd name="T53" fmla="*/ 85 h 99"/>
                <a:gd name="T54" fmla="*/ 33 w 139"/>
                <a:gd name="T55" fmla="*/ 92 h 99"/>
                <a:gd name="T56" fmla="*/ 40 w 139"/>
                <a:gd name="T57" fmla="*/ 98 h 99"/>
                <a:gd name="T58" fmla="*/ 47 w 139"/>
                <a:gd name="T59" fmla="*/ 94 h 99"/>
                <a:gd name="T60" fmla="*/ 51 w 139"/>
                <a:gd name="T61" fmla="*/ 94 h 99"/>
                <a:gd name="T62" fmla="*/ 66 w 139"/>
                <a:gd name="T63" fmla="*/ 90 h 99"/>
                <a:gd name="T64" fmla="*/ 75 w 139"/>
                <a:gd name="T65" fmla="*/ 90 h 99"/>
                <a:gd name="T66" fmla="*/ 91 w 139"/>
                <a:gd name="T67" fmla="*/ 80 h 99"/>
                <a:gd name="T68" fmla="*/ 93 w 139"/>
                <a:gd name="T69" fmla="*/ 74 h 99"/>
                <a:gd name="T70" fmla="*/ 102 w 139"/>
                <a:gd name="T71" fmla="*/ 65 h 99"/>
                <a:gd name="T72" fmla="*/ 102 w 139"/>
                <a:gd name="T73" fmla="*/ 48 h 99"/>
                <a:gd name="T74" fmla="*/ 111 w 139"/>
                <a:gd name="T75" fmla="*/ 38 h 99"/>
                <a:gd name="T76" fmla="*/ 130 w 139"/>
                <a:gd name="T77" fmla="*/ 27 h 99"/>
                <a:gd name="T78" fmla="*/ 138 w 139"/>
                <a:gd name="T79" fmla="*/ 18 h 99"/>
                <a:gd name="T80" fmla="*/ 134 w 139"/>
                <a:gd name="T81" fmla="*/ 19 h 99"/>
                <a:gd name="T82" fmla="*/ 124 w 139"/>
                <a:gd name="T83" fmla="*/ 17 h 99"/>
                <a:gd name="T84" fmla="*/ 112 w 139"/>
                <a:gd name="T85" fmla="*/ 13 h 99"/>
                <a:gd name="T86" fmla="*/ 106 w 139"/>
                <a:gd name="T87" fmla="*/ 16 h 99"/>
                <a:gd name="T88" fmla="*/ 94 w 139"/>
                <a:gd name="T89" fmla="*/ 11 h 99"/>
                <a:gd name="T90" fmla="*/ 88 w 139"/>
                <a:gd name="T91" fmla="*/ 9 h 99"/>
                <a:gd name="T92" fmla="*/ 83 w 139"/>
                <a:gd name="T93" fmla="*/ 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99">
                  <a:moveTo>
                    <a:pt x="83" y="6"/>
                  </a:moveTo>
                  <a:cubicBezTo>
                    <a:pt x="82" y="6"/>
                    <a:pt x="79" y="6"/>
                    <a:pt x="76" y="5"/>
                  </a:cubicBezTo>
                  <a:cubicBezTo>
                    <a:pt x="72" y="4"/>
                    <a:pt x="68" y="4"/>
                    <a:pt x="64" y="4"/>
                  </a:cubicBezTo>
                  <a:cubicBezTo>
                    <a:pt x="61" y="4"/>
                    <a:pt x="54" y="4"/>
                    <a:pt x="46" y="4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2" y="4"/>
                    <a:pt x="19" y="2"/>
                    <a:pt x="17" y="1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2" y="0"/>
                    <a:pt x="12" y="0"/>
                    <a:pt x="11" y="2"/>
                  </a:cubicBezTo>
                  <a:cubicBezTo>
                    <a:pt x="10" y="3"/>
                    <a:pt x="9" y="6"/>
                    <a:pt x="4" y="6"/>
                  </a:cubicBezTo>
                  <a:cubicBezTo>
                    <a:pt x="2" y="6"/>
                    <a:pt x="1" y="7"/>
                    <a:pt x="0" y="7"/>
                  </a:cubicBezTo>
                  <a:cubicBezTo>
                    <a:pt x="0" y="8"/>
                    <a:pt x="1" y="9"/>
                    <a:pt x="3" y="11"/>
                  </a:cubicBezTo>
                  <a:cubicBezTo>
                    <a:pt x="6" y="13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1" y="18"/>
                    <a:pt x="12" y="19"/>
                    <a:pt x="13" y="22"/>
                  </a:cubicBezTo>
                  <a:cubicBezTo>
                    <a:pt x="13" y="22"/>
                    <a:pt x="15" y="22"/>
                    <a:pt x="16" y="22"/>
                  </a:cubicBezTo>
                  <a:cubicBezTo>
                    <a:pt x="18" y="22"/>
                    <a:pt x="20" y="22"/>
                    <a:pt x="20" y="23"/>
                  </a:cubicBezTo>
                  <a:cubicBezTo>
                    <a:pt x="20" y="23"/>
                    <a:pt x="21" y="22"/>
                    <a:pt x="21" y="22"/>
                  </a:cubicBezTo>
                  <a:cubicBezTo>
                    <a:pt x="22" y="21"/>
                    <a:pt x="24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8" y="21"/>
                    <a:pt x="30" y="22"/>
                    <a:pt x="30" y="23"/>
                  </a:cubicBezTo>
                  <a:cubicBezTo>
                    <a:pt x="31" y="24"/>
                    <a:pt x="31" y="24"/>
                    <a:pt x="31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3" y="25"/>
                    <a:pt x="34" y="26"/>
                    <a:pt x="35" y="27"/>
                  </a:cubicBezTo>
                  <a:cubicBezTo>
                    <a:pt x="35" y="29"/>
                    <a:pt x="34" y="30"/>
                    <a:pt x="33" y="31"/>
                  </a:cubicBezTo>
                  <a:cubicBezTo>
                    <a:pt x="32" y="32"/>
                    <a:pt x="30" y="33"/>
                    <a:pt x="29" y="34"/>
                  </a:cubicBezTo>
                  <a:cubicBezTo>
                    <a:pt x="28" y="35"/>
                    <a:pt x="27" y="36"/>
                    <a:pt x="26" y="36"/>
                  </a:cubicBezTo>
                  <a:cubicBezTo>
                    <a:pt x="26" y="36"/>
                    <a:pt x="27" y="38"/>
                    <a:pt x="27" y="38"/>
                  </a:cubicBezTo>
                  <a:cubicBezTo>
                    <a:pt x="28" y="41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26" y="53"/>
                    <a:pt x="27" y="54"/>
                    <a:pt x="26" y="55"/>
                  </a:cubicBezTo>
                  <a:cubicBezTo>
                    <a:pt x="25" y="56"/>
                    <a:pt x="24" y="56"/>
                    <a:pt x="23" y="56"/>
                  </a:cubicBezTo>
                  <a:cubicBezTo>
                    <a:pt x="22" y="56"/>
                    <a:pt x="22" y="56"/>
                    <a:pt x="21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6" y="61"/>
                    <a:pt x="27" y="63"/>
                    <a:pt x="26" y="65"/>
                  </a:cubicBezTo>
                  <a:cubicBezTo>
                    <a:pt x="26" y="66"/>
                    <a:pt x="26" y="67"/>
                    <a:pt x="24" y="67"/>
                  </a:cubicBezTo>
                  <a:cubicBezTo>
                    <a:pt x="23" y="67"/>
                    <a:pt x="22" y="69"/>
                    <a:pt x="22" y="70"/>
                  </a:cubicBezTo>
                  <a:cubicBezTo>
                    <a:pt x="22" y="70"/>
                    <a:pt x="23" y="70"/>
                    <a:pt x="23" y="70"/>
                  </a:cubicBezTo>
                  <a:cubicBezTo>
                    <a:pt x="25" y="72"/>
                    <a:pt x="27" y="74"/>
                    <a:pt x="27" y="76"/>
                  </a:cubicBezTo>
                  <a:cubicBezTo>
                    <a:pt x="27" y="77"/>
                    <a:pt x="26" y="78"/>
                    <a:pt x="24" y="79"/>
                  </a:cubicBezTo>
                  <a:cubicBezTo>
                    <a:pt x="21" y="79"/>
                    <a:pt x="21" y="80"/>
                    <a:pt x="21" y="83"/>
                  </a:cubicBezTo>
                  <a:cubicBezTo>
                    <a:pt x="21" y="83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4" y="85"/>
                    <a:pt x="26" y="85"/>
                    <a:pt x="27" y="86"/>
                  </a:cubicBezTo>
                  <a:cubicBezTo>
                    <a:pt x="30" y="87"/>
                    <a:pt x="31" y="90"/>
                    <a:pt x="33" y="92"/>
                  </a:cubicBezTo>
                  <a:cubicBezTo>
                    <a:pt x="35" y="96"/>
                    <a:pt x="37" y="99"/>
                    <a:pt x="40" y="99"/>
                  </a:cubicBezTo>
                  <a:cubicBezTo>
                    <a:pt x="40" y="99"/>
                    <a:pt x="40" y="98"/>
                    <a:pt x="40" y="98"/>
                  </a:cubicBezTo>
                  <a:cubicBezTo>
                    <a:pt x="40" y="98"/>
                    <a:pt x="40" y="96"/>
                    <a:pt x="41" y="95"/>
                  </a:cubicBezTo>
                  <a:cubicBezTo>
                    <a:pt x="43" y="94"/>
                    <a:pt x="44" y="94"/>
                    <a:pt x="47" y="94"/>
                  </a:cubicBezTo>
                  <a:cubicBezTo>
                    <a:pt x="48" y="94"/>
                    <a:pt x="48" y="95"/>
                    <a:pt x="49" y="95"/>
                  </a:cubicBezTo>
                  <a:cubicBezTo>
                    <a:pt x="50" y="95"/>
                    <a:pt x="50" y="94"/>
                    <a:pt x="51" y="94"/>
                  </a:cubicBezTo>
                  <a:cubicBezTo>
                    <a:pt x="53" y="92"/>
                    <a:pt x="55" y="91"/>
                    <a:pt x="60" y="91"/>
                  </a:cubicBezTo>
                  <a:cubicBezTo>
                    <a:pt x="62" y="91"/>
                    <a:pt x="64" y="90"/>
                    <a:pt x="66" y="90"/>
                  </a:cubicBezTo>
                  <a:cubicBezTo>
                    <a:pt x="69" y="90"/>
                    <a:pt x="72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0"/>
                    <a:pt x="79" y="90"/>
                    <a:pt x="80" y="87"/>
                  </a:cubicBezTo>
                  <a:cubicBezTo>
                    <a:pt x="81" y="84"/>
                    <a:pt x="86" y="81"/>
                    <a:pt x="91" y="80"/>
                  </a:cubicBezTo>
                  <a:cubicBezTo>
                    <a:pt x="92" y="80"/>
                    <a:pt x="93" y="79"/>
                    <a:pt x="93" y="75"/>
                  </a:cubicBezTo>
                  <a:cubicBezTo>
                    <a:pt x="93" y="75"/>
                    <a:pt x="93" y="74"/>
                    <a:pt x="93" y="74"/>
                  </a:cubicBezTo>
                  <a:cubicBezTo>
                    <a:pt x="93" y="72"/>
                    <a:pt x="96" y="70"/>
                    <a:pt x="99" y="67"/>
                  </a:cubicBezTo>
                  <a:cubicBezTo>
                    <a:pt x="100" y="67"/>
                    <a:pt x="101" y="65"/>
                    <a:pt x="102" y="65"/>
                  </a:cubicBezTo>
                  <a:cubicBezTo>
                    <a:pt x="101" y="65"/>
                    <a:pt x="101" y="64"/>
                    <a:pt x="101" y="63"/>
                  </a:cubicBezTo>
                  <a:cubicBezTo>
                    <a:pt x="100" y="59"/>
                    <a:pt x="98" y="53"/>
                    <a:pt x="102" y="48"/>
                  </a:cubicBezTo>
                  <a:cubicBezTo>
                    <a:pt x="104" y="44"/>
                    <a:pt x="107" y="42"/>
                    <a:pt x="108" y="41"/>
                  </a:cubicBezTo>
                  <a:cubicBezTo>
                    <a:pt x="110" y="39"/>
                    <a:pt x="111" y="39"/>
                    <a:pt x="111" y="38"/>
                  </a:cubicBezTo>
                  <a:cubicBezTo>
                    <a:pt x="111" y="32"/>
                    <a:pt x="119" y="31"/>
                    <a:pt x="123" y="30"/>
                  </a:cubicBezTo>
                  <a:cubicBezTo>
                    <a:pt x="126" y="30"/>
                    <a:pt x="128" y="29"/>
                    <a:pt x="130" y="27"/>
                  </a:cubicBezTo>
                  <a:cubicBezTo>
                    <a:pt x="131" y="26"/>
                    <a:pt x="133" y="25"/>
                    <a:pt x="135" y="24"/>
                  </a:cubicBezTo>
                  <a:cubicBezTo>
                    <a:pt x="137" y="23"/>
                    <a:pt x="139" y="22"/>
                    <a:pt x="138" y="18"/>
                  </a:cubicBezTo>
                  <a:cubicBezTo>
                    <a:pt x="138" y="18"/>
                    <a:pt x="137" y="18"/>
                    <a:pt x="136" y="19"/>
                  </a:cubicBezTo>
                  <a:cubicBezTo>
                    <a:pt x="135" y="19"/>
                    <a:pt x="135" y="19"/>
                    <a:pt x="134" y="19"/>
                  </a:cubicBezTo>
                  <a:cubicBezTo>
                    <a:pt x="132" y="19"/>
                    <a:pt x="130" y="18"/>
                    <a:pt x="128" y="18"/>
                  </a:cubicBezTo>
                  <a:cubicBezTo>
                    <a:pt x="127" y="18"/>
                    <a:pt x="126" y="18"/>
                    <a:pt x="124" y="17"/>
                  </a:cubicBezTo>
                  <a:cubicBezTo>
                    <a:pt x="119" y="17"/>
                    <a:pt x="116" y="16"/>
                    <a:pt x="114" y="14"/>
                  </a:cubicBezTo>
                  <a:cubicBezTo>
                    <a:pt x="113" y="14"/>
                    <a:pt x="112" y="13"/>
                    <a:pt x="112" y="13"/>
                  </a:cubicBezTo>
                  <a:cubicBezTo>
                    <a:pt x="111" y="14"/>
                    <a:pt x="110" y="15"/>
                    <a:pt x="108" y="16"/>
                  </a:cubicBezTo>
                  <a:cubicBezTo>
                    <a:pt x="107" y="16"/>
                    <a:pt x="107" y="16"/>
                    <a:pt x="106" y="16"/>
                  </a:cubicBezTo>
                  <a:cubicBezTo>
                    <a:pt x="104" y="16"/>
                    <a:pt x="102" y="15"/>
                    <a:pt x="100" y="14"/>
                  </a:cubicBezTo>
                  <a:cubicBezTo>
                    <a:pt x="99" y="13"/>
                    <a:pt x="96" y="12"/>
                    <a:pt x="94" y="11"/>
                  </a:cubicBezTo>
                  <a:cubicBezTo>
                    <a:pt x="92" y="11"/>
                    <a:pt x="90" y="10"/>
                    <a:pt x="89" y="9"/>
                  </a:cubicBezTo>
                  <a:cubicBezTo>
                    <a:pt x="89" y="9"/>
                    <a:pt x="89" y="9"/>
                    <a:pt x="88" y="9"/>
                  </a:cubicBezTo>
                  <a:cubicBezTo>
                    <a:pt x="88" y="8"/>
                    <a:pt x="87" y="8"/>
                    <a:pt x="86" y="7"/>
                  </a:cubicBezTo>
                  <a:cubicBezTo>
                    <a:pt x="85" y="7"/>
                    <a:pt x="84" y="6"/>
                    <a:pt x="8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5" name="Freeform 1213"/>
            <p:cNvSpPr>
              <a:spLocks/>
            </p:cNvSpPr>
            <p:nvPr/>
          </p:nvSpPr>
          <p:spPr bwMode="auto">
            <a:xfrm>
              <a:off x="2685" y="3270"/>
              <a:ext cx="31" cy="15"/>
            </a:xfrm>
            <a:custGeom>
              <a:avLst/>
              <a:gdLst>
                <a:gd name="T0" fmla="*/ 33 w 33"/>
                <a:gd name="T1" fmla="*/ 1 h 16"/>
                <a:gd name="T2" fmla="*/ 33 w 33"/>
                <a:gd name="T3" fmla="*/ 0 h 16"/>
                <a:gd name="T4" fmla="*/ 33 w 33"/>
                <a:gd name="T5" fmla="*/ 0 h 16"/>
                <a:gd name="T6" fmla="*/ 32 w 33"/>
                <a:gd name="T7" fmla="*/ 0 h 16"/>
                <a:gd name="T8" fmla="*/ 31 w 33"/>
                <a:gd name="T9" fmla="*/ 1 h 16"/>
                <a:gd name="T10" fmla="*/ 31 w 33"/>
                <a:gd name="T11" fmla="*/ 1 h 16"/>
                <a:gd name="T12" fmla="*/ 30 w 33"/>
                <a:gd name="T13" fmla="*/ 1 h 16"/>
                <a:gd name="T14" fmla="*/ 29 w 33"/>
                <a:gd name="T15" fmla="*/ 2 h 16"/>
                <a:gd name="T16" fmla="*/ 28 w 33"/>
                <a:gd name="T17" fmla="*/ 2 h 16"/>
                <a:gd name="T18" fmla="*/ 25 w 33"/>
                <a:gd name="T19" fmla="*/ 2 h 16"/>
                <a:gd name="T20" fmla="*/ 20 w 33"/>
                <a:gd name="T21" fmla="*/ 4 h 16"/>
                <a:gd name="T22" fmla="*/ 16 w 33"/>
                <a:gd name="T23" fmla="*/ 6 h 16"/>
                <a:gd name="T24" fmla="*/ 11 w 33"/>
                <a:gd name="T25" fmla="*/ 5 h 16"/>
                <a:gd name="T26" fmla="*/ 3 w 33"/>
                <a:gd name="T27" fmla="*/ 3 h 16"/>
                <a:gd name="T28" fmla="*/ 0 w 33"/>
                <a:gd name="T29" fmla="*/ 3 h 16"/>
                <a:gd name="T30" fmla="*/ 0 w 33"/>
                <a:gd name="T31" fmla="*/ 4 h 16"/>
                <a:gd name="T32" fmla="*/ 0 w 33"/>
                <a:gd name="T33" fmla="*/ 5 h 16"/>
                <a:gd name="T34" fmla="*/ 0 w 33"/>
                <a:gd name="T35" fmla="*/ 8 h 16"/>
                <a:gd name="T36" fmla="*/ 0 w 33"/>
                <a:gd name="T37" fmla="*/ 8 h 16"/>
                <a:gd name="T38" fmla="*/ 0 w 33"/>
                <a:gd name="T39" fmla="*/ 11 h 16"/>
                <a:gd name="T40" fmla="*/ 0 w 33"/>
                <a:gd name="T41" fmla="*/ 12 h 16"/>
                <a:gd name="T42" fmla="*/ 0 w 33"/>
                <a:gd name="T43" fmla="*/ 13 h 16"/>
                <a:gd name="T44" fmla="*/ 3 w 33"/>
                <a:gd name="T45" fmla="*/ 13 h 16"/>
                <a:gd name="T46" fmla="*/ 6 w 33"/>
                <a:gd name="T47" fmla="*/ 13 h 16"/>
                <a:gd name="T48" fmla="*/ 9 w 33"/>
                <a:gd name="T49" fmla="*/ 16 h 16"/>
                <a:gd name="T50" fmla="*/ 9 w 33"/>
                <a:gd name="T51" fmla="*/ 16 h 16"/>
                <a:gd name="T52" fmla="*/ 9 w 33"/>
                <a:gd name="T53" fmla="*/ 16 h 16"/>
                <a:gd name="T54" fmla="*/ 10 w 33"/>
                <a:gd name="T55" fmla="*/ 16 h 16"/>
                <a:gd name="T56" fmla="*/ 11 w 33"/>
                <a:gd name="T57" fmla="*/ 16 h 16"/>
                <a:gd name="T58" fmla="*/ 11 w 33"/>
                <a:gd name="T59" fmla="*/ 16 h 16"/>
                <a:gd name="T60" fmla="*/ 12 w 33"/>
                <a:gd name="T61" fmla="*/ 16 h 16"/>
                <a:gd name="T62" fmla="*/ 12 w 33"/>
                <a:gd name="T63" fmla="*/ 16 h 16"/>
                <a:gd name="T64" fmla="*/ 13 w 33"/>
                <a:gd name="T65" fmla="*/ 15 h 16"/>
                <a:gd name="T66" fmla="*/ 13 w 33"/>
                <a:gd name="T67" fmla="*/ 15 h 16"/>
                <a:gd name="T68" fmla="*/ 13 w 33"/>
                <a:gd name="T69" fmla="*/ 15 h 16"/>
                <a:gd name="T70" fmla="*/ 14 w 33"/>
                <a:gd name="T71" fmla="*/ 15 h 16"/>
                <a:gd name="T72" fmla="*/ 14 w 33"/>
                <a:gd name="T73" fmla="*/ 15 h 16"/>
                <a:gd name="T74" fmla="*/ 14 w 33"/>
                <a:gd name="T75" fmla="*/ 15 h 16"/>
                <a:gd name="T76" fmla="*/ 14 w 33"/>
                <a:gd name="T77" fmla="*/ 15 h 16"/>
                <a:gd name="T78" fmla="*/ 14 w 33"/>
                <a:gd name="T79" fmla="*/ 15 h 16"/>
                <a:gd name="T80" fmla="*/ 19 w 33"/>
                <a:gd name="T81" fmla="*/ 15 h 16"/>
                <a:gd name="T82" fmla="*/ 21 w 33"/>
                <a:gd name="T83" fmla="*/ 16 h 16"/>
                <a:gd name="T84" fmla="*/ 25 w 33"/>
                <a:gd name="T85" fmla="*/ 10 h 16"/>
                <a:gd name="T86" fmla="*/ 26 w 33"/>
                <a:gd name="T87" fmla="*/ 9 h 16"/>
                <a:gd name="T88" fmla="*/ 29 w 33"/>
                <a:gd name="T89" fmla="*/ 5 h 16"/>
                <a:gd name="T90" fmla="*/ 29 w 33"/>
                <a:gd name="T91" fmla="*/ 4 h 16"/>
                <a:gd name="T92" fmla="*/ 30 w 33"/>
                <a:gd name="T93" fmla="*/ 4 h 16"/>
                <a:gd name="T94" fmla="*/ 31 w 33"/>
                <a:gd name="T95" fmla="*/ 3 h 16"/>
                <a:gd name="T96" fmla="*/ 32 w 33"/>
                <a:gd name="T97" fmla="*/ 3 h 16"/>
                <a:gd name="T98" fmla="*/ 32 w 33"/>
                <a:gd name="T99" fmla="*/ 2 h 16"/>
                <a:gd name="T100" fmla="*/ 33 w 33"/>
                <a:gd name="T101" fmla="*/ 1 h 16"/>
                <a:gd name="T102" fmla="*/ 33 w 33"/>
                <a:gd name="T10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16">
                  <a:moveTo>
                    <a:pt x="33" y="1"/>
                  </a:moveTo>
                  <a:cubicBezTo>
                    <a:pt x="33" y="1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6" y="2"/>
                    <a:pt x="25" y="2"/>
                  </a:cubicBezTo>
                  <a:cubicBezTo>
                    <a:pt x="23" y="2"/>
                    <a:pt x="21" y="3"/>
                    <a:pt x="20" y="4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5" y="6"/>
                    <a:pt x="13" y="5"/>
                    <a:pt x="11" y="5"/>
                  </a:cubicBezTo>
                  <a:cubicBezTo>
                    <a:pt x="8" y="4"/>
                    <a:pt x="5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8" y="15"/>
                    <a:pt x="19" y="15"/>
                  </a:cubicBezTo>
                  <a:cubicBezTo>
                    <a:pt x="20" y="15"/>
                    <a:pt x="20" y="16"/>
                    <a:pt x="21" y="16"/>
                  </a:cubicBezTo>
                  <a:cubicBezTo>
                    <a:pt x="21" y="14"/>
                    <a:pt x="23" y="11"/>
                    <a:pt x="25" y="10"/>
                  </a:cubicBezTo>
                  <a:cubicBezTo>
                    <a:pt x="25" y="10"/>
                    <a:pt x="26" y="10"/>
                    <a:pt x="26" y="9"/>
                  </a:cubicBezTo>
                  <a:cubicBezTo>
                    <a:pt x="26" y="8"/>
                    <a:pt x="26" y="5"/>
                    <a:pt x="29" y="5"/>
                  </a:cubicBezTo>
                  <a:cubicBezTo>
                    <a:pt x="29" y="5"/>
                    <a:pt x="29" y="5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1" y="3"/>
                    <a:pt x="32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6" name="Freeform 1214"/>
            <p:cNvSpPr>
              <a:spLocks/>
            </p:cNvSpPr>
            <p:nvPr/>
          </p:nvSpPr>
          <p:spPr bwMode="auto">
            <a:xfrm>
              <a:off x="2760" y="3338"/>
              <a:ext cx="64" cy="62"/>
            </a:xfrm>
            <a:custGeom>
              <a:avLst/>
              <a:gdLst>
                <a:gd name="T0" fmla="*/ 66 w 67"/>
                <a:gd name="T1" fmla="*/ 0 h 65"/>
                <a:gd name="T2" fmla="*/ 65 w 67"/>
                <a:gd name="T3" fmla="*/ 1 h 65"/>
                <a:gd name="T4" fmla="*/ 59 w 67"/>
                <a:gd name="T5" fmla="*/ 5 h 65"/>
                <a:gd name="T6" fmla="*/ 48 w 67"/>
                <a:gd name="T7" fmla="*/ 4 h 65"/>
                <a:gd name="T8" fmla="*/ 41 w 67"/>
                <a:gd name="T9" fmla="*/ 3 h 65"/>
                <a:gd name="T10" fmla="*/ 38 w 67"/>
                <a:gd name="T11" fmla="*/ 3 h 65"/>
                <a:gd name="T12" fmla="*/ 35 w 67"/>
                <a:gd name="T13" fmla="*/ 3 h 65"/>
                <a:gd name="T14" fmla="*/ 33 w 67"/>
                <a:gd name="T15" fmla="*/ 3 h 65"/>
                <a:gd name="T16" fmla="*/ 32 w 67"/>
                <a:gd name="T17" fmla="*/ 3 h 65"/>
                <a:gd name="T18" fmla="*/ 31 w 67"/>
                <a:gd name="T19" fmla="*/ 4 h 65"/>
                <a:gd name="T20" fmla="*/ 30 w 67"/>
                <a:gd name="T21" fmla="*/ 5 h 65"/>
                <a:gd name="T22" fmla="*/ 28 w 67"/>
                <a:gd name="T23" fmla="*/ 6 h 65"/>
                <a:gd name="T24" fmla="*/ 27 w 67"/>
                <a:gd name="T25" fmla="*/ 7 h 65"/>
                <a:gd name="T26" fmla="*/ 25 w 67"/>
                <a:gd name="T27" fmla="*/ 8 h 65"/>
                <a:gd name="T28" fmla="*/ 23 w 67"/>
                <a:gd name="T29" fmla="*/ 8 h 65"/>
                <a:gd name="T30" fmla="*/ 21 w 67"/>
                <a:gd name="T31" fmla="*/ 9 h 65"/>
                <a:gd name="T32" fmla="*/ 20 w 67"/>
                <a:gd name="T33" fmla="*/ 9 h 65"/>
                <a:gd name="T34" fmla="*/ 15 w 67"/>
                <a:gd name="T35" fmla="*/ 12 h 65"/>
                <a:gd name="T36" fmla="*/ 14 w 67"/>
                <a:gd name="T37" fmla="*/ 12 h 65"/>
                <a:gd name="T38" fmla="*/ 11 w 67"/>
                <a:gd name="T39" fmla="*/ 12 h 65"/>
                <a:gd name="T40" fmla="*/ 9 w 67"/>
                <a:gd name="T41" fmla="*/ 12 h 65"/>
                <a:gd name="T42" fmla="*/ 8 w 67"/>
                <a:gd name="T43" fmla="*/ 14 h 65"/>
                <a:gd name="T44" fmla="*/ 7 w 67"/>
                <a:gd name="T45" fmla="*/ 16 h 65"/>
                <a:gd name="T46" fmla="*/ 5 w 67"/>
                <a:gd name="T47" fmla="*/ 19 h 65"/>
                <a:gd name="T48" fmla="*/ 2 w 67"/>
                <a:gd name="T49" fmla="*/ 23 h 65"/>
                <a:gd name="T50" fmla="*/ 1 w 67"/>
                <a:gd name="T51" fmla="*/ 24 h 65"/>
                <a:gd name="T52" fmla="*/ 1 w 67"/>
                <a:gd name="T53" fmla="*/ 25 h 65"/>
                <a:gd name="T54" fmla="*/ 0 w 67"/>
                <a:gd name="T55" fmla="*/ 26 h 65"/>
                <a:gd name="T56" fmla="*/ 6 w 67"/>
                <a:gd name="T57" fmla="*/ 38 h 65"/>
                <a:gd name="T58" fmla="*/ 11 w 67"/>
                <a:gd name="T59" fmla="*/ 39 h 65"/>
                <a:gd name="T60" fmla="*/ 25 w 67"/>
                <a:gd name="T61" fmla="*/ 44 h 65"/>
                <a:gd name="T62" fmla="*/ 19 w 67"/>
                <a:gd name="T63" fmla="*/ 46 h 65"/>
                <a:gd name="T64" fmla="*/ 11 w 67"/>
                <a:gd name="T65" fmla="*/ 47 h 65"/>
                <a:gd name="T66" fmla="*/ 15 w 67"/>
                <a:gd name="T67" fmla="*/ 55 h 65"/>
                <a:gd name="T68" fmla="*/ 19 w 67"/>
                <a:gd name="T69" fmla="*/ 60 h 65"/>
                <a:gd name="T70" fmla="*/ 28 w 67"/>
                <a:gd name="T71" fmla="*/ 65 h 65"/>
                <a:gd name="T72" fmla="*/ 26 w 67"/>
                <a:gd name="T73" fmla="*/ 55 h 65"/>
                <a:gd name="T74" fmla="*/ 30 w 67"/>
                <a:gd name="T75" fmla="*/ 54 h 65"/>
                <a:gd name="T76" fmla="*/ 34 w 67"/>
                <a:gd name="T77" fmla="*/ 54 h 65"/>
                <a:gd name="T78" fmla="*/ 30 w 67"/>
                <a:gd name="T79" fmla="*/ 53 h 65"/>
                <a:gd name="T80" fmla="*/ 27 w 67"/>
                <a:gd name="T81" fmla="*/ 48 h 65"/>
                <a:gd name="T82" fmla="*/ 39 w 67"/>
                <a:gd name="T83" fmla="*/ 47 h 65"/>
                <a:gd name="T84" fmla="*/ 41 w 67"/>
                <a:gd name="T85" fmla="*/ 43 h 65"/>
                <a:gd name="T86" fmla="*/ 34 w 67"/>
                <a:gd name="T87" fmla="*/ 41 h 65"/>
                <a:gd name="T88" fmla="*/ 28 w 67"/>
                <a:gd name="T89" fmla="*/ 40 h 65"/>
                <a:gd name="T90" fmla="*/ 29 w 67"/>
                <a:gd name="T91" fmla="*/ 34 h 65"/>
                <a:gd name="T92" fmla="*/ 26 w 67"/>
                <a:gd name="T93" fmla="*/ 26 h 65"/>
                <a:gd name="T94" fmla="*/ 21 w 67"/>
                <a:gd name="T95" fmla="*/ 16 h 65"/>
                <a:gd name="T96" fmla="*/ 31 w 67"/>
                <a:gd name="T97" fmla="*/ 16 h 65"/>
                <a:gd name="T98" fmla="*/ 37 w 67"/>
                <a:gd name="T99" fmla="*/ 16 h 65"/>
                <a:gd name="T100" fmla="*/ 43 w 67"/>
                <a:gd name="T101" fmla="*/ 7 h 65"/>
                <a:gd name="T102" fmla="*/ 48 w 67"/>
                <a:gd name="T103" fmla="*/ 10 h 65"/>
                <a:gd name="T104" fmla="*/ 56 w 67"/>
                <a:gd name="T105" fmla="*/ 6 h 65"/>
                <a:gd name="T106" fmla="*/ 63 w 67"/>
                <a:gd name="T107" fmla="*/ 9 h 65"/>
                <a:gd name="T108" fmla="*/ 64 w 67"/>
                <a:gd name="T109" fmla="*/ 8 h 65"/>
                <a:gd name="T110" fmla="*/ 66 w 67"/>
                <a:gd name="T111" fmla="*/ 4 h 65"/>
                <a:gd name="T112" fmla="*/ 67 w 67"/>
                <a:gd name="T113" fmla="*/ 1 h 65"/>
                <a:gd name="T114" fmla="*/ 67 w 67"/>
                <a:gd name="T1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65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66" y="0"/>
                    <a:pt x="66" y="1"/>
                    <a:pt x="66" y="1"/>
                  </a:cubicBezTo>
                  <a:cubicBezTo>
                    <a:pt x="66" y="1"/>
                    <a:pt x="65" y="1"/>
                    <a:pt x="65" y="1"/>
                  </a:cubicBezTo>
                  <a:cubicBezTo>
                    <a:pt x="65" y="2"/>
                    <a:pt x="65" y="2"/>
                    <a:pt x="65" y="3"/>
                  </a:cubicBezTo>
                  <a:cubicBezTo>
                    <a:pt x="63" y="5"/>
                    <a:pt x="60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5"/>
                    <a:pt x="51" y="5"/>
                    <a:pt x="48" y="4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6" y="3"/>
                    <a:pt x="45" y="3"/>
                    <a:pt x="41" y="3"/>
                  </a:cubicBezTo>
                  <a:cubicBezTo>
                    <a:pt x="40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3"/>
                    <a:pt x="37" y="3"/>
                    <a:pt x="36" y="3"/>
                  </a:cubicBezTo>
                  <a:cubicBezTo>
                    <a:pt x="36" y="3"/>
                    <a:pt x="36" y="3"/>
                    <a:pt x="35" y="3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3"/>
                    <a:pt x="32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30" y="5"/>
                    <a:pt x="30" y="5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5" y="7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9"/>
                    <a:pt x="21" y="9"/>
                  </a:cubicBezTo>
                  <a:cubicBezTo>
                    <a:pt x="21" y="9"/>
                    <a:pt x="21" y="8"/>
                    <a:pt x="21" y="8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10"/>
                    <a:pt x="18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5" y="21"/>
                    <a:pt x="4" y="23"/>
                    <a:pt x="2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28"/>
                    <a:pt x="7" y="33"/>
                    <a:pt x="6" y="38"/>
                  </a:cubicBezTo>
                  <a:cubicBezTo>
                    <a:pt x="6" y="38"/>
                    <a:pt x="6" y="39"/>
                    <a:pt x="7" y="39"/>
                  </a:cubicBezTo>
                  <a:cubicBezTo>
                    <a:pt x="8" y="40"/>
                    <a:pt x="10" y="40"/>
                    <a:pt x="11" y="39"/>
                  </a:cubicBezTo>
                  <a:cubicBezTo>
                    <a:pt x="12" y="38"/>
                    <a:pt x="13" y="37"/>
                    <a:pt x="15" y="37"/>
                  </a:cubicBezTo>
                  <a:cubicBezTo>
                    <a:pt x="19" y="37"/>
                    <a:pt x="25" y="41"/>
                    <a:pt x="25" y="44"/>
                  </a:cubicBezTo>
                  <a:cubicBezTo>
                    <a:pt x="25" y="45"/>
                    <a:pt x="24" y="46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6" y="46"/>
                    <a:pt x="13" y="45"/>
                    <a:pt x="12" y="46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2" y="48"/>
                    <a:pt x="13" y="49"/>
                  </a:cubicBezTo>
                  <a:cubicBezTo>
                    <a:pt x="14" y="50"/>
                    <a:pt x="16" y="52"/>
                    <a:pt x="15" y="55"/>
                  </a:cubicBezTo>
                  <a:cubicBezTo>
                    <a:pt x="15" y="56"/>
                    <a:pt x="15" y="57"/>
                    <a:pt x="16" y="58"/>
                  </a:cubicBezTo>
                  <a:cubicBezTo>
                    <a:pt x="17" y="59"/>
                    <a:pt x="18" y="60"/>
                    <a:pt x="19" y="60"/>
                  </a:cubicBezTo>
                  <a:cubicBezTo>
                    <a:pt x="21" y="60"/>
                    <a:pt x="24" y="62"/>
                    <a:pt x="26" y="63"/>
                  </a:cubicBezTo>
                  <a:cubicBezTo>
                    <a:pt x="26" y="64"/>
                    <a:pt x="27" y="64"/>
                    <a:pt x="28" y="65"/>
                  </a:cubicBezTo>
                  <a:cubicBezTo>
                    <a:pt x="27" y="64"/>
                    <a:pt x="27" y="62"/>
                    <a:pt x="26" y="61"/>
                  </a:cubicBezTo>
                  <a:cubicBezTo>
                    <a:pt x="25" y="58"/>
                    <a:pt x="25" y="56"/>
                    <a:pt x="26" y="55"/>
                  </a:cubicBezTo>
                  <a:cubicBezTo>
                    <a:pt x="26" y="54"/>
                    <a:pt x="27" y="53"/>
                    <a:pt x="28" y="53"/>
                  </a:cubicBezTo>
                  <a:cubicBezTo>
                    <a:pt x="29" y="53"/>
                    <a:pt x="29" y="54"/>
                    <a:pt x="30" y="54"/>
                  </a:cubicBezTo>
                  <a:cubicBezTo>
                    <a:pt x="31" y="54"/>
                    <a:pt x="32" y="54"/>
                    <a:pt x="33" y="54"/>
                  </a:cubicBezTo>
                  <a:cubicBezTo>
                    <a:pt x="33" y="54"/>
                    <a:pt x="33" y="54"/>
                    <a:pt x="34" y="54"/>
                  </a:cubicBezTo>
                  <a:cubicBezTo>
                    <a:pt x="34" y="54"/>
                    <a:pt x="32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8" y="53"/>
                    <a:pt x="27" y="52"/>
                    <a:pt x="27" y="51"/>
                  </a:cubicBezTo>
                  <a:cubicBezTo>
                    <a:pt x="26" y="51"/>
                    <a:pt x="26" y="49"/>
                    <a:pt x="27" y="48"/>
                  </a:cubicBezTo>
                  <a:cubicBezTo>
                    <a:pt x="28" y="46"/>
                    <a:pt x="32" y="45"/>
                    <a:pt x="35" y="47"/>
                  </a:cubicBezTo>
                  <a:cubicBezTo>
                    <a:pt x="37" y="48"/>
                    <a:pt x="38" y="48"/>
                    <a:pt x="39" y="47"/>
                  </a:cubicBezTo>
                  <a:cubicBezTo>
                    <a:pt x="40" y="46"/>
                    <a:pt x="41" y="46"/>
                    <a:pt x="41" y="46"/>
                  </a:cubicBezTo>
                  <a:cubicBezTo>
                    <a:pt x="41" y="45"/>
                    <a:pt x="42" y="44"/>
                    <a:pt x="41" y="43"/>
                  </a:cubicBezTo>
                  <a:cubicBezTo>
                    <a:pt x="41" y="42"/>
                    <a:pt x="40" y="41"/>
                    <a:pt x="38" y="41"/>
                  </a:cubicBezTo>
                  <a:cubicBezTo>
                    <a:pt x="36" y="40"/>
                    <a:pt x="35" y="40"/>
                    <a:pt x="34" y="41"/>
                  </a:cubicBezTo>
                  <a:cubicBezTo>
                    <a:pt x="34" y="42"/>
                    <a:pt x="33" y="42"/>
                    <a:pt x="31" y="42"/>
                  </a:cubicBezTo>
                  <a:cubicBezTo>
                    <a:pt x="30" y="42"/>
                    <a:pt x="29" y="41"/>
                    <a:pt x="28" y="40"/>
                  </a:cubicBezTo>
                  <a:cubicBezTo>
                    <a:pt x="27" y="39"/>
                    <a:pt x="26" y="38"/>
                    <a:pt x="26" y="36"/>
                  </a:cubicBezTo>
                  <a:cubicBezTo>
                    <a:pt x="26" y="35"/>
                    <a:pt x="28" y="34"/>
                    <a:pt x="29" y="34"/>
                  </a:cubicBezTo>
                  <a:cubicBezTo>
                    <a:pt x="30" y="33"/>
                    <a:pt x="31" y="33"/>
                    <a:pt x="31" y="33"/>
                  </a:cubicBezTo>
                  <a:cubicBezTo>
                    <a:pt x="31" y="31"/>
                    <a:pt x="28" y="28"/>
                    <a:pt x="26" y="26"/>
                  </a:cubicBezTo>
                  <a:cubicBezTo>
                    <a:pt x="24" y="24"/>
                    <a:pt x="23" y="23"/>
                    <a:pt x="22" y="21"/>
                  </a:cubicBezTo>
                  <a:cubicBezTo>
                    <a:pt x="20" y="19"/>
                    <a:pt x="21" y="17"/>
                    <a:pt x="21" y="16"/>
                  </a:cubicBezTo>
                  <a:cubicBezTo>
                    <a:pt x="22" y="15"/>
                    <a:pt x="24" y="14"/>
                    <a:pt x="27" y="14"/>
                  </a:cubicBezTo>
                  <a:cubicBezTo>
                    <a:pt x="29" y="14"/>
                    <a:pt x="30" y="15"/>
                    <a:pt x="31" y="16"/>
                  </a:cubicBezTo>
                  <a:cubicBezTo>
                    <a:pt x="32" y="17"/>
                    <a:pt x="35" y="18"/>
                    <a:pt x="37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4"/>
                    <a:pt x="35" y="10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7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50" y="8"/>
                    <a:pt x="52" y="6"/>
                    <a:pt x="56" y="6"/>
                  </a:cubicBezTo>
                  <a:cubicBezTo>
                    <a:pt x="59" y="6"/>
                    <a:pt x="61" y="7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6"/>
                    <a:pt x="65" y="5"/>
                    <a:pt x="66" y="4"/>
                  </a:cubicBezTo>
                  <a:cubicBezTo>
                    <a:pt x="67" y="3"/>
                    <a:pt x="67" y="3"/>
                    <a:pt x="67" y="2"/>
                  </a:cubicBezTo>
                  <a:cubicBezTo>
                    <a:pt x="67" y="2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7" name="Freeform 1215"/>
            <p:cNvSpPr>
              <a:spLocks/>
            </p:cNvSpPr>
            <p:nvPr/>
          </p:nvSpPr>
          <p:spPr bwMode="auto">
            <a:xfrm>
              <a:off x="2433" y="3161"/>
              <a:ext cx="43" cy="40"/>
            </a:xfrm>
            <a:custGeom>
              <a:avLst/>
              <a:gdLst>
                <a:gd name="T0" fmla="*/ 20 w 45"/>
                <a:gd name="T1" fmla="*/ 1 h 42"/>
                <a:gd name="T2" fmla="*/ 15 w 45"/>
                <a:gd name="T3" fmla="*/ 3 h 42"/>
                <a:gd name="T4" fmla="*/ 7 w 45"/>
                <a:gd name="T5" fmla="*/ 3 h 42"/>
                <a:gd name="T6" fmla="*/ 3 w 45"/>
                <a:gd name="T7" fmla="*/ 3 h 42"/>
                <a:gd name="T8" fmla="*/ 4 w 45"/>
                <a:gd name="T9" fmla="*/ 3 h 42"/>
                <a:gd name="T10" fmla="*/ 5 w 45"/>
                <a:gd name="T11" fmla="*/ 11 h 42"/>
                <a:gd name="T12" fmla="*/ 4 w 45"/>
                <a:gd name="T13" fmla="*/ 12 h 42"/>
                <a:gd name="T14" fmla="*/ 6 w 45"/>
                <a:gd name="T15" fmla="*/ 14 h 42"/>
                <a:gd name="T16" fmla="*/ 10 w 45"/>
                <a:gd name="T17" fmla="*/ 16 h 42"/>
                <a:gd name="T18" fmla="*/ 12 w 45"/>
                <a:gd name="T19" fmla="*/ 20 h 42"/>
                <a:gd name="T20" fmla="*/ 10 w 45"/>
                <a:gd name="T21" fmla="*/ 24 h 42"/>
                <a:gd name="T22" fmla="*/ 8 w 45"/>
                <a:gd name="T23" fmla="*/ 27 h 42"/>
                <a:gd name="T24" fmla="*/ 2 w 45"/>
                <a:gd name="T25" fmla="*/ 34 h 42"/>
                <a:gd name="T26" fmla="*/ 0 w 45"/>
                <a:gd name="T27" fmla="*/ 35 h 42"/>
                <a:gd name="T28" fmla="*/ 1 w 45"/>
                <a:gd name="T29" fmla="*/ 37 h 42"/>
                <a:gd name="T30" fmla="*/ 9 w 45"/>
                <a:gd name="T31" fmla="*/ 42 h 42"/>
                <a:gd name="T32" fmla="*/ 27 w 45"/>
                <a:gd name="T33" fmla="*/ 34 h 42"/>
                <a:gd name="T34" fmla="*/ 34 w 45"/>
                <a:gd name="T35" fmla="*/ 31 h 42"/>
                <a:gd name="T36" fmla="*/ 37 w 45"/>
                <a:gd name="T37" fmla="*/ 31 h 42"/>
                <a:gd name="T38" fmla="*/ 39 w 45"/>
                <a:gd name="T39" fmla="*/ 32 h 42"/>
                <a:gd name="T40" fmla="*/ 39 w 45"/>
                <a:gd name="T41" fmla="*/ 32 h 42"/>
                <a:gd name="T42" fmla="*/ 42 w 45"/>
                <a:gd name="T43" fmla="*/ 31 h 42"/>
                <a:gd name="T44" fmla="*/ 41 w 45"/>
                <a:gd name="T45" fmla="*/ 7 h 42"/>
                <a:gd name="T46" fmla="*/ 40 w 45"/>
                <a:gd name="T47" fmla="*/ 6 h 42"/>
                <a:gd name="T48" fmla="*/ 39 w 45"/>
                <a:gd name="T49" fmla="*/ 5 h 42"/>
                <a:gd name="T50" fmla="*/ 39 w 45"/>
                <a:gd name="T51" fmla="*/ 4 h 42"/>
                <a:gd name="T52" fmla="*/ 37 w 45"/>
                <a:gd name="T53" fmla="*/ 3 h 42"/>
                <a:gd name="T54" fmla="*/ 35 w 45"/>
                <a:gd name="T55" fmla="*/ 1 h 42"/>
                <a:gd name="T56" fmla="*/ 34 w 45"/>
                <a:gd name="T57" fmla="*/ 4 h 42"/>
                <a:gd name="T58" fmla="*/ 31 w 45"/>
                <a:gd name="T59" fmla="*/ 7 h 42"/>
                <a:gd name="T60" fmla="*/ 27 w 45"/>
                <a:gd name="T61" fmla="*/ 5 h 42"/>
                <a:gd name="T62" fmla="*/ 25 w 45"/>
                <a:gd name="T63" fmla="*/ 4 h 42"/>
                <a:gd name="T64" fmla="*/ 22 w 45"/>
                <a:gd name="T65" fmla="*/ 2 h 42"/>
                <a:gd name="T66" fmla="*/ 22 w 45"/>
                <a:gd name="T67" fmla="*/ 0 h 42"/>
                <a:gd name="T68" fmla="*/ 22 w 45"/>
                <a:gd name="T69" fmla="*/ 0 h 42"/>
                <a:gd name="T70" fmla="*/ 20 w 45"/>
                <a:gd name="T7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42">
                  <a:moveTo>
                    <a:pt x="20" y="1"/>
                  </a:moveTo>
                  <a:cubicBezTo>
                    <a:pt x="18" y="1"/>
                    <a:pt x="17" y="2"/>
                    <a:pt x="15" y="3"/>
                  </a:cubicBezTo>
                  <a:cubicBezTo>
                    <a:pt x="13" y="4"/>
                    <a:pt x="10" y="4"/>
                    <a:pt x="7" y="3"/>
                  </a:cubicBezTo>
                  <a:cubicBezTo>
                    <a:pt x="6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8" y="7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6" y="14"/>
                  </a:cubicBezTo>
                  <a:cubicBezTo>
                    <a:pt x="7" y="14"/>
                    <a:pt x="8" y="15"/>
                    <a:pt x="10" y="16"/>
                  </a:cubicBezTo>
                  <a:cubicBezTo>
                    <a:pt x="11" y="17"/>
                    <a:pt x="12" y="19"/>
                    <a:pt x="12" y="20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31"/>
                    <a:pt x="4" y="33"/>
                    <a:pt x="2" y="34"/>
                  </a:cubicBezTo>
                  <a:cubicBezTo>
                    <a:pt x="1" y="34"/>
                    <a:pt x="0" y="35"/>
                    <a:pt x="0" y="35"/>
                  </a:cubicBezTo>
                  <a:cubicBezTo>
                    <a:pt x="0" y="35"/>
                    <a:pt x="0" y="36"/>
                    <a:pt x="1" y="37"/>
                  </a:cubicBezTo>
                  <a:cubicBezTo>
                    <a:pt x="2" y="39"/>
                    <a:pt x="6" y="42"/>
                    <a:pt x="9" y="42"/>
                  </a:cubicBezTo>
                  <a:cubicBezTo>
                    <a:pt x="13" y="42"/>
                    <a:pt x="22" y="39"/>
                    <a:pt x="27" y="34"/>
                  </a:cubicBezTo>
                  <a:cubicBezTo>
                    <a:pt x="30" y="32"/>
                    <a:pt x="32" y="31"/>
                    <a:pt x="34" y="31"/>
                  </a:cubicBezTo>
                  <a:cubicBezTo>
                    <a:pt x="35" y="31"/>
                    <a:pt x="36" y="31"/>
                    <a:pt x="37" y="31"/>
                  </a:cubicBezTo>
                  <a:cubicBezTo>
                    <a:pt x="38" y="31"/>
                    <a:pt x="38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2"/>
                    <a:pt x="41" y="31"/>
                    <a:pt x="42" y="31"/>
                  </a:cubicBezTo>
                  <a:cubicBezTo>
                    <a:pt x="45" y="29"/>
                    <a:pt x="43" y="12"/>
                    <a:pt x="41" y="7"/>
                  </a:cubicBezTo>
                  <a:cubicBezTo>
                    <a:pt x="40" y="7"/>
                    <a:pt x="40" y="6"/>
                    <a:pt x="40" y="6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39" y="5"/>
                    <a:pt x="39" y="5"/>
                    <a:pt x="39" y="4"/>
                  </a:cubicBezTo>
                  <a:cubicBezTo>
                    <a:pt x="38" y="4"/>
                    <a:pt x="38" y="3"/>
                    <a:pt x="37" y="3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4" y="6"/>
                    <a:pt x="32" y="7"/>
                    <a:pt x="31" y="7"/>
                  </a:cubicBezTo>
                  <a:cubicBezTo>
                    <a:pt x="30" y="7"/>
                    <a:pt x="28" y="6"/>
                    <a:pt x="27" y="5"/>
                  </a:cubicBezTo>
                  <a:cubicBezTo>
                    <a:pt x="26" y="5"/>
                    <a:pt x="25" y="4"/>
                    <a:pt x="25" y="4"/>
                  </a:cubicBezTo>
                  <a:cubicBezTo>
                    <a:pt x="23" y="4"/>
                    <a:pt x="22" y="3"/>
                    <a:pt x="22" y="2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8" name="Freeform 1216"/>
            <p:cNvSpPr>
              <a:spLocks/>
            </p:cNvSpPr>
            <p:nvPr/>
          </p:nvSpPr>
          <p:spPr bwMode="auto">
            <a:xfrm>
              <a:off x="2458" y="3148"/>
              <a:ext cx="23" cy="15"/>
            </a:xfrm>
            <a:custGeom>
              <a:avLst/>
              <a:gdLst>
                <a:gd name="T0" fmla="*/ 24 w 24"/>
                <a:gd name="T1" fmla="*/ 11 h 15"/>
                <a:gd name="T2" fmla="*/ 24 w 24"/>
                <a:gd name="T3" fmla="*/ 10 h 15"/>
                <a:gd name="T4" fmla="*/ 17 w 24"/>
                <a:gd name="T5" fmla="*/ 1 h 15"/>
                <a:gd name="T6" fmla="*/ 11 w 24"/>
                <a:gd name="T7" fmla="*/ 2 h 15"/>
                <a:gd name="T8" fmla="*/ 6 w 24"/>
                <a:gd name="T9" fmla="*/ 4 h 15"/>
                <a:gd name="T10" fmla="*/ 6 w 24"/>
                <a:gd name="T11" fmla="*/ 4 h 15"/>
                <a:gd name="T12" fmla="*/ 6 w 24"/>
                <a:gd name="T13" fmla="*/ 5 h 15"/>
                <a:gd name="T14" fmla="*/ 5 w 24"/>
                <a:gd name="T15" fmla="*/ 6 h 15"/>
                <a:gd name="T16" fmla="*/ 5 w 24"/>
                <a:gd name="T17" fmla="*/ 7 h 15"/>
                <a:gd name="T18" fmla="*/ 4 w 24"/>
                <a:gd name="T19" fmla="*/ 8 h 15"/>
                <a:gd name="T20" fmla="*/ 4 w 24"/>
                <a:gd name="T21" fmla="*/ 9 h 15"/>
                <a:gd name="T22" fmla="*/ 3 w 24"/>
                <a:gd name="T23" fmla="*/ 10 h 15"/>
                <a:gd name="T24" fmla="*/ 0 w 24"/>
                <a:gd name="T25" fmla="*/ 13 h 15"/>
                <a:gd name="T26" fmla="*/ 3 w 24"/>
                <a:gd name="T27" fmla="*/ 15 h 15"/>
                <a:gd name="T28" fmla="*/ 4 w 24"/>
                <a:gd name="T29" fmla="*/ 15 h 15"/>
                <a:gd name="T30" fmla="*/ 5 w 24"/>
                <a:gd name="T31" fmla="*/ 13 h 15"/>
                <a:gd name="T32" fmla="*/ 14 w 24"/>
                <a:gd name="T33" fmla="*/ 13 h 15"/>
                <a:gd name="T34" fmla="*/ 16 w 24"/>
                <a:gd name="T35" fmla="*/ 15 h 15"/>
                <a:gd name="T36" fmla="*/ 16 w 24"/>
                <a:gd name="T37" fmla="*/ 15 h 15"/>
                <a:gd name="T38" fmla="*/ 19 w 24"/>
                <a:gd name="T39" fmla="*/ 13 h 15"/>
                <a:gd name="T40" fmla="*/ 24 w 24"/>
                <a:gd name="T4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5">
                  <a:moveTo>
                    <a:pt x="24" y="11"/>
                  </a:moveTo>
                  <a:cubicBezTo>
                    <a:pt x="24" y="11"/>
                    <a:pt x="24" y="10"/>
                    <a:pt x="24" y="10"/>
                  </a:cubicBezTo>
                  <a:cubicBezTo>
                    <a:pt x="24" y="8"/>
                    <a:pt x="20" y="4"/>
                    <a:pt x="17" y="1"/>
                  </a:cubicBezTo>
                  <a:cubicBezTo>
                    <a:pt x="16" y="0"/>
                    <a:pt x="13" y="1"/>
                    <a:pt x="11" y="2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7" y="9"/>
                    <a:pt x="11" y="9"/>
                    <a:pt x="14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4"/>
                    <a:pt x="18" y="14"/>
                    <a:pt x="19" y="13"/>
                  </a:cubicBezTo>
                  <a:cubicBezTo>
                    <a:pt x="21" y="13"/>
                    <a:pt x="23" y="12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9" name="Freeform 1217"/>
            <p:cNvSpPr>
              <a:spLocks/>
            </p:cNvSpPr>
            <p:nvPr/>
          </p:nvSpPr>
          <p:spPr bwMode="auto">
            <a:xfrm>
              <a:off x="2477" y="3096"/>
              <a:ext cx="84" cy="125"/>
            </a:xfrm>
            <a:custGeom>
              <a:avLst/>
              <a:gdLst>
                <a:gd name="T0" fmla="*/ 4 w 88"/>
                <a:gd name="T1" fmla="*/ 27 h 130"/>
                <a:gd name="T2" fmla="*/ 2 w 88"/>
                <a:gd name="T3" fmla="*/ 33 h 130"/>
                <a:gd name="T4" fmla="*/ 5 w 88"/>
                <a:gd name="T5" fmla="*/ 40 h 130"/>
                <a:gd name="T6" fmla="*/ 7 w 88"/>
                <a:gd name="T7" fmla="*/ 46 h 130"/>
                <a:gd name="T8" fmla="*/ 11 w 88"/>
                <a:gd name="T9" fmla="*/ 42 h 130"/>
                <a:gd name="T10" fmla="*/ 15 w 88"/>
                <a:gd name="T11" fmla="*/ 38 h 130"/>
                <a:gd name="T12" fmla="*/ 17 w 88"/>
                <a:gd name="T13" fmla="*/ 43 h 130"/>
                <a:gd name="T14" fmla="*/ 15 w 88"/>
                <a:gd name="T15" fmla="*/ 56 h 130"/>
                <a:gd name="T16" fmla="*/ 17 w 88"/>
                <a:gd name="T17" fmla="*/ 58 h 130"/>
                <a:gd name="T18" fmla="*/ 33 w 88"/>
                <a:gd name="T19" fmla="*/ 56 h 130"/>
                <a:gd name="T20" fmla="*/ 31 w 88"/>
                <a:gd name="T21" fmla="*/ 64 h 130"/>
                <a:gd name="T22" fmla="*/ 38 w 88"/>
                <a:gd name="T23" fmla="*/ 69 h 130"/>
                <a:gd name="T24" fmla="*/ 36 w 88"/>
                <a:gd name="T25" fmla="*/ 78 h 130"/>
                <a:gd name="T26" fmla="*/ 28 w 88"/>
                <a:gd name="T27" fmla="*/ 86 h 130"/>
                <a:gd name="T28" fmla="*/ 19 w 88"/>
                <a:gd name="T29" fmla="*/ 89 h 130"/>
                <a:gd name="T30" fmla="*/ 19 w 88"/>
                <a:gd name="T31" fmla="*/ 91 h 130"/>
                <a:gd name="T32" fmla="*/ 12 w 88"/>
                <a:gd name="T33" fmla="*/ 105 h 130"/>
                <a:gd name="T34" fmla="*/ 14 w 88"/>
                <a:gd name="T35" fmla="*/ 106 h 130"/>
                <a:gd name="T36" fmla="*/ 20 w 88"/>
                <a:gd name="T37" fmla="*/ 106 h 130"/>
                <a:gd name="T38" fmla="*/ 28 w 88"/>
                <a:gd name="T39" fmla="*/ 109 h 130"/>
                <a:gd name="T40" fmla="*/ 37 w 88"/>
                <a:gd name="T41" fmla="*/ 108 h 130"/>
                <a:gd name="T42" fmla="*/ 37 w 88"/>
                <a:gd name="T43" fmla="*/ 115 h 130"/>
                <a:gd name="T44" fmla="*/ 28 w 88"/>
                <a:gd name="T45" fmla="*/ 117 h 130"/>
                <a:gd name="T46" fmla="*/ 24 w 88"/>
                <a:gd name="T47" fmla="*/ 117 h 130"/>
                <a:gd name="T48" fmla="*/ 16 w 88"/>
                <a:gd name="T49" fmla="*/ 127 h 130"/>
                <a:gd name="T50" fmla="*/ 25 w 88"/>
                <a:gd name="T51" fmla="*/ 128 h 130"/>
                <a:gd name="T52" fmla="*/ 30 w 88"/>
                <a:gd name="T53" fmla="*/ 123 h 130"/>
                <a:gd name="T54" fmla="*/ 33 w 88"/>
                <a:gd name="T55" fmla="*/ 123 h 130"/>
                <a:gd name="T56" fmla="*/ 46 w 88"/>
                <a:gd name="T57" fmla="*/ 120 h 130"/>
                <a:gd name="T58" fmla="*/ 53 w 88"/>
                <a:gd name="T59" fmla="*/ 121 h 130"/>
                <a:gd name="T60" fmla="*/ 68 w 88"/>
                <a:gd name="T61" fmla="*/ 119 h 130"/>
                <a:gd name="T62" fmla="*/ 69 w 88"/>
                <a:gd name="T63" fmla="*/ 119 h 130"/>
                <a:gd name="T64" fmla="*/ 80 w 88"/>
                <a:gd name="T65" fmla="*/ 115 h 130"/>
                <a:gd name="T66" fmla="*/ 79 w 88"/>
                <a:gd name="T67" fmla="*/ 104 h 130"/>
                <a:gd name="T68" fmla="*/ 88 w 88"/>
                <a:gd name="T69" fmla="*/ 95 h 130"/>
                <a:gd name="T70" fmla="*/ 80 w 88"/>
                <a:gd name="T71" fmla="*/ 90 h 130"/>
                <a:gd name="T72" fmla="*/ 71 w 88"/>
                <a:gd name="T73" fmla="*/ 90 h 130"/>
                <a:gd name="T74" fmla="*/ 68 w 88"/>
                <a:gd name="T75" fmla="*/ 81 h 130"/>
                <a:gd name="T76" fmla="*/ 60 w 88"/>
                <a:gd name="T77" fmla="*/ 65 h 130"/>
                <a:gd name="T78" fmla="*/ 51 w 88"/>
                <a:gd name="T79" fmla="*/ 49 h 130"/>
                <a:gd name="T80" fmla="*/ 44 w 88"/>
                <a:gd name="T81" fmla="*/ 44 h 130"/>
                <a:gd name="T82" fmla="*/ 37 w 88"/>
                <a:gd name="T83" fmla="*/ 43 h 130"/>
                <a:gd name="T84" fmla="*/ 32 w 88"/>
                <a:gd name="T85" fmla="*/ 42 h 130"/>
                <a:gd name="T86" fmla="*/ 46 w 88"/>
                <a:gd name="T87" fmla="*/ 15 h 130"/>
                <a:gd name="T88" fmla="*/ 28 w 88"/>
                <a:gd name="T89" fmla="*/ 15 h 130"/>
                <a:gd name="T90" fmla="*/ 22 w 88"/>
                <a:gd name="T91" fmla="*/ 8 h 130"/>
                <a:gd name="T92" fmla="*/ 30 w 88"/>
                <a:gd name="T93" fmla="*/ 0 h 130"/>
                <a:gd name="T94" fmla="*/ 16 w 88"/>
                <a:gd name="T95" fmla="*/ 1 h 130"/>
                <a:gd name="T96" fmla="*/ 11 w 88"/>
                <a:gd name="T97" fmla="*/ 8 h 130"/>
                <a:gd name="T98" fmla="*/ 6 w 88"/>
                <a:gd name="T99" fmla="*/ 15 h 130"/>
                <a:gd name="T100" fmla="*/ 4 w 88"/>
                <a:gd name="T101" fmla="*/ 2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130">
                  <a:moveTo>
                    <a:pt x="6" y="23"/>
                  </a:moveTo>
                  <a:cubicBezTo>
                    <a:pt x="6" y="25"/>
                    <a:pt x="5" y="26"/>
                    <a:pt x="4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0" y="33"/>
                    <a:pt x="0" y="33"/>
                    <a:pt x="2" y="33"/>
                  </a:cubicBezTo>
                  <a:cubicBezTo>
                    <a:pt x="4" y="34"/>
                    <a:pt x="6" y="34"/>
                    <a:pt x="6" y="37"/>
                  </a:cubicBezTo>
                  <a:cubicBezTo>
                    <a:pt x="7" y="38"/>
                    <a:pt x="6" y="39"/>
                    <a:pt x="5" y="40"/>
                  </a:cubicBezTo>
                  <a:cubicBezTo>
                    <a:pt x="6" y="41"/>
                    <a:pt x="6" y="43"/>
                    <a:pt x="6" y="44"/>
                  </a:cubicBezTo>
                  <a:cubicBezTo>
                    <a:pt x="6" y="46"/>
                    <a:pt x="6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0" y="46"/>
                    <a:pt x="10" y="44"/>
                    <a:pt x="11" y="42"/>
                  </a:cubicBezTo>
                  <a:cubicBezTo>
                    <a:pt x="11" y="40"/>
                    <a:pt x="12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9"/>
                  </a:cubicBezTo>
                  <a:cubicBezTo>
                    <a:pt x="17" y="40"/>
                    <a:pt x="17" y="41"/>
                    <a:pt x="17" y="43"/>
                  </a:cubicBezTo>
                  <a:cubicBezTo>
                    <a:pt x="17" y="44"/>
                    <a:pt x="16" y="45"/>
                    <a:pt x="17" y="46"/>
                  </a:cubicBezTo>
                  <a:cubicBezTo>
                    <a:pt x="18" y="50"/>
                    <a:pt x="16" y="53"/>
                    <a:pt x="15" y="56"/>
                  </a:cubicBezTo>
                  <a:cubicBezTo>
                    <a:pt x="14" y="56"/>
                    <a:pt x="14" y="57"/>
                    <a:pt x="13" y="58"/>
                  </a:cubicBezTo>
                  <a:cubicBezTo>
                    <a:pt x="14" y="58"/>
                    <a:pt x="15" y="58"/>
                    <a:pt x="17" y="58"/>
                  </a:cubicBezTo>
                  <a:cubicBezTo>
                    <a:pt x="21" y="58"/>
                    <a:pt x="24" y="57"/>
                    <a:pt x="26" y="56"/>
                  </a:cubicBezTo>
                  <a:cubicBezTo>
                    <a:pt x="29" y="53"/>
                    <a:pt x="32" y="53"/>
                    <a:pt x="33" y="56"/>
                  </a:cubicBezTo>
                  <a:cubicBezTo>
                    <a:pt x="34" y="58"/>
                    <a:pt x="33" y="60"/>
                    <a:pt x="32" y="62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2" y="65"/>
                    <a:pt x="33" y="66"/>
                  </a:cubicBezTo>
                  <a:cubicBezTo>
                    <a:pt x="35" y="67"/>
                    <a:pt x="37" y="67"/>
                    <a:pt x="38" y="69"/>
                  </a:cubicBezTo>
                  <a:cubicBezTo>
                    <a:pt x="38" y="70"/>
                    <a:pt x="37" y="72"/>
                    <a:pt x="37" y="73"/>
                  </a:cubicBezTo>
                  <a:cubicBezTo>
                    <a:pt x="36" y="74"/>
                    <a:pt x="36" y="76"/>
                    <a:pt x="36" y="78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5" y="85"/>
                    <a:pt x="31" y="86"/>
                    <a:pt x="28" y="86"/>
                  </a:cubicBezTo>
                  <a:cubicBezTo>
                    <a:pt x="24" y="86"/>
                    <a:pt x="22" y="85"/>
                    <a:pt x="21" y="84"/>
                  </a:cubicBezTo>
                  <a:cubicBezTo>
                    <a:pt x="22" y="86"/>
                    <a:pt x="20" y="88"/>
                    <a:pt x="19" y="89"/>
                  </a:cubicBezTo>
                  <a:cubicBezTo>
                    <a:pt x="19" y="90"/>
                    <a:pt x="18" y="90"/>
                    <a:pt x="18" y="91"/>
                  </a:cubicBezTo>
                  <a:cubicBezTo>
                    <a:pt x="18" y="91"/>
                    <a:pt x="19" y="91"/>
                    <a:pt x="19" y="91"/>
                  </a:cubicBezTo>
                  <a:cubicBezTo>
                    <a:pt x="21" y="92"/>
                    <a:pt x="24" y="93"/>
                    <a:pt x="24" y="95"/>
                  </a:cubicBezTo>
                  <a:cubicBezTo>
                    <a:pt x="25" y="100"/>
                    <a:pt x="18" y="103"/>
                    <a:pt x="12" y="105"/>
                  </a:cubicBezTo>
                  <a:cubicBezTo>
                    <a:pt x="12" y="105"/>
                    <a:pt x="12" y="105"/>
                    <a:pt x="11" y="105"/>
                  </a:cubicBezTo>
                  <a:cubicBezTo>
                    <a:pt x="12" y="106"/>
                    <a:pt x="13" y="106"/>
                    <a:pt x="14" y="106"/>
                  </a:cubicBezTo>
                  <a:cubicBezTo>
                    <a:pt x="14" y="106"/>
                    <a:pt x="15" y="106"/>
                    <a:pt x="15" y="106"/>
                  </a:cubicBezTo>
                  <a:cubicBezTo>
                    <a:pt x="17" y="104"/>
                    <a:pt x="19" y="106"/>
                    <a:pt x="20" y="106"/>
                  </a:cubicBezTo>
                  <a:cubicBezTo>
                    <a:pt x="21" y="107"/>
                    <a:pt x="21" y="107"/>
                    <a:pt x="23" y="107"/>
                  </a:cubicBezTo>
                  <a:cubicBezTo>
                    <a:pt x="25" y="107"/>
                    <a:pt x="26" y="108"/>
                    <a:pt x="28" y="109"/>
                  </a:cubicBezTo>
                  <a:cubicBezTo>
                    <a:pt x="30" y="109"/>
                    <a:pt x="32" y="110"/>
                    <a:pt x="34" y="109"/>
                  </a:cubicBezTo>
                  <a:cubicBezTo>
                    <a:pt x="35" y="109"/>
                    <a:pt x="36" y="108"/>
                    <a:pt x="37" y="108"/>
                  </a:cubicBezTo>
                  <a:cubicBezTo>
                    <a:pt x="39" y="108"/>
                    <a:pt x="40" y="110"/>
                    <a:pt x="40" y="110"/>
                  </a:cubicBezTo>
                  <a:cubicBezTo>
                    <a:pt x="41" y="112"/>
                    <a:pt x="39" y="113"/>
                    <a:pt x="37" y="115"/>
                  </a:cubicBezTo>
                  <a:cubicBezTo>
                    <a:pt x="35" y="117"/>
                    <a:pt x="32" y="117"/>
                    <a:pt x="31" y="117"/>
                  </a:cubicBezTo>
                  <a:cubicBezTo>
                    <a:pt x="30" y="117"/>
                    <a:pt x="29" y="117"/>
                    <a:pt x="28" y="117"/>
                  </a:cubicBezTo>
                  <a:cubicBezTo>
                    <a:pt x="27" y="117"/>
                    <a:pt x="27" y="117"/>
                    <a:pt x="26" y="117"/>
                  </a:cubicBezTo>
                  <a:cubicBezTo>
                    <a:pt x="25" y="117"/>
                    <a:pt x="24" y="117"/>
                    <a:pt x="24" y="117"/>
                  </a:cubicBezTo>
                  <a:cubicBezTo>
                    <a:pt x="21" y="119"/>
                    <a:pt x="14" y="126"/>
                    <a:pt x="11" y="130"/>
                  </a:cubicBezTo>
                  <a:cubicBezTo>
                    <a:pt x="13" y="129"/>
                    <a:pt x="14" y="128"/>
                    <a:pt x="16" y="127"/>
                  </a:cubicBezTo>
                  <a:cubicBezTo>
                    <a:pt x="20" y="125"/>
                    <a:pt x="22" y="126"/>
                    <a:pt x="24" y="128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8"/>
                    <a:pt x="26" y="127"/>
                    <a:pt x="26" y="127"/>
                  </a:cubicBezTo>
                  <a:cubicBezTo>
                    <a:pt x="27" y="125"/>
                    <a:pt x="28" y="123"/>
                    <a:pt x="30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3"/>
                    <a:pt x="32" y="123"/>
                    <a:pt x="33" y="123"/>
                  </a:cubicBezTo>
                  <a:cubicBezTo>
                    <a:pt x="34" y="122"/>
                    <a:pt x="36" y="122"/>
                    <a:pt x="39" y="122"/>
                  </a:cubicBezTo>
                  <a:cubicBezTo>
                    <a:pt x="42" y="123"/>
                    <a:pt x="44" y="122"/>
                    <a:pt x="46" y="120"/>
                  </a:cubicBezTo>
                  <a:cubicBezTo>
                    <a:pt x="46" y="120"/>
                    <a:pt x="47" y="119"/>
                    <a:pt x="48" y="119"/>
                  </a:cubicBezTo>
                  <a:cubicBezTo>
                    <a:pt x="50" y="119"/>
                    <a:pt x="52" y="120"/>
                    <a:pt x="53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8" y="120"/>
                    <a:pt x="65" y="119"/>
                    <a:pt x="68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72" y="119"/>
                    <a:pt x="79" y="117"/>
                    <a:pt x="82" y="114"/>
                  </a:cubicBezTo>
                  <a:cubicBezTo>
                    <a:pt x="81" y="114"/>
                    <a:pt x="81" y="114"/>
                    <a:pt x="80" y="115"/>
                  </a:cubicBezTo>
                  <a:cubicBezTo>
                    <a:pt x="78" y="115"/>
                    <a:pt x="76" y="114"/>
                    <a:pt x="76" y="113"/>
                  </a:cubicBezTo>
                  <a:cubicBezTo>
                    <a:pt x="75" y="110"/>
                    <a:pt x="76" y="107"/>
                    <a:pt x="79" y="104"/>
                  </a:cubicBezTo>
                  <a:cubicBezTo>
                    <a:pt x="80" y="104"/>
                    <a:pt x="81" y="103"/>
                    <a:pt x="82" y="102"/>
                  </a:cubicBezTo>
                  <a:cubicBezTo>
                    <a:pt x="85" y="100"/>
                    <a:pt x="88" y="98"/>
                    <a:pt x="88" y="95"/>
                  </a:cubicBezTo>
                  <a:cubicBezTo>
                    <a:pt x="88" y="94"/>
                    <a:pt x="88" y="94"/>
                    <a:pt x="87" y="93"/>
                  </a:cubicBezTo>
                  <a:cubicBezTo>
                    <a:pt x="85" y="92"/>
                    <a:pt x="82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8" y="94"/>
                    <a:pt x="73" y="94"/>
                    <a:pt x="71" y="90"/>
                  </a:cubicBezTo>
                  <a:cubicBezTo>
                    <a:pt x="69" y="87"/>
                    <a:pt x="70" y="85"/>
                    <a:pt x="71" y="84"/>
                  </a:cubicBezTo>
                  <a:cubicBezTo>
                    <a:pt x="69" y="83"/>
                    <a:pt x="69" y="82"/>
                    <a:pt x="68" y="81"/>
                  </a:cubicBezTo>
                  <a:cubicBezTo>
                    <a:pt x="68" y="80"/>
                    <a:pt x="66" y="78"/>
                    <a:pt x="67" y="76"/>
                  </a:cubicBezTo>
                  <a:cubicBezTo>
                    <a:pt x="67" y="74"/>
                    <a:pt x="64" y="65"/>
                    <a:pt x="60" y="65"/>
                  </a:cubicBezTo>
                  <a:cubicBezTo>
                    <a:pt x="54" y="63"/>
                    <a:pt x="52" y="56"/>
                    <a:pt x="51" y="51"/>
                  </a:cubicBezTo>
                  <a:cubicBezTo>
                    <a:pt x="51" y="51"/>
                    <a:pt x="51" y="50"/>
                    <a:pt x="51" y="49"/>
                  </a:cubicBezTo>
                  <a:cubicBezTo>
                    <a:pt x="51" y="48"/>
                    <a:pt x="50" y="48"/>
                    <a:pt x="49" y="48"/>
                  </a:cubicBezTo>
                  <a:cubicBezTo>
                    <a:pt x="47" y="47"/>
                    <a:pt x="45" y="47"/>
                    <a:pt x="44" y="44"/>
                  </a:cubicBezTo>
                  <a:cubicBezTo>
                    <a:pt x="43" y="43"/>
                    <a:pt x="42" y="43"/>
                    <a:pt x="40" y="43"/>
                  </a:cubicBezTo>
                  <a:cubicBezTo>
                    <a:pt x="39" y="43"/>
                    <a:pt x="38" y="43"/>
                    <a:pt x="37" y="43"/>
                  </a:cubicBezTo>
                  <a:cubicBezTo>
                    <a:pt x="36" y="43"/>
                    <a:pt x="36" y="44"/>
                    <a:pt x="35" y="44"/>
                  </a:cubicBezTo>
                  <a:cubicBezTo>
                    <a:pt x="34" y="43"/>
                    <a:pt x="33" y="43"/>
                    <a:pt x="32" y="42"/>
                  </a:cubicBezTo>
                  <a:cubicBezTo>
                    <a:pt x="31" y="39"/>
                    <a:pt x="35" y="35"/>
                    <a:pt x="38" y="33"/>
                  </a:cubicBezTo>
                  <a:cubicBezTo>
                    <a:pt x="41" y="31"/>
                    <a:pt x="45" y="19"/>
                    <a:pt x="46" y="15"/>
                  </a:cubicBezTo>
                  <a:cubicBezTo>
                    <a:pt x="45" y="15"/>
                    <a:pt x="42" y="14"/>
                    <a:pt x="37" y="14"/>
                  </a:cubicBezTo>
                  <a:cubicBezTo>
                    <a:pt x="32" y="14"/>
                    <a:pt x="29" y="15"/>
                    <a:pt x="28" y="15"/>
                  </a:cubicBezTo>
                  <a:cubicBezTo>
                    <a:pt x="25" y="17"/>
                    <a:pt x="21" y="15"/>
                    <a:pt x="20" y="12"/>
                  </a:cubicBezTo>
                  <a:cubicBezTo>
                    <a:pt x="20" y="10"/>
                    <a:pt x="21" y="9"/>
                    <a:pt x="22" y="8"/>
                  </a:cubicBezTo>
                  <a:cubicBezTo>
                    <a:pt x="25" y="7"/>
                    <a:pt x="29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2"/>
                    <a:pt x="23" y="2"/>
                    <a:pt x="16" y="1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2" y="3"/>
                    <a:pt x="11" y="6"/>
                    <a:pt x="11" y="8"/>
                  </a:cubicBezTo>
                  <a:cubicBezTo>
                    <a:pt x="11" y="11"/>
                    <a:pt x="9" y="12"/>
                    <a:pt x="8" y="14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7" y="17"/>
                    <a:pt x="6" y="18"/>
                    <a:pt x="6" y="20"/>
                  </a:cubicBezTo>
                  <a:cubicBezTo>
                    <a:pt x="5" y="20"/>
                    <a:pt x="4" y="21"/>
                    <a:pt x="4" y="21"/>
                  </a:cubicBezTo>
                  <a:cubicBezTo>
                    <a:pt x="4" y="21"/>
                    <a:pt x="5" y="22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0" name="Freeform 1218"/>
            <p:cNvSpPr>
              <a:spLocks/>
            </p:cNvSpPr>
            <p:nvPr/>
          </p:nvSpPr>
          <p:spPr bwMode="auto">
            <a:xfrm>
              <a:off x="2632" y="3111"/>
              <a:ext cx="28" cy="41"/>
            </a:xfrm>
            <a:custGeom>
              <a:avLst/>
              <a:gdLst>
                <a:gd name="T0" fmla="*/ 14 w 29"/>
                <a:gd name="T1" fmla="*/ 38 h 43"/>
                <a:gd name="T2" fmla="*/ 17 w 29"/>
                <a:gd name="T3" fmla="*/ 36 h 43"/>
                <a:gd name="T4" fmla="*/ 23 w 29"/>
                <a:gd name="T5" fmla="*/ 38 h 43"/>
                <a:gd name="T6" fmla="*/ 26 w 29"/>
                <a:gd name="T7" fmla="*/ 40 h 43"/>
                <a:gd name="T8" fmla="*/ 28 w 29"/>
                <a:gd name="T9" fmla="*/ 39 h 43"/>
                <a:gd name="T10" fmla="*/ 26 w 29"/>
                <a:gd name="T11" fmla="*/ 34 h 43"/>
                <a:gd name="T12" fmla="*/ 23 w 29"/>
                <a:gd name="T13" fmla="*/ 36 h 43"/>
                <a:gd name="T14" fmla="*/ 19 w 29"/>
                <a:gd name="T15" fmla="*/ 33 h 43"/>
                <a:gd name="T16" fmla="*/ 20 w 29"/>
                <a:gd name="T17" fmla="*/ 27 h 43"/>
                <a:gd name="T18" fmla="*/ 22 w 29"/>
                <a:gd name="T19" fmla="*/ 24 h 43"/>
                <a:gd name="T20" fmla="*/ 27 w 29"/>
                <a:gd name="T21" fmla="*/ 21 h 43"/>
                <a:gd name="T22" fmla="*/ 29 w 29"/>
                <a:gd name="T23" fmla="*/ 21 h 43"/>
                <a:gd name="T24" fmla="*/ 25 w 29"/>
                <a:gd name="T25" fmla="*/ 18 h 43"/>
                <a:gd name="T26" fmla="*/ 22 w 29"/>
                <a:gd name="T27" fmla="*/ 13 h 43"/>
                <a:gd name="T28" fmla="*/ 24 w 29"/>
                <a:gd name="T29" fmla="*/ 7 h 43"/>
                <a:gd name="T30" fmla="*/ 25 w 29"/>
                <a:gd name="T31" fmla="*/ 0 h 43"/>
                <a:gd name="T32" fmla="*/ 24 w 29"/>
                <a:gd name="T33" fmla="*/ 0 h 43"/>
                <a:gd name="T34" fmla="*/ 20 w 29"/>
                <a:gd name="T35" fmla="*/ 3 h 43"/>
                <a:gd name="T36" fmla="*/ 14 w 29"/>
                <a:gd name="T37" fmla="*/ 8 h 43"/>
                <a:gd name="T38" fmla="*/ 13 w 29"/>
                <a:gd name="T39" fmla="*/ 13 h 43"/>
                <a:gd name="T40" fmla="*/ 11 w 29"/>
                <a:gd name="T41" fmla="*/ 14 h 43"/>
                <a:gd name="T42" fmla="*/ 8 w 29"/>
                <a:gd name="T43" fmla="*/ 12 h 43"/>
                <a:gd name="T44" fmla="*/ 5 w 29"/>
                <a:gd name="T45" fmla="*/ 10 h 43"/>
                <a:gd name="T46" fmla="*/ 5 w 29"/>
                <a:gd name="T47" fmla="*/ 10 h 43"/>
                <a:gd name="T48" fmla="*/ 3 w 29"/>
                <a:gd name="T49" fmla="*/ 14 h 43"/>
                <a:gd name="T50" fmla="*/ 1 w 29"/>
                <a:gd name="T51" fmla="*/ 17 h 43"/>
                <a:gd name="T52" fmla="*/ 2 w 29"/>
                <a:gd name="T53" fmla="*/ 28 h 43"/>
                <a:gd name="T54" fmla="*/ 2 w 29"/>
                <a:gd name="T55" fmla="*/ 29 h 43"/>
                <a:gd name="T56" fmla="*/ 4 w 29"/>
                <a:gd name="T57" fmla="*/ 33 h 43"/>
                <a:gd name="T58" fmla="*/ 6 w 29"/>
                <a:gd name="T59" fmla="*/ 40 h 43"/>
                <a:gd name="T60" fmla="*/ 7 w 29"/>
                <a:gd name="T61" fmla="*/ 42 h 43"/>
                <a:gd name="T62" fmla="*/ 7 w 29"/>
                <a:gd name="T63" fmla="*/ 42 h 43"/>
                <a:gd name="T64" fmla="*/ 9 w 29"/>
                <a:gd name="T65" fmla="*/ 42 h 43"/>
                <a:gd name="T66" fmla="*/ 9 w 29"/>
                <a:gd name="T67" fmla="*/ 42 h 43"/>
                <a:gd name="T68" fmla="*/ 11 w 29"/>
                <a:gd name="T69" fmla="*/ 42 h 43"/>
                <a:gd name="T70" fmla="*/ 12 w 29"/>
                <a:gd name="T71" fmla="*/ 42 h 43"/>
                <a:gd name="T72" fmla="*/ 14 w 29"/>
                <a:gd name="T73" fmla="*/ 42 h 43"/>
                <a:gd name="T74" fmla="*/ 14 w 29"/>
                <a:gd name="T75" fmla="*/ 42 h 43"/>
                <a:gd name="T76" fmla="*/ 16 w 29"/>
                <a:gd name="T77" fmla="*/ 43 h 43"/>
                <a:gd name="T78" fmla="*/ 16 w 29"/>
                <a:gd name="T79" fmla="*/ 43 h 43"/>
                <a:gd name="T80" fmla="*/ 14 w 29"/>
                <a:gd name="T81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43">
                  <a:moveTo>
                    <a:pt x="14" y="38"/>
                  </a:moveTo>
                  <a:cubicBezTo>
                    <a:pt x="14" y="37"/>
                    <a:pt x="15" y="36"/>
                    <a:pt x="17" y="36"/>
                  </a:cubicBezTo>
                  <a:cubicBezTo>
                    <a:pt x="19" y="36"/>
                    <a:pt x="22" y="38"/>
                    <a:pt x="23" y="38"/>
                  </a:cubicBezTo>
                  <a:cubicBezTo>
                    <a:pt x="24" y="39"/>
                    <a:pt x="25" y="40"/>
                    <a:pt x="26" y="40"/>
                  </a:cubicBezTo>
                  <a:cubicBezTo>
                    <a:pt x="27" y="40"/>
                    <a:pt x="28" y="39"/>
                    <a:pt x="28" y="39"/>
                  </a:cubicBezTo>
                  <a:cubicBezTo>
                    <a:pt x="28" y="38"/>
                    <a:pt x="27" y="35"/>
                    <a:pt x="26" y="34"/>
                  </a:cubicBezTo>
                  <a:cubicBezTo>
                    <a:pt x="25" y="35"/>
                    <a:pt x="24" y="36"/>
                    <a:pt x="23" y="36"/>
                  </a:cubicBezTo>
                  <a:cubicBezTo>
                    <a:pt x="21" y="36"/>
                    <a:pt x="19" y="34"/>
                    <a:pt x="19" y="33"/>
                  </a:cubicBezTo>
                  <a:cubicBezTo>
                    <a:pt x="17" y="31"/>
                    <a:pt x="19" y="29"/>
                    <a:pt x="20" y="27"/>
                  </a:cubicBezTo>
                  <a:cubicBezTo>
                    <a:pt x="21" y="26"/>
                    <a:pt x="21" y="25"/>
                    <a:pt x="22" y="24"/>
                  </a:cubicBezTo>
                  <a:cubicBezTo>
                    <a:pt x="22" y="22"/>
                    <a:pt x="25" y="21"/>
                    <a:pt x="27" y="21"/>
                  </a:cubicBezTo>
                  <a:cubicBezTo>
                    <a:pt x="27" y="21"/>
                    <a:pt x="28" y="21"/>
                    <a:pt x="29" y="21"/>
                  </a:cubicBezTo>
                  <a:cubicBezTo>
                    <a:pt x="28" y="20"/>
                    <a:pt x="27" y="19"/>
                    <a:pt x="25" y="18"/>
                  </a:cubicBezTo>
                  <a:cubicBezTo>
                    <a:pt x="23" y="17"/>
                    <a:pt x="22" y="14"/>
                    <a:pt x="22" y="13"/>
                  </a:cubicBezTo>
                  <a:cubicBezTo>
                    <a:pt x="22" y="10"/>
                    <a:pt x="22" y="8"/>
                    <a:pt x="24" y="7"/>
                  </a:cubicBezTo>
                  <a:cubicBezTo>
                    <a:pt x="25" y="6"/>
                    <a:pt x="26" y="1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3" y="0"/>
                    <a:pt x="20" y="1"/>
                    <a:pt x="20" y="3"/>
                  </a:cubicBezTo>
                  <a:cubicBezTo>
                    <a:pt x="20" y="8"/>
                    <a:pt x="16" y="8"/>
                    <a:pt x="14" y="8"/>
                  </a:cubicBezTo>
                  <a:cubicBezTo>
                    <a:pt x="15" y="9"/>
                    <a:pt x="15" y="11"/>
                    <a:pt x="13" y="13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3"/>
                    <a:pt x="8" y="12"/>
                  </a:cubicBezTo>
                  <a:cubicBezTo>
                    <a:pt x="7" y="11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2"/>
                    <a:pt x="3" y="14"/>
                  </a:cubicBezTo>
                  <a:cubicBezTo>
                    <a:pt x="3" y="15"/>
                    <a:pt x="2" y="16"/>
                    <a:pt x="1" y="17"/>
                  </a:cubicBezTo>
                  <a:cubicBezTo>
                    <a:pt x="0" y="19"/>
                    <a:pt x="1" y="25"/>
                    <a:pt x="2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3"/>
                  </a:cubicBezTo>
                  <a:cubicBezTo>
                    <a:pt x="5" y="34"/>
                    <a:pt x="7" y="37"/>
                    <a:pt x="6" y="40"/>
                  </a:cubicBezTo>
                  <a:cubicBezTo>
                    <a:pt x="6" y="40"/>
                    <a:pt x="6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1" y="42"/>
                    <a:pt x="11" y="42"/>
                  </a:cubicBezTo>
                  <a:cubicBezTo>
                    <a:pt x="11" y="42"/>
                    <a:pt x="12" y="42"/>
                    <a:pt x="12" y="42"/>
                  </a:cubicBezTo>
                  <a:cubicBezTo>
                    <a:pt x="12" y="42"/>
                    <a:pt x="13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3"/>
                    <a:pt x="15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1"/>
                    <a:pt x="14" y="40"/>
                    <a:pt x="14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1" name="Freeform 1219"/>
            <p:cNvSpPr>
              <a:spLocks/>
            </p:cNvSpPr>
            <p:nvPr/>
          </p:nvSpPr>
          <p:spPr bwMode="auto">
            <a:xfrm>
              <a:off x="2668" y="2914"/>
              <a:ext cx="130" cy="229"/>
            </a:xfrm>
            <a:custGeom>
              <a:avLst/>
              <a:gdLst>
                <a:gd name="T0" fmla="*/ 98 w 136"/>
                <a:gd name="T1" fmla="*/ 7 h 239"/>
                <a:gd name="T2" fmla="*/ 83 w 136"/>
                <a:gd name="T3" fmla="*/ 10 h 239"/>
                <a:gd name="T4" fmla="*/ 76 w 136"/>
                <a:gd name="T5" fmla="*/ 12 h 239"/>
                <a:gd name="T6" fmla="*/ 59 w 136"/>
                <a:gd name="T7" fmla="*/ 24 h 239"/>
                <a:gd name="T8" fmla="*/ 52 w 136"/>
                <a:gd name="T9" fmla="*/ 40 h 239"/>
                <a:gd name="T10" fmla="*/ 47 w 136"/>
                <a:gd name="T11" fmla="*/ 49 h 239"/>
                <a:gd name="T12" fmla="*/ 36 w 136"/>
                <a:gd name="T13" fmla="*/ 57 h 239"/>
                <a:gd name="T14" fmla="*/ 28 w 136"/>
                <a:gd name="T15" fmla="*/ 81 h 239"/>
                <a:gd name="T16" fmla="*/ 32 w 136"/>
                <a:gd name="T17" fmla="*/ 86 h 239"/>
                <a:gd name="T18" fmla="*/ 22 w 136"/>
                <a:gd name="T19" fmla="*/ 95 h 239"/>
                <a:gd name="T20" fmla="*/ 12 w 136"/>
                <a:gd name="T21" fmla="*/ 101 h 239"/>
                <a:gd name="T22" fmla="*/ 10 w 136"/>
                <a:gd name="T23" fmla="*/ 119 h 239"/>
                <a:gd name="T24" fmla="*/ 11 w 136"/>
                <a:gd name="T25" fmla="*/ 133 h 239"/>
                <a:gd name="T26" fmla="*/ 17 w 136"/>
                <a:gd name="T27" fmla="*/ 147 h 239"/>
                <a:gd name="T28" fmla="*/ 15 w 136"/>
                <a:gd name="T29" fmla="*/ 164 h 239"/>
                <a:gd name="T30" fmla="*/ 7 w 136"/>
                <a:gd name="T31" fmla="*/ 172 h 239"/>
                <a:gd name="T32" fmla="*/ 2 w 136"/>
                <a:gd name="T33" fmla="*/ 185 h 239"/>
                <a:gd name="T34" fmla="*/ 1 w 136"/>
                <a:gd name="T35" fmla="*/ 185 h 239"/>
                <a:gd name="T36" fmla="*/ 4 w 136"/>
                <a:gd name="T37" fmla="*/ 193 h 239"/>
                <a:gd name="T38" fmla="*/ 11 w 136"/>
                <a:gd name="T39" fmla="*/ 211 h 239"/>
                <a:gd name="T40" fmla="*/ 17 w 136"/>
                <a:gd name="T41" fmla="*/ 226 h 239"/>
                <a:gd name="T42" fmla="*/ 20 w 136"/>
                <a:gd name="T43" fmla="*/ 230 h 239"/>
                <a:gd name="T44" fmla="*/ 22 w 136"/>
                <a:gd name="T45" fmla="*/ 238 h 239"/>
                <a:gd name="T46" fmla="*/ 29 w 136"/>
                <a:gd name="T47" fmla="*/ 235 h 239"/>
                <a:gd name="T48" fmla="*/ 33 w 136"/>
                <a:gd name="T49" fmla="*/ 228 h 239"/>
                <a:gd name="T50" fmla="*/ 46 w 136"/>
                <a:gd name="T51" fmla="*/ 227 h 239"/>
                <a:gd name="T52" fmla="*/ 55 w 136"/>
                <a:gd name="T53" fmla="*/ 222 h 239"/>
                <a:gd name="T54" fmla="*/ 55 w 136"/>
                <a:gd name="T55" fmla="*/ 206 h 239"/>
                <a:gd name="T56" fmla="*/ 64 w 136"/>
                <a:gd name="T57" fmla="*/ 182 h 239"/>
                <a:gd name="T58" fmla="*/ 80 w 136"/>
                <a:gd name="T59" fmla="*/ 165 h 239"/>
                <a:gd name="T60" fmla="*/ 62 w 136"/>
                <a:gd name="T61" fmla="*/ 153 h 239"/>
                <a:gd name="T62" fmla="*/ 62 w 136"/>
                <a:gd name="T63" fmla="*/ 132 h 239"/>
                <a:gd name="T64" fmla="*/ 68 w 136"/>
                <a:gd name="T65" fmla="*/ 117 h 239"/>
                <a:gd name="T66" fmla="*/ 76 w 136"/>
                <a:gd name="T67" fmla="*/ 109 h 239"/>
                <a:gd name="T68" fmla="*/ 92 w 136"/>
                <a:gd name="T69" fmla="*/ 97 h 239"/>
                <a:gd name="T70" fmla="*/ 108 w 136"/>
                <a:gd name="T71" fmla="*/ 74 h 239"/>
                <a:gd name="T72" fmla="*/ 118 w 136"/>
                <a:gd name="T73" fmla="*/ 60 h 239"/>
                <a:gd name="T74" fmla="*/ 126 w 136"/>
                <a:gd name="T75" fmla="*/ 57 h 239"/>
                <a:gd name="T76" fmla="*/ 136 w 136"/>
                <a:gd name="T77" fmla="*/ 57 h 239"/>
                <a:gd name="T78" fmla="*/ 135 w 136"/>
                <a:gd name="T79" fmla="*/ 55 h 239"/>
                <a:gd name="T80" fmla="*/ 135 w 136"/>
                <a:gd name="T81" fmla="*/ 42 h 239"/>
                <a:gd name="T82" fmla="*/ 132 w 136"/>
                <a:gd name="T83" fmla="*/ 30 h 239"/>
                <a:gd name="T84" fmla="*/ 120 w 136"/>
                <a:gd name="T85" fmla="*/ 11 h 239"/>
                <a:gd name="T86" fmla="*/ 103 w 136"/>
                <a:gd name="T87" fmla="*/ 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239">
                  <a:moveTo>
                    <a:pt x="102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9" y="0"/>
                    <a:pt x="98" y="3"/>
                    <a:pt x="98" y="7"/>
                  </a:cubicBezTo>
                  <a:cubicBezTo>
                    <a:pt x="98" y="10"/>
                    <a:pt x="96" y="12"/>
                    <a:pt x="93" y="12"/>
                  </a:cubicBezTo>
                  <a:cubicBezTo>
                    <a:pt x="91" y="12"/>
                    <a:pt x="89" y="12"/>
                    <a:pt x="87" y="10"/>
                  </a:cubicBezTo>
                  <a:cubicBezTo>
                    <a:pt x="86" y="10"/>
                    <a:pt x="85" y="9"/>
                    <a:pt x="83" y="10"/>
                  </a:cubicBezTo>
                  <a:cubicBezTo>
                    <a:pt x="81" y="10"/>
                    <a:pt x="79" y="10"/>
                    <a:pt x="76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9"/>
                    <a:pt x="76" y="11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20"/>
                    <a:pt x="69" y="20"/>
                    <a:pt x="66" y="20"/>
                  </a:cubicBezTo>
                  <a:cubicBezTo>
                    <a:pt x="63" y="20"/>
                    <a:pt x="59" y="22"/>
                    <a:pt x="59" y="24"/>
                  </a:cubicBezTo>
                  <a:cubicBezTo>
                    <a:pt x="59" y="27"/>
                    <a:pt x="58" y="29"/>
                    <a:pt x="57" y="30"/>
                  </a:cubicBezTo>
                  <a:cubicBezTo>
                    <a:pt x="56" y="31"/>
                    <a:pt x="56" y="31"/>
                    <a:pt x="56" y="32"/>
                  </a:cubicBezTo>
                  <a:cubicBezTo>
                    <a:pt x="57" y="33"/>
                    <a:pt x="58" y="36"/>
                    <a:pt x="52" y="40"/>
                  </a:cubicBezTo>
                  <a:cubicBezTo>
                    <a:pt x="52" y="41"/>
                    <a:pt x="50" y="43"/>
                    <a:pt x="49" y="44"/>
                  </a:cubicBezTo>
                  <a:cubicBezTo>
                    <a:pt x="48" y="46"/>
                    <a:pt x="48" y="47"/>
                    <a:pt x="47" y="48"/>
                  </a:cubicBezTo>
                  <a:cubicBezTo>
                    <a:pt x="47" y="48"/>
                    <a:pt x="47" y="49"/>
                    <a:pt x="47" y="49"/>
                  </a:cubicBezTo>
                  <a:cubicBezTo>
                    <a:pt x="47" y="50"/>
                    <a:pt x="47" y="53"/>
                    <a:pt x="44" y="55"/>
                  </a:cubicBezTo>
                  <a:cubicBezTo>
                    <a:pt x="42" y="56"/>
                    <a:pt x="40" y="56"/>
                    <a:pt x="38" y="57"/>
                  </a:cubicBezTo>
                  <a:cubicBezTo>
                    <a:pt x="37" y="57"/>
                    <a:pt x="36" y="57"/>
                    <a:pt x="36" y="57"/>
                  </a:cubicBezTo>
                  <a:cubicBezTo>
                    <a:pt x="36" y="57"/>
                    <a:pt x="36" y="59"/>
                    <a:pt x="36" y="60"/>
                  </a:cubicBezTo>
                  <a:cubicBezTo>
                    <a:pt x="36" y="62"/>
                    <a:pt x="36" y="64"/>
                    <a:pt x="36" y="66"/>
                  </a:cubicBezTo>
                  <a:cubicBezTo>
                    <a:pt x="36" y="71"/>
                    <a:pt x="32" y="76"/>
                    <a:pt x="28" y="81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8" y="83"/>
                    <a:pt x="28" y="83"/>
                    <a:pt x="30" y="84"/>
                  </a:cubicBezTo>
                  <a:cubicBezTo>
                    <a:pt x="31" y="84"/>
                    <a:pt x="32" y="85"/>
                    <a:pt x="32" y="86"/>
                  </a:cubicBezTo>
                  <a:cubicBezTo>
                    <a:pt x="33" y="88"/>
                    <a:pt x="32" y="90"/>
                    <a:pt x="31" y="93"/>
                  </a:cubicBezTo>
                  <a:cubicBezTo>
                    <a:pt x="30" y="95"/>
                    <a:pt x="29" y="96"/>
                    <a:pt x="26" y="96"/>
                  </a:cubicBezTo>
                  <a:cubicBezTo>
                    <a:pt x="25" y="96"/>
                    <a:pt x="24" y="96"/>
                    <a:pt x="22" y="95"/>
                  </a:cubicBezTo>
                  <a:cubicBezTo>
                    <a:pt x="22" y="95"/>
                    <a:pt x="22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9" y="95"/>
                    <a:pt x="15" y="97"/>
                    <a:pt x="12" y="101"/>
                  </a:cubicBezTo>
                  <a:cubicBezTo>
                    <a:pt x="9" y="106"/>
                    <a:pt x="10" y="109"/>
                    <a:pt x="11" y="111"/>
                  </a:cubicBezTo>
                  <a:cubicBezTo>
                    <a:pt x="12" y="113"/>
                    <a:pt x="12" y="114"/>
                    <a:pt x="11" y="116"/>
                  </a:cubicBezTo>
                  <a:cubicBezTo>
                    <a:pt x="11" y="117"/>
                    <a:pt x="11" y="118"/>
                    <a:pt x="10" y="119"/>
                  </a:cubicBezTo>
                  <a:cubicBezTo>
                    <a:pt x="10" y="120"/>
                    <a:pt x="11" y="121"/>
                    <a:pt x="11" y="122"/>
                  </a:cubicBezTo>
                  <a:cubicBezTo>
                    <a:pt x="13" y="126"/>
                    <a:pt x="12" y="128"/>
                    <a:pt x="12" y="130"/>
                  </a:cubicBezTo>
                  <a:cubicBezTo>
                    <a:pt x="11" y="131"/>
                    <a:pt x="11" y="132"/>
                    <a:pt x="11" y="133"/>
                  </a:cubicBezTo>
                  <a:cubicBezTo>
                    <a:pt x="11" y="134"/>
                    <a:pt x="12" y="135"/>
                    <a:pt x="14" y="136"/>
                  </a:cubicBezTo>
                  <a:cubicBezTo>
                    <a:pt x="15" y="137"/>
                    <a:pt x="18" y="138"/>
                    <a:pt x="18" y="141"/>
                  </a:cubicBezTo>
                  <a:cubicBezTo>
                    <a:pt x="19" y="144"/>
                    <a:pt x="18" y="146"/>
                    <a:pt x="17" y="147"/>
                  </a:cubicBezTo>
                  <a:cubicBezTo>
                    <a:pt x="16" y="149"/>
                    <a:pt x="14" y="149"/>
                    <a:pt x="13" y="149"/>
                  </a:cubicBezTo>
                  <a:cubicBezTo>
                    <a:pt x="13" y="150"/>
                    <a:pt x="13" y="151"/>
                    <a:pt x="14" y="151"/>
                  </a:cubicBezTo>
                  <a:cubicBezTo>
                    <a:pt x="17" y="153"/>
                    <a:pt x="16" y="162"/>
                    <a:pt x="15" y="164"/>
                  </a:cubicBezTo>
                  <a:cubicBezTo>
                    <a:pt x="14" y="167"/>
                    <a:pt x="11" y="167"/>
                    <a:pt x="9" y="167"/>
                  </a:cubicBezTo>
                  <a:cubicBezTo>
                    <a:pt x="9" y="167"/>
                    <a:pt x="8" y="167"/>
                    <a:pt x="8" y="167"/>
                  </a:cubicBezTo>
                  <a:cubicBezTo>
                    <a:pt x="8" y="169"/>
                    <a:pt x="7" y="171"/>
                    <a:pt x="7" y="172"/>
                  </a:cubicBezTo>
                  <a:cubicBezTo>
                    <a:pt x="6" y="174"/>
                    <a:pt x="6" y="175"/>
                    <a:pt x="6" y="175"/>
                  </a:cubicBezTo>
                  <a:cubicBezTo>
                    <a:pt x="6" y="176"/>
                    <a:pt x="6" y="177"/>
                    <a:pt x="6" y="178"/>
                  </a:cubicBezTo>
                  <a:cubicBezTo>
                    <a:pt x="6" y="182"/>
                    <a:pt x="5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1" y="185"/>
                  </a:cubicBezTo>
                  <a:cubicBezTo>
                    <a:pt x="1" y="185"/>
                    <a:pt x="1" y="185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1" y="191"/>
                    <a:pt x="4" y="193"/>
                  </a:cubicBezTo>
                  <a:cubicBezTo>
                    <a:pt x="7" y="195"/>
                    <a:pt x="7" y="198"/>
                    <a:pt x="7" y="200"/>
                  </a:cubicBezTo>
                  <a:cubicBezTo>
                    <a:pt x="7" y="202"/>
                    <a:pt x="7" y="204"/>
                    <a:pt x="8" y="205"/>
                  </a:cubicBezTo>
                  <a:cubicBezTo>
                    <a:pt x="10" y="207"/>
                    <a:pt x="11" y="209"/>
                    <a:pt x="11" y="211"/>
                  </a:cubicBezTo>
                  <a:cubicBezTo>
                    <a:pt x="12" y="213"/>
                    <a:pt x="12" y="214"/>
                    <a:pt x="14" y="215"/>
                  </a:cubicBezTo>
                  <a:cubicBezTo>
                    <a:pt x="18" y="219"/>
                    <a:pt x="19" y="221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7"/>
                    <a:pt x="17" y="227"/>
                  </a:cubicBezTo>
                  <a:cubicBezTo>
                    <a:pt x="18" y="227"/>
                    <a:pt x="20" y="228"/>
                    <a:pt x="20" y="230"/>
                  </a:cubicBezTo>
                  <a:cubicBezTo>
                    <a:pt x="20" y="231"/>
                    <a:pt x="20" y="232"/>
                    <a:pt x="20" y="234"/>
                  </a:cubicBezTo>
                  <a:cubicBezTo>
                    <a:pt x="20" y="235"/>
                    <a:pt x="20" y="238"/>
                    <a:pt x="20" y="239"/>
                  </a:cubicBezTo>
                  <a:cubicBezTo>
                    <a:pt x="20" y="239"/>
                    <a:pt x="21" y="239"/>
                    <a:pt x="22" y="238"/>
                  </a:cubicBezTo>
                  <a:cubicBezTo>
                    <a:pt x="23" y="238"/>
                    <a:pt x="25" y="238"/>
                    <a:pt x="27" y="238"/>
                  </a:cubicBezTo>
                  <a:cubicBezTo>
                    <a:pt x="28" y="238"/>
                    <a:pt x="29" y="237"/>
                    <a:pt x="29" y="237"/>
                  </a:cubicBezTo>
                  <a:cubicBezTo>
                    <a:pt x="29" y="237"/>
                    <a:pt x="29" y="236"/>
                    <a:pt x="29" y="235"/>
                  </a:cubicBezTo>
                  <a:cubicBezTo>
                    <a:pt x="29" y="234"/>
                    <a:pt x="29" y="233"/>
                    <a:pt x="29" y="233"/>
                  </a:cubicBezTo>
                  <a:cubicBezTo>
                    <a:pt x="29" y="230"/>
                    <a:pt x="32" y="229"/>
                    <a:pt x="33" y="229"/>
                  </a:cubicBezTo>
                  <a:cubicBezTo>
                    <a:pt x="33" y="229"/>
                    <a:pt x="33" y="229"/>
                    <a:pt x="33" y="228"/>
                  </a:cubicBezTo>
                  <a:cubicBezTo>
                    <a:pt x="34" y="227"/>
                    <a:pt x="36" y="225"/>
                    <a:pt x="39" y="225"/>
                  </a:cubicBezTo>
                  <a:cubicBezTo>
                    <a:pt x="41" y="225"/>
                    <a:pt x="43" y="226"/>
                    <a:pt x="45" y="227"/>
                  </a:cubicBezTo>
                  <a:cubicBezTo>
                    <a:pt x="45" y="227"/>
                    <a:pt x="46" y="227"/>
                    <a:pt x="46" y="227"/>
                  </a:cubicBezTo>
                  <a:cubicBezTo>
                    <a:pt x="48" y="227"/>
                    <a:pt x="48" y="224"/>
                    <a:pt x="49" y="223"/>
                  </a:cubicBezTo>
                  <a:cubicBezTo>
                    <a:pt x="49" y="220"/>
                    <a:pt x="51" y="220"/>
                    <a:pt x="51" y="220"/>
                  </a:cubicBezTo>
                  <a:cubicBezTo>
                    <a:pt x="53" y="220"/>
                    <a:pt x="54" y="221"/>
                    <a:pt x="55" y="222"/>
                  </a:cubicBezTo>
                  <a:cubicBezTo>
                    <a:pt x="56" y="221"/>
                    <a:pt x="57" y="219"/>
                    <a:pt x="58" y="217"/>
                  </a:cubicBezTo>
                  <a:cubicBezTo>
                    <a:pt x="56" y="218"/>
                    <a:pt x="54" y="218"/>
                    <a:pt x="53" y="217"/>
                  </a:cubicBezTo>
                  <a:cubicBezTo>
                    <a:pt x="52" y="214"/>
                    <a:pt x="55" y="206"/>
                    <a:pt x="55" y="206"/>
                  </a:cubicBezTo>
                  <a:cubicBezTo>
                    <a:pt x="56" y="204"/>
                    <a:pt x="56" y="199"/>
                    <a:pt x="56" y="196"/>
                  </a:cubicBezTo>
                  <a:cubicBezTo>
                    <a:pt x="56" y="193"/>
                    <a:pt x="56" y="192"/>
                    <a:pt x="57" y="191"/>
                  </a:cubicBezTo>
                  <a:cubicBezTo>
                    <a:pt x="57" y="189"/>
                    <a:pt x="58" y="184"/>
                    <a:pt x="64" y="182"/>
                  </a:cubicBezTo>
                  <a:cubicBezTo>
                    <a:pt x="68" y="181"/>
                    <a:pt x="73" y="177"/>
                    <a:pt x="73" y="175"/>
                  </a:cubicBezTo>
                  <a:cubicBezTo>
                    <a:pt x="72" y="173"/>
                    <a:pt x="75" y="171"/>
                    <a:pt x="77" y="168"/>
                  </a:cubicBezTo>
                  <a:cubicBezTo>
                    <a:pt x="78" y="167"/>
                    <a:pt x="80" y="166"/>
                    <a:pt x="80" y="165"/>
                  </a:cubicBezTo>
                  <a:cubicBezTo>
                    <a:pt x="79" y="164"/>
                    <a:pt x="73" y="157"/>
                    <a:pt x="70" y="155"/>
                  </a:cubicBezTo>
                  <a:cubicBezTo>
                    <a:pt x="69" y="155"/>
                    <a:pt x="67" y="155"/>
                    <a:pt x="66" y="155"/>
                  </a:cubicBezTo>
                  <a:cubicBezTo>
                    <a:pt x="64" y="155"/>
                    <a:pt x="62" y="155"/>
                    <a:pt x="62" y="153"/>
                  </a:cubicBezTo>
                  <a:cubicBezTo>
                    <a:pt x="61" y="153"/>
                    <a:pt x="61" y="152"/>
                    <a:pt x="61" y="151"/>
                  </a:cubicBezTo>
                  <a:cubicBezTo>
                    <a:pt x="61" y="150"/>
                    <a:pt x="61" y="146"/>
                    <a:pt x="60" y="139"/>
                  </a:cubicBezTo>
                  <a:cubicBezTo>
                    <a:pt x="59" y="137"/>
                    <a:pt x="61" y="134"/>
                    <a:pt x="62" y="132"/>
                  </a:cubicBezTo>
                  <a:cubicBezTo>
                    <a:pt x="63" y="130"/>
                    <a:pt x="64" y="129"/>
                    <a:pt x="64" y="128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4" y="124"/>
                    <a:pt x="64" y="119"/>
                    <a:pt x="68" y="117"/>
                  </a:cubicBezTo>
                  <a:cubicBezTo>
                    <a:pt x="69" y="117"/>
                    <a:pt x="69" y="117"/>
                    <a:pt x="69" y="116"/>
                  </a:cubicBezTo>
                  <a:cubicBezTo>
                    <a:pt x="70" y="115"/>
                    <a:pt x="71" y="113"/>
                    <a:pt x="74" y="112"/>
                  </a:cubicBezTo>
                  <a:cubicBezTo>
                    <a:pt x="75" y="112"/>
                    <a:pt x="75" y="111"/>
                    <a:pt x="76" y="109"/>
                  </a:cubicBezTo>
                  <a:cubicBezTo>
                    <a:pt x="77" y="107"/>
                    <a:pt x="78" y="105"/>
                    <a:pt x="81" y="103"/>
                  </a:cubicBezTo>
                  <a:cubicBezTo>
                    <a:pt x="83" y="103"/>
                    <a:pt x="84" y="102"/>
                    <a:pt x="86" y="101"/>
                  </a:cubicBezTo>
                  <a:cubicBezTo>
                    <a:pt x="87" y="100"/>
                    <a:pt x="89" y="99"/>
                    <a:pt x="92" y="97"/>
                  </a:cubicBezTo>
                  <a:cubicBezTo>
                    <a:pt x="98" y="94"/>
                    <a:pt x="107" y="88"/>
                    <a:pt x="108" y="85"/>
                  </a:cubicBezTo>
                  <a:cubicBezTo>
                    <a:pt x="108" y="85"/>
                    <a:pt x="108" y="84"/>
                    <a:pt x="107" y="83"/>
                  </a:cubicBezTo>
                  <a:cubicBezTo>
                    <a:pt x="106" y="81"/>
                    <a:pt x="103" y="77"/>
                    <a:pt x="108" y="74"/>
                  </a:cubicBezTo>
                  <a:cubicBezTo>
                    <a:pt x="110" y="72"/>
                    <a:pt x="110" y="71"/>
                    <a:pt x="110" y="69"/>
                  </a:cubicBezTo>
                  <a:cubicBezTo>
                    <a:pt x="110" y="68"/>
                    <a:pt x="110" y="65"/>
                    <a:pt x="113" y="64"/>
                  </a:cubicBezTo>
                  <a:cubicBezTo>
                    <a:pt x="115" y="63"/>
                    <a:pt x="116" y="62"/>
                    <a:pt x="118" y="60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21" y="57"/>
                    <a:pt x="123" y="57"/>
                    <a:pt x="124" y="57"/>
                  </a:cubicBezTo>
                  <a:cubicBezTo>
                    <a:pt x="125" y="57"/>
                    <a:pt x="125" y="57"/>
                    <a:pt x="126" y="57"/>
                  </a:cubicBezTo>
                  <a:cubicBezTo>
                    <a:pt x="128" y="57"/>
                    <a:pt x="130" y="58"/>
                    <a:pt x="132" y="57"/>
                  </a:cubicBezTo>
                  <a:cubicBezTo>
                    <a:pt x="133" y="57"/>
                    <a:pt x="135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5"/>
                    <a:pt x="136" y="55"/>
                    <a:pt x="135" y="55"/>
                  </a:cubicBezTo>
                  <a:cubicBezTo>
                    <a:pt x="135" y="54"/>
                    <a:pt x="131" y="50"/>
                    <a:pt x="132" y="48"/>
                  </a:cubicBezTo>
                  <a:cubicBezTo>
                    <a:pt x="132" y="47"/>
                    <a:pt x="133" y="46"/>
                    <a:pt x="135" y="46"/>
                  </a:cubicBezTo>
                  <a:cubicBezTo>
                    <a:pt x="135" y="46"/>
                    <a:pt x="135" y="44"/>
                    <a:pt x="135" y="42"/>
                  </a:cubicBezTo>
                  <a:cubicBezTo>
                    <a:pt x="135" y="41"/>
                    <a:pt x="135" y="40"/>
                    <a:pt x="134" y="40"/>
                  </a:cubicBezTo>
                  <a:cubicBezTo>
                    <a:pt x="132" y="39"/>
                    <a:pt x="132" y="35"/>
                    <a:pt x="132" y="33"/>
                  </a:cubicBezTo>
                  <a:cubicBezTo>
                    <a:pt x="132" y="32"/>
                    <a:pt x="132" y="30"/>
                    <a:pt x="132" y="30"/>
                  </a:cubicBezTo>
                  <a:cubicBezTo>
                    <a:pt x="128" y="28"/>
                    <a:pt x="129" y="23"/>
                    <a:pt x="130" y="19"/>
                  </a:cubicBezTo>
                  <a:cubicBezTo>
                    <a:pt x="130" y="18"/>
                    <a:pt x="130" y="18"/>
                    <a:pt x="130" y="17"/>
                  </a:cubicBezTo>
                  <a:cubicBezTo>
                    <a:pt x="130" y="16"/>
                    <a:pt x="123" y="13"/>
                    <a:pt x="120" y="11"/>
                  </a:cubicBezTo>
                  <a:cubicBezTo>
                    <a:pt x="118" y="11"/>
                    <a:pt x="117" y="10"/>
                    <a:pt x="115" y="10"/>
                  </a:cubicBezTo>
                  <a:cubicBezTo>
                    <a:pt x="112" y="8"/>
                    <a:pt x="109" y="6"/>
                    <a:pt x="107" y="4"/>
                  </a:cubicBezTo>
                  <a:cubicBezTo>
                    <a:pt x="106" y="3"/>
                    <a:pt x="105" y="2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2" name="Freeform 1220"/>
            <p:cNvSpPr>
              <a:spLocks/>
            </p:cNvSpPr>
            <p:nvPr/>
          </p:nvSpPr>
          <p:spPr bwMode="auto">
            <a:xfrm>
              <a:off x="2794" y="3079"/>
              <a:ext cx="46" cy="29"/>
            </a:xfrm>
            <a:custGeom>
              <a:avLst/>
              <a:gdLst>
                <a:gd name="T0" fmla="*/ 41 w 48"/>
                <a:gd name="T1" fmla="*/ 30 h 30"/>
                <a:gd name="T2" fmla="*/ 41 w 48"/>
                <a:gd name="T3" fmla="*/ 29 h 30"/>
                <a:gd name="T4" fmla="*/ 42 w 48"/>
                <a:gd name="T5" fmla="*/ 29 h 30"/>
                <a:gd name="T6" fmla="*/ 43 w 48"/>
                <a:gd name="T7" fmla="*/ 28 h 30"/>
                <a:gd name="T8" fmla="*/ 43 w 48"/>
                <a:gd name="T9" fmla="*/ 28 h 30"/>
                <a:gd name="T10" fmla="*/ 43 w 48"/>
                <a:gd name="T11" fmla="*/ 28 h 30"/>
                <a:gd name="T12" fmla="*/ 45 w 48"/>
                <a:gd name="T13" fmla="*/ 26 h 30"/>
                <a:gd name="T14" fmla="*/ 45 w 48"/>
                <a:gd name="T15" fmla="*/ 26 h 30"/>
                <a:gd name="T16" fmla="*/ 45 w 48"/>
                <a:gd name="T17" fmla="*/ 26 h 30"/>
                <a:gd name="T18" fmla="*/ 42 w 48"/>
                <a:gd name="T19" fmla="*/ 20 h 30"/>
                <a:gd name="T20" fmla="*/ 42 w 48"/>
                <a:gd name="T21" fmla="*/ 17 h 30"/>
                <a:gd name="T22" fmla="*/ 42 w 48"/>
                <a:gd name="T23" fmla="*/ 13 h 30"/>
                <a:gd name="T24" fmla="*/ 44 w 48"/>
                <a:gd name="T25" fmla="*/ 9 h 30"/>
                <a:gd name="T26" fmla="*/ 46 w 48"/>
                <a:gd name="T27" fmla="*/ 6 h 30"/>
                <a:gd name="T28" fmla="*/ 48 w 48"/>
                <a:gd name="T29" fmla="*/ 3 h 30"/>
                <a:gd name="T30" fmla="*/ 48 w 48"/>
                <a:gd name="T31" fmla="*/ 3 h 30"/>
                <a:gd name="T32" fmla="*/ 48 w 48"/>
                <a:gd name="T33" fmla="*/ 3 h 30"/>
                <a:gd name="T34" fmla="*/ 48 w 48"/>
                <a:gd name="T35" fmla="*/ 3 h 30"/>
                <a:gd name="T36" fmla="*/ 37 w 48"/>
                <a:gd name="T37" fmla="*/ 2 h 30"/>
                <a:gd name="T38" fmla="*/ 26 w 48"/>
                <a:gd name="T39" fmla="*/ 1 h 30"/>
                <a:gd name="T40" fmla="*/ 19 w 48"/>
                <a:gd name="T41" fmla="*/ 2 h 30"/>
                <a:gd name="T42" fmla="*/ 6 w 48"/>
                <a:gd name="T43" fmla="*/ 4 h 30"/>
                <a:gd name="T44" fmla="*/ 1 w 48"/>
                <a:gd name="T45" fmla="*/ 7 h 30"/>
                <a:gd name="T46" fmla="*/ 0 w 48"/>
                <a:gd name="T47" fmla="*/ 8 h 30"/>
                <a:gd name="T48" fmla="*/ 2 w 48"/>
                <a:gd name="T49" fmla="*/ 13 h 30"/>
                <a:gd name="T50" fmla="*/ 2 w 48"/>
                <a:gd name="T51" fmla="*/ 15 h 30"/>
                <a:gd name="T52" fmla="*/ 7 w 48"/>
                <a:gd name="T53" fmla="*/ 18 h 30"/>
                <a:gd name="T54" fmla="*/ 13 w 48"/>
                <a:gd name="T55" fmla="*/ 21 h 30"/>
                <a:gd name="T56" fmla="*/ 13 w 48"/>
                <a:gd name="T57" fmla="*/ 23 h 30"/>
                <a:gd name="T58" fmla="*/ 13 w 48"/>
                <a:gd name="T59" fmla="*/ 23 h 30"/>
                <a:gd name="T60" fmla="*/ 15 w 48"/>
                <a:gd name="T61" fmla="*/ 23 h 30"/>
                <a:gd name="T62" fmla="*/ 16 w 48"/>
                <a:gd name="T63" fmla="*/ 23 h 30"/>
                <a:gd name="T64" fmla="*/ 18 w 48"/>
                <a:gd name="T65" fmla="*/ 23 h 30"/>
                <a:gd name="T66" fmla="*/ 23 w 48"/>
                <a:gd name="T67" fmla="*/ 23 h 30"/>
                <a:gd name="T68" fmla="*/ 23 w 48"/>
                <a:gd name="T69" fmla="*/ 24 h 30"/>
                <a:gd name="T70" fmla="*/ 32 w 48"/>
                <a:gd name="T71" fmla="*/ 30 h 30"/>
                <a:gd name="T72" fmla="*/ 33 w 48"/>
                <a:gd name="T73" fmla="*/ 30 h 30"/>
                <a:gd name="T74" fmla="*/ 33 w 48"/>
                <a:gd name="T75" fmla="*/ 29 h 30"/>
                <a:gd name="T76" fmla="*/ 34 w 48"/>
                <a:gd name="T77" fmla="*/ 29 h 30"/>
                <a:gd name="T78" fmla="*/ 34 w 48"/>
                <a:gd name="T79" fmla="*/ 29 h 30"/>
                <a:gd name="T80" fmla="*/ 41 w 48"/>
                <a:gd name="T8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30">
                  <a:moveTo>
                    <a:pt x="41" y="30"/>
                  </a:moveTo>
                  <a:cubicBezTo>
                    <a:pt x="41" y="30"/>
                    <a:pt x="41" y="30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7"/>
                    <a:pt x="44" y="27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3" y="24"/>
                    <a:pt x="43" y="23"/>
                    <a:pt x="42" y="20"/>
                  </a:cubicBezTo>
                  <a:cubicBezTo>
                    <a:pt x="42" y="18"/>
                    <a:pt x="42" y="17"/>
                    <a:pt x="42" y="17"/>
                  </a:cubicBezTo>
                  <a:cubicBezTo>
                    <a:pt x="42" y="15"/>
                    <a:pt x="41" y="14"/>
                    <a:pt x="42" y="13"/>
                  </a:cubicBezTo>
                  <a:cubicBezTo>
                    <a:pt x="42" y="11"/>
                    <a:pt x="43" y="10"/>
                    <a:pt x="44" y="9"/>
                  </a:cubicBezTo>
                  <a:cubicBezTo>
                    <a:pt x="44" y="8"/>
                    <a:pt x="45" y="8"/>
                    <a:pt x="46" y="6"/>
                  </a:cubicBezTo>
                  <a:cubicBezTo>
                    <a:pt x="46" y="5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5" y="4"/>
                    <a:pt x="41" y="3"/>
                    <a:pt x="37" y="2"/>
                  </a:cubicBezTo>
                  <a:cubicBezTo>
                    <a:pt x="33" y="1"/>
                    <a:pt x="29" y="0"/>
                    <a:pt x="26" y="1"/>
                  </a:cubicBezTo>
                  <a:cubicBezTo>
                    <a:pt x="24" y="1"/>
                    <a:pt x="22" y="1"/>
                    <a:pt x="19" y="2"/>
                  </a:cubicBezTo>
                  <a:cubicBezTo>
                    <a:pt x="15" y="2"/>
                    <a:pt x="8" y="3"/>
                    <a:pt x="6" y="4"/>
                  </a:cubicBezTo>
                  <a:cubicBezTo>
                    <a:pt x="5" y="6"/>
                    <a:pt x="3" y="7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4"/>
                    <a:pt x="1" y="15"/>
                    <a:pt x="2" y="15"/>
                  </a:cubicBezTo>
                  <a:cubicBezTo>
                    <a:pt x="5" y="19"/>
                    <a:pt x="5" y="19"/>
                    <a:pt x="7" y="18"/>
                  </a:cubicBezTo>
                  <a:cubicBezTo>
                    <a:pt x="9" y="18"/>
                    <a:pt x="12" y="19"/>
                    <a:pt x="13" y="21"/>
                  </a:cubicBezTo>
                  <a:cubicBezTo>
                    <a:pt x="13" y="21"/>
                    <a:pt x="13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5" y="23"/>
                  </a:cubicBezTo>
                  <a:cubicBezTo>
                    <a:pt x="15" y="23"/>
                    <a:pt x="16" y="23"/>
                    <a:pt x="16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30" y="29"/>
                    <a:pt x="32" y="30"/>
                    <a:pt x="32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3" y="30"/>
                    <a:pt x="33" y="29"/>
                    <a:pt x="33" y="29"/>
                  </a:cubicBezTo>
                  <a:cubicBezTo>
                    <a:pt x="33" y="29"/>
                    <a:pt x="33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29"/>
                    <a:pt x="38" y="30"/>
                    <a:pt x="4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3" name="Freeform 1221"/>
            <p:cNvSpPr>
              <a:spLocks/>
            </p:cNvSpPr>
            <p:nvPr/>
          </p:nvSpPr>
          <p:spPr bwMode="auto">
            <a:xfrm>
              <a:off x="2600" y="2872"/>
              <a:ext cx="274" cy="229"/>
            </a:xfrm>
            <a:custGeom>
              <a:avLst/>
              <a:gdLst>
                <a:gd name="T0" fmla="*/ 180 w 286"/>
                <a:gd name="T1" fmla="*/ 35 h 239"/>
                <a:gd name="T2" fmla="*/ 204 w 286"/>
                <a:gd name="T3" fmla="*/ 46 h 239"/>
                <a:gd name="T4" fmla="*/ 220 w 286"/>
                <a:gd name="T5" fmla="*/ 48 h 239"/>
                <a:gd name="T6" fmla="*/ 227 w 286"/>
                <a:gd name="T7" fmla="*/ 37 h 239"/>
                <a:gd name="T8" fmla="*/ 246 w 286"/>
                <a:gd name="T9" fmla="*/ 21 h 239"/>
                <a:gd name="T10" fmla="*/ 270 w 286"/>
                <a:gd name="T11" fmla="*/ 33 h 239"/>
                <a:gd name="T12" fmla="*/ 274 w 286"/>
                <a:gd name="T13" fmla="*/ 29 h 239"/>
                <a:gd name="T14" fmla="*/ 279 w 286"/>
                <a:gd name="T15" fmla="*/ 17 h 239"/>
                <a:gd name="T16" fmla="*/ 272 w 286"/>
                <a:gd name="T17" fmla="*/ 9 h 239"/>
                <a:gd name="T18" fmla="*/ 255 w 286"/>
                <a:gd name="T19" fmla="*/ 10 h 239"/>
                <a:gd name="T20" fmla="*/ 248 w 286"/>
                <a:gd name="T21" fmla="*/ 2 h 239"/>
                <a:gd name="T22" fmla="*/ 238 w 286"/>
                <a:gd name="T23" fmla="*/ 6 h 239"/>
                <a:gd name="T24" fmla="*/ 223 w 286"/>
                <a:gd name="T25" fmla="*/ 10 h 239"/>
                <a:gd name="T26" fmla="*/ 218 w 286"/>
                <a:gd name="T27" fmla="*/ 5 h 239"/>
                <a:gd name="T28" fmla="*/ 209 w 286"/>
                <a:gd name="T29" fmla="*/ 10 h 239"/>
                <a:gd name="T30" fmla="*/ 199 w 286"/>
                <a:gd name="T31" fmla="*/ 24 h 239"/>
                <a:gd name="T32" fmla="*/ 182 w 286"/>
                <a:gd name="T33" fmla="*/ 18 h 239"/>
                <a:gd name="T34" fmla="*/ 181 w 286"/>
                <a:gd name="T35" fmla="*/ 24 h 239"/>
                <a:gd name="T36" fmla="*/ 164 w 286"/>
                <a:gd name="T37" fmla="*/ 27 h 239"/>
                <a:gd name="T38" fmla="*/ 158 w 286"/>
                <a:gd name="T39" fmla="*/ 20 h 239"/>
                <a:gd name="T40" fmla="*/ 149 w 286"/>
                <a:gd name="T41" fmla="*/ 30 h 239"/>
                <a:gd name="T42" fmla="*/ 137 w 286"/>
                <a:gd name="T43" fmla="*/ 33 h 239"/>
                <a:gd name="T44" fmla="*/ 141 w 286"/>
                <a:gd name="T45" fmla="*/ 47 h 239"/>
                <a:gd name="T46" fmla="*/ 125 w 286"/>
                <a:gd name="T47" fmla="*/ 46 h 239"/>
                <a:gd name="T48" fmla="*/ 111 w 286"/>
                <a:gd name="T49" fmla="*/ 48 h 239"/>
                <a:gd name="T50" fmla="*/ 116 w 286"/>
                <a:gd name="T51" fmla="*/ 53 h 239"/>
                <a:gd name="T52" fmla="*/ 127 w 286"/>
                <a:gd name="T53" fmla="*/ 57 h 239"/>
                <a:gd name="T54" fmla="*/ 113 w 286"/>
                <a:gd name="T55" fmla="*/ 65 h 239"/>
                <a:gd name="T56" fmla="*/ 94 w 286"/>
                <a:gd name="T57" fmla="*/ 94 h 239"/>
                <a:gd name="T58" fmla="*/ 83 w 286"/>
                <a:gd name="T59" fmla="*/ 111 h 239"/>
                <a:gd name="T60" fmla="*/ 70 w 286"/>
                <a:gd name="T61" fmla="*/ 122 h 239"/>
                <a:gd name="T62" fmla="*/ 60 w 286"/>
                <a:gd name="T63" fmla="*/ 135 h 239"/>
                <a:gd name="T64" fmla="*/ 43 w 286"/>
                <a:gd name="T65" fmla="*/ 148 h 239"/>
                <a:gd name="T66" fmla="*/ 35 w 286"/>
                <a:gd name="T67" fmla="*/ 155 h 239"/>
                <a:gd name="T68" fmla="*/ 26 w 286"/>
                <a:gd name="T69" fmla="*/ 165 h 239"/>
                <a:gd name="T70" fmla="*/ 10 w 286"/>
                <a:gd name="T71" fmla="*/ 174 h 239"/>
                <a:gd name="T72" fmla="*/ 3 w 286"/>
                <a:gd name="T73" fmla="*/ 186 h 239"/>
                <a:gd name="T74" fmla="*/ 2 w 286"/>
                <a:gd name="T75" fmla="*/ 203 h 239"/>
                <a:gd name="T76" fmla="*/ 19 w 286"/>
                <a:gd name="T77" fmla="*/ 204 h 239"/>
                <a:gd name="T78" fmla="*/ 4 w 286"/>
                <a:gd name="T79" fmla="*/ 213 h 239"/>
                <a:gd name="T80" fmla="*/ 9 w 286"/>
                <a:gd name="T81" fmla="*/ 215 h 239"/>
                <a:gd name="T82" fmla="*/ 8 w 286"/>
                <a:gd name="T83" fmla="*/ 228 h 239"/>
                <a:gd name="T84" fmla="*/ 53 w 286"/>
                <a:gd name="T85" fmla="*/ 222 h 239"/>
                <a:gd name="T86" fmla="*/ 62 w 286"/>
                <a:gd name="T87" fmla="*/ 213 h 239"/>
                <a:gd name="T88" fmla="*/ 74 w 286"/>
                <a:gd name="T89" fmla="*/ 215 h 239"/>
                <a:gd name="T90" fmla="*/ 80 w 286"/>
                <a:gd name="T91" fmla="*/ 194 h 239"/>
                <a:gd name="T92" fmla="*/ 78 w 286"/>
                <a:gd name="T93" fmla="*/ 178 h 239"/>
                <a:gd name="T94" fmla="*/ 93 w 286"/>
                <a:gd name="T95" fmla="*/ 135 h 239"/>
                <a:gd name="T96" fmla="*/ 96 w 286"/>
                <a:gd name="T97" fmla="*/ 123 h 239"/>
                <a:gd name="T98" fmla="*/ 114 w 286"/>
                <a:gd name="T99" fmla="*/ 93 h 239"/>
                <a:gd name="T100" fmla="*/ 126 w 286"/>
                <a:gd name="T101" fmla="*/ 68 h 239"/>
                <a:gd name="T102" fmla="*/ 149 w 286"/>
                <a:gd name="T103" fmla="*/ 49 h 239"/>
                <a:gd name="T104" fmla="*/ 173 w 286"/>
                <a:gd name="T105" fmla="*/ 4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6" h="239">
                  <a:moveTo>
                    <a:pt x="174" y="40"/>
                  </a:moveTo>
                  <a:cubicBezTo>
                    <a:pt x="175" y="39"/>
                    <a:pt x="175" y="39"/>
                    <a:pt x="176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7"/>
                    <a:pt x="177" y="37"/>
                    <a:pt x="178" y="36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9" y="36"/>
                    <a:pt x="179" y="36"/>
                    <a:pt x="180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1" y="35"/>
                    <a:pt x="182" y="35"/>
                    <a:pt x="182" y="35"/>
                  </a:cubicBezTo>
                  <a:cubicBezTo>
                    <a:pt x="185" y="36"/>
                    <a:pt x="187" y="38"/>
                    <a:pt x="189" y="40"/>
                  </a:cubicBezTo>
                  <a:cubicBezTo>
                    <a:pt x="191" y="42"/>
                    <a:pt x="193" y="44"/>
                    <a:pt x="195" y="44"/>
                  </a:cubicBezTo>
                  <a:cubicBezTo>
                    <a:pt x="196" y="45"/>
                    <a:pt x="197" y="45"/>
                    <a:pt x="198" y="45"/>
                  </a:cubicBezTo>
                  <a:cubicBezTo>
                    <a:pt x="201" y="46"/>
                    <a:pt x="203" y="46"/>
                    <a:pt x="204" y="46"/>
                  </a:cubicBezTo>
                  <a:cubicBezTo>
                    <a:pt x="204" y="46"/>
                    <a:pt x="205" y="46"/>
                    <a:pt x="205" y="46"/>
                  </a:cubicBezTo>
                  <a:cubicBezTo>
                    <a:pt x="206" y="44"/>
                    <a:pt x="209" y="44"/>
                    <a:pt x="212" y="45"/>
                  </a:cubicBezTo>
                  <a:cubicBezTo>
                    <a:pt x="213" y="45"/>
                    <a:pt x="214" y="46"/>
                    <a:pt x="215" y="46"/>
                  </a:cubicBezTo>
                  <a:cubicBezTo>
                    <a:pt x="215" y="45"/>
                    <a:pt x="216" y="45"/>
                    <a:pt x="216" y="45"/>
                  </a:cubicBezTo>
                  <a:cubicBezTo>
                    <a:pt x="218" y="45"/>
                    <a:pt x="219" y="47"/>
                    <a:pt x="220" y="48"/>
                  </a:cubicBezTo>
                  <a:cubicBezTo>
                    <a:pt x="220" y="48"/>
                    <a:pt x="220" y="48"/>
                    <a:pt x="220" y="48"/>
                  </a:cubicBezTo>
                  <a:cubicBezTo>
                    <a:pt x="220" y="48"/>
                    <a:pt x="220" y="48"/>
                    <a:pt x="220" y="48"/>
                  </a:cubicBezTo>
                  <a:cubicBezTo>
                    <a:pt x="221" y="47"/>
                    <a:pt x="221" y="45"/>
                    <a:pt x="221" y="44"/>
                  </a:cubicBezTo>
                  <a:cubicBezTo>
                    <a:pt x="221" y="43"/>
                    <a:pt x="222" y="41"/>
                    <a:pt x="225" y="41"/>
                  </a:cubicBezTo>
                  <a:cubicBezTo>
                    <a:pt x="226" y="41"/>
                    <a:pt x="226" y="41"/>
                    <a:pt x="227" y="41"/>
                  </a:cubicBezTo>
                  <a:cubicBezTo>
                    <a:pt x="228" y="41"/>
                    <a:pt x="228" y="41"/>
                    <a:pt x="228" y="41"/>
                  </a:cubicBezTo>
                  <a:cubicBezTo>
                    <a:pt x="228" y="40"/>
                    <a:pt x="228" y="38"/>
                    <a:pt x="227" y="37"/>
                  </a:cubicBezTo>
                  <a:cubicBezTo>
                    <a:pt x="227" y="36"/>
                    <a:pt x="227" y="34"/>
                    <a:pt x="227" y="33"/>
                  </a:cubicBezTo>
                  <a:cubicBezTo>
                    <a:pt x="227" y="30"/>
                    <a:pt x="230" y="28"/>
                    <a:pt x="231" y="27"/>
                  </a:cubicBezTo>
                  <a:cubicBezTo>
                    <a:pt x="232" y="27"/>
                    <a:pt x="234" y="26"/>
                    <a:pt x="234" y="26"/>
                  </a:cubicBezTo>
                  <a:cubicBezTo>
                    <a:pt x="234" y="22"/>
                    <a:pt x="238" y="22"/>
                    <a:pt x="241" y="22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4" y="22"/>
                    <a:pt x="245" y="22"/>
                    <a:pt x="246" y="21"/>
                  </a:cubicBezTo>
                  <a:cubicBezTo>
                    <a:pt x="247" y="20"/>
                    <a:pt x="249" y="19"/>
                    <a:pt x="252" y="19"/>
                  </a:cubicBezTo>
                  <a:cubicBezTo>
                    <a:pt x="255" y="19"/>
                    <a:pt x="257" y="20"/>
                    <a:pt x="258" y="22"/>
                  </a:cubicBezTo>
                  <a:cubicBezTo>
                    <a:pt x="259" y="23"/>
                    <a:pt x="261" y="24"/>
                    <a:pt x="263" y="25"/>
                  </a:cubicBezTo>
                  <a:cubicBezTo>
                    <a:pt x="266" y="27"/>
                    <a:pt x="269" y="28"/>
                    <a:pt x="270" y="31"/>
                  </a:cubicBezTo>
                  <a:cubicBezTo>
                    <a:pt x="270" y="31"/>
                    <a:pt x="270" y="32"/>
                    <a:pt x="270" y="33"/>
                  </a:cubicBezTo>
                  <a:cubicBezTo>
                    <a:pt x="270" y="33"/>
                    <a:pt x="270" y="33"/>
                    <a:pt x="270" y="33"/>
                  </a:cubicBezTo>
                  <a:cubicBezTo>
                    <a:pt x="270" y="33"/>
                    <a:pt x="271" y="33"/>
                    <a:pt x="271" y="33"/>
                  </a:cubicBezTo>
                  <a:cubicBezTo>
                    <a:pt x="271" y="33"/>
                    <a:pt x="271" y="33"/>
                    <a:pt x="271" y="33"/>
                  </a:cubicBezTo>
                  <a:cubicBezTo>
                    <a:pt x="272" y="33"/>
                    <a:pt x="273" y="33"/>
                    <a:pt x="273" y="33"/>
                  </a:cubicBezTo>
                  <a:cubicBezTo>
                    <a:pt x="274" y="33"/>
                    <a:pt x="275" y="32"/>
                    <a:pt x="276" y="31"/>
                  </a:cubicBezTo>
                  <a:cubicBezTo>
                    <a:pt x="277" y="31"/>
                    <a:pt x="277" y="30"/>
                    <a:pt x="277" y="30"/>
                  </a:cubicBezTo>
                  <a:cubicBezTo>
                    <a:pt x="276" y="30"/>
                    <a:pt x="275" y="30"/>
                    <a:pt x="274" y="29"/>
                  </a:cubicBezTo>
                  <a:cubicBezTo>
                    <a:pt x="273" y="28"/>
                    <a:pt x="273" y="27"/>
                    <a:pt x="273" y="26"/>
                  </a:cubicBezTo>
                  <a:cubicBezTo>
                    <a:pt x="272" y="26"/>
                    <a:pt x="270" y="24"/>
                    <a:pt x="269" y="24"/>
                  </a:cubicBezTo>
                  <a:cubicBezTo>
                    <a:pt x="267" y="23"/>
                    <a:pt x="266" y="22"/>
                    <a:pt x="265" y="21"/>
                  </a:cubicBezTo>
                  <a:cubicBezTo>
                    <a:pt x="265" y="20"/>
                    <a:pt x="265" y="19"/>
                    <a:pt x="266" y="19"/>
                  </a:cubicBezTo>
                  <a:cubicBezTo>
                    <a:pt x="267" y="17"/>
                    <a:pt x="271" y="17"/>
                    <a:pt x="274" y="19"/>
                  </a:cubicBezTo>
                  <a:cubicBezTo>
                    <a:pt x="276" y="20"/>
                    <a:pt x="276" y="20"/>
                    <a:pt x="279" y="17"/>
                  </a:cubicBezTo>
                  <a:cubicBezTo>
                    <a:pt x="281" y="15"/>
                    <a:pt x="284" y="15"/>
                    <a:pt x="285" y="15"/>
                  </a:cubicBezTo>
                  <a:cubicBezTo>
                    <a:pt x="286" y="15"/>
                    <a:pt x="286" y="15"/>
                    <a:pt x="286" y="15"/>
                  </a:cubicBezTo>
                  <a:cubicBezTo>
                    <a:pt x="285" y="14"/>
                    <a:pt x="284" y="14"/>
                    <a:pt x="284" y="13"/>
                  </a:cubicBezTo>
                  <a:cubicBezTo>
                    <a:pt x="282" y="13"/>
                    <a:pt x="281" y="12"/>
                    <a:pt x="281" y="11"/>
                  </a:cubicBezTo>
                  <a:cubicBezTo>
                    <a:pt x="280" y="10"/>
                    <a:pt x="277" y="8"/>
                    <a:pt x="274" y="9"/>
                  </a:cubicBezTo>
                  <a:cubicBezTo>
                    <a:pt x="274" y="9"/>
                    <a:pt x="273" y="9"/>
                    <a:pt x="272" y="9"/>
                  </a:cubicBezTo>
                  <a:cubicBezTo>
                    <a:pt x="270" y="9"/>
                    <a:pt x="269" y="8"/>
                    <a:pt x="268" y="7"/>
                  </a:cubicBezTo>
                  <a:cubicBezTo>
                    <a:pt x="267" y="6"/>
                    <a:pt x="267" y="6"/>
                    <a:pt x="267" y="6"/>
                  </a:cubicBezTo>
                  <a:cubicBezTo>
                    <a:pt x="267" y="6"/>
                    <a:pt x="266" y="6"/>
                    <a:pt x="266" y="6"/>
                  </a:cubicBezTo>
                  <a:cubicBezTo>
                    <a:pt x="264" y="6"/>
                    <a:pt x="261" y="8"/>
                    <a:pt x="261" y="10"/>
                  </a:cubicBezTo>
                  <a:cubicBezTo>
                    <a:pt x="261" y="16"/>
                    <a:pt x="256" y="16"/>
                    <a:pt x="254" y="14"/>
                  </a:cubicBezTo>
                  <a:cubicBezTo>
                    <a:pt x="254" y="13"/>
                    <a:pt x="254" y="11"/>
                    <a:pt x="255" y="10"/>
                  </a:cubicBezTo>
                  <a:cubicBezTo>
                    <a:pt x="255" y="10"/>
                    <a:pt x="255" y="9"/>
                    <a:pt x="255" y="8"/>
                  </a:cubicBezTo>
                  <a:cubicBezTo>
                    <a:pt x="254" y="8"/>
                    <a:pt x="254" y="7"/>
                    <a:pt x="254" y="6"/>
                  </a:cubicBezTo>
                  <a:cubicBezTo>
                    <a:pt x="255" y="5"/>
                    <a:pt x="255" y="3"/>
                    <a:pt x="257" y="3"/>
                  </a:cubicBezTo>
                  <a:cubicBezTo>
                    <a:pt x="257" y="3"/>
                    <a:pt x="257" y="3"/>
                    <a:pt x="257" y="2"/>
                  </a:cubicBezTo>
                  <a:cubicBezTo>
                    <a:pt x="256" y="1"/>
                    <a:pt x="255" y="1"/>
                    <a:pt x="253" y="1"/>
                  </a:cubicBezTo>
                  <a:cubicBezTo>
                    <a:pt x="250" y="0"/>
                    <a:pt x="249" y="2"/>
                    <a:pt x="248" y="2"/>
                  </a:cubicBezTo>
                  <a:cubicBezTo>
                    <a:pt x="248" y="3"/>
                    <a:pt x="248" y="4"/>
                    <a:pt x="248" y="4"/>
                  </a:cubicBezTo>
                  <a:cubicBezTo>
                    <a:pt x="248" y="4"/>
                    <a:pt x="249" y="6"/>
                    <a:pt x="248" y="8"/>
                  </a:cubicBezTo>
                  <a:cubicBezTo>
                    <a:pt x="247" y="11"/>
                    <a:pt x="243" y="16"/>
                    <a:pt x="239" y="16"/>
                  </a:cubicBezTo>
                  <a:cubicBezTo>
                    <a:pt x="238" y="16"/>
                    <a:pt x="238" y="15"/>
                    <a:pt x="237" y="15"/>
                  </a:cubicBezTo>
                  <a:cubicBezTo>
                    <a:pt x="236" y="13"/>
                    <a:pt x="236" y="11"/>
                    <a:pt x="237" y="8"/>
                  </a:cubicBezTo>
                  <a:cubicBezTo>
                    <a:pt x="237" y="7"/>
                    <a:pt x="237" y="6"/>
                    <a:pt x="238" y="6"/>
                  </a:cubicBezTo>
                  <a:cubicBezTo>
                    <a:pt x="237" y="6"/>
                    <a:pt x="236" y="7"/>
                    <a:pt x="234" y="9"/>
                  </a:cubicBezTo>
                  <a:cubicBezTo>
                    <a:pt x="233" y="11"/>
                    <a:pt x="232" y="12"/>
                    <a:pt x="231" y="13"/>
                  </a:cubicBezTo>
                  <a:cubicBezTo>
                    <a:pt x="227" y="17"/>
                    <a:pt x="225" y="20"/>
                    <a:pt x="222" y="21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0" y="21"/>
                    <a:pt x="218" y="20"/>
                    <a:pt x="218" y="18"/>
                  </a:cubicBezTo>
                  <a:cubicBezTo>
                    <a:pt x="217" y="16"/>
                    <a:pt x="219" y="12"/>
                    <a:pt x="223" y="10"/>
                  </a:cubicBezTo>
                  <a:cubicBezTo>
                    <a:pt x="224" y="9"/>
                    <a:pt x="225" y="7"/>
                    <a:pt x="226" y="5"/>
                  </a:cubicBezTo>
                  <a:cubicBezTo>
                    <a:pt x="227" y="3"/>
                    <a:pt x="228" y="1"/>
                    <a:pt x="230" y="1"/>
                  </a:cubicBezTo>
                  <a:cubicBezTo>
                    <a:pt x="230" y="1"/>
                    <a:pt x="230" y="1"/>
                    <a:pt x="229" y="1"/>
                  </a:cubicBezTo>
                  <a:cubicBezTo>
                    <a:pt x="228" y="0"/>
                    <a:pt x="227" y="1"/>
                    <a:pt x="226" y="3"/>
                  </a:cubicBezTo>
                  <a:cubicBezTo>
                    <a:pt x="226" y="4"/>
                    <a:pt x="225" y="4"/>
                    <a:pt x="225" y="5"/>
                  </a:cubicBezTo>
                  <a:cubicBezTo>
                    <a:pt x="223" y="6"/>
                    <a:pt x="220" y="6"/>
                    <a:pt x="218" y="5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6" y="5"/>
                    <a:pt x="216" y="5"/>
                    <a:pt x="216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6" y="7"/>
                    <a:pt x="216" y="9"/>
                    <a:pt x="216" y="10"/>
                  </a:cubicBezTo>
                  <a:cubicBezTo>
                    <a:pt x="215" y="11"/>
                    <a:pt x="214" y="12"/>
                    <a:pt x="213" y="12"/>
                  </a:cubicBezTo>
                  <a:cubicBezTo>
                    <a:pt x="212" y="12"/>
                    <a:pt x="210" y="12"/>
                    <a:pt x="209" y="10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08" y="9"/>
                    <a:pt x="206" y="10"/>
                    <a:pt x="205" y="12"/>
                  </a:cubicBezTo>
                  <a:cubicBezTo>
                    <a:pt x="204" y="13"/>
                    <a:pt x="203" y="14"/>
                    <a:pt x="203" y="15"/>
                  </a:cubicBezTo>
                  <a:cubicBezTo>
                    <a:pt x="203" y="16"/>
                    <a:pt x="204" y="18"/>
                    <a:pt x="204" y="19"/>
                  </a:cubicBezTo>
                  <a:cubicBezTo>
                    <a:pt x="203" y="22"/>
                    <a:pt x="202" y="23"/>
                    <a:pt x="200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6" y="24"/>
                    <a:pt x="195" y="21"/>
                    <a:pt x="195" y="18"/>
                  </a:cubicBezTo>
                  <a:cubicBezTo>
                    <a:pt x="195" y="18"/>
                    <a:pt x="195" y="18"/>
                    <a:pt x="195" y="17"/>
                  </a:cubicBezTo>
                  <a:cubicBezTo>
                    <a:pt x="195" y="17"/>
                    <a:pt x="195" y="18"/>
                    <a:pt x="195" y="18"/>
                  </a:cubicBezTo>
                  <a:cubicBezTo>
                    <a:pt x="194" y="19"/>
                    <a:pt x="193" y="20"/>
                    <a:pt x="190" y="20"/>
                  </a:cubicBezTo>
                  <a:cubicBezTo>
                    <a:pt x="189" y="20"/>
                    <a:pt x="187" y="20"/>
                    <a:pt x="186" y="19"/>
                  </a:cubicBezTo>
                  <a:cubicBezTo>
                    <a:pt x="186" y="18"/>
                    <a:pt x="184" y="18"/>
                    <a:pt x="182" y="18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6" y="20"/>
                    <a:pt x="187" y="21"/>
                    <a:pt x="188" y="23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6" y="26"/>
                    <a:pt x="185" y="26"/>
                    <a:pt x="183" y="25"/>
                  </a:cubicBezTo>
                  <a:cubicBezTo>
                    <a:pt x="182" y="25"/>
                    <a:pt x="182" y="24"/>
                    <a:pt x="181" y="24"/>
                  </a:cubicBezTo>
                  <a:cubicBezTo>
                    <a:pt x="180" y="25"/>
                    <a:pt x="178" y="25"/>
                    <a:pt x="175" y="23"/>
                  </a:cubicBezTo>
                  <a:cubicBezTo>
                    <a:pt x="176" y="24"/>
                    <a:pt x="175" y="25"/>
                    <a:pt x="175" y="26"/>
                  </a:cubicBezTo>
                  <a:cubicBezTo>
                    <a:pt x="175" y="27"/>
                    <a:pt x="175" y="27"/>
                    <a:pt x="175" y="28"/>
                  </a:cubicBezTo>
                  <a:cubicBezTo>
                    <a:pt x="175" y="33"/>
                    <a:pt x="170" y="33"/>
                    <a:pt x="168" y="30"/>
                  </a:cubicBezTo>
                  <a:cubicBezTo>
                    <a:pt x="167" y="29"/>
                    <a:pt x="167" y="27"/>
                    <a:pt x="167" y="26"/>
                  </a:cubicBezTo>
                  <a:cubicBezTo>
                    <a:pt x="166" y="26"/>
                    <a:pt x="165" y="26"/>
                    <a:pt x="164" y="27"/>
                  </a:cubicBezTo>
                  <a:cubicBezTo>
                    <a:pt x="163" y="28"/>
                    <a:pt x="163" y="28"/>
                    <a:pt x="162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9" y="26"/>
                    <a:pt x="160" y="25"/>
                    <a:pt x="160" y="23"/>
                  </a:cubicBezTo>
                  <a:cubicBezTo>
                    <a:pt x="160" y="22"/>
                    <a:pt x="161" y="20"/>
                    <a:pt x="160" y="20"/>
                  </a:cubicBezTo>
                  <a:cubicBezTo>
                    <a:pt x="160" y="20"/>
                    <a:pt x="159" y="20"/>
                    <a:pt x="158" y="20"/>
                  </a:cubicBezTo>
                  <a:cubicBezTo>
                    <a:pt x="157" y="21"/>
                    <a:pt x="156" y="21"/>
                    <a:pt x="155" y="2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22"/>
                    <a:pt x="153" y="22"/>
                    <a:pt x="153" y="22"/>
                  </a:cubicBezTo>
                  <a:cubicBezTo>
                    <a:pt x="155" y="24"/>
                    <a:pt x="155" y="26"/>
                    <a:pt x="154" y="28"/>
                  </a:cubicBezTo>
                  <a:cubicBezTo>
                    <a:pt x="154" y="29"/>
                    <a:pt x="152" y="30"/>
                    <a:pt x="150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1"/>
                    <a:pt x="148" y="33"/>
                    <a:pt x="148" y="33"/>
                  </a:cubicBezTo>
                  <a:cubicBezTo>
                    <a:pt x="147" y="34"/>
                    <a:pt x="146" y="35"/>
                    <a:pt x="145" y="35"/>
                  </a:cubicBezTo>
                  <a:cubicBezTo>
                    <a:pt x="143" y="35"/>
                    <a:pt x="141" y="34"/>
                    <a:pt x="141" y="32"/>
                  </a:cubicBezTo>
                  <a:cubicBezTo>
                    <a:pt x="141" y="32"/>
                    <a:pt x="140" y="32"/>
                    <a:pt x="140" y="32"/>
                  </a:cubicBezTo>
                  <a:cubicBezTo>
                    <a:pt x="139" y="32"/>
                    <a:pt x="137" y="32"/>
                    <a:pt x="137" y="33"/>
                  </a:cubicBezTo>
                  <a:cubicBezTo>
                    <a:pt x="136" y="34"/>
                    <a:pt x="135" y="35"/>
                    <a:pt x="134" y="36"/>
                  </a:cubicBezTo>
                  <a:cubicBezTo>
                    <a:pt x="133" y="37"/>
                    <a:pt x="132" y="37"/>
                    <a:pt x="132" y="38"/>
                  </a:cubicBezTo>
                  <a:cubicBezTo>
                    <a:pt x="133" y="37"/>
                    <a:pt x="135" y="37"/>
                    <a:pt x="137" y="37"/>
                  </a:cubicBezTo>
                  <a:cubicBezTo>
                    <a:pt x="138" y="38"/>
                    <a:pt x="140" y="39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41" y="43"/>
                    <a:pt x="141" y="46"/>
                    <a:pt x="141" y="47"/>
                  </a:cubicBezTo>
                  <a:cubicBezTo>
                    <a:pt x="140" y="49"/>
                    <a:pt x="137" y="50"/>
                    <a:pt x="135" y="48"/>
                  </a:cubicBezTo>
                  <a:cubicBezTo>
                    <a:pt x="134" y="47"/>
                    <a:pt x="134" y="46"/>
                    <a:pt x="133" y="46"/>
                  </a:cubicBezTo>
                  <a:cubicBezTo>
                    <a:pt x="133" y="46"/>
                    <a:pt x="133" y="47"/>
                    <a:pt x="133" y="47"/>
                  </a:cubicBezTo>
                  <a:cubicBezTo>
                    <a:pt x="132" y="50"/>
                    <a:pt x="131" y="50"/>
                    <a:pt x="130" y="50"/>
                  </a:cubicBezTo>
                  <a:cubicBezTo>
                    <a:pt x="128" y="50"/>
                    <a:pt x="127" y="49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4" y="46"/>
                    <a:pt x="124" y="46"/>
                  </a:cubicBezTo>
                  <a:cubicBezTo>
                    <a:pt x="123" y="48"/>
                    <a:pt x="122" y="49"/>
                    <a:pt x="120" y="49"/>
                  </a:cubicBezTo>
                  <a:cubicBezTo>
                    <a:pt x="120" y="49"/>
                    <a:pt x="119" y="49"/>
                    <a:pt x="119" y="48"/>
                  </a:cubicBezTo>
                  <a:cubicBezTo>
                    <a:pt x="117" y="47"/>
                    <a:pt x="117" y="45"/>
                    <a:pt x="118" y="43"/>
                  </a:cubicBezTo>
                  <a:cubicBezTo>
                    <a:pt x="118" y="44"/>
                    <a:pt x="117" y="44"/>
                    <a:pt x="117" y="44"/>
                  </a:cubicBezTo>
                  <a:cubicBezTo>
                    <a:pt x="115" y="46"/>
                    <a:pt x="113" y="47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51"/>
                    <a:pt x="109" y="52"/>
                    <a:pt x="108" y="53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11" y="52"/>
                    <a:pt x="113" y="52"/>
                    <a:pt x="114" y="53"/>
                  </a:cubicBezTo>
                  <a:cubicBezTo>
                    <a:pt x="115" y="53"/>
                    <a:pt x="116" y="53"/>
                    <a:pt x="116" y="53"/>
                  </a:cubicBezTo>
                  <a:cubicBezTo>
                    <a:pt x="116" y="53"/>
                    <a:pt x="117" y="53"/>
                    <a:pt x="118" y="52"/>
                  </a:cubicBezTo>
                  <a:cubicBezTo>
                    <a:pt x="120" y="50"/>
                    <a:pt x="122" y="49"/>
                    <a:pt x="123" y="49"/>
                  </a:cubicBezTo>
                  <a:cubicBezTo>
                    <a:pt x="125" y="49"/>
                    <a:pt x="126" y="50"/>
                    <a:pt x="128" y="51"/>
                  </a:cubicBezTo>
                  <a:cubicBezTo>
                    <a:pt x="129" y="52"/>
                    <a:pt x="129" y="53"/>
                    <a:pt x="129" y="53"/>
                  </a:cubicBezTo>
                  <a:cubicBezTo>
                    <a:pt x="129" y="55"/>
                    <a:pt x="128" y="56"/>
                    <a:pt x="128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9" y="59"/>
                    <a:pt x="128" y="61"/>
                    <a:pt x="128" y="61"/>
                  </a:cubicBezTo>
                  <a:cubicBezTo>
                    <a:pt x="128" y="63"/>
                    <a:pt x="126" y="64"/>
                    <a:pt x="124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1" y="63"/>
                    <a:pt x="121" y="62"/>
                    <a:pt x="121" y="61"/>
                  </a:cubicBezTo>
                  <a:cubicBezTo>
                    <a:pt x="121" y="60"/>
                    <a:pt x="120" y="59"/>
                    <a:pt x="120" y="59"/>
                  </a:cubicBezTo>
                  <a:cubicBezTo>
                    <a:pt x="119" y="61"/>
                    <a:pt x="117" y="65"/>
                    <a:pt x="113" y="65"/>
                  </a:cubicBezTo>
                  <a:cubicBezTo>
                    <a:pt x="112" y="65"/>
                    <a:pt x="110" y="68"/>
                    <a:pt x="110" y="71"/>
                  </a:cubicBezTo>
                  <a:cubicBezTo>
                    <a:pt x="110" y="75"/>
                    <a:pt x="108" y="75"/>
                    <a:pt x="107" y="75"/>
                  </a:cubicBezTo>
                  <a:cubicBezTo>
                    <a:pt x="107" y="75"/>
                    <a:pt x="106" y="75"/>
                    <a:pt x="106" y="7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5" y="80"/>
                    <a:pt x="99" y="87"/>
                    <a:pt x="95" y="90"/>
                  </a:cubicBezTo>
                  <a:cubicBezTo>
                    <a:pt x="93" y="92"/>
                    <a:pt x="93" y="93"/>
                    <a:pt x="94" y="94"/>
                  </a:cubicBezTo>
                  <a:cubicBezTo>
                    <a:pt x="94" y="95"/>
                    <a:pt x="95" y="96"/>
                    <a:pt x="94" y="98"/>
                  </a:cubicBezTo>
                  <a:cubicBezTo>
                    <a:pt x="93" y="100"/>
                    <a:pt x="91" y="101"/>
                    <a:pt x="89" y="101"/>
                  </a:cubicBezTo>
                  <a:cubicBezTo>
                    <a:pt x="88" y="101"/>
                    <a:pt x="87" y="101"/>
                    <a:pt x="86" y="101"/>
                  </a:cubicBezTo>
                  <a:cubicBezTo>
                    <a:pt x="86" y="100"/>
                    <a:pt x="85" y="100"/>
                    <a:pt x="84" y="100"/>
                  </a:cubicBezTo>
                  <a:cubicBezTo>
                    <a:pt x="84" y="101"/>
                    <a:pt x="84" y="102"/>
                    <a:pt x="85" y="103"/>
                  </a:cubicBezTo>
                  <a:cubicBezTo>
                    <a:pt x="85" y="105"/>
                    <a:pt x="85" y="109"/>
                    <a:pt x="83" y="111"/>
                  </a:cubicBezTo>
                  <a:cubicBezTo>
                    <a:pt x="82" y="111"/>
                    <a:pt x="82" y="112"/>
                    <a:pt x="83" y="114"/>
                  </a:cubicBezTo>
                  <a:cubicBezTo>
                    <a:pt x="83" y="115"/>
                    <a:pt x="84" y="116"/>
                    <a:pt x="84" y="117"/>
                  </a:cubicBezTo>
                  <a:cubicBezTo>
                    <a:pt x="84" y="118"/>
                    <a:pt x="83" y="120"/>
                    <a:pt x="80" y="120"/>
                  </a:cubicBezTo>
                  <a:cubicBezTo>
                    <a:pt x="80" y="120"/>
                    <a:pt x="79" y="119"/>
                    <a:pt x="78" y="119"/>
                  </a:cubicBezTo>
                  <a:cubicBezTo>
                    <a:pt x="77" y="119"/>
                    <a:pt x="77" y="119"/>
                    <a:pt x="76" y="119"/>
                  </a:cubicBezTo>
                  <a:cubicBezTo>
                    <a:pt x="75" y="121"/>
                    <a:pt x="72" y="122"/>
                    <a:pt x="70" y="122"/>
                  </a:cubicBezTo>
                  <a:cubicBezTo>
                    <a:pt x="71" y="123"/>
                    <a:pt x="72" y="124"/>
                    <a:pt x="74" y="126"/>
                  </a:cubicBezTo>
                  <a:cubicBezTo>
                    <a:pt x="76" y="127"/>
                    <a:pt x="76" y="129"/>
                    <a:pt x="76" y="130"/>
                  </a:cubicBezTo>
                  <a:cubicBezTo>
                    <a:pt x="75" y="131"/>
                    <a:pt x="73" y="132"/>
                    <a:pt x="72" y="132"/>
                  </a:cubicBezTo>
                  <a:cubicBezTo>
                    <a:pt x="70" y="132"/>
                    <a:pt x="69" y="131"/>
                    <a:pt x="68" y="130"/>
                  </a:cubicBezTo>
                  <a:cubicBezTo>
                    <a:pt x="67" y="131"/>
                    <a:pt x="66" y="131"/>
                    <a:pt x="66" y="132"/>
                  </a:cubicBezTo>
                  <a:cubicBezTo>
                    <a:pt x="64" y="133"/>
                    <a:pt x="62" y="134"/>
                    <a:pt x="60" y="135"/>
                  </a:cubicBezTo>
                  <a:cubicBezTo>
                    <a:pt x="58" y="135"/>
                    <a:pt x="58" y="137"/>
                    <a:pt x="57" y="138"/>
                  </a:cubicBezTo>
                  <a:cubicBezTo>
                    <a:pt x="57" y="139"/>
                    <a:pt x="56" y="142"/>
                    <a:pt x="53" y="142"/>
                  </a:cubicBezTo>
                  <a:cubicBezTo>
                    <a:pt x="52" y="142"/>
                    <a:pt x="52" y="142"/>
                    <a:pt x="51" y="145"/>
                  </a:cubicBezTo>
                  <a:cubicBezTo>
                    <a:pt x="51" y="147"/>
                    <a:pt x="50" y="149"/>
                    <a:pt x="48" y="150"/>
                  </a:cubicBezTo>
                  <a:cubicBezTo>
                    <a:pt x="48" y="151"/>
                    <a:pt x="47" y="151"/>
                    <a:pt x="46" y="151"/>
                  </a:cubicBezTo>
                  <a:cubicBezTo>
                    <a:pt x="44" y="151"/>
                    <a:pt x="43" y="149"/>
                    <a:pt x="43" y="148"/>
                  </a:cubicBezTo>
                  <a:cubicBezTo>
                    <a:pt x="42" y="146"/>
                    <a:pt x="42" y="146"/>
                    <a:pt x="41" y="146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40" y="146"/>
                    <a:pt x="40" y="147"/>
                    <a:pt x="41" y="149"/>
                  </a:cubicBezTo>
                  <a:cubicBezTo>
                    <a:pt x="42" y="149"/>
                    <a:pt x="43" y="151"/>
                    <a:pt x="42" y="152"/>
                  </a:cubicBezTo>
                  <a:cubicBezTo>
                    <a:pt x="41" y="154"/>
                    <a:pt x="40" y="154"/>
                    <a:pt x="38" y="154"/>
                  </a:cubicBezTo>
                  <a:cubicBezTo>
                    <a:pt x="37" y="154"/>
                    <a:pt x="36" y="154"/>
                    <a:pt x="35" y="155"/>
                  </a:cubicBezTo>
                  <a:cubicBezTo>
                    <a:pt x="33" y="157"/>
                    <a:pt x="30" y="158"/>
                    <a:pt x="28" y="158"/>
                  </a:cubicBezTo>
                  <a:cubicBezTo>
                    <a:pt x="27" y="158"/>
                    <a:pt x="26" y="158"/>
                    <a:pt x="25" y="158"/>
                  </a:cubicBezTo>
                  <a:cubicBezTo>
                    <a:pt x="26" y="158"/>
                    <a:pt x="26" y="158"/>
                    <a:pt x="26" y="159"/>
                  </a:cubicBezTo>
                  <a:cubicBezTo>
                    <a:pt x="28" y="159"/>
                    <a:pt x="30" y="160"/>
                    <a:pt x="30" y="161"/>
                  </a:cubicBezTo>
                  <a:cubicBezTo>
                    <a:pt x="31" y="162"/>
                    <a:pt x="31" y="163"/>
                    <a:pt x="30" y="164"/>
                  </a:cubicBezTo>
                  <a:cubicBezTo>
                    <a:pt x="29" y="165"/>
                    <a:pt x="28" y="165"/>
                    <a:pt x="26" y="165"/>
                  </a:cubicBezTo>
                  <a:cubicBezTo>
                    <a:pt x="24" y="165"/>
                    <a:pt x="21" y="165"/>
                    <a:pt x="18" y="164"/>
                  </a:cubicBezTo>
                  <a:cubicBezTo>
                    <a:pt x="18" y="164"/>
                    <a:pt x="18" y="165"/>
                    <a:pt x="18" y="165"/>
                  </a:cubicBezTo>
                  <a:cubicBezTo>
                    <a:pt x="17" y="167"/>
                    <a:pt x="16" y="169"/>
                    <a:pt x="13" y="168"/>
                  </a:cubicBezTo>
                  <a:cubicBezTo>
                    <a:pt x="12" y="168"/>
                    <a:pt x="10" y="169"/>
                    <a:pt x="9" y="169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1" y="172"/>
                    <a:pt x="11" y="173"/>
                    <a:pt x="10" y="174"/>
                  </a:cubicBezTo>
                  <a:cubicBezTo>
                    <a:pt x="10" y="174"/>
                    <a:pt x="9" y="176"/>
                    <a:pt x="7" y="176"/>
                  </a:cubicBezTo>
                  <a:cubicBezTo>
                    <a:pt x="5" y="176"/>
                    <a:pt x="4" y="175"/>
                    <a:pt x="2" y="174"/>
                  </a:cubicBezTo>
                  <a:cubicBezTo>
                    <a:pt x="2" y="175"/>
                    <a:pt x="1" y="176"/>
                    <a:pt x="0" y="178"/>
                  </a:cubicBezTo>
                  <a:cubicBezTo>
                    <a:pt x="0" y="179"/>
                    <a:pt x="2" y="180"/>
                    <a:pt x="2" y="180"/>
                  </a:cubicBezTo>
                  <a:cubicBezTo>
                    <a:pt x="4" y="181"/>
                    <a:pt x="5" y="182"/>
                    <a:pt x="5" y="184"/>
                  </a:cubicBezTo>
                  <a:cubicBezTo>
                    <a:pt x="5" y="185"/>
                    <a:pt x="4" y="185"/>
                    <a:pt x="3" y="186"/>
                  </a:cubicBezTo>
                  <a:cubicBezTo>
                    <a:pt x="5" y="187"/>
                    <a:pt x="5" y="188"/>
                    <a:pt x="5" y="189"/>
                  </a:cubicBezTo>
                  <a:cubicBezTo>
                    <a:pt x="5" y="191"/>
                    <a:pt x="3" y="193"/>
                    <a:pt x="1" y="194"/>
                  </a:cubicBezTo>
                  <a:cubicBezTo>
                    <a:pt x="1" y="194"/>
                    <a:pt x="1" y="195"/>
                    <a:pt x="2" y="196"/>
                  </a:cubicBezTo>
                  <a:cubicBezTo>
                    <a:pt x="4" y="198"/>
                    <a:pt x="2" y="200"/>
                    <a:pt x="1" y="201"/>
                  </a:cubicBezTo>
                  <a:cubicBezTo>
                    <a:pt x="0" y="202"/>
                    <a:pt x="0" y="202"/>
                    <a:pt x="1" y="203"/>
                  </a:cubicBezTo>
                  <a:cubicBezTo>
                    <a:pt x="1" y="203"/>
                    <a:pt x="2" y="203"/>
                    <a:pt x="2" y="203"/>
                  </a:cubicBezTo>
                  <a:cubicBezTo>
                    <a:pt x="2" y="203"/>
                    <a:pt x="2" y="203"/>
                    <a:pt x="2" y="203"/>
                  </a:cubicBezTo>
                  <a:cubicBezTo>
                    <a:pt x="3" y="203"/>
                    <a:pt x="3" y="203"/>
                    <a:pt x="4" y="203"/>
                  </a:cubicBezTo>
                  <a:cubicBezTo>
                    <a:pt x="5" y="203"/>
                    <a:pt x="6" y="203"/>
                    <a:pt x="7" y="205"/>
                  </a:cubicBezTo>
                  <a:cubicBezTo>
                    <a:pt x="7" y="205"/>
                    <a:pt x="9" y="204"/>
                    <a:pt x="12" y="201"/>
                  </a:cubicBezTo>
                  <a:cubicBezTo>
                    <a:pt x="13" y="200"/>
                    <a:pt x="14" y="200"/>
                    <a:pt x="15" y="200"/>
                  </a:cubicBezTo>
                  <a:cubicBezTo>
                    <a:pt x="17" y="200"/>
                    <a:pt x="19" y="202"/>
                    <a:pt x="19" y="204"/>
                  </a:cubicBezTo>
                  <a:cubicBezTo>
                    <a:pt x="19" y="207"/>
                    <a:pt x="17" y="208"/>
                    <a:pt x="15" y="208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4" y="208"/>
                    <a:pt x="12" y="209"/>
                    <a:pt x="12" y="209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12" y="212"/>
                    <a:pt x="11" y="213"/>
                    <a:pt x="11" y="214"/>
                  </a:cubicBezTo>
                  <a:cubicBezTo>
                    <a:pt x="9" y="215"/>
                    <a:pt x="6" y="215"/>
                    <a:pt x="4" y="213"/>
                  </a:cubicBezTo>
                  <a:cubicBezTo>
                    <a:pt x="4" y="213"/>
                    <a:pt x="3" y="212"/>
                    <a:pt x="3" y="211"/>
                  </a:cubicBezTo>
                  <a:cubicBezTo>
                    <a:pt x="3" y="211"/>
                    <a:pt x="3" y="212"/>
                    <a:pt x="3" y="212"/>
                  </a:cubicBezTo>
                  <a:cubicBezTo>
                    <a:pt x="5" y="214"/>
                    <a:pt x="4" y="217"/>
                    <a:pt x="3" y="218"/>
                  </a:cubicBezTo>
                  <a:cubicBezTo>
                    <a:pt x="3" y="219"/>
                    <a:pt x="2" y="219"/>
                    <a:pt x="2" y="219"/>
                  </a:cubicBezTo>
                  <a:cubicBezTo>
                    <a:pt x="3" y="219"/>
                    <a:pt x="4" y="219"/>
                    <a:pt x="5" y="218"/>
                  </a:cubicBezTo>
                  <a:cubicBezTo>
                    <a:pt x="6" y="216"/>
                    <a:pt x="8" y="215"/>
                    <a:pt x="9" y="215"/>
                  </a:cubicBezTo>
                  <a:cubicBezTo>
                    <a:pt x="12" y="215"/>
                    <a:pt x="13" y="217"/>
                    <a:pt x="14" y="219"/>
                  </a:cubicBezTo>
                  <a:cubicBezTo>
                    <a:pt x="15" y="219"/>
                    <a:pt x="15" y="220"/>
                    <a:pt x="15" y="222"/>
                  </a:cubicBezTo>
                  <a:cubicBezTo>
                    <a:pt x="14" y="223"/>
                    <a:pt x="13" y="223"/>
                    <a:pt x="12" y="223"/>
                  </a:cubicBezTo>
                  <a:cubicBezTo>
                    <a:pt x="12" y="223"/>
                    <a:pt x="12" y="223"/>
                    <a:pt x="12" y="224"/>
                  </a:cubicBezTo>
                  <a:cubicBezTo>
                    <a:pt x="12" y="224"/>
                    <a:pt x="12" y="224"/>
                    <a:pt x="12" y="224"/>
                  </a:cubicBezTo>
                  <a:cubicBezTo>
                    <a:pt x="12" y="228"/>
                    <a:pt x="10" y="228"/>
                    <a:pt x="8" y="228"/>
                  </a:cubicBezTo>
                  <a:cubicBezTo>
                    <a:pt x="7" y="228"/>
                    <a:pt x="7" y="228"/>
                    <a:pt x="7" y="229"/>
                  </a:cubicBezTo>
                  <a:cubicBezTo>
                    <a:pt x="7" y="230"/>
                    <a:pt x="14" y="234"/>
                    <a:pt x="17" y="235"/>
                  </a:cubicBezTo>
                  <a:cubicBezTo>
                    <a:pt x="19" y="235"/>
                    <a:pt x="20" y="236"/>
                    <a:pt x="21" y="237"/>
                  </a:cubicBezTo>
                  <a:cubicBezTo>
                    <a:pt x="23" y="238"/>
                    <a:pt x="26" y="239"/>
                    <a:pt x="30" y="238"/>
                  </a:cubicBezTo>
                  <a:cubicBezTo>
                    <a:pt x="35" y="238"/>
                    <a:pt x="48" y="226"/>
                    <a:pt x="49" y="224"/>
                  </a:cubicBezTo>
                  <a:cubicBezTo>
                    <a:pt x="51" y="222"/>
                    <a:pt x="53" y="222"/>
                    <a:pt x="53" y="222"/>
                  </a:cubicBezTo>
                  <a:cubicBezTo>
                    <a:pt x="54" y="222"/>
                    <a:pt x="54" y="222"/>
                    <a:pt x="55" y="222"/>
                  </a:cubicBezTo>
                  <a:cubicBezTo>
                    <a:pt x="56" y="222"/>
                    <a:pt x="57" y="222"/>
                    <a:pt x="58" y="222"/>
                  </a:cubicBezTo>
                  <a:cubicBezTo>
                    <a:pt x="58" y="221"/>
                    <a:pt x="58" y="220"/>
                    <a:pt x="59" y="218"/>
                  </a:cubicBezTo>
                  <a:cubicBezTo>
                    <a:pt x="59" y="216"/>
                    <a:pt x="59" y="214"/>
                    <a:pt x="61" y="213"/>
                  </a:cubicBezTo>
                  <a:cubicBezTo>
                    <a:pt x="61" y="213"/>
                    <a:pt x="61" y="213"/>
                    <a:pt x="61" y="213"/>
                  </a:cubicBezTo>
                  <a:cubicBezTo>
                    <a:pt x="62" y="213"/>
                    <a:pt x="62" y="213"/>
                    <a:pt x="62" y="213"/>
                  </a:cubicBezTo>
                  <a:cubicBezTo>
                    <a:pt x="64" y="213"/>
                    <a:pt x="65" y="215"/>
                    <a:pt x="66" y="217"/>
                  </a:cubicBezTo>
                  <a:cubicBezTo>
                    <a:pt x="66" y="218"/>
                    <a:pt x="67" y="219"/>
                    <a:pt x="67" y="220"/>
                  </a:cubicBezTo>
                  <a:cubicBezTo>
                    <a:pt x="69" y="220"/>
                    <a:pt x="70" y="222"/>
                    <a:pt x="71" y="224"/>
                  </a:cubicBezTo>
                  <a:cubicBezTo>
                    <a:pt x="71" y="224"/>
                    <a:pt x="72" y="224"/>
                    <a:pt x="72" y="225"/>
                  </a:cubicBezTo>
                  <a:cubicBezTo>
                    <a:pt x="73" y="223"/>
                    <a:pt x="73" y="221"/>
                    <a:pt x="73" y="219"/>
                  </a:cubicBezTo>
                  <a:cubicBezTo>
                    <a:pt x="73" y="218"/>
                    <a:pt x="74" y="217"/>
                    <a:pt x="74" y="215"/>
                  </a:cubicBezTo>
                  <a:cubicBezTo>
                    <a:pt x="74" y="214"/>
                    <a:pt x="75" y="212"/>
                    <a:pt x="75" y="211"/>
                  </a:cubicBezTo>
                  <a:cubicBezTo>
                    <a:pt x="75" y="210"/>
                    <a:pt x="75" y="209"/>
                    <a:pt x="75" y="208"/>
                  </a:cubicBezTo>
                  <a:cubicBezTo>
                    <a:pt x="76" y="207"/>
                    <a:pt x="78" y="207"/>
                    <a:pt x="80" y="207"/>
                  </a:cubicBezTo>
                  <a:cubicBezTo>
                    <a:pt x="81" y="207"/>
                    <a:pt x="82" y="207"/>
                    <a:pt x="83" y="206"/>
                  </a:cubicBezTo>
                  <a:cubicBezTo>
                    <a:pt x="83" y="205"/>
                    <a:pt x="83" y="200"/>
                    <a:pt x="83" y="199"/>
                  </a:cubicBezTo>
                  <a:cubicBezTo>
                    <a:pt x="81" y="198"/>
                    <a:pt x="80" y="196"/>
                    <a:pt x="80" y="194"/>
                  </a:cubicBezTo>
                  <a:cubicBezTo>
                    <a:pt x="80" y="193"/>
                    <a:pt x="80" y="193"/>
                    <a:pt x="80" y="192"/>
                  </a:cubicBezTo>
                  <a:cubicBezTo>
                    <a:pt x="80" y="191"/>
                    <a:pt x="82" y="190"/>
                    <a:pt x="83" y="190"/>
                  </a:cubicBezTo>
                  <a:cubicBezTo>
                    <a:pt x="84" y="190"/>
                    <a:pt x="84" y="189"/>
                    <a:pt x="85" y="189"/>
                  </a:cubicBezTo>
                  <a:cubicBezTo>
                    <a:pt x="86" y="188"/>
                    <a:pt x="86" y="187"/>
                    <a:pt x="85" y="186"/>
                  </a:cubicBezTo>
                  <a:cubicBezTo>
                    <a:pt x="85" y="185"/>
                    <a:pt x="85" y="184"/>
                    <a:pt x="83" y="183"/>
                  </a:cubicBezTo>
                  <a:cubicBezTo>
                    <a:pt x="81" y="182"/>
                    <a:pt x="78" y="181"/>
                    <a:pt x="78" y="178"/>
                  </a:cubicBezTo>
                  <a:cubicBezTo>
                    <a:pt x="78" y="176"/>
                    <a:pt x="78" y="174"/>
                    <a:pt x="79" y="173"/>
                  </a:cubicBezTo>
                  <a:cubicBezTo>
                    <a:pt x="79" y="171"/>
                    <a:pt x="80" y="170"/>
                    <a:pt x="79" y="168"/>
                  </a:cubicBezTo>
                  <a:cubicBezTo>
                    <a:pt x="77" y="164"/>
                    <a:pt x="78" y="161"/>
                    <a:pt x="78" y="159"/>
                  </a:cubicBezTo>
                  <a:cubicBezTo>
                    <a:pt x="79" y="158"/>
                    <a:pt x="79" y="157"/>
                    <a:pt x="79" y="156"/>
                  </a:cubicBezTo>
                  <a:cubicBezTo>
                    <a:pt x="77" y="153"/>
                    <a:pt x="76" y="149"/>
                    <a:pt x="80" y="143"/>
                  </a:cubicBezTo>
                  <a:cubicBezTo>
                    <a:pt x="83" y="137"/>
                    <a:pt x="90" y="134"/>
                    <a:pt x="93" y="135"/>
                  </a:cubicBezTo>
                  <a:cubicBezTo>
                    <a:pt x="94" y="135"/>
                    <a:pt x="94" y="135"/>
                    <a:pt x="95" y="135"/>
                  </a:cubicBezTo>
                  <a:cubicBezTo>
                    <a:pt x="96" y="136"/>
                    <a:pt x="98" y="137"/>
                    <a:pt x="98" y="135"/>
                  </a:cubicBezTo>
                  <a:cubicBezTo>
                    <a:pt x="100" y="133"/>
                    <a:pt x="100" y="132"/>
                    <a:pt x="99" y="132"/>
                  </a:cubicBezTo>
                  <a:cubicBezTo>
                    <a:pt x="98" y="131"/>
                    <a:pt x="95" y="130"/>
                    <a:pt x="95" y="128"/>
                  </a:cubicBezTo>
                  <a:cubicBezTo>
                    <a:pt x="95" y="128"/>
                    <a:pt x="94" y="127"/>
                    <a:pt x="94" y="127"/>
                  </a:cubicBezTo>
                  <a:cubicBezTo>
                    <a:pt x="94" y="126"/>
                    <a:pt x="95" y="124"/>
                    <a:pt x="96" y="123"/>
                  </a:cubicBezTo>
                  <a:cubicBezTo>
                    <a:pt x="99" y="118"/>
                    <a:pt x="103" y="113"/>
                    <a:pt x="103" y="109"/>
                  </a:cubicBezTo>
                  <a:cubicBezTo>
                    <a:pt x="103" y="108"/>
                    <a:pt x="103" y="106"/>
                    <a:pt x="103" y="104"/>
                  </a:cubicBezTo>
                  <a:cubicBezTo>
                    <a:pt x="103" y="102"/>
                    <a:pt x="103" y="100"/>
                    <a:pt x="104" y="98"/>
                  </a:cubicBezTo>
                  <a:cubicBezTo>
                    <a:pt x="106" y="97"/>
                    <a:pt x="107" y="97"/>
                    <a:pt x="109" y="97"/>
                  </a:cubicBezTo>
                  <a:cubicBezTo>
                    <a:pt x="110" y="96"/>
                    <a:pt x="112" y="96"/>
                    <a:pt x="113" y="96"/>
                  </a:cubicBezTo>
                  <a:cubicBezTo>
                    <a:pt x="114" y="95"/>
                    <a:pt x="114" y="95"/>
                    <a:pt x="114" y="93"/>
                  </a:cubicBezTo>
                  <a:cubicBezTo>
                    <a:pt x="114" y="92"/>
                    <a:pt x="114" y="91"/>
                    <a:pt x="115" y="89"/>
                  </a:cubicBezTo>
                  <a:cubicBezTo>
                    <a:pt x="115" y="89"/>
                    <a:pt x="116" y="88"/>
                    <a:pt x="117" y="86"/>
                  </a:cubicBezTo>
                  <a:cubicBezTo>
                    <a:pt x="118" y="84"/>
                    <a:pt x="119" y="82"/>
                    <a:pt x="121" y="81"/>
                  </a:cubicBezTo>
                  <a:cubicBezTo>
                    <a:pt x="122" y="80"/>
                    <a:pt x="124" y="78"/>
                    <a:pt x="123" y="78"/>
                  </a:cubicBezTo>
                  <a:cubicBezTo>
                    <a:pt x="122" y="75"/>
                    <a:pt x="123" y="73"/>
                    <a:pt x="124" y="72"/>
                  </a:cubicBezTo>
                  <a:cubicBezTo>
                    <a:pt x="125" y="71"/>
                    <a:pt x="126" y="69"/>
                    <a:pt x="126" y="68"/>
                  </a:cubicBezTo>
                  <a:cubicBezTo>
                    <a:pt x="126" y="63"/>
                    <a:pt x="132" y="60"/>
                    <a:pt x="137" y="60"/>
                  </a:cubicBezTo>
                  <a:cubicBezTo>
                    <a:pt x="142" y="60"/>
                    <a:pt x="143" y="59"/>
                    <a:pt x="143" y="59"/>
                  </a:cubicBezTo>
                  <a:cubicBezTo>
                    <a:pt x="143" y="58"/>
                    <a:pt x="143" y="57"/>
                    <a:pt x="143" y="56"/>
                  </a:cubicBezTo>
                  <a:cubicBezTo>
                    <a:pt x="143" y="55"/>
                    <a:pt x="143" y="54"/>
                    <a:pt x="143" y="52"/>
                  </a:cubicBezTo>
                  <a:cubicBezTo>
                    <a:pt x="143" y="51"/>
                    <a:pt x="143" y="50"/>
                    <a:pt x="144" y="49"/>
                  </a:cubicBezTo>
                  <a:cubicBezTo>
                    <a:pt x="145" y="48"/>
                    <a:pt x="147" y="48"/>
                    <a:pt x="149" y="49"/>
                  </a:cubicBezTo>
                  <a:cubicBezTo>
                    <a:pt x="151" y="50"/>
                    <a:pt x="153" y="50"/>
                    <a:pt x="154" y="50"/>
                  </a:cubicBezTo>
                  <a:cubicBezTo>
                    <a:pt x="156" y="49"/>
                    <a:pt x="159" y="49"/>
                    <a:pt x="161" y="51"/>
                  </a:cubicBezTo>
                  <a:cubicBezTo>
                    <a:pt x="162" y="52"/>
                    <a:pt x="163" y="52"/>
                    <a:pt x="164" y="52"/>
                  </a:cubicBezTo>
                  <a:cubicBezTo>
                    <a:pt x="164" y="52"/>
                    <a:pt x="165" y="52"/>
                    <a:pt x="165" y="51"/>
                  </a:cubicBezTo>
                  <a:cubicBezTo>
                    <a:pt x="165" y="45"/>
                    <a:pt x="167" y="40"/>
                    <a:pt x="172" y="40"/>
                  </a:cubicBezTo>
                  <a:cubicBezTo>
                    <a:pt x="172" y="40"/>
                    <a:pt x="173" y="40"/>
                    <a:pt x="173" y="40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4" name="Freeform 1222"/>
            <p:cNvSpPr>
              <a:spLocks/>
            </p:cNvSpPr>
            <p:nvPr/>
          </p:nvSpPr>
          <p:spPr bwMode="auto">
            <a:xfrm>
              <a:off x="2765" y="3147"/>
              <a:ext cx="19" cy="12"/>
            </a:xfrm>
            <a:custGeom>
              <a:avLst/>
              <a:gdLst>
                <a:gd name="T0" fmla="*/ 19 w 20"/>
                <a:gd name="T1" fmla="*/ 8 h 12"/>
                <a:gd name="T2" fmla="*/ 20 w 20"/>
                <a:gd name="T3" fmla="*/ 5 h 12"/>
                <a:gd name="T4" fmla="*/ 16 w 20"/>
                <a:gd name="T5" fmla="*/ 4 h 12"/>
                <a:gd name="T6" fmla="*/ 14 w 20"/>
                <a:gd name="T7" fmla="*/ 4 h 12"/>
                <a:gd name="T8" fmla="*/ 7 w 20"/>
                <a:gd name="T9" fmla="*/ 0 h 12"/>
                <a:gd name="T10" fmla="*/ 7 w 20"/>
                <a:gd name="T11" fmla="*/ 0 h 12"/>
                <a:gd name="T12" fmla="*/ 6 w 20"/>
                <a:gd name="T13" fmla="*/ 0 h 12"/>
                <a:gd name="T14" fmla="*/ 6 w 20"/>
                <a:gd name="T15" fmla="*/ 0 h 12"/>
                <a:gd name="T16" fmla="*/ 3 w 20"/>
                <a:gd name="T17" fmla="*/ 5 h 12"/>
                <a:gd name="T18" fmla="*/ 2 w 20"/>
                <a:gd name="T19" fmla="*/ 5 h 12"/>
                <a:gd name="T20" fmla="*/ 2 w 20"/>
                <a:gd name="T21" fmla="*/ 9 h 12"/>
                <a:gd name="T22" fmla="*/ 0 w 20"/>
                <a:gd name="T23" fmla="*/ 11 h 12"/>
                <a:gd name="T24" fmla="*/ 0 w 20"/>
                <a:gd name="T25" fmla="*/ 11 h 12"/>
                <a:gd name="T26" fmla="*/ 17 w 20"/>
                <a:gd name="T27" fmla="*/ 11 h 12"/>
                <a:gd name="T28" fmla="*/ 17 w 20"/>
                <a:gd name="T29" fmla="*/ 11 h 12"/>
                <a:gd name="T30" fmla="*/ 19 w 20"/>
                <a:gd name="T31" fmla="*/ 11 h 12"/>
                <a:gd name="T32" fmla="*/ 19 w 20"/>
                <a:gd name="T33" fmla="*/ 11 h 12"/>
                <a:gd name="T34" fmla="*/ 19 w 20"/>
                <a:gd name="T35" fmla="*/ 11 h 12"/>
                <a:gd name="T36" fmla="*/ 19 w 20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2">
                  <a:moveTo>
                    <a:pt x="19" y="8"/>
                  </a:moveTo>
                  <a:cubicBezTo>
                    <a:pt x="20" y="7"/>
                    <a:pt x="20" y="6"/>
                    <a:pt x="20" y="5"/>
                  </a:cubicBezTo>
                  <a:cubicBezTo>
                    <a:pt x="19" y="5"/>
                    <a:pt x="17" y="4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2" y="4"/>
                    <a:pt x="9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2" y="10"/>
                    <a:pt x="1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12" y="12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9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5" name="Freeform 1223"/>
            <p:cNvSpPr>
              <a:spLocks/>
            </p:cNvSpPr>
            <p:nvPr/>
          </p:nvSpPr>
          <p:spPr bwMode="auto">
            <a:xfrm>
              <a:off x="2633" y="3347"/>
              <a:ext cx="15" cy="25"/>
            </a:xfrm>
            <a:custGeom>
              <a:avLst/>
              <a:gdLst>
                <a:gd name="T0" fmla="*/ 5 w 16"/>
                <a:gd name="T1" fmla="*/ 17 h 26"/>
                <a:gd name="T2" fmla="*/ 6 w 16"/>
                <a:gd name="T3" fmla="*/ 26 h 26"/>
                <a:gd name="T4" fmla="*/ 6 w 16"/>
                <a:gd name="T5" fmla="*/ 26 h 26"/>
                <a:gd name="T6" fmla="*/ 12 w 16"/>
                <a:gd name="T7" fmla="*/ 22 h 26"/>
                <a:gd name="T8" fmla="*/ 14 w 16"/>
                <a:gd name="T9" fmla="*/ 21 h 26"/>
                <a:gd name="T10" fmla="*/ 15 w 16"/>
                <a:gd name="T11" fmla="*/ 13 h 26"/>
                <a:gd name="T12" fmla="*/ 15 w 16"/>
                <a:gd name="T13" fmla="*/ 4 h 26"/>
                <a:gd name="T14" fmla="*/ 15 w 16"/>
                <a:gd name="T15" fmla="*/ 2 h 26"/>
                <a:gd name="T16" fmla="*/ 8 w 16"/>
                <a:gd name="T17" fmla="*/ 1 h 26"/>
                <a:gd name="T18" fmla="*/ 3 w 16"/>
                <a:gd name="T19" fmla="*/ 3 h 26"/>
                <a:gd name="T20" fmla="*/ 1 w 16"/>
                <a:gd name="T21" fmla="*/ 3 h 26"/>
                <a:gd name="T22" fmla="*/ 0 w 16"/>
                <a:gd name="T23" fmla="*/ 3 h 26"/>
                <a:gd name="T24" fmla="*/ 2 w 16"/>
                <a:gd name="T25" fmla="*/ 6 h 26"/>
                <a:gd name="T26" fmla="*/ 5 w 16"/>
                <a:gd name="T2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5" y="17"/>
                  </a:moveTo>
                  <a:cubicBezTo>
                    <a:pt x="4" y="21"/>
                    <a:pt x="5" y="25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9" y="23"/>
                    <a:pt x="10" y="23"/>
                    <a:pt x="12" y="22"/>
                  </a:cubicBezTo>
                  <a:cubicBezTo>
                    <a:pt x="13" y="22"/>
                    <a:pt x="13" y="22"/>
                    <a:pt x="14" y="21"/>
                  </a:cubicBezTo>
                  <a:cubicBezTo>
                    <a:pt x="15" y="20"/>
                    <a:pt x="15" y="16"/>
                    <a:pt x="15" y="13"/>
                  </a:cubicBezTo>
                  <a:cubicBezTo>
                    <a:pt x="15" y="10"/>
                    <a:pt x="15" y="6"/>
                    <a:pt x="15" y="4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0"/>
                    <a:pt x="10" y="0"/>
                    <a:pt x="8" y="1"/>
                  </a:cubicBezTo>
                  <a:cubicBezTo>
                    <a:pt x="7" y="3"/>
                    <a:pt x="5" y="3"/>
                    <a:pt x="3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4" y="9"/>
                    <a:pt x="6" y="13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6" name="Freeform 1224"/>
            <p:cNvSpPr>
              <a:spLocks/>
            </p:cNvSpPr>
            <p:nvPr/>
          </p:nvSpPr>
          <p:spPr bwMode="auto">
            <a:xfrm>
              <a:off x="2619" y="3267"/>
              <a:ext cx="119" cy="115"/>
            </a:xfrm>
            <a:custGeom>
              <a:avLst/>
              <a:gdLst>
                <a:gd name="T0" fmla="*/ 64 w 124"/>
                <a:gd name="T1" fmla="*/ 6 h 120"/>
                <a:gd name="T2" fmla="*/ 62 w 124"/>
                <a:gd name="T3" fmla="*/ 5 h 120"/>
                <a:gd name="T4" fmla="*/ 61 w 124"/>
                <a:gd name="T5" fmla="*/ 5 h 120"/>
                <a:gd name="T6" fmla="*/ 61 w 124"/>
                <a:gd name="T7" fmla="*/ 5 h 120"/>
                <a:gd name="T8" fmla="*/ 61 w 124"/>
                <a:gd name="T9" fmla="*/ 5 h 120"/>
                <a:gd name="T10" fmla="*/ 59 w 124"/>
                <a:gd name="T11" fmla="*/ 1 h 120"/>
                <a:gd name="T12" fmla="*/ 56 w 124"/>
                <a:gd name="T13" fmla="*/ 0 h 120"/>
                <a:gd name="T14" fmla="*/ 50 w 124"/>
                <a:gd name="T15" fmla="*/ 2 h 120"/>
                <a:gd name="T16" fmla="*/ 43 w 124"/>
                <a:gd name="T17" fmla="*/ 3 h 120"/>
                <a:gd name="T18" fmla="*/ 42 w 124"/>
                <a:gd name="T19" fmla="*/ 4 h 120"/>
                <a:gd name="T20" fmla="*/ 37 w 124"/>
                <a:gd name="T21" fmla="*/ 7 h 120"/>
                <a:gd name="T22" fmla="*/ 33 w 124"/>
                <a:gd name="T23" fmla="*/ 11 h 120"/>
                <a:gd name="T24" fmla="*/ 28 w 124"/>
                <a:gd name="T25" fmla="*/ 11 h 120"/>
                <a:gd name="T26" fmla="*/ 27 w 124"/>
                <a:gd name="T27" fmla="*/ 14 h 120"/>
                <a:gd name="T28" fmla="*/ 24 w 124"/>
                <a:gd name="T29" fmla="*/ 17 h 120"/>
                <a:gd name="T30" fmla="*/ 24 w 124"/>
                <a:gd name="T31" fmla="*/ 17 h 120"/>
                <a:gd name="T32" fmla="*/ 17 w 124"/>
                <a:gd name="T33" fmla="*/ 11 h 120"/>
                <a:gd name="T34" fmla="*/ 17 w 124"/>
                <a:gd name="T35" fmla="*/ 10 h 120"/>
                <a:gd name="T36" fmla="*/ 10 w 124"/>
                <a:gd name="T37" fmla="*/ 17 h 120"/>
                <a:gd name="T38" fmla="*/ 8 w 124"/>
                <a:gd name="T39" fmla="*/ 17 h 120"/>
                <a:gd name="T40" fmla="*/ 6 w 124"/>
                <a:gd name="T41" fmla="*/ 17 h 120"/>
                <a:gd name="T42" fmla="*/ 3 w 124"/>
                <a:gd name="T43" fmla="*/ 17 h 120"/>
                <a:gd name="T44" fmla="*/ 3 w 124"/>
                <a:gd name="T45" fmla="*/ 18 h 120"/>
                <a:gd name="T46" fmla="*/ 3 w 124"/>
                <a:gd name="T47" fmla="*/ 19 h 120"/>
                <a:gd name="T48" fmla="*/ 1 w 124"/>
                <a:gd name="T49" fmla="*/ 27 h 120"/>
                <a:gd name="T50" fmla="*/ 1 w 124"/>
                <a:gd name="T51" fmla="*/ 29 h 120"/>
                <a:gd name="T52" fmla="*/ 2 w 124"/>
                <a:gd name="T53" fmla="*/ 36 h 120"/>
                <a:gd name="T54" fmla="*/ 4 w 124"/>
                <a:gd name="T55" fmla="*/ 37 h 120"/>
                <a:gd name="T56" fmla="*/ 11 w 124"/>
                <a:gd name="T57" fmla="*/ 39 h 120"/>
                <a:gd name="T58" fmla="*/ 11 w 124"/>
                <a:gd name="T59" fmla="*/ 42 h 120"/>
                <a:gd name="T60" fmla="*/ 14 w 124"/>
                <a:gd name="T61" fmla="*/ 40 h 120"/>
                <a:gd name="T62" fmla="*/ 23 w 124"/>
                <a:gd name="T63" fmla="*/ 34 h 120"/>
                <a:gd name="T64" fmla="*/ 40 w 124"/>
                <a:gd name="T65" fmla="*/ 44 h 120"/>
                <a:gd name="T66" fmla="*/ 52 w 124"/>
                <a:gd name="T67" fmla="*/ 62 h 120"/>
                <a:gd name="T68" fmla="*/ 67 w 124"/>
                <a:gd name="T69" fmla="*/ 75 h 120"/>
                <a:gd name="T70" fmla="*/ 79 w 124"/>
                <a:gd name="T71" fmla="*/ 80 h 120"/>
                <a:gd name="T72" fmla="*/ 92 w 124"/>
                <a:gd name="T73" fmla="*/ 90 h 120"/>
                <a:gd name="T74" fmla="*/ 99 w 124"/>
                <a:gd name="T75" fmla="*/ 98 h 120"/>
                <a:gd name="T76" fmla="*/ 101 w 124"/>
                <a:gd name="T77" fmla="*/ 115 h 120"/>
                <a:gd name="T78" fmla="*/ 103 w 124"/>
                <a:gd name="T79" fmla="*/ 113 h 120"/>
                <a:gd name="T80" fmla="*/ 110 w 124"/>
                <a:gd name="T81" fmla="*/ 105 h 120"/>
                <a:gd name="T82" fmla="*/ 109 w 124"/>
                <a:gd name="T83" fmla="*/ 104 h 120"/>
                <a:gd name="T84" fmla="*/ 106 w 124"/>
                <a:gd name="T85" fmla="*/ 93 h 120"/>
                <a:gd name="T86" fmla="*/ 121 w 124"/>
                <a:gd name="T87" fmla="*/ 93 h 120"/>
                <a:gd name="T88" fmla="*/ 124 w 124"/>
                <a:gd name="T89" fmla="*/ 93 h 120"/>
                <a:gd name="T90" fmla="*/ 103 w 124"/>
                <a:gd name="T91" fmla="*/ 79 h 120"/>
                <a:gd name="T92" fmla="*/ 96 w 124"/>
                <a:gd name="T93" fmla="*/ 73 h 120"/>
                <a:gd name="T94" fmla="*/ 76 w 124"/>
                <a:gd name="T95" fmla="*/ 53 h 120"/>
                <a:gd name="T96" fmla="*/ 60 w 124"/>
                <a:gd name="T97" fmla="*/ 38 h 120"/>
                <a:gd name="T98" fmla="*/ 60 w 124"/>
                <a:gd name="T99" fmla="*/ 26 h 120"/>
                <a:gd name="T100" fmla="*/ 65 w 124"/>
                <a:gd name="T101" fmla="*/ 18 h 120"/>
                <a:gd name="T102" fmla="*/ 65 w 124"/>
                <a:gd name="T103" fmla="*/ 15 h 120"/>
                <a:gd name="T104" fmla="*/ 65 w 124"/>
                <a:gd name="T105" fmla="*/ 10 h 120"/>
                <a:gd name="T106" fmla="*/ 65 w 124"/>
                <a:gd name="T107" fmla="*/ 7 h 120"/>
                <a:gd name="T108" fmla="*/ 65 w 124"/>
                <a:gd name="T109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20">
                  <a:moveTo>
                    <a:pt x="65" y="6"/>
                  </a:moveTo>
                  <a:cubicBezTo>
                    <a:pt x="65" y="6"/>
                    <a:pt x="64" y="6"/>
                    <a:pt x="64" y="6"/>
                  </a:cubicBezTo>
                  <a:cubicBezTo>
                    <a:pt x="64" y="6"/>
                    <a:pt x="64" y="5"/>
                    <a:pt x="63" y="5"/>
                  </a:cubicBezTo>
                  <a:cubicBezTo>
                    <a:pt x="63" y="5"/>
                    <a:pt x="63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4"/>
                    <a:pt x="59" y="2"/>
                    <a:pt x="59" y="1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8" y="0"/>
                    <a:pt x="57" y="0"/>
                    <a:pt x="56" y="0"/>
                  </a:cubicBezTo>
                  <a:cubicBezTo>
                    <a:pt x="54" y="0"/>
                    <a:pt x="52" y="1"/>
                    <a:pt x="52" y="1"/>
                  </a:cubicBezTo>
                  <a:cubicBezTo>
                    <a:pt x="51" y="1"/>
                    <a:pt x="51" y="2"/>
                    <a:pt x="50" y="2"/>
                  </a:cubicBezTo>
                  <a:cubicBezTo>
                    <a:pt x="48" y="3"/>
                    <a:pt x="47" y="4"/>
                    <a:pt x="45" y="4"/>
                  </a:cubicBezTo>
                  <a:cubicBezTo>
                    <a:pt x="44" y="4"/>
                    <a:pt x="43" y="4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6"/>
                    <a:pt x="40" y="8"/>
                    <a:pt x="38" y="8"/>
                  </a:cubicBezTo>
                  <a:cubicBezTo>
                    <a:pt x="38" y="8"/>
                    <a:pt x="38" y="8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9"/>
                    <a:pt x="35" y="11"/>
                    <a:pt x="33" y="11"/>
                  </a:cubicBezTo>
                  <a:cubicBezTo>
                    <a:pt x="31" y="11"/>
                    <a:pt x="30" y="10"/>
                    <a:pt x="29" y="10"/>
                  </a:cubicBezTo>
                  <a:cubicBezTo>
                    <a:pt x="29" y="10"/>
                    <a:pt x="28" y="10"/>
                    <a:pt x="28" y="11"/>
                  </a:cubicBezTo>
                  <a:cubicBezTo>
                    <a:pt x="28" y="12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7"/>
                    <a:pt x="25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2" y="17"/>
                    <a:pt x="21" y="16"/>
                  </a:cubicBezTo>
                  <a:cubicBezTo>
                    <a:pt x="20" y="15"/>
                    <a:pt x="19" y="13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5" y="13"/>
                    <a:pt x="14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5" y="24"/>
                    <a:pt x="3" y="26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8"/>
                    <a:pt x="1" y="28"/>
                    <a:pt x="1" y="29"/>
                  </a:cubicBezTo>
                  <a:cubicBezTo>
                    <a:pt x="3" y="30"/>
                    <a:pt x="5" y="32"/>
                    <a:pt x="3" y="35"/>
                  </a:cubicBezTo>
                  <a:cubicBezTo>
                    <a:pt x="3" y="35"/>
                    <a:pt x="3" y="35"/>
                    <a:pt x="2" y="36"/>
                  </a:cubicBezTo>
                  <a:cubicBezTo>
                    <a:pt x="2" y="36"/>
                    <a:pt x="2" y="36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7"/>
                    <a:pt x="5" y="37"/>
                    <a:pt x="6" y="38"/>
                  </a:cubicBezTo>
                  <a:cubicBezTo>
                    <a:pt x="8" y="38"/>
                    <a:pt x="10" y="38"/>
                    <a:pt x="11" y="39"/>
                  </a:cubicBezTo>
                  <a:cubicBezTo>
                    <a:pt x="11" y="40"/>
                    <a:pt x="11" y="41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2" y="42"/>
                    <a:pt x="12" y="42"/>
                  </a:cubicBezTo>
                  <a:cubicBezTo>
                    <a:pt x="13" y="41"/>
                    <a:pt x="13" y="41"/>
                    <a:pt x="14" y="40"/>
                  </a:cubicBezTo>
                  <a:cubicBezTo>
                    <a:pt x="15" y="38"/>
                    <a:pt x="16" y="36"/>
                    <a:pt x="20" y="35"/>
                  </a:cubicBezTo>
                  <a:cubicBezTo>
                    <a:pt x="21" y="35"/>
                    <a:pt x="22" y="34"/>
                    <a:pt x="23" y="34"/>
                  </a:cubicBezTo>
                  <a:cubicBezTo>
                    <a:pt x="30" y="34"/>
                    <a:pt x="36" y="39"/>
                    <a:pt x="38" y="42"/>
                  </a:cubicBezTo>
                  <a:cubicBezTo>
                    <a:pt x="39" y="43"/>
                    <a:pt x="39" y="44"/>
                    <a:pt x="40" y="44"/>
                  </a:cubicBezTo>
                  <a:cubicBezTo>
                    <a:pt x="41" y="46"/>
                    <a:pt x="42" y="47"/>
                    <a:pt x="42" y="50"/>
                  </a:cubicBezTo>
                  <a:cubicBezTo>
                    <a:pt x="43" y="52"/>
                    <a:pt x="44" y="57"/>
                    <a:pt x="52" y="62"/>
                  </a:cubicBezTo>
                  <a:cubicBezTo>
                    <a:pt x="57" y="65"/>
                    <a:pt x="60" y="68"/>
                    <a:pt x="62" y="71"/>
                  </a:cubicBezTo>
                  <a:cubicBezTo>
                    <a:pt x="64" y="73"/>
                    <a:pt x="66" y="74"/>
                    <a:pt x="67" y="75"/>
                  </a:cubicBezTo>
                  <a:cubicBezTo>
                    <a:pt x="69" y="76"/>
                    <a:pt x="70" y="76"/>
                    <a:pt x="72" y="77"/>
                  </a:cubicBezTo>
                  <a:cubicBezTo>
                    <a:pt x="74" y="77"/>
                    <a:pt x="77" y="78"/>
                    <a:pt x="79" y="80"/>
                  </a:cubicBezTo>
                  <a:cubicBezTo>
                    <a:pt x="81" y="83"/>
                    <a:pt x="84" y="85"/>
                    <a:pt x="88" y="86"/>
                  </a:cubicBezTo>
                  <a:cubicBezTo>
                    <a:pt x="90" y="87"/>
                    <a:pt x="91" y="89"/>
                    <a:pt x="92" y="90"/>
                  </a:cubicBezTo>
                  <a:cubicBezTo>
                    <a:pt x="93" y="92"/>
                    <a:pt x="94" y="93"/>
                    <a:pt x="95" y="93"/>
                  </a:cubicBezTo>
                  <a:cubicBezTo>
                    <a:pt x="99" y="93"/>
                    <a:pt x="99" y="96"/>
                    <a:pt x="99" y="98"/>
                  </a:cubicBezTo>
                  <a:cubicBezTo>
                    <a:pt x="99" y="99"/>
                    <a:pt x="100" y="99"/>
                    <a:pt x="100" y="100"/>
                  </a:cubicBezTo>
                  <a:cubicBezTo>
                    <a:pt x="103" y="104"/>
                    <a:pt x="104" y="111"/>
                    <a:pt x="101" y="115"/>
                  </a:cubicBezTo>
                  <a:cubicBezTo>
                    <a:pt x="100" y="116"/>
                    <a:pt x="100" y="119"/>
                    <a:pt x="100" y="120"/>
                  </a:cubicBezTo>
                  <a:cubicBezTo>
                    <a:pt x="101" y="118"/>
                    <a:pt x="103" y="115"/>
                    <a:pt x="103" y="113"/>
                  </a:cubicBezTo>
                  <a:cubicBezTo>
                    <a:pt x="104" y="110"/>
                    <a:pt x="105" y="109"/>
                    <a:pt x="107" y="108"/>
                  </a:cubicBezTo>
                  <a:cubicBezTo>
                    <a:pt x="108" y="107"/>
                    <a:pt x="109" y="107"/>
                    <a:pt x="110" y="105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10" y="105"/>
                    <a:pt x="109" y="104"/>
                    <a:pt x="109" y="104"/>
                  </a:cubicBezTo>
                  <a:cubicBezTo>
                    <a:pt x="107" y="103"/>
                    <a:pt x="105" y="101"/>
                    <a:pt x="105" y="98"/>
                  </a:cubicBezTo>
                  <a:cubicBezTo>
                    <a:pt x="104" y="96"/>
                    <a:pt x="105" y="94"/>
                    <a:pt x="106" y="93"/>
                  </a:cubicBezTo>
                  <a:cubicBezTo>
                    <a:pt x="108" y="89"/>
                    <a:pt x="114" y="88"/>
                    <a:pt x="118" y="91"/>
                  </a:cubicBezTo>
                  <a:cubicBezTo>
                    <a:pt x="119" y="92"/>
                    <a:pt x="120" y="92"/>
                    <a:pt x="121" y="93"/>
                  </a:cubicBezTo>
                  <a:cubicBezTo>
                    <a:pt x="122" y="93"/>
                    <a:pt x="123" y="94"/>
                    <a:pt x="124" y="95"/>
                  </a:cubicBezTo>
                  <a:cubicBezTo>
                    <a:pt x="124" y="94"/>
                    <a:pt x="124" y="94"/>
                    <a:pt x="124" y="93"/>
                  </a:cubicBezTo>
                  <a:cubicBezTo>
                    <a:pt x="124" y="90"/>
                    <a:pt x="112" y="84"/>
                    <a:pt x="107" y="82"/>
                  </a:cubicBezTo>
                  <a:cubicBezTo>
                    <a:pt x="105" y="81"/>
                    <a:pt x="104" y="80"/>
                    <a:pt x="103" y="79"/>
                  </a:cubicBezTo>
                  <a:cubicBezTo>
                    <a:pt x="100" y="78"/>
                    <a:pt x="99" y="76"/>
                    <a:pt x="99" y="75"/>
                  </a:cubicBezTo>
                  <a:cubicBezTo>
                    <a:pt x="98" y="73"/>
                    <a:pt x="98" y="73"/>
                    <a:pt x="96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87" y="73"/>
                    <a:pt x="78" y="64"/>
                    <a:pt x="76" y="53"/>
                  </a:cubicBezTo>
                  <a:cubicBezTo>
                    <a:pt x="75" y="48"/>
                    <a:pt x="71" y="46"/>
                    <a:pt x="67" y="44"/>
                  </a:cubicBezTo>
                  <a:cubicBezTo>
                    <a:pt x="64" y="42"/>
                    <a:pt x="61" y="41"/>
                    <a:pt x="60" y="38"/>
                  </a:cubicBezTo>
                  <a:cubicBezTo>
                    <a:pt x="58" y="34"/>
                    <a:pt x="59" y="31"/>
                    <a:pt x="60" y="30"/>
                  </a:cubicBezTo>
                  <a:cubicBezTo>
                    <a:pt x="61" y="28"/>
                    <a:pt x="61" y="28"/>
                    <a:pt x="60" y="26"/>
                  </a:cubicBezTo>
                  <a:cubicBezTo>
                    <a:pt x="60" y="25"/>
                    <a:pt x="60" y="24"/>
                    <a:pt x="60" y="22"/>
                  </a:cubicBezTo>
                  <a:cubicBezTo>
                    <a:pt x="61" y="20"/>
                    <a:pt x="63" y="19"/>
                    <a:pt x="65" y="18"/>
                  </a:cubicBezTo>
                  <a:cubicBezTo>
                    <a:pt x="65" y="17"/>
                    <a:pt x="65" y="16"/>
                    <a:pt x="65" y="1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4"/>
                    <a:pt x="65" y="12"/>
                    <a:pt x="65" y="11"/>
                  </a:cubicBezTo>
                  <a:cubicBezTo>
                    <a:pt x="65" y="11"/>
                    <a:pt x="65" y="11"/>
                    <a:pt x="65" y="10"/>
                  </a:cubicBezTo>
                  <a:cubicBezTo>
                    <a:pt x="65" y="9"/>
                    <a:pt x="65" y="8"/>
                    <a:pt x="65" y="8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7" name="Freeform 1225"/>
            <p:cNvSpPr>
              <a:spLocks/>
            </p:cNvSpPr>
            <p:nvPr/>
          </p:nvSpPr>
          <p:spPr bwMode="auto">
            <a:xfrm>
              <a:off x="2681" y="3384"/>
              <a:ext cx="26" cy="17"/>
            </a:xfrm>
            <a:custGeom>
              <a:avLst/>
              <a:gdLst>
                <a:gd name="T0" fmla="*/ 24 w 27"/>
                <a:gd name="T1" fmla="*/ 15 h 18"/>
                <a:gd name="T2" fmla="*/ 24 w 27"/>
                <a:gd name="T3" fmla="*/ 10 h 18"/>
                <a:gd name="T4" fmla="*/ 27 w 27"/>
                <a:gd name="T5" fmla="*/ 0 h 18"/>
                <a:gd name="T6" fmla="*/ 22 w 27"/>
                <a:gd name="T7" fmla="*/ 1 h 18"/>
                <a:gd name="T8" fmla="*/ 7 w 27"/>
                <a:gd name="T9" fmla="*/ 1 h 18"/>
                <a:gd name="T10" fmla="*/ 5 w 27"/>
                <a:gd name="T11" fmla="*/ 0 h 18"/>
                <a:gd name="T12" fmla="*/ 0 w 27"/>
                <a:gd name="T13" fmla="*/ 3 h 18"/>
                <a:gd name="T14" fmla="*/ 10 w 27"/>
                <a:gd name="T15" fmla="*/ 8 h 18"/>
                <a:gd name="T16" fmla="*/ 20 w 27"/>
                <a:gd name="T17" fmla="*/ 14 h 18"/>
                <a:gd name="T18" fmla="*/ 23 w 27"/>
                <a:gd name="T19" fmla="*/ 16 h 18"/>
                <a:gd name="T20" fmla="*/ 23 w 27"/>
                <a:gd name="T21" fmla="*/ 18 h 18"/>
                <a:gd name="T22" fmla="*/ 23 w 27"/>
                <a:gd name="T23" fmla="*/ 18 h 18"/>
                <a:gd name="T24" fmla="*/ 23 w 27"/>
                <a:gd name="T25" fmla="*/ 16 h 18"/>
                <a:gd name="T26" fmla="*/ 24 w 27"/>
                <a:gd name="T2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8">
                  <a:moveTo>
                    <a:pt x="24" y="15"/>
                  </a:moveTo>
                  <a:cubicBezTo>
                    <a:pt x="24" y="15"/>
                    <a:pt x="24" y="14"/>
                    <a:pt x="24" y="10"/>
                  </a:cubicBezTo>
                  <a:cubicBezTo>
                    <a:pt x="23" y="6"/>
                    <a:pt x="26" y="2"/>
                    <a:pt x="27" y="0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15" y="2"/>
                    <a:pt x="11" y="3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3"/>
                    <a:pt x="2" y="5"/>
                    <a:pt x="10" y="8"/>
                  </a:cubicBezTo>
                  <a:cubicBezTo>
                    <a:pt x="16" y="9"/>
                    <a:pt x="18" y="12"/>
                    <a:pt x="20" y="14"/>
                  </a:cubicBezTo>
                  <a:cubicBezTo>
                    <a:pt x="21" y="15"/>
                    <a:pt x="22" y="16"/>
                    <a:pt x="23" y="16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5"/>
                    <a:pt x="2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8" name="Freeform 1226"/>
            <p:cNvSpPr>
              <a:spLocks/>
            </p:cNvSpPr>
            <p:nvPr/>
          </p:nvSpPr>
          <p:spPr bwMode="auto">
            <a:xfrm>
              <a:off x="2745" y="3279"/>
              <a:ext cx="38" cy="49"/>
            </a:xfrm>
            <a:custGeom>
              <a:avLst/>
              <a:gdLst>
                <a:gd name="T0" fmla="*/ 19 w 40"/>
                <a:gd name="T1" fmla="*/ 52 h 52"/>
                <a:gd name="T2" fmla="*/ 20 w 40"/>
                <a:gd name="T3" fmla="*/ 52 h 52"/>
                <a:gd name="T4" fmla="*/ 22 w 40"/>
                <a:gd name="T5" fmla="*/ 51 h 52"/>
                <a:gd name="T6" fmla="*/ 24 w 40"/>
                <a:gd name="T7" fmla="*/ 51 h 52"/>
                <a:gd name="T8" fmla="*/ 27 w 40"/>
                <a:gd name="T9" fmla="*/ 50 h 52"/>
                <a:gd name="T10" fmla="*/ 29 w 40"/>
                <a:gd name="T11" fmla="*/ 50 h 52"/>
                <a:gd name="T12" fmla="*/ 32 w 40"/>
                <a:gd name="T13" fmla="*/ 50 h 52"/>
                <a:gd name="T14" fmla="*/ 34 w 40"/>
                <a:gd name="T15" fmla="*/ 49 h 52"/>
                <a:gd name="T16" fmla="*/ 36 w 40"/>
                <a:gd name="T17" fmla="*/ 49 h 52"/>
                <a:gd name="T18" fmla="*/ 36 w 40"/>
                <a:gd name="T19" fmla="*/ 48 h 52"/>
                <a:gd name="T20" fmla="*/ 38 w 40"/>
                <a:gd name="T21" fmla="*/ 43 h 52"/>
                <a:gd name="T22" fmla="*/ 37 w 40"/>
                <a:gd name="T23" fmla="*/ 37 h 52"/>
                <a:gd name="T24" fmla="*/ 37 w 40"/>
                <a:gd name="T25" fmla="*/ 26 h 52"/>
                <a:gd name="T26" fmla="*/ 37 w 40"/>
                <a:gd name="T27" fmla="*/ 25 h 52"/>
                <a:gd name="T28" fmla="*/ 28 w 40"/>
                <a:gd name="T29" fmla="*/ 20 h 52"/>
                <a:gd name="T30" fmla="*/ 24 w 40"/>
                <a:gd name="T31" fmla="*/ 15 h 52"/>
                <a:gd name="T32" fmla="*/ 19 w 40"/>
                <a:gd name="T33" fmla="*/ 7 h 52"/>
                <a:gd name="T34" fmla="*/ 17 w 40"/>
                <a:gd name="T35" fmla="*/ 4 h 52"/>
                <a:gd name="T36" fmla="*/ 16 w 40"/>
                <a:gd name="T37" fmla="*/ 3 h 52"/>
                <a:gd name="T38" fmla="*/ 15 w 40"/>
                <a:gd name="T39" fmla="*/ 2 h 52"/>
                <a:gd name="T40" fmla="*/ 15 w 40"/>
                <a:gd name="T41" fmla="*/ 2 h 52"/>
                <a:gd name="T42" fmla="*/ 9 w 40"/>
                <a:gd name="T43" fmla="*/ 0 h 52"/>
                <a:gd name="T44" fmla="*/ 0 w 40"/>
                <a:gd name="T45" fmla="*/ 3 h 52"/>
                <a:gd name="T46" fmla="*/ 0 w 40"/>
                <a:gd name="T47" fmla="*/ 5 h 52"/>
                <a:gd name="T48" fmla="*/ 0 w 40"/>
                <a:gd name="T49" fmla="*/ 6 h 52"/>
                <a:gd name="T50" fmla="*/ 1 w 40"/>
                <a:gd name="T51" fmla="*/ 6 h 52"/>
                <a:gd name="T52" fmla="*/ 5 w 40"/>
                <a:gd name="T53" fmla="*/ 13 h 52"/>
                <a:gd name="T54" fmla="*/ 6 w 40"/>
                <a:gd name="T55" fmla="*/ 17 h 52"/>
                <a:gd name="T56" fmla="*/ 6 w 40"/>
                <a:gd name="T57" fmla="*/ 18 h 52"/>
                <a:gd name="T58" fmla="*/ 6 w 40"/>
                <a:gd name="T59" fmla="*/ 19 h 52"/>
                <a:gd name="T60" fmla="*/ 7 w 40"/>
                <a:gd name="T61" fmla="*/ 23 h 52"/>
                <a:gd name="T62" fmla="*/ 7 w 40"/>
                <a:gd name="T63" fmla="*/ 29 h 52"/>
                <a:gd name="T64" fmla="*/ 6 w 40"/>
                <a:gd name="T65" fmla="*/ 31 h 52"/>
                <a:gd name="T66" fmla="*/ 6 w 40"/>
                <a:gd name="T67" fmla="*/ 34 h 52"/>
                <a:gd name="T68" fmla="*/ 5 w 40"/>
                <a:gd name="T69" fmla="*/ 35 h 52"/>
                <a:gd name="T70" fmla="*/ 5 w 40"/>
                <a:gd name="T71" fmla="*/ 35 h 52"/>
                <a:gd name="T72" fmla="*/ 4 w 40"/>
                <a:gd name="T73" fmla="*/ 36 h 52"/>
                <a:gd name="T74" fmla="*/ 3 w 40"/>
                <a:gd name="T75" fmla="*/ 36 h 52"/>
                <a:gd name="T76" fmla="*/ 2 w 40"/>
                <a:gd name="T77" fmla="*/ 39 h 52"/>
                <a:gd name="T78" fmla="*/ 4 w 40"/>
                <a:gd name="T79" fmla="*/ 41 h 52"/>
                <a:gd name="T80" fmla="*/ 7 w 40"/>
                <a:gd name="T81" fmla="*/ 44 h 52"/>
                <a:gd name="T82" fmla="*/ 9 w 40"/>
                <a:gd name="T8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52">
                  <a:moveTo>
                    <a:pt x="12" y="48"/>
                  </a:moveTo>
                  <a:cubicBezTo>
                    <a:pt x="14" y="49"/>
                    <a:pt x="17" y="51"/>
                    <a:pt x="19" y="52"/>
                  </a:cubicBezTo>
                  <a:cubicBezTo>
                    <a:pt x="19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2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4" y="51"/>
                    <a:pt x="24" y="51"/>
                  </a:cubicBezTo>
                  <a:cubicBezTo>
                    <a:pt x="24" y="51"/>
                    <a:pt x="25" y="51"/>
                    <a:pt x="25" y="51"/>
                  </a:cubicBezTo>
                  <a:cubicBezTo>
                    <a:pt x="25" y="51"/>
                    <a:pt x="26" y="51"/>
                    <a:pt x="27" y="50"/>
                  </a:cubicBezTo>
                  <a:cubicBezTo>
                    <a:pt x="27" y="50"/>
                    <a:pt x="27" y="50"/>
                    <a:pt x="28" y="50"/>
                  </a:cubicBezTo>
                  <a:cubicBezTo>
                    <a:pt x="28" y="50"/>
                    <a:pt x="29" y="50"/>
                    <a:pt x="29" y="50"/>
                  </a:cubicBezTo>
                  <a:cubicBezTo>
                    <a:pt x="29" y="50"/>
                    <a:pt x="30" y="50"/>
                    <a:pt x="30" y="50"/>
                  </a:cubicBezTo>
                  <a:cubicBezTo>
                    <a:pt x="31" y="50"/>
                    <a:pt x="31" y="50"/>
                    <a:pt x="32" y="50"/>
                  </a:cubicBezTo>
                  <a:cubicBezTo>
                    <a:pt x="32" y="49"/>
                    <a:pt x="33" y="49"/>
                    <a:pt x="33" y="49"/>
                  </a:cubicBezTo>
                  <a:cubicBezTo>
                    <a:pt x="33" y="49"/>
                    <a:pt x="34" y="49"/>
                    <a:pt x="34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7"/>
                  </a:cubicBezTo>
                  <a:cubicBezTo>
                    <a:pt x="36" y="46"/>
                    <a:pt x="37" y="44"/>
                    <a:pt x="38" y="43"/>
                  </a:cubicBezTo>
                  <a:cubicBezTo>
                    <a:pt x="39" y="42"/>
                    <a:pt x="39" y="41"/>
                    <a:pt x="40" y="41"/>
                  </a:cubicBezTo>
                  <a:cubicBezTo>
                    <a:pt x="40" y="40"/>
                    <a:pt x="38" y="38"/>
                    <a:pt x="37" y="37"/>
                  </a:cubicBezTo>
                  <a:cubicBezTo>
                    <a:pt x="35" y="35"/>
                    <a:pt x="34" y="33"/>
                    <a:pt x="35" y="31"/>
                  </a:cubicBezTo>
                  <a:cubicBezTo>
                    <a:pt x="35" y="29"/>
                    <a:pt x="36" y="27"/>
                    <a:pt x="37" y="26"/>
                  </a:cubicBezTo>
                  <a:cubicBezTo>
                    <a:pt x="37" y="26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4"/>
                    <a:pt x="37" y="23"/>
                    <a:pt x="37" y="22"/>
                  </a:cubicBezTo>
                  <a:cubicBezTo>
                    <a:pt x="35" y="21"/>
                    <a:pt x="30" y="21"/>
                    <a:pt x="28" y="20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23" y="19"/>
                    <a:pt x="24" y="16"/>
                    <a:pt x="24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1" y="13"/>
                    <a:pt x="19" y="10"/>
                    <a:pt x="19" y="7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1"/>
                    <a:pt x="3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5" y="8"/>
                    <a:pt x="5" y="11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7" y="27"/>
                    <a:pt x="7" y="29"/>
                  </a:cubicBezTo>
                  <a:cubicBezTo>
                    <a:pt x="6" y="29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2" y="37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3" y="40"/>
                    <a:pt x="4" y="40"/>
                    <a:pt x="4" y="41"/>
                  </a:cubicBezTo>
                  <a:cubicBezTo>
                    <a:pt x="4" y="41"/>
                    <a:pt x="5" y="42"/>
                    <a:pt x="5" y="42"/>
                  </a:cubicBezTo>
                  <a:cubicBezTo>
                    <a:pt x="6" y="43"/>
                    <a:pt x="6" y="43"/>
                    <a:pt x="7" y="44"/>
                  </a:cubicBezTo>
                  <a:cubicBezTo>
                    <a:pt x="7" y="44"/>
                    <a:pt x="7" y="45"/>
                    <a:pt x="8" y="45"/>
                  </a:cubicBezTo>
                  <a:cubicBezTo>
                    <a:pt x="8" y="45"/>
                    <a:pt x="8" y="46"/>
                    <a:pt x="9" y="46"/>
                  </a:cubicBezTo>
                  <a:cubicBezTo>
                    <a:pt x="9" y="46"/>
                    <a:pt x="10" y="47"/>
                    <a:pt x="1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</p:grpSp>
      <p:grpSp>
        <p:nvGrpSpPr>
          <p:cNvPr id="119" name="Group 1229"/>
          <p:cNvGrpSpPr>
            <a:grpSpLocks noChangeAspect="1"/>
          </p:cNvGrpSpPr>
          <p:nvPr/>
        </p:nvGrpSpPr>
        <p:grpSpPr bwMode="auto">
          <a:xfrm>
            <a:off x="2772754" y="2667839"/>
            <a:ext cx="1016078" cy="1100674"/>
            <a:chOff x="1483" y="2550"/>
            <a:chExt cx="729" cy="816"/>
          </a:xfrm>
          <a:solidFill>
            <a:schemeClr val="bg1">
              <a:lumMod val="50000"/>
            </a:schemeClr>
          </a:solidFill>
        </p:grpSpPr>
        <p:grpSp>
          <p:nvGrpSpPr>
            <p:cNvPr id="120" name="Group 1430"/>
            <p:cNvGrpSpPr>
              <a:grpSpLocks/>
            </p:cNvGrpSpPr>
            <p:nvPr/>
          </p:nvGrpSpPr>
          <p:grpSpPr bwMode="auto">
            <a:xfrm>
              <a:off x="1483" y="2550"/>
              <a:ext cx="729" cy="816"/>
              <a:chOff x="1483" y="2550"/>
              <a:chExt cx="729" cy="816"/>
            </a:xfrm>
            <a:grpFill/>
          </p:grpSpPr>
          <p:sp>
            <p:nvSpPr>
              <p:cNvPr id="544" name="Freeform 1230"/>
              <p:cNvSpPr>
                <a:spLocks/>
              </p:cNvSpPr>
              <p:nvPr/>
            </p:nvSpPr>
            <p:spPr bwMode="auto">
              <a:xfrm>
                <a:off x="1912" y="3168"/>
                <a:ext cx="17" cy="6"/>
              </a:xfrm>
              <a:custGeom>
                <a:avLst/>
                <a:gdLst>
                  <a:gd name="T0" fmla="*/ 18 w 18"/>
                  <a:gd name="T1" fmla="*/ 0 h 6"/>
                  <a:gd name="T2" fmla="*/ 16 w 18"/>
                  <a:gd name="T3" fmla="*/ 0 h 6"/>
                  <a:gd name="T4" fmla="*/ 16 w 18"/>
                  <a:gd name="T5" fmla="*/ 0 h 6"/>
                  <a:gd name="T6" fmla="*/ 14 w 18"/>
                  <a:gd name="T7" fmla="*/ 0 h 6"/>
                  <a:gd name="T8" fmla="*/ 4 w 18"/>
                  <a:gd name="T9" fmla="*/ 1 h 6"/>
                  <a:gd name="T10" fmla="*/ 3 w 18"/>
                  <a:gd name="T11" fmla="*/ 1 h 6"/>
                  <a:gd name="T12" fmla="*/ 2 w 18"/>
                  <a:gd name="T13" fmla="*/ 1 h 6"/>
                  <a:gd name="T14" fmla="*/ 1 w 18"/>
                  <a:gd name="T15" fmla="*/ 1 h 6"/>
                  <a:gd name="T16" fmla="*/ 1 w 18"/>
                  <a:gd name="T17" fmla="*/ 1 h 6"/>
                  <a:gd name="T18" fmla="*/ 0 w 18"/>
                  <a:gd name="T19" fmla="*/ 2 h 6"/>
                  <a:gd name="T20" fmla="*/ 0 w 18"/>
                  <a:gd name="T21" fmla="*/ 2 h 6"/>
                  <a:gd name="T22" fmla="*/ 3 w 18"/>
                  <a:gd name="T23" fmla="*/ 4 h 6"/>
                  <a:gd name="T24" fmla="*/ 4 w 18"/>
                  <a:gd name="T25" fmla="*/ 6 h 6"/>
                  <a:gd name="T26" fmla="*/ 13 w 18"/>
                  <a:gd name="T27" fmla="*/ 1 h 6"/>
                  <a:gd name="T28" fmla="*/ 14 w 18"/>
                  <a:gd name="T29" fmla="*/ 1 h 6"/>
                  <a:gd name="T30" fmla="*/ 15 w 18"/>
                  <a:gd name="T31" fmla="*/ 1 h 6"/>
                  <a:gd name="T32" fmla="*/ 16 w 18"/>
                  <a:gd name="T33" fmla="*/ 1 h 6"/>
                  <a:gd name="T34" fmla="*/ 16 w 18"/>
                  <a:gd name="T35" fmla="*/ 0 h 6"/>
                  <a:gd name="T36" fmla="*/ 17 w 18"/>
                  <a:gd name="T37" fmla="*/ 0 h 6"/>
                  <a:gd name="T38" fmla="*/ 18 w 18"/>
                  <a:gd name="T39" fmla="*/ 0 h 6"/>
                  <a:gd name="T40" fmla="*/ 18 w 18"/>
                  <a:gd name="T4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1" y="0"/>
                      <a:pt x="7" y="0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6" y="4"/>
                      <a:pt x="9" y="1"/>
                      <a:pt x="13" y="1"/>
                    </a:cubicBezTo>
                    <a:cubicBezTo>
                      <a:pt x="13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45" name="Freeform 1231"/>
              <p:cNvSpPr>
                <a:spLocks/>
              </p:cNvSpPr>
              <p:nvPr/>
            </p:nvSpPr>
            <p:spPr bwMode="auto">
              <a:xfrm>
                <a:off x="1797" y="3162"/>
                <a:ext cx="104" cy="132"/>
              </a:xfrm>
              <a:custGeom>
                <a:avLst/>
                <a:gdLst>
                  <a:gd name="T0" fmla="*/ 82 w 109"/>
                  <a:gd name="T1" fmla="*/ 58 h 138"/>
                  <a:gd name="T2" fmla="*/ 89 w 109"/>
                  <a:gd name="T3" fmla="*/ 54 h 138"/>
                  <a:gd name="T4" fmla="*/ 94 w 109"/>
                  <a:gd name="T5" fmla="*/ 53 h 138"/>
                  <a:gd name="T6" fmla="*/ 94 w 109"/>
                  <a:gd name="T7" fmla="*/ 13 h 138"/>
                  <a:gd name="T8" fmla="*/ 96 w 109"/>
                  <a:gd name="T9" fmla="*/ 13 h 138"/>
                  <a:gd name="T10" fmla="*/ 106 w 109"/>
                  <a:gd name="T11" fmla="*/ 11 h 138"/>
                  <a:gd name="T12" fmla="*/ 109 w 109"/>
                  <a:gd name="T13" fmla="*/ 10 h 138"/>
                  <a:gd name="T14" fmla="*/ 109 w 109"/>
                  <a:gd name="T15" fmla="*/ 10 h 138"/>
                  <a:gd name="T16" fmla="*/ 109 w 109"/>
                  <a:gd name="T17" fmla="*/ 10 h 138"/>
                  <a:gd name="T18" fmla="*/ 107 w 109"/>
                  <a:gd name="T19" fmla="*/ 10 h 138"/>
                  <a:gd name="T20" fmla="*/ 106 w 109"/>
                  <a:gd name="T21" fmla="*/ 10 h 138"/>
                  <a:gd name="T22" fmla="*/ 103 w 109"/>
                  <a:gd name="T23" fmla="*/ 10 h 138"/>
                  <a:gd name="T24" fmla="*/ 98 w 109"/>
                  <a:gd name="T25" fmla="*/ 9 h 138"/>
                  <a:gd name="T26" fmla="*/ 91 w 109"/>
                  <a:gd name="T27" fmla="*/ 9 h 138"/>
                  <a:gd name="T28" fmla="*/ 74 w 109"/>
                  <a:gd name="T29" fmla="*/ 10 h 138"/>
                  <a:gd name="T30" fmla="*/ 73 w 109"/>
                  <a:gd name="T31" fmla="*/ 10 h 138"/>
                  <a:gd name="T32" fmla="*/ 69 w 109"/>
                  <a:gd name="T33" fmla="*/ 6 h 138"/>
                  <a:gd name="T34" fmla="*/ 31 w 109"/>
                  <a:gd name="T35" fmla="*/ 6 h 138"/>
                  <a:gd name="T36" fmla="*/ 20 w 109"/>
                  <a:gd name="T37" fmla="*/ 3 h 138"/>
                  <a:gd name="T38" fmla="*/ 11 w 109"/>
                  <a:gd name="T39" fmla="*/ 2 h 138"/>
                  <a:gd name="T40" fmla="*/ 10 w 109"/>
                  <a:gd name="T41" fmla="*/ 3 h 138"/>
                  <a:gd name="T42" fmla="*/ 9 w 109"/>
                  <a:gd name="T43" fmla="*/ 3 h 138"/>
                  <a:gd name="T44" fmla="*/ 6 w 109"/>
                  <a:gd name="T45" fmla="*/ 1 h 138"/>
                  <a:gd name="T46" fmla="*/ 5 w 109"/>
                  <a:gd name="T47" fmla="*/ 0 h 138"/>
                  <a:gd name="T48" fmla="*/ 5 w 109"/>
                  <a:gd name="T49" fmla="*/ 0 h 138"/>
                  <a:gd name="T50" fmla="*/ 3 w 109"/>
                  <a:gd name="T51" fmla="*/ 2 h 138"/>
                  <a:gd name="T52" fmla="*/ 3 w 109"/>
                  <a:gd name="T53" fmla="*/ 3 h 138"/>
                  <a:gd name="T54" fmla="*/ 0 w 109"/>
                  <a:gd name="T55" fmla="*/ 3 h 138"/>
                  <a:gd name="T56" fmla="*/ 6 w 109"/>
                  <a:gd name="T57" fmla="*/ 15 h 138"/>
                  <a:gd name="T58" fmla="*/ 17 w 109"/>
                  <a:gd name="T59" fmla="*/ 39 h 138"/>
                  <a:gd name="T60" fmla="*/ 23 w 109"/>
                  <a:gd name="T61" fmla="*/ 52 h 138"/>
                  <a:gd name="T62" fmla="*/ 28 w 109"/>
                  <a:gd name="T63" fmla="*/ 63 h 138"/>
                  <a:gd name="T64" fmla="*/ 29 w 109"/>
                  <a:gd name="T65" fmla="*/ 74 h 138"/>
                  <a:gd name="T66" fmla="*/ 29 w 109"/>
                  <a:gd name="T67" fmla="*/ 81 h 138"/>
                  <a:gd name="T68" fmla="*/ 33 w 109"/>
                  <a:gd name="T69" fmla="*/ 99 h 138"/>
                  <a:gd name="T70" fmla="*/ 33 w 109"/>
                  <a:gd name="T71" fmla="*/ 104 h 138"/>
                  <a:gd name="T72" fmla="*/ 40 w 109"/>
                  <a:gd name="T73" fmla="*/ 126 h 138"/>
                  <a:gd name="T74" fmla="*/ 47 w 109"/>
                  <a:gd name="T75" fmla="*/ 134 h 138"/>
                  <a:gd name="T76" fmla="*/ 48 w 109"/>
                  <a:gd name="T77" fmla="*/ 134 h 138"/>
                  <a:gd name="T78" fmla="*/ 55 w 109"/>
                  <a:gd name="T79" fmla="*/ 128 h 138"/>
                  <a:gd name="T80" fmla="*/ 58 w 109"/>
                  <a:gd name="T81" fmla="*/ 130 h 138"/>
                  <a:gd name="T82" fmla="*/ 60 w 109"/>
                  <a:gd name="T83" fmla="*/ 135 h 138"/>
                  <a:gd name="T84" fmla="*/ 63 w 109"/>
                  <a:gd name="T85" fmla="*/ 138 h 138"/>
                  <a:gd name="T86" fmla="*/ 68 w 109"/>
                  <a:gd name="T87" fmla="*/ 138 h 138"/>
                  <a:gd name="T88" fmla="*/ 73 w 109"/>
                  <a:gd name="T89" fmla="*/ 138 h 138"/>
                  <a:gd name="T90" fmla="*/ 74 w 109"/>
                  <a:gd name="T91" fmla="*/ 138 h 138"/>
                  <a:gd name="T92" fmla="*/ 76 w 109"/>
                  <a:gd name="T93" fmla="*/ 138 h 138"/>
                  <a:gd name="T94" fmla="*/ 79 w 109"/>
                  <a:gd name="T95" fmla="*/ 135 h 138"/>
                  <a:gd name="T96" fmla="*/ 82 w 109"/>
                  <a:gd name="T97" fmla="*/ 132 h 138"/>
                  <a:gd name="T98" fmla="*/ 82 w 109"/>
                  <a:gd name="T99" fmla="*/ 92 h 138"/>
                  <a:gd name="T100" fmla="*/ 82 w 109"/>
                  <a:gd name="T101" fmla="*/ 88 h 138"/>
                  <a:gd name="T102" fmla="*/ 82 w 109"/>
                  <a:gd name="T103" fmla="*/ 5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" h="138">
                    <a:moveTo>
                      <a:pt x="82" y="58"/>
                    </a:moveTo>
                    <a:cubicBezTo>
                      <a:pt x="82" y="55"/>
                      <a:pt x="86" y="54"/>
                      <a:pt x="89" y="54"/>
                    </a:cubicBezTo>
                    <a:cubicBezTo>
                      <a:pt x="90" y="54"/>
                      <a:pt x="93" y="54"/>
                      <a:pt x="94" y="5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6" y="13"/>
                      <a:pt x="96" y="13"/>
                      <a:pt x="96" y="13"/>
                    </a:cubicBezTo>
                    <a:cubicBezTo>
                      <a:pt x="99" y="12"/>
                      <a:pt x="104" y="12"/>
                      <a:pt x="106" y="11"/>
                    </a:cubicBezTo>
                    <a:cubicBezTo>
                      <a:pt x="106" y="11"/>
                      <a:pt x="107" y="11"/>
                      <a:pt x="109" y="1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8" y="10"/>
                      <a:pt x="107" y="10"/>
                      <a:pt x="107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5" y="10"/>
                      <a:pt x="104" y="10"/>
                      <a:pt x="103" y="10"/>
                    </a:cubicBezTo>
                    <a:cubicBezTo>
                      <a:pt x="101" y="10"/>
                      <a:pt x="99" y="10"/>
                      <a:pt x="98" y="9"/>
                    </a:cubicBezTo>
                    <a:cubicBezTo>
                      <a:pt x="98" y="9"/>
                      <a:pt x="96" y="9"/>
                      <a:pt x="91" y="9"/>
                    </a:cubicBezTo>
                    <a:cubicBezTo>
                      <a:pt x="83" y="9"/>
                      <a:pt x="74" y="10"/>
                      <a:pt x="74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27" y="6"/>
                      <a:pt x="24" y="5"/>
                      <a:pt x="20" y="3"/>
                    </a:cubicBezTo>
                    <a:cubicBezTo>
                      <a:pt x="17" y="1"/>
                      <a:pt x="14" y="1"/>
                      <a:pt x="11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3"/>
                      <a:pt x="6" y="2"/>
                      <a:pt x="6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2" y="11"/>
                      <a:pt x="6" y="15"/>
                    </a:cubicBezTo>
                    <a:cubicBezTo>
                      <a:pt x="10" y="21"/>
                      <a:pt x="14" y="31"/>
                      <a:pt x="17" y="39"/>
                    </a:cubicBezTo>
                    <a:cubicBezTo>
                      <a:pt x="18" y="43"/>
                      <a:pt x="21" y="48"/>
                      <a:pt x="23" y="52"/>
                    </a:cubicBezTo>
                    <a:cubicBezTo>
                      <a:pt x="25" y="56"/>
                      <a:pt x="27" y="59"/>
                      <a:pt x="28" y="63"/>
                    </a:cubicBezTo>
                    <a:cubicBezTo>
                      <a:pt x="29" y="66"/>
                      <a:pt x="29" y="70"/>
                      <a:pt x="29" y="74"/>
                    </a:cubicBezTo>
                    <a:cubicBezTo>
                      <a:pt x="28" y="77"/>
                      <a:pt x="28" y="80"/>
                      <a:pt x="29" y="81"/>
                    </a:cubicBezTo>
                    <a:cubicBezTo>
                      <a:pt x="31" y="85"/>
                      <a:pt x="32" y="91"/>
                      <a:pt x="33" y="99"/>
                    </a:cubicBezTo>
                    <a:cubicBezTo>
                      <a:pt x="33" y="101"/>
                      <a:pt x="33" y="102"/>
                      <a:pt x="33" y="104"/>
                    </a:cubicBezTo>
                    <a:cubicBezTo>
                      <a:pt x="34" y="111"/>
                      <a:pt x="35" y="121"/>
                      <a:pt x="40" y="126"/>
                    </a:cubicBezTo>
                    <a:cubicBezTo>
                      <a:pt x="42" y="128"/>
                      <a:pt x="44" y="131"/>
                      <a:pt x="47" y="134"/>
                    </a:cubicBezTo>
                    <a:cubicBezTo>
                      <a:pt x="47" y="134"/>
                      <a:pt x="48" y="134"/>
                      <a:pt x="48" y="134"/>
                    </a:cubicBezTo>
                    <a:cubicBezTo>
                      <a:pt x="49" y="132"/>
                      <a:pt x="52" y="128"/>
                      <a:pt x="55" y="128"/>
                    </a:cubicBezTo>
                    <a:cubicBezTo>
                      <a:pt x="56" y="128"/>
                      <a:pt x="57" y="129"/>
                      <a:pt x="58" y="130"/>
                    </a:cubicBezTo>
                    <a:cubicBezTo>
                      <a:pt x="59" y="132"/>
                      <a:pt x="60" y="133"/>
                      <a:pt x="60" y="135"/>
                    </a:cubicBezTo>
                    <a:cubicBezTo>
                      <a:pt x="61" y="137"/>
                      <a:pt x="61" y="138"/>
                      <a:pt x="63" y="138"/>
                    </a:cubicBezTo>
                    <a:cubicBezTo>
                      <a:pt x="64" y="138"/>
                      <a:pt x="66" y="138"/>
                      <a:pt x="68" y="138"/>
                    </a:cubicBezTo>
                    <a:cubicBezTo>
                      <a:pt x="70" y="138"/>
                      <a:pt x="72" y="138"/>
                      <a:pt x="73" y="138"/>
                    </a:cubicBezTo>
                    <a:cubicBezTo>
                      <a:pt x="74" y="138"/>
                      <a:pt x="74" y="138"/>
                      <a:pt x="74" y="138"/>
                    </a:cubicBezTo>
                    <a:cubicBezTo>
                      <a:pt x="75" y="138"/>
                      <a:pt x="76" y="138"/>
                      <a:pt x="76" y="138"/>
                    </a:cubicBezTo>
                    <a:cubicBezTo>
                      <a:pt x="76" y="137"/>
                      <a:pt x="77" y="136"/>
                      <a:pt x="79" y="135"/>
                    </a:cubicBezTo>
                    <a:cubicBezTo>
                      <a:pt x="80" y="134"/>
                      <a:pt x="82" y="133"/>
                      <a:pt x="82" y="13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88"/>
                      <a:pt x="82" y="88"/>
                      <a:pt x="82" y="88"/>
                    </a:cubicBezTo>
                    <a:lnTo>
                      <a:pt x="82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46" name="Freeform 1232"/>
              <p:cNvSpPr>
                <a:spLocks/>
              </p:cNvSpPr>
              <p:nvPr/>
            </p:nvSpPr>
            <p:spPr bwMode="auto">
              <a:xfrm>
                <a:off x="1935" y="3147"/>
                <a:ext cx="79" cy="72"/>
              </a:xfrm>
              <a:custGeom>
                <a:avLst/>
                <a:gdLst>
                  <a:gd name="T0" fmla="*/ 45 w 83"/>
                  <a:gd name="T1" fmla="*/ 1 h 75"/>
                  <a:gd name="T2" fmla="*/ 41 w 83"/>
                  <a:gd name="T3" fmla="*/ 4 h 75"/>
                  <a:gd name="T4" fmla="*/ 29 w 83"/>
                  <a:gd name="T5" fmla="*/ 14 h 75"/>
                  <a:gd name="T6" fmla="*/ 23 w 83"/>
                  <a:gd name="T7" fmla="*/ 21 h 75"/>
                  <a:gd name="T8" fmla="*/ 18 w 83"/>
                  <a:gd name="T9" fmla="*/ 27 h 75"/>
                  <a:gd name="T10" fmla="*/ 15 w 83"/>
                  <a:gd name="T11" fmla="*/ 27 h 75"/>
                  <a:gd name="T12" fmla="*/ 6 w 83"/>
                  <a:gd name="T13" fmla="*/ 25 h 75"/>
                  <a:gd name="T14" fmla="*/ 2 w 83"/>
                  <a:gd name="T15" fmla="*/ 25 h 75"/>
                  <a:gd name="T16" fmla="*/ 0 w 83"/>
                  <a:gd name="T17" fmla="*/ 25 h 75"/>
                  <a:gd name="T18" fmla="*/ 1 w 83"/>
                  <a:gd name="T19" fmla="*/ 26 h 75"/>
                  <a:gd name="T20" fmla="*/ 1 w 83"/>
                  <a:gd name="T21" fmla="*/ 26 h 75"/>
                  <a:gd name="T22" fmla="*/ 2 w 83"/>
                  <a:gd name="T23" fmla="*/ 27 h 75"/>
                  <a:gd name="T24" fmla="*/ 3 w 83"/>
                  <a:gd name="T25" fmla="*/ 27 h 75"/>
                  <a:gd name="T26" fmla="*/ 3 w 83"/>
                  <a:gd name="T27" fmla="*/ 28 h 75"/>
                  <a:gd name="T28" fmla="*/ 3 w 83"/>
                  <a:gd name="T29" fmla="*/ 28 h 75"/>
                  <a:gd name="T30" fmla="*/ 7 w 83"/>
                  <a:gd name="T31" fmla="*/ 34 h 75"/>
                  <a:gd name="T32" fmla="*/ 10 w 83"/>
                  <a:gd name="T33" fmla="*/ 42 h 75"/>
                  <a:gd name="T34" fmla="*/ 23 w 83"/>
                  <a:gd name="T35" fmla="*/ 51 h 75"/>
                  <a:gd name="T36" fmla="*/ 24 w 83"/>
                  <a:gd name="T37" fmla="*/ 53 h 75"/>
                  <a:gd name="T38" fmla="*/ 27 w 83"/>
                  <a:gd name="T39" fmla="*/ 60 h 75"/>
                  <a:gd name="T40" fmla="*/ 29 w 83"/>
                  <a:gd name="T41" fmla="*/ 64 h 75"/>
                  <a:gd name="T42" fmla="*/ 32 w 83"/>
                  <a:gd name="T43" fmla="*/ 65 h 75"/>
                  <a:gd name="T44" fmla="*/ 33 w 83"/>
                  <a:gd name="T45" fmla="*/ 66 h 75"/>
                  <a:gd name="T46" fmla="*/ 34 w 83"/>
                  <a:gd name="T47" fmla="*/ 66 h 75"/>
                  <a:gd name="T48" fmla="*/ 36 w 83"/>
                  <a:gd name="T49" fmla="*/ 66 h 75"/>
                  <a:gd name="T50" fmla="*/ 37 w 83"/>
                  <a:gd name="T51" fmla="*/ 66 h 75"/>
                  <a:gd name="T52" fmla="*/ 38 w 83"/>
                  <a:gd name="T53" fmla="*/ 66 h 75"/>
                  <a:gd name="T54" fmla="*/ 38 w 83"/>
                  <a:gd name="T55" fmla="*/ 66 h 75"/>
                  <a:gd name="T56" fmla="*/ 39 w 83"/>
                  <a:gd name="T57" fmla="*/ 67 h 75"/>
                  <a:gd name="T58" fmla="*/ 40 w 83"/>
                  <a:gd name="T59" fmla="*/ 67 h 75"/>
                  <a:gd name="T60" fmla="*/ 40 w 83"/>
                  <a:gd name="T61" fmla="*/ 67 h 75"/>
                  <a:gd name="T62" fmla="*/ 41 w 83"/>
                  <a:gd name="T63" fmla="*/ 68 h 75"/>
                  <a:gd name="T64" fmla="*/ 41 w 83"/>
                  <a:gd name="T65" fmla="*/ 68 h 75"/>
                  <a:gd name="T66" fmla="*/ 41 w 83"/>
                  <a:gd name="T67" fmla="*/ 68 h 75"/>
                  <a:gd name="T68" fmla="*/ 42 w 83"/>
                  <a:gd name="T69" fmla="*/ 67 h 75"/>
                  <a:gd name="T70" fmla="*/ 43 w 83"/>
                  <a:gd name="T71" fmla="*/ 71 h 75"/>
                  <a:gd name="T72" fmla="*/ 43 w 83"/>
                  <a:gd name="T73" fmla="*/ 71 h 75"/>
                  <a:gd name="T74" fmla="*/ 43 w 83"/>
                  <a:gd name="T75" fmla="*/ 71 h 75"/>
                  <a:gd name="T76" fmla="*/ 46 w 83"/>
                  <a:gd name="T77" fmla="*/ 71 h 75"/>
                  <a:gd name="T78" fmla="*/ 50 w 83"/>
                  <a:gd name="T79" fmla="*/ 72 h 75"/>
                  <a:gd name="T80" fmla="*/ 50 w 83"/>
                  <a:gd name="T81" fmla="*/ 72 h 75"/>
                  <a:gd name="T82" fmla="*/ 52 w 83"/>
                  <a:gd name="T83" fmla="*/ 72 h 75"/>
                  <a:gd name="T84" fmla="*/ 52 w 83"/>
                  <a:gd name="T85" fmla="*/ 72 h 75"/>
                  <a:gd name="T86" fmla="*/ 53 w 83"/>
                  <a:gd name="T87" fmla="*/ 73 h 75"/>
                  <a:gd name="T88" fmla="*/ 59 w 83"/>
                  <a:gd name="T89" fmla="*/ 74 h 75"/>
                  <a:gd name="T90" fmla="*/ 64 w 83"/>
                  <a:gd name="T91" fmla="*/ 75 h 75"/>
                  <a:gd name="T92" fmla="*/ 67 w 83"/>
                  <a:gd name="T93" fmla="*/ 72 h 75"/>
                  <a:gd name="T94" fmla="*/ 74 w 83"/>
                  <a:gd name="T95" fmla="*/ 64 h 75"/>
                  <a:gd name="T96" fmla="*/ 76 w 83"/>
                  <a:gd name="T97" fmla="*/ 59 h 75"/>
                  <a:gd name="T98" fmla="*/ 78 w 83"/>
                  <a:gd name="T99" fmla="*/ 53 h 75"/>
                  <a:gd name="T100" fmla="*/ 83 w 83"/>
                  <a:gd name="T101" fmla="*/ 47 h 75"/>
                  <a:gd name="T102" fmla="*/ 82 w 83"/>
                  <a:gd name="T103" fmla="*/ 43 h 75"/>
                  <a:gd name="T104" fmla="*/ 80 w 83"/>
                  <a:gd name="T105" fmla="*/ 39 h 75"/>
                  <a:gd name="T106" fmla="*/ 80 w 83"/>
                  <a:gd name="T107" fmla="*/ 32 h 75"/>
                  <a:gd name="T108" fmla="*/ 82 w 83"/>
                  <a:gd name="T109" fmla="*/ 28 h 75"/>
                  <a:gd name="T110" fmla="*/ 82 w 83"/>
                  <a:gd name="T111" fmla="*/ 19 h 75"/>
                  <a:gd name="T112" fmla="*/ 82 w 83"/>
                  <a:gd name="T113" fmla="*/ 11 h 75"/>
                  <a:gd name="T114" fmla="*/ 80 w 83"/>
                  <a:gd name="T115" fmla="*/ 11 h 75"/>
                  <a:gd name="T116" fmla="*/ 70 w 83"/>
                  <a:gd name="T117" fmla="*/ 7 h 75"/>
                  <a:gd name="T118" fmla="*/ 56 w 83"/>
                  <a:gd name="T119" fmla="*/ 4 h 75"/>
                  <a:gd name="T120" fmla="*/ 55 w 83"/>
                  <a:gd name="T121" fmla="*/ 4 h 75"/>
                  <a:gd name="T122" fmla="*/ 53 w 83"/>
                  <a:gd name="T123" fmla="*/ 0 h 75"/>
                  <a:gd name="T124" fmla="*/ 45 w 83"/>
                  <a:gd name="T12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3" h="75">
                    <a:moveTo>
                      <a:pt x="45" y="1"/>
                    </a:moveTo>
                    <a:cubicBezTo>
                      <a:pt x="41" y="2"/>
                      <a:pt x="41" y="3"/>
                      <a:pt x="41" y="4"/>
                    </a:cubicBezTo>
                    <a:cubicBezTo>
                      <a:pt x="41" y="8"/>
                      <a:pt x="33" y="13"/>
                      <a:pt x="29" y="14"/>
                    </a:cubicBezTo>
                    <a:cubicBezTo>
                      <a:pt x="27" y="15"/>
                      <a:pt x="24" y="18"/>
                      <a:pt x="23" y="21"/>
                    </a:cubicBezTo>
                    <a:cubicBezTo>
                      <a:pt x="20" y="24"/>
                      <a:pt x="19" y="26"/>
                      <a:pt x="18" y="27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9" y="26"/>
                      <a:pt x="6" y="25"/>
                    </a:cubicBezTo>
                    <a:cubicBezTo>
                      <a:pt x="4" y="25"/>
                      <a:pt x="3" y="25"/>
                      <a:pt x="2" y="25"/>
                    </a:cubicBezTo>
                    <a:cubicBezTo>
                      <a:pt x="2" y="25"/>
                      <a:pt x="1" y="25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3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5" y="28"/>
                      <a:pt x="6" y="30"/>
                      <a:pt x="7" y="34"/>
                    </a:cubicBezTo>
                    <a:cubicBezTo>
                      <a:pt x="7" y="36"/>
                      <a:pt x="9" y="41"/>
                      <a:pt x="10" y="42"/>
                    </a:cubicBezTo>
                    <a:cubicBezTo>
                      <a:pt x="13" y="43"/>
                      <a:pt x="23" y="47"/>
                      <a:pt x="23" y="51"/>
                    </a:cubicBezTo>
                    <a:cubicBezTo>
                      <a:pt x="23" y="52"/>
                      <a:pt x="23" y="53"/>
                      <a:pt x="24" y="53"/>
                    </a:cubicBezTo>
                    <a:cubicBezTo>
                      <a:pt x="25" y="55"/>
                      <a:pt x="27" y="57"/>
                      <a:pt x="27" y="60"/>
                    </a:cubicBezTo>
                    <a:cubicBezTo>
                      <a:pt x="27" y="61"/>
                      <a:pt x="28" y="62"/>
                      <a:pt x="29" y="64"/>
                    </a:cubicBezTo>
                    <a:cubicBezTo>
                      <a:pt x="30" y="65"/>
                      <a:pt x="31" y="65"/>
                      <a:pt x="32" y="65"/>
                    </a:cubicBezTo>
                    <a:cubicBezTo>
                      <a:pt x="32" y="66"/>
                      <a:pt x="33" y="66"/>
                      <a:pt x="33" y="66"/>
                    </a:cubicBezTo>
                    <a:cubicBezTo>
                      <a:pt x="34" y="66"/>
                      <a:pt x="34" y="66"/>
                      <a:pt x="34" y="66"/>
                    </a:cubicBezTo>
                    <a:cubicBezTo>
                      <a:pt x="35" y="66"/>
                      <a:pt x="35" y="66"/>
                      <a:pt x="36" y="66"/>
                    </a:cubicBezTo>
                    <a:cubicBezTo>
                      <a:pt x="36" y="66"/>
                      <a:pt x="36" y="66"/>
                      <a:pt x="37" y="66"/>
                    </a:cubicBezTo>
                    <a:cubicBezTo>
                      <a:pt x="37" y="66"/>
                      <a:pt x="37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9" y="66"/>
                      <a:pt x="39" y="67"/>
                      <a:pt x="39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1" y="67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4" y="71"/>
                      <a:pt x="45" y="71"/>
                      <a:pt x="46" y="71"/>
                    </a:cubicBezTo>
                    <a:cubicBezTo>
                      <a:pt x="47" y="71"/>
                      <a:pt x="49" y="71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1" y="72"/>
                      <a:pt x="51" y="72"/>
                      <a:pt x="52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3" y="73"/>
                      <a:pt x="53" y="73"/>
                      <a:pt x="53" y="73"/>
                    </a:cubicBezTo>
                    <a:cubicBezTo>
                      <a:pt x="54" y="74"/>
                      <a:pt x="57" y="74"/>
                      <a:pt x="59" y="74"/>
                    </a:cubicBezTo>
                    <a:cubicBezTo>
                      <a:pt x="61" y="74"/>
                      <a:pt x="63" y="74"/>
                      <a:pt x="64" y="75"/>
                    </a:cubicBezTo>
                    <a:cubicBezTo>
                      <a:pt x="65" y="74"/>
                      <a:pt x="66" y="73"/>
                      <a:pt x="67" y="72"/>
                    </a:cubicBezTo>
                    <a:cubicBezTo>
                      <a:pt x="70" y="69"/>
                      <a:pt x="73" y="66"/>
                      <a:pt x="74" y="64"/>
                    </a:cubicBezTo>
                    <a:cubicBezTo>
                      <a:pt x="75" y="63"/>
                      <a:pt x="76" y="61"/>
                      <a:pt x="76" y="59"/>
                    </a:cubicBezTo>
                    <a:cubicBezTo>
                      <a:pt x="76" y="56"/>
                      <a:pt x="76" y="54"/>
                      <a:pt x="78" y="53"/>
                    </a:cubicBezTo>
                    <a:cubicBezTo>
                      <a:pt x="79" y="52"/>
                      <a:pt x="82" y="49"/>
                      <a:pt x="83" y="47"/>
                    </a:cubicBezTo>
                    <a:cubicBezTo>
                      <a:pt x="82" y="46"/>
                      <a:pt x="82" y="45"/>
                      <a:pt x="82" y="43"/>
                    </a:cubicBezTo>
                    <a:cubicBezTo>
                      <a:pt x="81" y="42"/>
                      <a:pt x="81" y="40"/>
                      <a:pt x="80" y="39"/>
                    </a:cubicBezTo>
                    <a:cubicBezTo>
                      <a:pt x="77" y="36"/>
                      <a:pt x="79" y="33"/>
                      <a:pt x="80" y="32"/>
                    </a:cubicBezTo>
                    <a:cubicBezTo>
                      <a:pt x="82" y="31"/>
                      <a:pt x="83" y="29"/>
                      <a:pt x="82" y="28"/>
                    </a:cubicBezTo>
                    <a:cubicBezTo>
                      <a:pt x="82" y="25"/>
                      <a:pt x="82" y="22"/>
                      <a:pt x="82" y="19"/>
                    </a:cubicBezTo>
                    <a:cubicBezTo>
                      <a:pt x="83" y="16"/>
                      <a:pt x="83" y="13"/>
                      <a:pt x="82" y="11"/>
                    </a:cubicBezTo>
                    <a:cubicBezTo>
                      <a:pt x="82" y="11"/>
                      <a:pt x="81" y="11"/>
                      <a:pt x="80" y="11"/>
                    </a:cubicBezTo>
                    <a:cubicBezTo>
                      <a:pt x="77" y="10"/>
                      <a:pt x="73" y="9"/>
                      <a:pt x="70" y="7"/>
                    </a:cubicBezTo>
                    <a:cubicBezTo>
                      <a:pt x="66" y="5"/>
                      <a:pt x="59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4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47" name="Freeform 1233"/>
              <p:cNvSpPr>
                <a:spLocks/>
              </p:cNvSpPr>
              <p:nvPr/>
            </p:nvSpPr>
            <p:spPr bwMode="auto">
              <a:xfrm>
                <a:off x="1879" y="3172"/>
                <a:ext cx="93" cy="98"/>
              </a:xfrm>
              <a:custGeom>
                <a:avLst/>
                <a:gdLst>
                  <a:gd name="T0" fmla="*/ 96 w 97"/>
                  <a:gd name="T1" fmla="*/ 45 h 103"/>
                  <a:gd name="T2" fmla="*/ 96 w 97"/>
                  <a:gd name="T3" fmla="*/ 45 h 103"/>
                  <a:gd name="T4" fmla="*/ 95 w 97"/>
                  <a:gd name="T5" fmla="*/ 44 h 103"/>
                  <a:gd name="T6" fmla="*/ 95 w 97"/>
                  <a:gd name="T7" fmla="*/ 44 h 103"/>
                  <a:gd name="T8" fmla="*/ 93 w 97"/>
                  <a:gd name="T9" fmla="*/ 44 h 103"/>
                  <a:gd name="T10" fmla="*/ 91 w 97"/>
                  <a:gd name="T11" fmla="*/ 44 h 103"/>
                  <a:gd name="T12" fmla="*/ 91 w 97"/>
                  <a:gd name="T13" fmla="*/ 44 h 103"/>
                  <a:gd name="T14" fmla="*/ 84 w 97"/>
                  <a:gd name="T15" fmla="*/ 40 h 103"/>
                  <a:gd name="T16" fmla="*/ 82 w 97"/>
                  <a:gd name="T17" fmla="*/ 38 h 103"/>
                  <a:gd name="T18" fmla="*/ 82 w 97"/>
                  <a:gd name="T19" fmla="*/ 36 h 103"/>
                  <a:gd name="T20" fmla="*/ 81 w 97"/>
                  <a:gd name="T21" fmla="*/ 34 h 103"/>
                  <a:gd name="T22" fmla="*/ 77 w 97"/>
                  <a:gd name="T23" fmla="*/ 25 h 103"/>
                  <a:gd name="T24" fmla="*/ 61 w 97"/>
                  <a:gd name="T25" fmla="*/ 9 h 103"/>
                  <a:gd name="T26" fmla="*/ 59 w 97"/>
                  <a:gd name="T27" fmla="*/ 5 h 103"/>
                  <a:gd name="T28" fmla="*/ 57 w 97"/>
                  <a:gd name="T29" fmla="*/ 3 h 103"/>
                  <a:gd name="T30" fmla="*/ 55 w 97"/>
                  <a:gd name="T31" fmla="*/ 2 h 103"/>
                  <a:gd name="T32" fmla="*/ 54 w 97"/>
                  <a:gd name="T33" fmla="*/ 0 h 103"/>
                  <a:gd name="T34" fmla="*/ 54 w 97"/>
                  <a:gd name="T35" fmla="*/ 0 h 103"/>
                  <a:gd name="T36" fmla="*/ 51 w 97"/>
                  <a:gd name="T37" fmla="*/ 0 h 103"/>
                  <a:gd name="T38" fmla="*/ 49 w 97"/>
                  <a:gd name="T39" fmla="*/ 1 h 103"/>
                  <a:gd name="T40" fmla="*/ 47 w 97"/>
                  <a:gd name="T41" fmla="*/ 1 h 103"/>
                  <a:gd name="T42" fmla="*/ 38 w 97"/>
                  <a:gd name="T43" fmla="*/ 6 h 103"/>
                  <a:gd name="T44" fmla="*/ 32 w 97"/>
                  <a:gd name="T45" fmla="*/ 1 h 103"/>
                  <a:gd name="T46" fmla="*/ 21 w 97"/>
                  <a:gd name="T47" fmla="*/ 5 h 103"/>
                  <a:gd name="T48" fmla="*/ 12 w 97"/>
                  <a:gd name="T49" fmla="*/ 43 h 103"/>
                  <a:gd name="T50" fmla="*/ 0 w 97"/>
                  <a:gd name="T51" fmla="*/ 48 h 103"/>
                  <a:gd name="T52" fmla="*/ 1 w 97"/>
                  <a:gd name="T53" fmla="*/ 80 h 103"/>
                  <a:gd name="T54" fmla="*/ 3 w 97"/>
                  <a:gd name="T55" fmla="*/ 81 h 103"/>
                  <a:gd name="T56" fmla="*/ 4 w 97"/>
                  <a:gd name="T57" fmla="*/ 82 h 103"/>
                  <a:gd name="T58" fmla="*/ 6 w 97"/>
                  <a:gd name="T59" fmla="*/ 84 h 103"/>
                  <a:gd name="T60" fmla="*/ 9 w 97"/>
                  <a:gd name="T61" fmla="*/ 98 h 103"/>
                  <a:gd name="T62" fmla="*/ 7 w 97"/>
                  <a:gd name="T63" fmla="*/ 101 h 103"/>
                  <a:gd name="T64" fmla="*/ 7 w 97"/>
                  <a:gd name="T65" fmla="*/ 103 h 103"/>
                  <a:gd name="T66" fmla="*/ 11 w 97"/>
                  <a:gd name="T67" fmla="*/ 103 h 103"/>
                  <a:gd name="T68" fmla="*/ 20 w 97"/>
                  <a:gd name="T69" fmla="*/ 99 h 103"/>
                  <a:gd name="T70" fmla="*/ 37 w 97"/>
                  <a:gd name="T71" fmla="*/ 85 h 103"/>
                  <a:gd name="T72" fmla="*/ 45 w 97"/>
                  <a:gd name="T73" fmla="*/ 88 h 103"/>
                  <a:gd name="T74" fmla="*/ 58 w 97"/>
                  <a:gd name="T75" fmla="*/ 85 h 103"/>
                  <a:gd name="T76" fmla="*/ 65 w 97"/>
                  <a:gd name="T77" fmla="*/ 75 h 103"/>
                  <a:gd name="T78" fmla="*/ 79 w 97"/>
                  <a:gd name="T79" fmla="*/ 61 h 103"/>
                  <a:gd name="T80" fmla="*/ 92 w 97"/>
                  <a:gd name="T81" fmla="*/ 51 h 103"/>
                  <a:gd name="T82" fmla="*/ 94 w 97"/>
                  <a:gd name="T83" fmla="*/ 50 h 103"/>
                  <a:gd name="T84" fmla="*/ 95 w 97"/>
                  <a:gd name="T85" fmla="*/ 49 h 103"/>
                  <a:gd name="T86" fmla="*/ 96 w 97"/>
                  <a:gd name="T87" fmla="*/ 47 h 103"/>
                  <a:gd name="T88" fmla="*/ 97 w 97"/>
                  <a:gd name="T89" fmla="*/ 4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" h="103">
                    <a:moveTo>
                      <a:pt x="97" y="46"/>
                    </a:moveTo>
                    <a:cubicBezTo>
                      <a:pt x="97" y="46"/>
                      <a:pt x="97" y="45"/>
                      <a:pt x="96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4"/>
                      <a:pt x="96" y="44"/>
                      <a:pt x="95" y="44"/>
                    </a:cubicBezTo>
                    <a:cubicBezTo>
                      <a:pt x="95" y="44"/>
                      <a:pt x="95" y="44"/>
                      <a:pt x="95" y="44"/>
                    </a:cubicBezTo>
                    <a:cubicBezTo>
                      <a:pt x="95" y="44"/>
                      <a:pt x="95" y="44"/>
                      <a:pt x="95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3" y="44"/>
                      <a:pt x="93" y="44"/>
                    </a:cubicBezTo>
                    <a:cubicBezTo>
                      <a:pt x="93" y="44"/>
                      <a:pt x="92" y="44"/>
                      <a:pt x="92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9" y="44"/>
                      <a:pt x="86" y="42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3" y="38"/>
                      <a:pt x="82" y="38"/>
                    </a:cubicBezTo>
                    <a:cubicBezTo>
                      <a:pt x="82" y="38"/>
                      <a:pt x="82" y="37"/>
                      <a:pt x="82" y="37"/>
                    </a:cubicBezTo>
                    <a:cubicBezTo>
                      <a:pt x="82" y="37"/>
                      <a:pt x="82" y="36"/>
                      <a:pt x="82" y="36"/>
                    </a:cubicBezTo>
                    <a:cubicBezTo>
                      <a:pt x="81" y="36"/>
                      <a:pt x="81" y="36"/>
                      <a:pt x="81" y="35"/>
                    </a:cubicBezTo>
                    <a:cubicBezTo>
                      <a:pt x="81" y="35"/>
                      <a:pt x="81" y="34"/>
                      <a:pt x="81" y="34"/>
                    </a:cubicBezTo>
                    <a:cubicBezTo>
                      <a:pt x="81" y="33"/>
                      <a:pt x="80" y="31"/>
                      <a:pt x="79" y="30"/>
                    </a:cubicBezTo>
                    <a:cubicBezTo>
                      <a:pt x="78" y="28"/>
                      <a:pt x="77" y="27"/>
                      <a:pt x="77" y="25"/>
                    </a:cubicBezTo>
                    <a:cubicBezTo>
                      <a:pt x="76" y="24"/>
                      <a:pt x="72" y="21"/>
                      <a:pt x="66" y="19"/>
                    </a:cubicBezTo>
                    <a:cubicBezTo>
                      <a:pt x="63" y="18"/>
                      <a:pt x="62" y="13"/>
                      <a:pt x="61" y="9"/>
                    </a:cubicBezTo>
                    <a:cubicBezTo>
                      <a:pt x="61" y="8"/>
                      <a:pt x="60" y="6"/>
                      <a:pt x="60" y="6"/>
                    </a:cubicBezTo>
                    <a:cubicBezTo>
                      <a:pt x="60" y="6"/>
                      <a:pt x="59" y="5"/>
                      <a:pt x="59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4"/>
                      <a:pt x="57" y="4"/>
                      <a:pt x="57" y="3"/>
                    </a:cubicBezTo>
                    <a:cubicBezTo>
                      <a:pt x="57" y="3"/>
                      <a:pt x="57" y="3"/>
                      <a:pt x="56" y="3"/>
                    </a:cubicBezTo>
                    <a:cubicBezTo>
                      <a:pt x="56" y="3"/>
                      <a:pt x="56" y="2"/>
                      <a:pt x="55" y="2"/>
                    </a:cubicBezTo>
                    <a:cubicBezTo>
                      <a:pt x="55" y="2"/>
                      <a:pt x="55" y="1"/>
                      <a:pt x="55" y="1"/>
                    </a:cubicBezTo>
                    <a:cubicBezTo>
                      <a:pt x="55" y="1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3" y="0"/>
                      <a:pt x="53" y="0"/>
                      <a:pt x="52" y="0"/>
                    </a:cubicBezTo>
                    <a:cubicBezTo>
                      <a:pt x="52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0" y="1"/>
                    </a:cubicBezTo>
                    <a:cubicBezTo>
                      <a:pt x="50" y="1"/>
                      <a:pt x="50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8" y="1"/>
                      <a:pt x="48" y="1"/>
                      <a:pt x="47" y="1"/>
                    </a:cubicBezTo>
                    <a:cubicBezTo>
                      <a:pt x="45" y="1"/>
                      <a:pt x="42" y="3"/>
                      <a:pt x="41" y="5"/>
                    </a:cubicBezTo>
                    <a:cubicBezTo>
                      <a:pt x="40" y="6"/>
                      <a:pt x="39" y="6"/>
                      <a:pt x="38" y="6"/>
                    </a:cubicBezTo>
                    <a:cubicBezTo>
                      <a:pt x="37" y="6"/>
                      <a:pt x="35" y="5"/>
                      <a:pt x="34" y="3"/>
                    </a:cubicBezTo>
                    <a:cubicBezTo>
                      <a:pt x="33" y="2"/>
                      <a:pt x="32" y="2"/>
                      <a:pt x="32" y="1"/>
                    </a:cubicBezTo>
                    <a:cubicBezTo>
                      <a:pt x="30" y="1"/>
                      <a:pt x="27" y="3"/>
                      <a:pt x="24" y="4"/>
                    </a:cubicBezTo>
                    <a:cubicBezTo>
                      <a:pt x="23" y="4"/>
                      <a:pt x="22" y="5"/>
                      <a:pt x="21" y="5"/>
                    </a:cubicBezTo>
                    <a:cubicBezTo>
                      <a:pt x="19" y="6"/>
                      <a:pt x="14" y="6"/>
                      <a:pt x="12" y="6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8"/>
                      <a:pt x="7" y="48"/>
                      <a:pt x="3" y="48"/>
                    </a:cubicBezTo>
                    <a:cubicBezTo>
                      <a:pt x="2" y="48"/>
                      <a:pt x="1" y="48"/>
                      <a:pt x="0" y="4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" y="79"/>
                      <a:pt x="1" y="80"/>
                      <a:pt x="1" y="80"/>
                    </a:cubicBezTo>
                    <a:cubicBezTo>
                      <a:pt x="1" y="80"/>
                      <a:pt x="2" y="80"/>
                      <a:pt x="2" y="80"/>
                    </a:cubicBezTo>
                    <a:cubicBezTo>
                      <a:pt x="2" y="80"/>
                      <a:pt x="3" y="81"/>
                      <a:pt x="3" y="81"/>
                    </a:cubicBezTo>
                    <a:cubicBezTo>
                      <a:pt x="3" y="81"/>
                      <a:pt x="3" y="81"/>
                      <a:pt x="4" y="81"/>
                    </a:cubicBezTo>
                    <a:cubicBezTo>
                      <a:pt x="4" y="81"/>
                      <a:pt x="4" y="82"/>
                      <a:pt x="4" y="82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5" y="83"/>
                      <a:pt x="5" y="83"/>
                      <a:pt x="6" y="84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9" y="91"/>
                      <a:pt x="10" y="95"/>
                      <a:pt x="9" y="98"/>
                    </a:cubicBezTo>
                    <a:cubicBezTo>
                      <a:pt x="9" y="99"/>
                      <a:pt x="8" y="100"/>
                      <a:pt x="7" y="100"/>
                    </a:cubicBezTo>
                    <a:cubicBezTo>
                      <a:pt x="7" y="100"/>
                      <a:pt x="7" y="101"/>
                      <a:pt x="7" y="101"/>
                    </a:cubicBezTo>
                    <a:cubicBezTo>
                      <a:pt x="7" y="102"/>
                      <a:pt x="7" y="102"/>
                      <a:pt x="7" y="103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8" y="103"/>
                      <a:pt x="9" y="103"/>
                      <a:pt x="11" y="103"/>
                    </a:cubicBezTo>
                    <a:cubicBezTo>
                      <a:pt x="13" y="103"/>
                      <a:pt x="16" y="103"/>
                      <a:pt x="17" y="103"/>
                    </a:cubicBezTo>
                    <a:cubicBezTo>
                      <a:pt x="18" y="102"/>
                      <a:pt x="19" y="101"/>
                      <a:pt x="20" y="99"/>
                    </a:cubicBezTo>
                    <a:cubicBezTo>
                      <a:pt x="22" y="97"/>
                      <a:pt x="27" y="93"/>
                      <a:pt x="27" y="92"/>
                    </a:cubicBezTo>
                    <a:cubicBezTo>
                      <a:pt x="28" y="84"/>
                      <a:pt x="32" y="81"/>
                      <a:pt x="37" y="85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42" y="87"/>
                      <a:pt x="43" y="88"/>
                      <a:pt x="45" y="88"/>
                    </a:cubicBezTo>
                    <a:cubicBezTo>
                      <a:pt x="46" y="89"/>
                      <a:pt x="47" y="89"/>
                      <a:pt x="50" y="89"/>
                    </a:cubicBezTo>
                    <a:cubicBezTo>
                      <a:pt x="57" y="89"/>
                      <a:pt x="58" y="88"/>
                      <a:pt x="58" y="85"/>
                    </a:cubicBezTo>
                    <a:cubicBezTo>
                      <a:pt x="59" y="84"/>
                      <a:pt x="59" y="83"/>
                      <a:pt x="59" y="82"/>
                    </a:cubicBezTo>
                    <a:cubicBezTo>
                      <a:pt x="59" y="79"/>
                      <a:pt x="60" y="75"/>
                      <a:pt x="65" y="75"/>
                    </a:cubicBezTo>
                    <a:cubicBezTo>
                      <a:pt x="68" y="75"/>
                      <a:pt x="72" y="72"/>
                      <a:pt x="72" y="70"/>
                    </a:cubicBezTo>
                    <a:cubicBezTo>
                      <a:pt x="72" y="66"/>
                      <a:pt x="75" y="61"/>
                      <a:pt x="79" y="61"/>
                    </a:cubicBezTo>
                    <a:cubicBezTo>
                      <a:pt x="81" y="61"/>
                      <a:pt x="86" y="58"/>
                      <a:pt x="86" y="56"/>
                    </a:cubicBezTo>
                    <a:cubicBezTo>
                      <a:pt x="87" y="52"/>
                      <a:pt x="90" y="52"/>
                      <a:pt x="92" y="51"/>
                    </a:cubicBezTo>
                    <a:cubicBezTo>
                      <a:pt x="92" y="51"/>
                      <a:pt x="93" y="51"/>
                      <a:pt x="94" y="51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4" y="49"/>
                      <a:pt x="95" y="49"/>
                      <a:pt x="95" y="49"/>
                    </a:cubicBezTo>
                    <a:cubicBezTo>
                      <a:pt x="95" y="49"/>
                      <a:pt x="95" y="48"/>
                      <a:pt x="95" y="48"/>
                    </a:cubicBezTo>
                    <a:cubicBezTo>
                      <a:pt x="96" y="48"/>
                      <a:pt x="96" y="48"/>
                      <a:pt x="96" y="47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7" y="46"/>
                      <a:pt x="97" y="46"/>
                      <a:pt x="97" y="46"/>
                    </a:cubicBezTo>
                    <a:cubicBezTo>
                      <a:pt x="97" y="46"/>
                      <a:pt x="97" y="46"/>
                      <a:pt x="9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48" name="Freeform 1234"/>
              <p:cNvSpPr>
                <a:spLocks/>
              </p:cNvSpPr>
              <p:nvPr/>
            </p:nvSpPr>
            <p:spPr bwMode="auto">
              <a:xfrm>
                <a:off x="1929" y="317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49" name="Freeform 1235"/>
              <p:cNvSpPr>
                <a:spLocks/>
              </p:cNvSpPr>
              <p:nvPr/>
            </p:nvSpPr>
            <p:spPr bwMode="auto">
              <a:xfrm>
                <a:off x="1926" y="31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50" name="Freeform 1236"/>
              <p:cNvSpPr>
                <a:spLocks/>
              </p:cNvSpPr>
              <p:nvPr/>
            </p:nvSpPr>
            <p:spPr bwMode="auto">
              <a:xfrm>
                <a:off x="1927" y="31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51" name="Freeform 1237"/>
              <p:cNvSpPr>
                <a:spLocks/>
              </p:cNvSpPr>
              <p:nvPr/>
            </p:nvSpPr>
            <p:spPr bwMode="auto">
              <a:xfrm>
                <a:off x="1969" y="321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52" name="Freeform 1238"/>
              <p:cNvSpPr>
                <a:spLocks/>
              </p:cNvSpPr>
              <p:nvPr/>
            </p:nvSpPr>
            <p:spPr bwMode="auto">
              <a:xfrm>
                <a:off x="1932" y="31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53" name="Freeform 1239"/>
              <p:cNvSpPr>
                <a:spLocks/>
              </p:cNvSpPr>
              <p:nvPr/>
            </p:nvSpPr>
            <p:spPr bwMode="auto">
              <a:xfrm>
                <a:off x="1971" y="321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54" name="Freeform 1240"/>
              <p:cNvSpPr>
                <a:spLocks/>
              </p:cNvSpPr>
              <p:nvPr/>
            </p:nvSpPr>
            <p:spPr bwMode="auto">
              <a:xfrm>
                <a:off x="1970" y="32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55" name="Freeform 1241"/>
              <p:cNvSpPr>
                <a:spLocks/>
              </p:cNvSpPr>
              <p:nvPr/>
            </p:nvSpPr>
            <p:spPr bwMode="auto">
              <a:xfrm>
                <a:off x="1934" y="317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56" name="Freeform 1242"/>
              <p:cNvSpPr>
                <a:spLocks/>
              </p:cNvSpPr>
              <p:nvPr/>
            </p:nvSpPr>
            <p:spPr bwMode="auto">
              <a:xfrm>
                <a:off x="1972" y="32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57" name="Freeform 1243"/>
              <p:cNvSpPr>
                <a:spLocks/>
              </p:cNvSpPr>
              <p:nvPr/>
            </p:nvSpPr>
            <p:spPr bwMode="auto">
              <a:xfrm>
                <a:off x="1936" y="317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58" name="Freeform 1244"/>
              <p:cNvSpPr>
                <a:spLocks/>
              </p:cNvSpPr>
              <p:nvPr/>
            </p:nvSpPr>
            <p:spPr bwMode="auto">
              <a:xfrm>
                <a:off x="1958" y="320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59" name="Freeform 1245"/>
              <p:cNvSpPr>
                <a:spLocks/>
              </p:cNvSpPr>
              <p:nvPr/>
            </p:nvSpPr>
            <p:spPr bwMode="auto">
              <a:xfrm>
                <a:off x="1931" y="317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60" name="Freeform 1246"/>
              <p:cNvSpPr>
                <a:spLocks/>
              </p:cNvSpPr>
              <p:nvPr/>
            </p:nvSpPr>
            <p:spPr bwMode="auto">
              <a:xfrm>
                <a:off x="1971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61" name="Freeform 1247"/>
              <p:cNvSpPr>
                <a:spLocks/>
              </p:cNvSpPr>
              <p:nvPr/>
            </p:nvSpPr>
            <p:spPr bwMode="auto">
              <a:xfrm>
                <a:off x="1957" y="32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62" name="Freeform 1248"/>
              <p:cNvSpPr>
                <a:spLocks/>
              </p:cNvSpPr>
              <p:nvPr/>
            </p:nvSpPr>
            <p:spPr bwMode="auto">
              <a:xfrm>
                <a:off x="1967" y="321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63" name="Freeform 1249"/>
              <p:cNvSpPr>
                <a:spLocks/>
              </p:cNvSpPr>
              <p:nvPr/>
            </p:nvSpPr>
            <p:spPr bwMode="auto">
              <a:xfrm>
                <a:off x="1958" y="320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64" name="Freeform 1250"/>
              <p:cNvSpPr>
                <a:spLocks/>
              </p:cNvSpPr>
              <p:nvPr/>
            </p:nvSpPr>
            <p:spPr bwMode="auto">
              <a:xfrm>
                <a:off x="1993" y="3261"/>
                <a:ext cx="10" cy="14"/>
              </a:xfrm>
              <a:custGeom>
                <a:avLst/>
                <a:gdLst>
                  <a:gd name="T0" fmla="*/ 10 w 11"/>
                  <a:gd name="T1" fmla="*/ 3 h 15"/>
                  <a:gd name="T2" fmla="*/ 9 w 11"/>
                  <a:gd name="T3" fmla="*/ 2 h 15"/>
                  <a:gd name="T4" fmla="*/ 6 w 11"/>
                  <a:gd name="T5" fmla="*/ 0 h 15"/>
                  <a:gd name="T6" fmla="*/ 0 w 11"/>
                  <a:gd name="T7" fmla="*/ 7 h 15"/>
                  <a:gd name="T8" fmla="*/ 5 w 11"/>
                  <a:gd name="T9" fmla="*/ 15 h 15"/>
                  <a:gd name="T10" fmla="*/ 7 w 11"/>
                  <a:gd name="T11" fmla="*/ 15 h 15"/>
                  <a:gd name="T12" fmla="*/ 9 w 11"/>
                  <a:gd name="T13" fmla="*/ 14 h 15"/>
                  <a:gd name="T14" fmla="*/ 10 w 11"/>
                  <a:gd name="T15" fmla="*/ 13 h 15"/>
                  <a:gd name="T16" fmla="*/ 10 w 11"/>
                  <a:gd name="T17" fmla="*/ 12 h 15"/>
                  <a:gd name="T18" fmla="*/ 11 w 11"/>
                  <a:gd name="T19" fmla="*/ 11 h 15"/>
                  <a:gd name="T20" fmla="*/ 11 w 11"/>
                  <a:gd name="T21" fmla="*/ 11 h 15"/>
                  <a:gd name="T22" fmla="*/ 10 w 11"/>
                  <a:gd name="T2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5">
                    <a:moveTo>
                      <a:pt x="10" y="3"/>
                    </a:moveTo>
                    <a:cubicBezTo>
                      <a:pt x="10" y="3"/>
                      <a:pt x="9" y="2"/>
                      <a:pt x="9" y="2"/>
                    </a:cubicBezTo>
                    <a:cubicBezTo>
                      <a:pt x="8" y="1"/>
                      <a:pt x="6" y="0"/>
                      <a:pt x="6" y="0"/>
                    </a:cubicBezTo>
                    <a:cubicBezTo>
                      <a:pt x="4" y="1"/>
                      <a:pt x="0" y="5"/>
                      <a:pt x="0" y="7"/>
                    </a:cubicBezTo>
                    <a:cubicBezTo>
                      <a:pt x="0" y="8"/>
                      <a:pt x="3" y="15"/>
                      <a:pt x="5" y="15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9" y="15"/>
                      <a:pt x="9" y="15"/>
                      <a:pt x="9" y="14"/>
                    </a:cubicBezTo>
                    <a:cubicBezTo>
                      <a:pt x="9" y="14"/>
                      <a:pt x="9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8"/>
                      <a:pt x="10" y="5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65" name="Freeform 1251"/>
              <p:cNvSpPr>
                <a:spLocks/>
              </p:cNvSpPr>
              <p:nvPr/>
            </p:nvSpPr>
            <p:spPr bwMode="auto">
              <a:xfrm>
                <a:off x="1955" y="3293"/>
                <a:ext cx="19" cy="21"/>
              </a:xfrm>
              <a:custGeom>
                <a:avLst/>
                <a:gdLst>
                  <a:gd name="T0" fmla="*/ 17 w 20"/>
                  <a:gd name="T1" fmla="*/ 4 h 22"/>
                  <a:gd name="T2" fmla="*/ 14 w 20"/>
                  <a:gd name="T3" fmla="*/ 1 h 22"/>
                  <a:gd name="T4" fmla="*/ 13 w 20"/>
                  <a:gd name="T5" fmla="*/ 0 h 22"/>
                  <a:gd name="T6" fmla="*/ 6 w 20"/>
                  <a:gd name="T7" fmla="*/ 4 h 22"/>
                  <a:gd name="T8" fmla="*/ 6 w 20"/>
                  <a:gd name="T9" fmla="*/ 5 h 22"/>
                  <a:gd name="T10" fmla="*/ 0 w 20"/>
                  <a:gd name="T11" fmla="*/ 14 h 22"/>
                  <a:gd name="T12" fmla="*/ 5 w 20"/>
                  <a:gd name="T13" fmla="*/ 21 h 22"/>
                  <a:gd name="T14" fmla="*/ 7 w 20"/>
                  <a:gd name="T15" fmla="*/ 22 h 22"/>
                  <a:gd name="T16" fmla="*/ 9 w 20"/>
                  <a:gd name="T17" fmla="*/ 17 h 22"/>
                  <a:gd name="T18" fmla="*/ 14 w 20"/>
                  <a:gd name="T19" fmla="*/ 15 h 22"/>
                  <a:gd name="T20" fmla="*/ 15 w 20"/>
                  <a:gd name="T21" fmla="*/ 15 h 22"/>
                  <a:gd name="T22" fmla="*/ 16 w 20"/>
                  <a:gd name="T23" fmla="*/ 15 h 22"/>
                  <a:gd name="T24" fmla="*/ 19 w 20"/>
                  <a:gd name="T25" fmla="*/ 11 h 22"/>
                  <a:gd name="T26" fmla="*/ 20 w 20"/>
                  <a:gd name="T27" fmla="*/ 8 h 22"/>
                  <a:gd name="T28" fmla="*/ 17 w 20"/>
                  <a:gd name="T2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2">
                    <a:moveTo>
                      <a:pt x="17" y="4"/>
                    </a:moveTo>
                    <a:cubicBezTo>
                      <a:pt x="16" y="3"/>
                      <a:pt x="15" y="2"/>
                      <a:pt x="14" y="1"/>
                    </a:cubicBezTo>
                    <a:cubicBezTo>
                      <a:pt x="14" y="1"/>
                      <a:pt x="14" y="1"/>
                      <a:pt x="13" y="0"/>
                    </a:cubicBezTo>
                    <a:cubicBezTo>
                      <a:pt x="11" y="1"/>
                      <a:pt x="7" y="3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4" y="7"/>
                      <a:pt x="1" y="12"/>
                      <a:pt x="0" y="14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0"/>
                      <a:pt x="8" y="19"/>
                      <a:pt x="9" y="17"/>
                    </a:cubicBezTo>
                    <a:cubicBezTo>
                      <a:pt x="10" y="16"/>
                      <a:pt x="11" y="15"/>
                      <a:pt x="14" y="15"/>
                    </a:cubicBezTo>
                    <a:cubicBezTo>
                      <a:pt x="14" y="15"/>
                      <a:pt x="15" y="15"/>
                      <a:pt x="1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3"/>
                      <a:pt x="18" y="12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7"/>
                      <a:pt x="18" y="5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66" name="Freeform 1252"/>
              <p:cNvSpPr>
                <a:spLocks noEditPoints="1"/>
              </p:cNvSpPr>
              <p:nvPr/>
            </p:nvSpPr>
            <p:spPr bwMode="auto">
              <a:xfrm>
                <a:off x="1844" y="3219"/>
                <a:ext cx="167" cy="147"/>
              </a:xfrm>
              <a:custGeom>
                <a:avLst/>
                <a:gdLst>
                  <a:gd name="T0" fmla="*/ 167 w 175"/>
                  <a:gd name="T1" fmla="*/ 62 h 154"/>
                  <a:gd name="T2" fmla="*/ 163 w 175"/>
                  <a:gd name="T3" fmla="*/ 63 h 154"/>
                  <a:gd name="T4" fmla="*/ 152 w 175"/>
                  <a:gd name="T5" fmla="*/ 51 h 154"/>
                  <a:gd name="T6" fmla="*/ 163 w 175"/>
                  <a:gd name="T7" fmla="*/ 41 h 154"/>
                  <a:gd name="T8" fmla="*/ 166 w 175"/>
                  <a:gd name="T9" fmla="*/ 40 h 154"/>
                  <a:gd name="T10" fmla="*/ 166 w 175"/>
                  <a:gd name="T11" fmla="*/ 37 h 154"/>
                  <a:gd name="T12" fmla="*/ 167 w 175"/>
                  <a:gd name="T13" fmla="*/ 33 h 154"/>
                  <a:gd name="T14" fmla="*/ 167 w 175"/>
                  <a:gd name="T15" fmla="*/ 30 h 154"/>
                  <a:gd name="T16" fmla="*/ 166 w 175"/>
                  <a:gd name="T17" fmla="*/ 26 h 154"/>
                  <a:gd name="T18" fmla="*/ 159 w 175"/>
                  <a:gd name="T19" fmla="*/ 8 h 154"/>
                  <a:gd name="T20" fmla="*/ 158 w 175"/>
                  <a:gd name="T21" fmla="*/ 3 h 154"/>
                  <a:gd name="T22" fmla="*/ 141 w 175"/>
                  <a:gd name="T23" fmla="*/ 0 h 154"/>
                  <a:gd name="T24" fmla="*/ 136 w 175"/>
                  <a:gd name="T25" fmla="*/ 0 h 154"/>
                  <a:gd name="T26" fmla="*/ 135 w 175"/>
                  <a:gd name="T27" fmla="*/ 2 h 154"/>
                  <a:gd name="T28" fmla="*/ 134 w 175"/>
                  <a:gd name="T29" fmla="*/ 4 h 154"/>
                  <a:gd name="T30" fmla="*/ 116 w 175"/>
                  <a:gd name="T31" fmla="*/ 16 h 154"/>
                  <a:gd name="T32" fmla="*/ 100 w 175"/>
                  <a:gd name="T33" fmla="*/ 33 h 154"/>
                  <a:gd name="T34" fmla="*/ 74 w 175"/>
                  <a:gd name="T35" fmla="*/ 40 h 154"/>
                  <a:gd name="T36" fmla="*/ 68 w 175"/>
                  <a:gd name="T37" fmla="*/ 43 h 154"/>
                  <a:gd name="T38" fmla="*/ 51 w 175"/>
                  <a:gd name="T39" fmla="*/ 58 h 154"/>
                  <a:gd name="T40" fmla="*/ 40 w 175"/>
                  <a:gd name="T41" fmla="*/ 52 h 154"/>
                  <a:gd name="T42" fmla="*/ 39 w 175"/>
                  <a:gd name="T43" fmla="*/ 36 h 154"/>
                  <a:gd name="T44" fmla="*/ 39 w 175"/>
                  <a:gd name="T45" fmla="*/ 36 h 154"/>
                  <a:gd name="T46" fmla="*/ 38 w 175"/>
                  <a:gd name="T47" fmla="*/ 35 h 154"/>
                  <a:gd name="T48" fmla="*/ 37 w 175"/>
                  <a:gd name="T49" fmla="*/ 35 h 154"/>
                  <a:gd name="T50" fmla="*/ 30 w 175"/>
                  <a:gd name="T51" fmla="*/ 81 h 154"/>
                  <a:gd name="T52" fmla="*/ 14 w 175"/>
                  <a:gd name="T53" fmla="*/ 83 h 154"/>
                  <a:gd name="T54" fmla="*/ 4 w 175"/>
                  <a:gd name="T55" fmla="*/ 75 h 154"/>
                  <a:gd name="T56" fmla="*/ 3 w 175"/>
                  <a:gd name="T57" fmla="*/ 78 h 154"/>
                  <a:gd name="T58" fmla="*/ 2 w 175"/>
                  <a:gd name="T59" fmla="*/ 79 h 154"/>
                  <a:gd name="T60" fmla="*/ 0 w 175"/>
                  <a:gd name="T61" fmla="*/ 79 h 154"/>
                  <a:gd name="T62" fmla="*/ 18 w 175"/>
                  <a:gd name="T63" fmla="*/ 117 h 154"/>
                  <a:gd name="T64" fmla="*/ 16 w 175"/>
                  <a:gd name="T65" fmla="*/ 130 h 154"/>
                  <a:gd name="T66" fmla="*/ 20 w 175"/>
                  <a:gd name="T67" fmla="*/ 144 h 154"/>
                  <a:gd name="T68" fmla="*/ 24 w 175"/>
                  <a:gd name="T69" fmla="*/ 148 h 154"/>
                  <a:gd name="T70" fmla="*/ 36 w 175"/>
                  <a:gd name="T71" fmla="*/ 153 h 154"/>
                  <a:gd name="T72" fmla="*/ 61 w 175"/>
                  <a:gd name="T73" fmla="*/ 144 h 154"/>
                  <a:gd name="T74" fmla="*/ 94 w 175"/>
                  <a:gd name="T75" fmla="*/ 143 h 154"/>
                  <a:gd name="T76" fmla="*/ 106 w 175"/>
                  <a:gd name="T77" fmla="*/ 138 h 154"/>
                  <a:gd name="T78" fmla="*/ 170 w 175"/>
                  <a:gd name="T79" fmla="*/ 74 h 154"/>
                  <a:gd name="T80" fmla="*/ 175 w 175"/>
                  <a:gd name="T81" fmla="*/ 58 h 154"/>
                  <a:gd name="T82" fmla="*/ 173 w 175"/>
                  <a:gd name="T83" fmla="*/ 58 h 154"/>
                  <a:gd name="T84" fmla="*/ 171 w 175"/>
                  <a:gd name="T85" fmla="*/ 58 h 154"/>
                  <a:gd name="T86" fmla="*/ 169 w 175"/>
                  <a:gd name="T87" fmla="*/ 59 h 154"/>
                  <a:gd name="T88" fmla="*/ 168 w 175"/>
                  <a:gd name="T89" fmla="*/ 61 h 154"/>
                  <a:gd name="T90" fmla="*/ 136 w 175"/>
                  <a:gd name="T91" fmla="*/ 95 h 154"/>
                  <a:gd name="T92" fmla="*/ 135 w 175"/>
                  <a:gd name="T93" fmla="*/ 97 h 154"/>
                  <a:gd name="T94" fmla="*/ 131 w 175"/>
                  <a:gd name="T95" fmla="*/ 97 h 154"/>
                  <a:gd name="T96" fmla="*/ 126 w 175"/>
                  <a:gd name="T97" fmla="*/ 103 h 154"/>
                  <a:gd name="T98" fmla="*/ 111 w 175"/>
                  <a:gd name="T99" fmla="*/ 92 h 154"/>
                  <a:gd name="T100" fmla="*/ 129 w 175"/>
                  <a:gd name="T101" fmla="*/ 74 h 154"/>
                  <a:gd name="T102" fmla="*/ 140 w 175"/>
                  <a:gd name="T103" fmla="*/ 8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5" h="154">
                    <a:moveTo>
                      <a:pt x="168" y="61"/>
                    </a:moveTo>
                    <a:cubicBezTo>
                      <a:pt x="168" y="61"/>
                      <a:pt x="168" y="61"/>
                      <a:pt x="167" y="62"/>
                    </a:cubicBezTo>
                    <a:cubicBezTo>
                      <a:pt x="167" y="62"/>
                      <a:pt x="167" y="62"/>
                      <a:pt x="167" y="62"/>
                    </a:cubicBezTo>
                    <a:cubicBezTo>
                      <a:pt x="167" y="62"/>
                      <a:pt x="166" y="62"/>
                      <a:pt x="166" y="62"/>
                    </a:cubicBezTo>
                    <a:cubicBezTo>
                      <a:pt x="166" y="63"/>
                      <a:pt x="165" y="63"/>
                      <a:pt x="164" y="63"/>
                    </a:cubicBezTo>
                    <a:cubicBezTo>
                      <a:pt x="164" y="63"/>
                      <a:pt x="164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2" y="63"/>
                      <a:pt x="161" y="63"/>
                      <a:pt x="161" y="63"/>
                    </a:cubicBezTo>
                    <a:cubicBezTo>
                      <a:pt x="156" y="63"/>
                      <a:pt x="152" y="52"/>
                      <a:pt x="152" y="51"/>
                    </a:cubicBezTo>
                    <a:cubicBezTo>
                      <a:pt x="152" y="48"/>
                      <a:pt x="158" y="40"/>
                      <a:pt x="162" y="40"/>
                    </a:cubicBezTo>
                    <a:cubicBezTo>
                      <a:pt x="162" y="40"/>
                      <a:pt x="163" y="41"/>
                      <a:pt x="163" y="41"/>
                    </a:cubicBezTo>
                    <a:cubicBezTo>
                      <a:pt x="163" y="41"/>
                      <a:pt x="163" y="41"/>
                      <a:pt x="163" y="41"/>
                    </a:cubicBezTo>
                    <a:cubicBezTo>
                      <a:pt x="164" y="41"/>
                      <a:pt x="165" y="42"/>
                      <a:pt x="166" y="42"/>
                    </a:cubicBezTo>
                    <a:cubicBezTo>
                      <a:pt x="166" y="42"/>
                      <a:pt x="166" y="42"/>
                      <a:pt x="166" y="42"/>
                    </a:cubicBezTo>
                    <a:cubicBezTo>
                      <a:pt x="166" y="41"/>
                      <a:pt x="166" y="41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66" y="39"/>
                      <a:pt x="166" y="38"/>
                      <a:pt x="166" y="38"/>
                    </a:cubicBezTo>
                    <a:cubicBezTo>
                      <a:pt x="166" y="38"/>
                      <a:pt x="166" y="38"/>
                      <a:pt x="166" y="37"/>
                    </a:cubicBezTo>
                    <a:cubicBezTo>
                      <a:pt x="167" y="37"/>
                      <a:pt x="167" y="36"/>
                      <a:pt x="167" y="35"/>
                    </a:cubicBezTo>
                    <a:cubicBezTo>
                      <a:pt x="167" y="35"/>
                      <a:pt x="167" y="35"/>
                      <a:pt x="167" y="35"/>
                    </a:cubicBezTo>
                    <a:cubicBezTo>
                      <a:pt x="167" y="34"/>
                      <a:pt x="167" y="33"/>
                      <a:pt x="167" y="33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67" y="31"/>
                      <a:pt x="167" y="31"/>
                      <a:pt x="167" y="30"/>
                    </a:cubicBezTo>
                    <a:cubicBezTo>
                      <a:pt x="167" y="30"/>
                      <a:pt x="167" y="30"/>
                      <a:pt x="167" y="30"/>
                    </a:cubicBezTo>
                    <a:cubicBezTo>
                      <a:pt x="167" y="29"/>
                      <a:pt x="167" y="28"/>
                      <a:pt x="166" y="28"/>
                    </a:cubicBezTo>
                    <a:cubicBezTo>
                      <a:pt x="166" y="28"/>
                      <a:pt x="166" y="27"/>
                      <a:pt x="166" y="27"/>
                    </a:cubicBezTo>
                    <a:cubicBezTo>
                      <a:pt x="166" y="27"/>
                      <a:pt x="166" y="26"/>
                      <a:pt x="166" y="26"/>
                    </a:cubicBezTo>
                    <a:cubicBezTo>
                      <a:pt x="166" y="26"/>
                      <a:pt x="166" y="26"/>
                      <a:pt x="166" y="26"/>
                    </a:cubicBezTo>
                    <a:cubicBezTo>
                      <a:pt x="166" y="25"/>
                      <a:pt x="166" y="25"/>
                      <a:pt x="166" y="25"/>
                    </a:cubicBezTo>
                    <a:cubicBezTo>
                      <a:pt x="164" y="24"/>
                      <a:pt x="162" y="18"/>
                      <a:pt x="159" y="8"/>
                    </a:cubicBezTo>
                    <a:cubicBezTo>
                      <a:pt x="159" y="6"/>
                      <a:pt x="159" y="4"/>
                      <a:pt x="158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7" y="3"/>
                      <a:pt x="155" y="3"/>
                      <a:pt x="154" y="3"/>
                    </a:cubicBezTo>
                    <a:cubicBezTo>
                      <a:pt x="149" y="3"/>
                      <a:pt x="146" y="2"/>
                      <a:pt x="145" y="0"/>
                    </a:cubicBezTo>
                    <a:cubicBezTo>
                      <a:pt x="145" y="0"/>
                      <a:pt x="142" y="0"/>
                      <a:pt x="141" y="0"/>
                    </a:cubicBezTo>
                    <a:cubicBezTo>
                      <a:pt x="139" y="0"/>
                      <a:pt x="138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6" y="0"/>
                      <a:pt x="136" y="0"/>
                    </a:cubicBezTo>
                    <a:cubicBezTo>
                      <a:pt x="136" y="1"/>
                      <a:pt x="136" y="1"/>
                      <a:pt x="136" y="1"/>
                    </a:cubicBezTo>
                    <a:cubicBezTo>
                      <a:pt x="136" y="1"/>
                      <a:pt x="136" y="2"/>
                      <a:pt x="135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3"/>
                      <a:pt x="135" y="3"/>
                      <a:pt x="134" y="3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2" y="6"/>
                      <a:pt x="131" y="6"/>
                      <a:pt x="129" y="6"/>
                    </a:cubicBezTo>
                    <a:cubicBezTo>
                      <a:pt x="127" y="7"/>
                      <a:pt x="127" y="7"/>
                      <a:pt x="127" y="7"/>
                    </a:cubicBezTo>
                    <a:cubicBezTo>
                      <a:pt x="126" y="12"/>
                      <a:pt x="120" y="16"/>
                      <a:pt x="116" y="16"/>
                    </a:cubicBezTo>
                    <a:cubicBezTo>
                      <a:pt x="115" y="16"/>
                      <a:pt x="113" y="19"/>
                      <a:pt x="113" y="21"/>
                    </a:cubicBezTo>
                    <a:cubicBezTo>
                      <a:pt x="113" y="26"/>
                      <a:pt x="107" y="30"/>
                      <a:pt x="102" y="30"/>
                    </a:cubicBezTo>
                    <a:cubicBezTo>
                      <a:pt x="100" y="30"/>
                      <a:pt x="100" y="30"/>
                      <a:pt x="100" y="33"/>
                    </a:cubicBezTo>
                    <a:cubicBezTo>
                      <a:pt x="100" y="34"/>
                      <a:pt x="100" y="36"/>
                      <a:pt x="99" y="37"/>
                    </a:cubicBezTo>
                    <a:cubicBezTo>
                      <a:pt x="98" y="43"/>
                      <a:pt x="94" y="44"/>
                      <a:pt x="87" y="44"/>
                    </a:cubicBezTo>
                    <a:cubicBezTo>
                      <a:pt x="80" y="44"/>
                      <a:pt x="78" y="43"/>
                      <a:pt x="74" y="40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1" y="38"/>
                      <a:pt x="71" y="38"/>
                      <a:pt x="70" y="38"/>
                    </a:cubicBezTo>
                    <a:cubicBezTo>
                      <a:pt x="69" y="38"/>
                      <a:pt x="68" y="41"/>
                      <a:pt x="68" y="43"/>
                    </a:cubicBezTo>
                    <a:cubicBezTo>
                      <a:pt x="67" y="46"/>
                      <a:pt x="64" y="49"/>
                      <a:pt x="60" y="53"/>
                    </a:cubicBezTo>
                    <a:cubicBezTo>
                      <a:pt x="59" y="54"/>
                      <a:pt x="58" y="55"/>
                      <a:pt x="57" y="56"/>
                    </a:cubicBezTo>
                    <a:cubicBezTo>
                      <a:pt x="56" y="58"/>
                      <a:pt x="54" y="58"/>
                      <a:pt x="51" y="58"/>
                    </a:cubicBezTo>
                    <a:cubicBezTo>
                      <a:pt x="50" y="58"/>
                      <a:pt x="48" y="58"/>
                      <a:pt x="47" y="58"/>
                    </a:cubicBezTo>
                    <a:cubicBezTo>
                      <a:pt x="44" y="57"/>
                      <a:pt x="42" y="58"/>
                      <a:pt x="41" y="56"/>
                    </a:cubicBezTo>
                    <a:cubicBezTo>
                      <a:pt x="40" y="55"/>
                      <a:pt x="40" y="53"/>
                      <a:pt x="40" y="52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0" y="48"/>
                      <a:pt x="42" y="48"/>
                      <a:pt x="42" y="47"/>
                    </a:cubicBezTo>
                    <a:cubicBezTo>
                      <a:pt x="43" y="46"/>
                      <a:pt x="42" y="43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8" y="36"/>
                      <a:pt x="38" y="35"/>
                      <a:pt x="38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37" y="76"/>
                      <a:pt x="34" y="78"/>
                      <a:pt x="32" y="80"/>
                    </a:cubicBezTo>
                    <a:cubicBezTo>
                      <a:pt x="31" y="80"/>
                      <a:pt x="30" y="81"/>
                      <a:pt x="30" y="81"/>
                    </a:cubicBezTo>
                    <a:cubicBezTo>
                      <a:pt x="29" y="83"/>
                      <a:pt x="26" y="83"/>
                      <a:pt x="24" y="83"/>
                    </a:cubicBezTo>
                    <a:cubicBezTo>
                      <a:pt x="23" y="83"/>
                      <a:pt x="21" y="83"/>
                      <a:pt x="19" y="83"/>
                    </a:cubicBezTo>
                    <a:cubicBezTo>
                      <a:pt x="17" y="83"/>
                      <a:pt x="15" y="83"/>
                      <a:pt x="14" y="83"/>
                    </a:cubicBezTo>
                    <a:cubicBezTo>
                      <a:pt x="9" y="83"/>
                      <a:pt x="8" y="79"/>
                      <a:pt x="7" y="77"/>
                    </a:cubicBezTo>
                    <a:cubicBezTo>
                      <a:pt x="7" y="76"/>
                      <a:pt x="7" y="75"/>
                      <a:pt x="6" y="74"/>
                    </a:cubicBezTo>
                    <a:cubicBezTo>
                      <a:pt x="6" y="73"/>
                      <a:pt x="4" y="74"/>
                      <a:pt x="4" y="75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7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2" y="78"/>
                      <a:pt x="2" y="79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" y="84"/>
                      <a:pt x="6" y="90"/>
                      <a:pt x="7" y="95"/>
                    </a:cubicBezTo>
                    <a:cubicBezTo>
                      <a:pt x="8" y="99"/>
                      <a:pt x="11" y="104"/>
                      <a:pt x="14" y="108"/>
                    </a:cubicBezTo>
                    <a:cubicBezTo>
                      <a:pt x="15" y="112"/>
                      <a:pt x="17" y="114"/>
                      <a:pt x="18" y="117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20" y="122"/>
                      <a:pt x="21" y="126"/>
                      <a:pt x="19" y="128"/>
                    </a:cubicBezTo>
                    <a:cubicBezTo>
                      <a:pt x="19" y="129"/>
                      <a:pt x="18" y="130"/>
                      <a:pt x="16" y="130"/>
                    </a:cubicBezTo>
                    <a:cubicBezTo>
                      <a:pt x="16" y="130"/>
                      <a:pt x="15" y="130"/>
                      <a:pt x="15" y="130"/>
                    </a:cubicBezTo>
                    <a:cubicBezTo>
                      <a:pt x="15" y="130"/>
                      <a:pt x="15" y="131"/>
                      <a:pt x="18" y="136"/>
                    </a:cubicBezTo>
                    <a:cubicBezTo>
                      <a:pt x="20" y="139"/>
                      <a:pt x="20" y="142"/>
                      <a:pt x="20" y="144"/>
                    </a:cubicBezTo>
                    <a:cubicBezTo>
                      <a:pt x="20" y="144"/>
                      <a:pt x="20" y="145"/>
                      <a:pt x="20" y="145"/>
                    </a:cubicBezTo>
                    <a:cubicBezTo>
                      <a:pt x="23" y="145"/>
                      <a:pt x="23" y="146"/>
                      <a:pt x="24" y="147"/>
                    </a:cubicBezTo>
                    <a:cubicBezTo>
                      <a:pt x="24" y="147"/>
                      <a:pt x="24" y="147"/>
                      <a:pt x="24" y="148"/>
                    </a:cubicBezTo>
                    <a:cubicBezTo>
                      <a:pt x="28" y="148"/>
                      <a:pt x="30" y="151"/>
                      <a:pt x="32" y="153"/>
                    </a:cubicBezTo>
                    <a:cubicBezTo>
                      <a:pt x="32" y="154"/>
                      <a:pt x="33" y="154"/>
                      <a:pt x="34" y="154"/>
                    </a:cubicBezTo>
                    <a:cubicBezTo>
                      <a:pt x="34" y="154"/>
                      <a:pt x="35" y="154"/>
                      <a:pt x="36" y="153"/>
                    </a:cubicBezTo>
                    <a:cubicBezTo>
                      <a:pt x="38" y="150"/>
                      <a:pt x="43" y="148"/>
                      <a:pt x="51" y="148"/>
                    </a:cubicBezTo>
                    <a:cubicBezTo>
                      <a:pt x="54" y="148"/>
                      <a:pt x="54" y="148"/>
                      <a:pt x="56" y="147"/>
                    </a:cubicBezTo>
                    <a:cubicBezTo>
                      <a:pt x="57" y="146"/>
                      <a:pt x="58" y="145"/>
                      <a:pt x="61" y="144"/>
                    </a:cubicBezTo>
                    <a:cubicBezTo>
                      <a:pt x="67" y="143"/>
                      <a:pt x="74" y="142"/>
                      <a:pt x="79" y="144"/>
                    </a:cubicBezTo>
                    <a:cubicBezTo>
                      <a:pt x="83" y="145"/>
                      <a:pt x="86" y="145"/>
                      <a:pt x="88" y="143"/>
                    </a:cubicBezTo>
                    <a:cubicBezTo>
                      <a:pt x="90" y="142"/>
                      <a:pt x="92" y="142"/>
                      <a:pt x="94" y="143"/>
                    </a:cubicBezTo>
                    <a:cubicBezTo>
                      <a:pt x="94" y="143"/>
                      <a:pt x="94" y="143"/>
                      <a:pt x="95" y="143"/>
                    </a:cubicBezTo>
                    <a:cubicBezTo>
                      <a:pt x="95" y="138"/>
                      <a:pt x="101" y="138"/>
                      <a:pt x="103" y="138"/>
                    </a:cubicBezTo>
                    <a:cubicBezTo>
                      <a:pt x="106" y="138"/>
                      <a:pt x="106" y="138"/>
                      <a:pt x="106" y="138"/>
                    </a:cubicBezTo>
                    <a:cubicBezTo>
                      <a:pt x="109" y="138"/>
                      <a:pt x="119" y="132"/>
                      <a:pt x="128" y="124"/>
                    </a:cubicBezTo>
                    <a:cubicBezTo>
                      <a:pt x="136" y="116"/>
                      <a:pt x="150" y="99"/>
                      <a:pt x="154" y="92"/>
                    </a:cubicBezTo>
                    <a:cubicBezTo>
                      <a:pt x="159" y="84"/>
                      <a:pt x="166" y="78"/>
                      <a:pt x="170" y="74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2" y="72"/>
                      <a:pt x="174" y="67"/>
                      <a:pt x="175" y="58"/>
                    </a:cubicBezTo>
                    <a:cubicBezTo>
                      <a:pt x="175" y="58"/>
                      <a:pt x="175" y="58"/>
                      <a:pt x="175" y="58"/>
                    </a:cubicBezTo>
                    <a:cubicBezTo>
                      <a:pt x="175" y="58"/>
                      <a:pt x="175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2" y="58"/>
                      <a:pt x="172" y="58"/>
                    </a:cubicBezTo>
                    <a:cubicBezTo>
                      <a:pt x="172" y="58"/>
                      <a:pt x="172" y="58"/>
                      <a:pt x="172" y="58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58"/>
                      <a:pt x="170" y="58"/>
                      <a:pt x="170" y="59"/>
                    </a:cubicBezTo>
                    <a:cubicBezTo>
                      <a:pt x="170" y="59"/>
                      <a:pt x="169" y="59"/>
                      <a:pt x="169" y="59"/>
                    </a:cubicBezTo>
                    <a:cubicBezTo>
                      <a:pt x="169" y="59"/>
                      <a:pt x="169" y="59"/>
                      <a:pt x="169" y="59"/>
                    </a:cubicBezTo>
                    <a:cubicBezTo>
                      <a:pt x="169" y="59"/>
                      <a:pt x="169" y="60"/>
                      <a:pt x="169" y="60"/>
                    </a:cubicBezTo>
                    <a:cubicBezTo>
                      <a:pt x="169" y="60"/>
                      <a:pt x="169" y="61"/>
                      <a:pt x="168" y="61"/>
                    </a:cubicBezTo>
                    <a:close/>
                    <a:moveTo>
                      <a:pt x="138" y="91"/>
                    </a:moveTo>
                    <a:cubicBezTo>
                      <a:pt x="137" y="92"/>
                      <a:pt x="136" y="93"/>
                      <a:pt x="136" y="94"/>
                    </a:cubicBezTo>
                    <a:cubicBezTo>
                      <a:pt x="136" y="94"/>
                      <a:pt x="136" y="95"/>
                      <a:pt x="136" y="95"/>
                    </a:cubicBezTo>
                    <a:cubicBezTo>
                      <a:pt x="136" y="95"/>
                      <a:pt x="136" y="95"/>
                      <a:pt x="136" y="95"/>
                    </a:cubicBezTo>
                    <a:cubicBezTo>
                      <a:pt x="136" y="96"/>
                      <a:pt x="135" y="96"/>
                      <a:pt x="135" y="96"/>
                    </a:cubicBezTo>
                    <a:cubicBezTo>
                      <a:pt x="135" y="96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3" y="97"/>
                      <a:pt x="132" y="97"/>
                      <a:pt x="131" y="97"/>
                    </a:cubicBezTo>
                    <a:cubicBezTo>
                      <a:pt x="130" y="97"/>
                      <a:pt x="129" y="97"/>
                      <a:pt x="129" y="97"/>
                    </a:cubicBezTo>
                    <a:cubicBezTo>
                      <a:pt x="128" y="99"/>
                      <a:pt x="127" y="102"/>
                      <a:pt x="126" y="102"/>
                    </a:cubicBezTo>
                    <a:cubicBezTo>
                      <a:pt x="126" y="103"/>
                      <a:pt x="126" y="103"/>
                      <a:pt x="126" y="103"/>
                    </a:cubicBezTo>
                    <a:cubicBezTo>
                      <a:pt x="126" y="104"/>
                      <a:pt x="126" y="104"/>
                      <a:pt x="126" y="104"/>
                    </a:cubicBezTo>
                    <a:cubicBezTo>
                      <a:pt x="119" y="103"/>
                      <a:pt x="119" y="103"/>
                      <a:pt x="119" y="103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3" y="89"/>
                      <a:pt x="117" y="83"/>
                      <a:pt x="118" y="81"/>
                    </a:cubicBezTo>
                    <a:cubicBezTo>
                      <a:pt x="119" y="78"/>
                      <a:pt x="126" y="74"/>
                      <a:pt x="129" y="74"/>
                    </a:cubicBezTo>
                    <a:cubicBezTo>
                      <a:pt x="132" y="74"/>
                      <a:pt x="133" y="76"/>
                      <a:pt x="133" y="76"/>
                    </a:cubicBezTo>
                    <a:cubicBezTo>
                      <a:pt x="133" y="77"/>
                      <a:pt x="135" y="78"/>
                      <a:pt x="136" y="79"/>
                    </a:cubicBezTo>
                    <a:cubicBezTo>
                      <a:pt x="138" y="82"/>
                      <a:pt x="140" y="83"/>
                      <a:pt x="140" y="86"/>
                    </a:cubicBezTo>
                    <a:cubicBezTo>
                      <a:pt x="140" y="88"/>
                      <a:pt x="139" y="90"/>
                      <a:pt x="138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67" name="Freeform 1253"/>
              <p:cNvSpPr>
                <a:spLocks/>
              </p:cNvSpPr>
              <p:nvPr/>
            </p:nvSpPr>
            <p:spPr bwMode="auto">
              <a:xfrm>
                <a:off x="1848" y="3289"/>
                <a:ext cx="1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68" name="Freeform 1254"/>
              <p:cNvSpPr>
                <a:spLocks/>
              </p:cNvSpPr>
              <p:nvPr/>
            </p:nvSpPr>
            <p:spPr bwMode="auto">
              <a:xfrm>
                <a:off x="1847" y="329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69" name="Freeform 1255"/>
              <p:cNvSpPr>
                <a:spLocks/>
              </p:cNvSpPr>
              <p:nvPr/>
            </p:nvSpPr>
            <p:spPr bwMode="auto">
              <a:xfrm>
                <a:off x="1846" y="32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70" name="Freeform 1256"/>
              <p:cNvSpPr>
                <a:spLocks/>
              </p:cNvSpPr>
              <p:nvPr/>
            </p:nvSpPr>
            <p:spPr bwMode="auto">
              <a:xfrm>
                <a:off x="1844" y="329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71" name="Freeform 1257"/>
              <p:cNvSpPr>
                <a:spLocks/>
              </p:cNvSpPr>
              <p:nvPr/>
            </p:nvSpPr>
            <p:spPr bwMode="auto">
              <a:xfrm>
                <a:off x="1995" y="32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72" name="Freeform 1258"/>
              <p:cNvSpPr>
                <a:spLocks/>
              </p:cNvSpPr>
              <p:nvPr/>
            </p:nvSpPr>
            <p:spPr bwMode="auto">
              <a:xfrm>
                <a:off x="1975" y="3219"/>
                <a:ext cx="20" cy="3"/>
              </a:xfrm>
              <a:custGeom>
                <a:avLst/>
                <a:gdLst>
                  <a:gd name="T0" fmla="*/ 8 w 21"/>
                  <a:gd name="T1" fmla="*/ 0 h 3"/>
                  <a:gd name="T2" fmla="*/ 4 w 21"/>
                  <a:gd name="T3" fmla="*/ 0 h 3"/>
                  <a:gd name="T4" fmla="*/ 0 w 21"/>
                  <a:gd name="T5" fmla="*/ 0 h 3"/>
                  <a:gd name="T6" fmla="*/ 4 w 21"/>
                  <a:gd name="T7" fmla="*/ 0 h 3"/>
                  <a:gd name="T8" fmla="*/ 8 w 21"/>
                  <a:gd name="T9" fmla="*/ 0 h 3"/>
                  <a:gd name="T10" fmla="*/ 17 w 21"/>
                  <a:gd name="T11" fmla="*/ 3 h 3"/>
                  <a:gd name="T12" fmla="*/ 21 w 21"/>
                  <a:gd name="T13" fmla="*/ 3 h 3"/>
                  <a:gd name="T14" fmla="*/ 17 w 21"/>
                  <a:gd name="T15" fmla="*/ 3 h 3"/>
                  <a:gd name="T16" fmla="*/ 8 w 2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">
                    <a:moveTo>
                      <a:pt x="8" y="0"/>
                    </a:moveTo>
                    <a:cubicBezTo>
                      <a:pt x="8" y="0"/>
                      <a:pt x="5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5" y="0"/>
                      <a:pt x="8" y="0"/>
                      <a:pt x="8" y="0"/>
                    </a:cubicBezTo>
                    <a:cubicBezTo>
                      <a:pt x="9" y="2"/>
                      <a:pt x="12" y="3"/>
                      <a:pt x="17" y="3"/>
                    </a:cubicBezTo>
                    <a:cubicBezTo>
                      <a:pt x="18" y="3"/>
                      <a:pt x="20" y="3"/>
                      <a:pt x="21" y="3"/>
                    </a:cubicBezTo>
                    <a:cubicBezTo>
                      <a:pt x="20" y="3"/>
                      <a:pt x="18" y="3"/>
                      <a:pt x="17" y="3"/>
                    </a:cubicBezTo>
                    <a:cubicBezTo>
                      <a:pt x="12" y="3"/>
                      <a:pt x="9" y="2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73" name="Freeform 1259"/>
              <p:cNvSpPr>
                <a:spLocks/>
              </p:cNvSpPr>
              <p:nvPr/>
            </p:nvSpPr>
            <p:spPr bwMode="auto">
              <a:xfrm>
                <a:off x="1973" y="32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74" name="Freeform 1260"/>
              <p:cNvSpPr>
                <a:spLocks/>
              </p:cNvSpPr>
              <p:nvPr/>
            </p:nvSpPr>
            <p:spPr bwMode="auto">
              <a:xfrm>
                <a:off x="1880" y="3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75" name="Freeform 1261"/>
              <p:cNvSpPr>
                <a:spLocks/>
              </p:cNvSpPr>
              <p:nvPr/>
            </p:nvSpPr>
            <p:spPr bwMode="auto">
              <a:xfrm>
                <a:off x="1974" y="32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76" name="Freeform 1262"/>
              <p:cNvSpPr>
                <a:spLocks/>
              </p:cNvSpPr>
              <p:nvPr/>
            </p:nvSpPr>
            <p:spPr bwMode="auto">
              <a:xfrm>
                <a:off x="1879" y="3252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77" name="Freeform 1263"/>
              <p:cNvSpPr>
                <a:spLocks/>
              </p:cNvSpPr>
              <p:nvPr/>
            </p:nvSpPr>
            <p:spPr bwMode="auto">
              <a:xfrm>
                <a:off x="1972" y="32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78" name="Freeform 1264"/>
              <p:cNvSpPr>
                <a:spLocks/>
              </p:cNvSpPr>
              <p:nvPr/>
            </p:nvSpPr>
            <p:spPr bwMode="auto">
              <a:xfrm>
                <a:off x="1881" y="32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79" name="Freeform 1265"/>
              <p:cNvSpPr>
                <a:spLocks/>
              </p:cNvSpPr>
              <p:nvPr/>
            </p:nvSpPr>
            <p:spPr bwMode="auto">
              <a:xfrm>
                <a:off x="1881" y="32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80" name="Freeform 1266"/>
              <p:cNvSpPr>
                <a:spLocks/>
              </p:cNvSpPr>
              <p:nvPr/>
            </p:nvSpPr>
            <p:spPr bwMode="auto">
              <a:xfrm>
                <a:off x="2001" y="3278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81" name="Freeform 1267"/>
              <p:cNvSpPr>
                <a:spLocks/>
              </p:cNvSpPr>
              <p:nvPr/>
            </p:nvSpPr>
            <p:spPr bwMode="auto">
              <a:xfrm>
                <a:off x="2004" y="327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82" name="Freeform 1268"/>
              <p:cNvSpPr>
                <a:spLocks/>
              </p:cNvSpPr>
              <p:nvPr/>
            </p:nvSpPr>
            <p:spPr bwMode="auto">
              <a:xfrm>
                <a:off x="2003" y="32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83" name="Freeform 1269"/>
              <p:cNvSpPr>
                <a:spLocks/>
              </p:cNvSpPr>
              <p:nvPr/>
            </p:nvSpPr>
            <p:spPr bwMode="auto">
              <a:xfrm>
                <a:off x="1998" y="327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84" name="Freeform 1270"/>
              <p:cNvSpPr>
                <a:spLocks/>
              </p:cNvSpPr>
              <p:nvPr/>
            </p:nvSpPr>
            <p:spPr bwMode="auto">
              <a:xfrm>
                <a:off x="2000" y="32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85" name="Freeform 1271"/>
              <p:cNvSpPr>
                <a:spLocks/>
              </p:cNvSpPr>
              <p:nvPr/>
            </p:nvSpPr>
            <p:spPr bwMode="auto">
              <a:xfrm>
                <a:off x="1969" y="331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2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86" name="Freeform 1272"/>
              <p:cNvSpPr>
                <a:spLocks/>
              </p:cNvSpPr>
              <p:nvPr/>
            </p:nvSpPr>
            <p:spPr bwMode="auto">
              <a:xfrm>
                <a:off x="1958" y="3317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6 w 6"/>
                  <a:gd name="T5" fmla="*/ 0 h 1"/>
                  <a:gd name="T6" fmla="*/ 6 w 6"/>
                  <a:gd name="T7" fmla="*/ 1 h 1"/>
                  <a:gd name="T8" fmla="*/ 0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87" name="Freeform 1273"/>
              <p:cNvSpPr>
                <a:spLocks/>
              </p:cNvSpPr>
              <p:nvPr/>
            </p:nvSpPr>
            <p:spPr bwMode="auto">
              <a:xfrm>
                <a:off x="1974" y="33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88" name="Freeform 1274"/>
              <p:cNvSpPr>
                <a:spLocks/>
              </p:cNvSpPr>
              <p:nvPr/>
            </p:nvSpPr>
            <p:spPr bwMode="auto">
              <a:xfrm>
                <a:off x="1973" y="331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89" name="Freeform 1275"/>
              <p:cNvSpPr>
                <a:spLocks/>
              </p:cNvSpPr>
              <p:nvPr/>
            </p:nvSpPr>
            <p:spPr bwMode="auto">
              <a:xfrm>
                <a:off x="1797" y="3040"/>
                <a:ext cx="121" cy="128"/>
              </a:xfrm>
              <a:custGeom>
                <a:avLst/>
                <a:gdLst>
                  <a:gd name="T0" fmla="*/ 106 w 127"/>
                  <a:gd name="T1" fmla="*/ 77 h 134"/>
                  <a:gd name="T2" fmla="*/ 125 w 127"/>
                  <a:gd name="T3" fmla="*/ 76 h 134"/>
                  <a:gd name="T4" fmla="*/ 127 w 127"/>
                  <a:gd name="T5" fmla="*/ 56 h 134"/>
                  <a:gd name="T6" fmla="*/ 116 w 127"/>
                  <a:gd name="T7" fmla="*/ 57 h 134"/>
                  <a:gd name="T8" fmla="*/ 111 w 127"/>
                  <a:gd name="T9" fmla="*/ 60 h 134"/>
                  <a:gd name="T10" fmla="*/ 108 w 127"/>
                  <a:gd name="T11" fmla="*/ 49 h 134"/>
                  <a:gd name="T12" fmla="*/ 104 w 127"/>
                  <a:gd name="T13" fmla="*/ 41 h 134"/>
                  <a:gd name="T14" fmla="*/ 105 w 127"/>
                  <a:gd name="T15" fmla="*/ 25 h 134"/>
                  <a:gd name="T16" fmla="*/ 102 w 127"/>
                  <a:gd name="T17" fmla="*/ 15 h 134"/>
                  <a:gd name="T18" fmla="*/ 97 w 127"/>
                  <a:gd name="T19" fmla="*/ 15 h 134"/>
                  <a:gd name="T20" fmla="*/ 86 w 127"/>
                  <a:gd name="T21" fmla="*/ 12 h 134"/>
                  <a:gd name="T22" fmla="*/ 82 w 127"/>
                  <a:gd name="T23" fmla="*/ 17 h 134"/>
                  <a:gd name="T24" fmla="*/ 77 w 127"/>
                  <a:gd name="T25" fmla="*/ 23 h 134"/>
                  <a:gd name="T26" fmla="*/ 65 w 127"/>
                  <a:gd name="T27" fmla="*/ 25 h 134"/>
                  <a:gd name="T28" fmla="*/ 51 w 127"/>
                  <a:gd name="T29" fmla="*/ 13 h 134"/>
                  <a:gd name="T30" fmla="*/ 48 w 127"/>
                  <a:gd name="T31" fmla="*/ 0 h 134"/>
                  <a:gd name="T32" fmla="*/ 13 w 127"/>
                  <a:gd name="T33" fmla="*/ 0 h 134"/>
                  <a:gd name="T34" fmla="*/ 12 w 127"/>
                  <a:gd name="T35" fmla="*/ 0 h 134"/>
                  <a:gd name="T36" fmla="*/ 11 w 127"/>
                  <a:gd name="T37" fmla="*/ 0 h 134"/>
                  <a:gd name="T38" fmla="*/ 10 w 127"/>
                  <a:gd name="T39" fmla="*/ 1 h 134"/>
                  <a:gd name="T40" fmla="*/ 8 w 127"/>
                  <a:gd name="T41" fmla="*/ 2 h 134"/>
                  <a:gd name="T42" fmla="*/ 18 w 127"/>
                  <a:gd name="T43" fmla="*/ 24 h 134"/>
                  <a:gd name="T44" fmla="*/ 16 w 127"/>
                  <a:gd name="T45" fmla="*/ 37 h 134"/>
                  <a:gd name="T46" fmla="*/ 23 w 127"/>
                  <a:gd name="T47" fmla="*/ 60 h 134"/>
                  <a:gd name="T48" fmla="*/ 15 w 127"/>
                  <a:gd name="T49" fmla="*/ 78 h 134"/>
                  <a:gd name="T50" fmla="*/ 3 w 127"/>
                  <a:gd name="T51" fmla="*/ 110 h 134"/>
                  <a:gd name="T52" fmla="*/ 0 w 127"/>
                  <a:gd name="T53" fmla="*/ 127 h 134"/>
                  <a:gd name="T54" fmla="*/ 1 w 127"/>
                  <a:gd name="T55" fmla="*/ 126 h 134"/>
                  <a:gd name="T56" fmla="*/ 2 w 127"/>
                  <a:gd name="T57" fmla="*/ 125 h 134"/>
                  <a:gd name="T58" fmla="*/ 3 w 127"/>
                  <a:gd name="T59" fmla="*/ 124 h 134"/>
                  <a:gd name="T60" fmla="*/ 9 w 127"/>
                  <a:gd name="T61" fmla="*/ 127 h 134"/>
                  <a:gd name="T62" fmla="*/ 9 w 127"/>
                  <a:gd name="T63" fmla="*/ 127 h 134"/>
                  <a:gd name="T64" fmla="*/ 31 w 127"/>
                  <a:gd name="T65" fmla="*/ 130 h 134"/>
                  <a:gd name="T66" fmla="*/ 75 w 127"/>
                  <a:gd name="T67" fmla="*/ 134 h 134"/>
                  <a:gd name="T68" fmla="*/ 99 w 127"/>
                  <a:gd name="T69" fmla="*/ 134 h 134"/>
                  <a:gd name="T70" fmla="*/ 115 w 127"/>
                  <a:gd name="T71" fmla="*/ 133 h 134"/>
                  <a:gd name="T72" fmla="*/ 104 w 127"/>
                  <a:gd name="T73" fmla="*/ 11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7" h="134">
                    <a:moveTo>
                      <a:pt x="104" y="117"/>
                    </a:moveTo>
                    <a:cubicBezTo>
                      <a:pt x="106" y="77"/>
                      <a:pt x="106" y="77"/>
                      <a:pt x="106" y="77"/>
                    </a:cubicBezTo>
                    <a:cubicBezTo>
                      <a:pt x="123" y="77"/>
                      <a:pt x="123" y="77"/>
                      <a:pt x="123" y="77"/>
                    </a:cubicBezTo>
                    <a:cubicBezTo>
                      <a:pt x="125" y="76"/>
                      <a:pt x="125" y="76"/>
                      <a:pt x="125" y="76"/>
                    </a:cubicBezTo>
                    <a:cubicBezTo>
                      <a:pt x="127" y="56"/>
                      <a:pt x="127" y="56"/>
                      <a:pt x="127" y="56"/>
                    </a:cubicBezTo>
                    <a:cubicBezTo>
                      <a:pt x="127" y="56"/>
                      <a:pt x="127" y="56"/>
                      <a:pt x="127" y="56"/>
                    </a:cubicBezTo>
                    <a:cubicBezTo>
                      <a:pt x="124" y="57"/>
                      <a:pt x="121" y="57"/>
                      <a:pt x="118" y="57"/>
                    </a:cubicBezTo>
                    <a:cubicBezTo>
                      <a:pt x="118" y="57"/>
                      <a:pt x="117" y="57"/>
                      <a:pt x="116" y="57"/>
                    </a:cubicBezTo>
                    <a:cubicBezTo>
                      <a:pt x="115" y="57"/>
                      <a:pt x="115" y="57"/>
                      <a:pt x="114" y="58"/>
                    </a:cubicBezTo>
                    <a:cubicBezTo>
                      <a:pt x="113" y="59"/>
                      <a:pt x="112" y="60"/>
                      <a:pt x="111" y="60"/>
                    </a:cubicBezTo>
                    <a:cubicBezTo>
                      <a:pt x="110" y="60"/>
                      <a:pt x="110" y="60"/>
                      <a:pt x="110" y="60"/>
                    </a:cubicBezTo>
                    <a:cubicBezTo>
                      <a:pt x="106" y="59"/>
                      <a:pt x="107" y="53"/>
                      <a:pt x="108" y="49"/>
                    </a:cubicBezTo>
                    <a:cubicBezTo>
                      <a:pt x="108" y="49"/>
                      <a:pt x="108" y="49"/>
                      <a:pt x="108" y="49"/>
                    </a:cubicBezTo>
                    <a:cubicBezTo>
                      <a:pt x="109" y="47"/>
                      <a:pt x="106" y="44"/>
                      <a:pt x="104" y="41"/>
                    </a:cubicBezTo>
                    <a:cubicBezTo>
                      <a:pt x="101" y="40"/>
                      <a:pt x="102" y="35"/>
                      <a:pt x="104" y="30"/>
                    </a:cubicBezTo>
                    <a:cubicBezTo>
                      <a:pt x="104" y="28"/>
                      <a:pt x="105" y="26"/>
                      <a:pt x="105" y="25"/>
                    </a:cubicBezTo>
                    <a:cubicBezTo>
                      <a:pt x="103" y="23"/>
                      <a:pt x="102" y="18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102" y="15"/>
                      <a:pt x="102" y="15"/>
                      <a:pt x="101" y="15"/>
                    </a:cubicBezTo>
                    <a:cubicBezTo>
                      <a:pt x="100" y="15"/>
                      <a:pt x="99" y="15"/>
                      <a:pt x="97" y="15"/>
                    </a:cubicBezTo>
                    <a:cubicBezTo>
                      <a:pt x="93" y="15"/>
                      <a:pt x="91" y="14"/>
                      <a:pt x="90" y="13"/>
                    </a:cubicBezTo>
                    <a:cubicBezTo>
                      <a:pt x="89" y="12"/>
                      <a:pt x="88" y="12"/>
                      <a:pt x="86" y="12"/>
                    </a:cubicBezTo>
                    <a:cubicBezTo>
                      <a:pt x="85" y="12"/>
                      <a:pt x="84" y="12"/>
                      <a:pt x="83" y="13"/>
                    </a:cubicBezTo>
                    <a:cubicBezTo>
                      <a:pt x="83" y="13"/>
                      <a:pt x="82" y="16"/>
                      <a:pt x="82" y="17"/>
                    </a:cubicBezTo>
                    <a:cubicBezTo>
                      <a:pt x="81" y="20"/>
                      <a:pt x="81" y="23"/>
                      <a:pt x="78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3"/>
                      <a:pt x="77" y="23"/>
                      <a:pt x="76" y="23"/>
                    </a:cubicBezTo>
                    <a:cubicBezTo>
                      <a:pt x="74" y="23"/>
                      <a:pt x="69" y="24"/>
                      <a:pt x="65" y="25"/>
                    </a:cubicBezTo>
                    <a:cubicBezTo>
                      <a:pt x="59" y="27"/>
                      <a:pt x="56" y="22"/>
                      <a:pt x="54" y="17"/>
                    </a:cubicBezTo>
                    <a:cubicBezTo>
                      <a:pt x="53" y="14"/>
                      <a:pt x="52" y="14"/>
                      <a:pt x="51" y="13"/>
                    </a:cubicBezTo>
                    <a:cubicBezTo>
                      <a:pt x="49" y="12"/>
                      <a:pt x="48" y="10"/>
                      <a:pt x="49" y="7"/>
                    </a:cubicBezTo>
                    <a:cubicBezTo>
                      <a:pt x="50" y="4"/>
                      <a:pt x="48" y="1"/>
                      <a:pt x="48" y="0"/>
                    </a:cubicBezTo>
                    <a:cubicBezTo>
                      <a:pt x="44" y="0"/>
                      <a:pt x="32" y="0"/>
                      <a:pt x="23" y="0"/>
                    </a:cubicBezTo>
                    <a:cubicBezTo>
                      <a:pt x="15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9"/>
                      <a:pt x="15" y="19"/>
                      <a:pt x="17" y="23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6"/>
                      <a:pt x="18" y="29"/>
                      <a:pt x="17" y="31"/>
                    </a:cubicBezTo>
                    <a:cubicBezTo>
                      <a:pt x="17" y="32"/>
                      <a:pt x="16" y="34"/>
                      <a:pt x="16" y="37"/>
                    </a:cubicBezTo>
                    <a:cubicBezTo>
                      <a:pt x="16" y="39"/>
                      <a:pt x="18" y="44"/>
                      <a:pt x="19" y="48"/>
                    </a:cubicBezTo>
                    <a:cubicBezTo>
                      <a:pt x="21" y="52"/>
                      <a:pt x="23" y="56"/>
                      <a:pt x="23" y="60"/>
                    </a:cubicBezTo>
                    <a:cubicBezTo>
                      <a:pt x="24" y="68"/>
                      <a:pt x="19" y="72"/>
                      <a:pt x="16" y="77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1" y="83"/>
                      <a:pt x="7" y="93"/>
                      <a:pt x="7" y="98"/>
                    </a:cubicBezTo>
                    <a:cubicBezTo>
                      <a:pt x="7" y="103"/>
                      <a:pt x="5" y="107"/>
                      <a:pt x="3" y="110"/>
                    </a:cubicBezTo>
                    <a:cubicBezTo>
                      <a:pt x="2" y="111"/>
                      <a:pt x="1" y="113"/>
                      <a:pt x="1" y="114"/>
                    </a:cubicBezTo>
                    <a:cubicBezTo>
                      <a:pt x="1" y="117"/>
                      <a:pt x="1" y="123"/>
                      <a:pt x="0" y="127"/>
                    </a:cubicBezTo>
                    <a:cubicBezTo>
                      <a:pt x="0" y="127"/>
                      <a:pt x="0" y="127"/>
                      <a:pt x="0" y="126"/>
                    </a:cubicBezTo>
                    <a:cubicBezTo>
                      <a:pt x="0" y="126"/>
                      <a:pt x="1" y="126"/>
                      <a:pt x="1" y="126"/>
                    </a:cubicBezTo>
                    <a:cubicBezTo>
                      <a:pt x="1" y="126"/>
                      <a:pt x="1" y="126"/>
                      <a:pt x="1" y="125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2" y="125"/>
                      <a:pt x="2" y="125"/>
                      <a:pt x="3" y="125"/>
                    </a:cubicBezTo>
                    <a:cubicBezTo>
                      <a:pt x="3" y="125"/>
                      <a:pt x="3" y="124"/>
                      <a:pt x="3" y="124"/>
                    </a:cubicBezTo>
                    <a:cubicBezTo>
                      <a:pt x="4" y="124"/>
                      <a:pt x="4" y="124"/>
                      <a:pt x="5" y="124"/>
                    </a:cubicBezTo>
                    <a:cubicBezTo>
                      <a:pt x="7" y="124"/>
                      <a:pt x="8" y="126"/>
                      <a:pt x="9" y="127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14" y="124"/>
                      <a:pt x="18" y="125"/>
                      <a:pt x="22" y="127"/>
                    </a:cubicBezTo>
                    <a:cubicBezTo>
                      <a:pt x="25" y="129"/>
                      <a:pt x="28" y="130"/>
                      <a:pt x="31" y="130"/>
                    </a:cubicBezTo>
                    <a:cubicBezTo>
                      <a:pt x="71" y="130"/>
                      <a:pt x="71" y="130"/>
                      <a:pt x="71" y="130"/>
                    </a:cubicBezTo>
                    <a:cubicBezTo>
                      <a:pt x="75" y="134"/>
                      <a:pt x="75" y="134"/>
                      <a:pt x="75" y="134"/>
                    </a:cubicBezTo>
                    <a:cubicBezTo>
                      <a:pt x="77" y="133"/>
                      <a:pt x="85" y="133"/>
                      <a:pt x="91" y="133"/>
                    </a:cubicBezTo>
                    <a:cubicBezTo>
                      <a:pt x="97" y="133"/>
                      <a:pt x="99" y="133"/>
                      <a:pt x="99" y="134"/>
                    </a:cubicBezTo>
                    <a:cubicBezTo>
                      <a:pt x="100" y="134"/>
                      <a:pt x="101" y="134"/>
                      <a:pt x="103" y="134"/>
                    </a:cubicBezTo>
                    <a:cubicBezTo>
                      <a:pt x="108" y="134"/>
                      <a:pt x="113" y="133"/>
                      <a:pt x="115" y="133"/>
                    </a:cubicBezTo>
                    <a:cubicBezTo>
                      <a:pt x="116" y="133"/>
                      <a:pt x="116" y="133"/>
                      <a:pt x="116" y="133"/>
                    </a:cubicBezTo>
                    <a:lnTo>
                      <a:pt x="104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90" name="Freeform 1276"/>
              <p:cNvSpPr>
                <a:spLocks/>
              </p:cNvSpPr>
              <p:nvPr/>
            </p:nvSpPr>
            <p:spPr bwMode="auto">
              <a:xfrm>
                <a:off x="1800" y="315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91" name="Freeform 1277"/>
              <p:cNvSpPr>
                <a:spLocks/>
              </p:cNvSpPr>
              <p:nvPr/>
            </p:nvSpPr>
            <p:spPr bwMode="auto">
              <a:xfrm>
                <a:off x="1798" y="315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92" name="Freeform 1278"/>
              <p:cNvSpPr>
                <a:spLocks/>
              </p:cNvSpPr>
              <p:nvPr/>
            </p:nvSpPr>
            <p:spPr bwMode="auto">
              <a:xfrm>
                <a:off x="1802" y="3158"/>
                <a:ext cx="3" cy="3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2" y="0"/>
                      <a:pt x="3" y="2"/>
                      <a:pt x="4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93" name="Freeform 1279"/>
              <p:cNvSpPr>
                <a:spLocks/>
              </p:cNvSpPr>
              <p:nvPr/>
            </p:nvSpPr>
            <p:spPr bwMode="auto">
              <a:xfrm>
                <a:off x="1797" y="316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94" name="Freeform 1280"/>
              <p:cNvSpPr>
                <a:spLocks/>
              </p:cNvSpPr>
              <p:nvPr/>
            </p:nvSpPr>
            <p:spPr bwMode="auto">
              <a:xfrm>
                <a:off x="1900" y="3065"/>
                <a:ext cx="121" cy="104"/>
              </a:xfrm>
              <a:custGeom>
                <a:avLst/>
                <a:gdLst>
                  <a:gd name="T0" fmla="*/ 17 w 126"/>
                  <a:gd name="T1" fmla="*/ 105 h 109"/>
                  <a:gd name="T2" fmla="*/ 22 w 126"/>
                  <a:gd name="T3" fmla="*/ 104 h 109"/>
                  <a:gd name="T4" fmla="*/ 25 w 126"/>
                  <a:gd name="T5" fmla="*/ 104 h 109"/>
                  <a:gd name="T6" fmla="*/ 28 w 126"/>
                  <a:gd name="T7" fmla="*/ 104 h 109"/>
                  <a:gd name="T8" fmla="*/ 34 w 126"/>
                  <a:gd name="T9" fmla="*/ 107 h 109"/>
                  <a:gd name="T10" fmla="*/ 36 w 126"/>
                  <a:gd name="T11" fmla="*/ 107 h 109"/>
                  <a:gd name="T12" fmla="*/ 38 w 126"/>
                  <a:gd name="T13" fmla="*/ 107 h 109"/>
                  <a:gd name="T14" fmla="*/ 51 w 126"/>
                  <a:gd name="T15" fmla="*/ 109 h 109"/>
                  <a:gd name="T16" fmla="*/ 64 w 126"/>
                  <a:gd name="T17" fmla="*/ 96 h 109"/>
                  <a:gd name="T18" fmla="*/ 81 w 126"/>
                  <a:gd name="T19" fmla="*/ 83 h 109"/>
                  <a:gd name="T20" fmla="*/ 88 w 126"/>
                  <a:gd name="T21" fmla="*/ 74 h 109"/>
                  <a:gd name="T22" fmla="*/ 117 w 126"/>
                  <a:gd name="T23" fmla="*/ 63 h 109"/>
                  <a:gd name="T24" fmla="*/ 117 w 126"/>
                  <a:gd name="T25" fmla="*/ 62 h 109"/>
                  <a:gd name="T26" fmla="*/ 116 w 126"/>
                  <a:gd name="T27" fmla="*/ 60 h 109"/>
                  <a:gd name="T28" fmla="*/ 117 w 126"/>
                  <a:gd name="T29" fmla="*/ 58 h 109"/>
                  <a:gd name="T30" fmla="*/ 122 w 126"/>
                  <a:gd name="T31" fmla="*/ 27 h 109"/>
                  <a:gd name="T32" fmla="*/ 125 w 126"/>
                  <a:gd name="T33" fmla="*/ 22 h 109"/>
                  <a:gd name="T34" fmla="*/ 124 w 126"/>
                  <a:gd name="T35" fmla="*/ 19 h 109"/>
                  <a:gd name="T36" fmla="*/ 121 w 126"/>
                  <a:gd name="T37" fmla="*/ 14 h 109"/>
                  <a:gd name="T38" fmla="*/ 108 w 126"/>
                  <a:gd name="T39" fmla="*/ 9 h 109"/>
                  <a:gd name="T40" fmla="*/ 98 w 126"/>
                  <a:gd name="T41" fmla="*/ 5 h 109"/>
                  <a:gd name="T42" fmla="*/ 97 w 126"/>
                  <a:gd name="T43" fmla="*/ 4 h 109"/>
                  <a:gd name="T44" fmla="*/ 95 w 126"/>
                  <a:gd name="T45" fmla="*/ 4 h 109"/>
                  <a:gd name="T46" fmla="*/ 94 w 126"/>
                  <a:gd name="T47" fmla="*/ 3 h 109"/>
                  <a:gd name="T48" fmla="*/ 91 w 126"/>
                  <a:gd name="T49" fmla="*/ 1 h 109"/>
                  <a:gd name="T50" fmla="*/ 90 w 126"/>
                  <a:gd name="T51" fmla="*/ 0 h 109"/>
                  <a:gd name="T52" fmla="*/ 86 w 126"/>
                  <a:gd name="T53" fmla="*/ 2 h 109"/>
                  <a:gd name="T54" fmla="*/ 82 w 126"/>
                  <a:gd name="T55" fmla="*/ 2 h 109"/>
                  <a:gd name="T56" fmla="*/ 76 w 126"/>
                  <a:gd name="T57" fmla="*/ 3 h 109"/>
                  <a:gd name="T58" fmla="*/ 74 w 126"/>
                  <a:gd name="T59" fmla="*/ 22 h 109"/>
                  <a:gd name="T60" fmla="*/ 71 w 126"/>
                  <a:gd name="T61" fmla="*/ 35 h 109"/>
                  <a:gd name="T62" fmla="*/ 81 w 126"/>
                  <a:gd name="T63" fmla="*/ 42 h 109"/>
                  <a:gd name="T64" fmla="*/ 85 w 126"/>
                  <a:gd name="T65" fmla="*/ 58 h 109"/>
                  <a:gd name="T66" fmla="*/ 74 w 126"/>
                  <a:gd name="T67" fmla="*/ 57 h 109"/>
                  <a:gd name="T68" fmla="*/ 55 w 126"/>
                  <a:gd name="T69" fmla="*/ 39 h 109"/>
                  <a:gd name="T70" fmla="*/ 42 w 126"/>
                  <a:gd name="T71" fmla="*/ 42 h 109"/>
                  <a:gd name="T72" fmla="*/ 32 w 126"/>
                  <a:gd name="T73" fmla="*/ 34 h 109"/>
                  <a:gd name="T74" fmla="*/ 25 w 126"/>
                  <a:gd name="T75" fmla="*/ 35 h 109"/>
                  <a:gd name="T76" fmla="*/ 24 w 126"/>
                  <a:gd name="T77" fmla="*/ 35 h 109"/>
                  <a:gd name="T78" fmla="*/ 23 w 126"/>
                  <a:gd name="T79" fmla="*/ 33 h 109"/>
                  <a:gd name="T80" fmla="*/ 17 w 126"/>
                  <a:gd name="T81" fmla="*/ 55 h 109"/>
                  <a:gd name="T82" fmla="*/ 12 w 126"/>
                  <a:gd name="T83" fmla="*/ 10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6" h="109">
                    <a:moveTo>
                      <a:pt x="14" y="105"/>
                    </a:moveTo>
                    <a:cubicBezTo>
                      <a:pt x="15" y="105"/>
                      <a:pt x="15" y="105"/>
                      <a:pt x="16" y="105"/>
                    </a:cubicBezTo>
                    <a:cubicBezTo>
                      <a:pt x="16" y="105"/>
                      <a:pt x="17" y="105"/>
                      <a:pt x="17" y="105"/>
                    </a:cubicBezTo>
                    <a:cubicBezTo>
                      <a:pt x="18" y="105"/>
                      <a:pt x="18" y="105"/>
                      <a:pt x="19" y="105"/>
                    </a:cubicBezTo>
                    <a:cubicBezTo>
                      <a:pt x="19" y="104"/>
                      <a:pt x="19" y="104"/>
                      <a:pt x="20" y="104"/>
                    </a:cubicBezTo>
                    <a:cubicBezTo>
                      <a:pt x="20" y="104"/>
                      <a:pt x="21" y="104"/>
                      <a:pt x="22" y="104"/>
                    </a:cubicBezTo>
                    <a:cubicBezTo>
                      <a:pt x="22" y="104"/>
                      <a:pt x="22" y="104"/>
                      <a:pt x="23" y="104"/>
                    </a:cubicBezTo>
                    <a:cubicBezTo>
                      <a:pt x="23" y="104"/>
                      <a:pt x="24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6" y="104"/>
                      <a:pt x="27" y="104"/>
                      <a:pt x="28" y="104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29" y="104"/>
                      <a:pt x="32" y="104"/>
                      <a:pt x="33" y="105"/>
                    </a:cubicBezTo>
                    <a:cubicBezTo>
                      <a:pt x="33" y="106"/>
                      <a:pt x="34" y="106"/>
                      <a:pt x="34" y="107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35" y="107"/>
                      <a:pt x="35" y="107"/>
                      <a:pt x="36" y="107"/>
                    </a:cubicBezTo>
                    <a:cubicBezTo>
                      <a:pt x="36" y="107"/>
                      <a:pt x="36" y="107"/>
                      <a:pt x="36" y="107"/>
                    </a:cubicBezTo>
                    <a:cubicBezTo>
                      <a:pt x="37" y="107"/>
                      <a:pt x="37" y="107"/>
                      <a:pt x="38" y="107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8" y="107"/>
                      <a:pt x="38" y="107"/>
                      <a:pt x="39" y="107"/>
                    </a:cubicBezTo>
                    <a:cubicBezTo>
                      <a:pt x="40" y="107"/>
                      <a:pt x="41" y="107"/>
                      <a:pt x="43" y="108"/>
                    </a:cubicBezTo>
                    <a:cubicBezTo>
                      <a:pt x="45" y="108"/>
                      <a:pt x="49" y="109"/>
                      <a:pt x="51" y="109"/>
                    </a:cubicBezTo>
                    <a:cubicBezTo>
                      <a:pt x="52" y="109"/>
                      <a:pt x="52" y="109"/>
                      <a:pt x="52" y="109"/>
                    </a:cubicBezTo>
                    <a:cubicBezTo>
                      <a:pt x="53" y="109"/>
                      <a:pt x="54" y="106"/>
                      <a:pt x="55" y="105"/>
                    </a:cubicBezTo>
                    <a:cubicBezTo>
                      <a:pt x="58" y="101"/>
                      <a:pt x="61" y="97"/>
                      <a:pt x="64" y="96"/>
                    </a:cubicBezTo>
                    <a:cubicBezTo>
                      <a:pt x="68" y="95"/>
                      <a:pt x="72" y="91"/>
                      <a:pt x="73" y="90"/>
                    </a:cubicBezTo>
                    <a:cubicBezTo>
                      <a:pt x="73" y="87"/>
                      <a:pt x="74" y="84"/>
                      <a:pt x="81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9" y="74"/>
                      <a:pt x="90" y="73"/>
                      <a:pt x="92" y="73"/>
                    </a:cubicBezTo>
                    <a:cubicBezTo>
                      <a:pt x="105" y="68"/>
                      <a:pt x="112" y="65"/>
                      <a:pt x="116" y="64"/>
                    </a:cubicBezTo>
                    <a:cubicBezTo>
                      <a:pt x="116" y="64"/>
                      <a:pt x="117" y="64"/>
                      <a:pt x="117" y="63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7" y="63"/>
                      <a:pt x="117" y="63"/>
                      <a:pt x="117" y="62"/>
                    </a:cubicBezTo>
                    <a:cubicBezTo>
                      <a:pt x="117" y="62"/>
                      <a:pt x="117" y="62"/>
                      <a:pt x="117" y="62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1"/>
                      <a:pt x="116" y="61"/>
                      <a:pt x="116" y="60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6" y="60"/>
                      <a:pt x="116" y="60"/>
                      <a:pt x="116" y="59"/>
                    </a:cubicBezTo>
                    <a:cubicBezTo>
                      <a:pt x="117" y="58"/>
                      <a:pt x="117" y="58"/>
                      <a:pt x="117" y="58"/>
                    </a:cubicBezTo>
                    <a:cubicBezTo>
                      <a:pt x="117" y="58"/>
                      <a:pt x="117" y="58"/>
                      <a:pt x="117" y="58"/>
                    </a:cubicBezTo>
                    <a:cubicBezTo>
                      <a:pt x="118" y="57"/>
                      <a:pt x="118" y="51"/>
                      <a:pt x="118" y="49"/>
                    </a:cubicBezTo>
                    <a:cubicBezTo>
                      <a:pt x="118" y="46"/>
                      <a:pt x="120" y="46"/>
                      <a:pt x="122" y="45"/>
                    </a:cubicBezTo>
                    <a:cubicBezTo>
                      <a:pt x="120" y="40"/>
                      <a:pt x="121" y="29"/>
                      <a:pt x="122" y="27"/>
                    </a:cubicBezTo>
                    <a:cubicBezTo>
                      <a:pt x="123" y="26"/>
                      <a:pt x="124" y="24"/>
                      <a:pt x="125" y="24"/>
                    </a:cubicBezTo>
                    <a:cubicBezTo>
                      <a:pt x="126" y="24"/>
                      <a:pt x="126" y="24"/>
                      <a:pt x="126" y="24"/>
                    </a:cubicBezTo>
                    <a:cubicBezTo>
                      <a:pt x="126" y="23"/>
                      <a:pt x="126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5" y="21"/>
                      <a:pt x="125" y="21"/>
                      <a:pt x="124" y="20"/>
                    </a:cubicBezTo>
                    <a:cubicBezTo>
                      <a:pt x="124" y="20"/>
                      <a:pt x="124" y="20"/>
                      <a:pt x="124" y="19"/>
                    </a:cubicBezTo>
                    <a:cubicBezTo>
                      <a:pt x="124" y="18"/>
                      <a:pt x="123" y="16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4"/>
                      <a:pt x="121" y="14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0" y="13"/>
                      <a:pt x="113" y="10"/>
                      <a:pt x="109" y="9"/>
                    </a:cubicBezTo>
                    <a:cubicBezTo>
                      <a:pt x="109" y="9"/>
                      <a:pt x="108" y="9"/>
                      <a:pt x="108" y="9"/>
                    </a:cubicBezTo>
                    <a:cubicBezTo>
                      <a:pt x="107" y="8"/>
                      <a:pt x="105" y="7"/>
                      <a:pt x="103" y="6"/>
                    </a:cubicBezTo>
                    <a:cubicBezTo>
                      <a:pt x="101" y="6"/>
                      <a:pt x="99" y="5"/>
                      <a:pt x="98" y="5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4"/>
                      <a:pt x="98" y="4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3" y="3"/>
                      <a:pt x="93" y="3"/>
                      <a:pt x="93" y="2"/>
                    </a:cubicBezTo>
                    <a:cubicBezTo>
                      <a:pt x="93" y="2"/>
                      <a:pt x="92" y="2"/>
                      <a:pt x="92" y="2"/>
                    </a:cubicBezTo>
                    <a:cubicBezTo>
                      <a:pt x="92" y="2"/>
                      <a:pt x="92" y="1"/>
                      <a:pt x="91" y="1"/>
                    </a:cubicBezTo>
                    <a:cubicBezTo>
                      <a:pt x="91" y="1"/>
                      <a:pt x="91" y="1"/>
                      <a:pt x="90" y="1"/>
                    </a:cubicBezTo>
                    <a:cubicBezTo>
                      <a:pt x="90" y="1"/>
                      <a:pt x="90" y="1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9" y="1"/>
                      <a:pt x="89" y="1"/>
                      <a:pt x="88" y="1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7" y="1"/>
                      <a:pt x="86" y="2"/>
                      <a:pt x="86" y="2"/>
                    </a:cubicBezTo>
                    <a:cubicBezTo>
                      <a:pt x="86" y="2"/>
                      <a:pt x="85" y="2"/>
                      <a:pt x="85" y="2"/>
                    </a:cubicBezTo>
                    <a:cubicBezTo>
                      <a:pt x="84" y="2"/>
                      <a:pt x="84" y="2"/>
                      <a:pt x="83" y="2"/>
                    </a:cubicBezTo>
                    <a:cubicBezTo>
                      <a:pt x="83" y="2"/>
                      <a:pt x="83" y="2"/>
                      <a:pt x="82" y="2"/>
                    </a:cubicBezTo>
                    <a:cubicBezTo>
                      <a:pt x="82" y="2"/>
                      <a:pt x="81" y="2"/>
                      <a:pt x="80" y="2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2"/>
                      <a:pt x="76" y="3"/>
                      <a:pt x="76" y="3"/>
                    </a:cubicBezTo>
                    <a:cubicBezTo>
                      <a:pt x="76" y="5"/>
                      <a:pt x="77" y="7"/>
                      <a:pt x="75" y="9"/>
                    </a:cubicBezTo>
                    <a:cubicBezTo>
                      <a:pt x="73" y="10"/>
                      <a:pt x="73" y="11"/>
                      <a:pt x="73" y="12"/>
                    </a:cubicBezTo>
                    <a:cubicBezTo>
                      <a:pt x="75" y="13"/>
                      <a:pt x="75" y="17"/>
                      <a:pt x="74" y="22"/>
                    </a:cubicBezTo>
                    <a:cubicBezTo>
                      <a:pt x="74" y="24"/>
                      <a:pt x="73" y="25"/>
                      <a:pt x="73" y="26"/>
                    </a:cubicBezTo>
                    <a:cubicBezTo>
                      <a:pt x="73" y="28"/>
                      <a:pt x="73" y="30"/>
                      <a:pt x="72" y="32"/>
                    </a:cubicBezTo>
                    <a:cubicBezTo>
                      <a:pt x="71" y="33"/>
                      <a:pt x="71" y="34"/>
                      <a:pt x="71" y="35"/>
                    </a:cubicBezTo>
                    <a:cubicBezTo>
                      <a:pt x="71" y="36"/>
                      <a:pt x="72" y="37"/>
                      <a:pt x="73" y="38"/>
                    </a:cubicBezTo>
                    <a:cubicBezTo>
                      <a:pt x="74" y="40"/>
                      <a:pt x="75" y="43"/>
                      <a:pt x="77" y="43"/>
                    </a:cubicBezTo>
                    <a:cubicBezTo>
                      <a:pt x="78" y="44"/>
                      <a:pt x="80" y="43"/>
                      <a:pt x="81" y="42"/>
                    </a:cubicBezTo>
                    <a:cubicBezTo>
                      <a:pt x="82" y="42"/>
                      <a:pt x="83" y="41"/>
                      <a:pt x="84" y="41"/>
                    </a:cubicBezTo>
                    <a:cubicBezTo>
                      <a:pt x="87" y="41"/>
                      <a:pt x="87" y="46"/>
                      <a:pt x="87" y="51"/>
                    </a:cubicBezTo>
                    <a:cubicBezTo>
                      <a:pt x="87" y="55"/>
                      <a:pt x="85" y="57"/>
                      <a:pt x="85" y="58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4" y="58"/>
                      <a:pt x="81" y="59"/>
                      <a:pt x="79" y="59"/>
                    </a:cubicBezTo>
                    <a:cubicBezTo>
                      <a:pt x="77" y="59"/>
                      <a:pt x="75" y="58"/>
                      <a:pt x="74" y="57"/>
                    </a:cubicBezTo>
                    <a:cubicBezTo>
                      <a:pt x="71" y="55"/>
                      <a:pt x="69" y="50"/>
                      <a:pt x="69" y="47"/>
                    </a:cubicBezTo>
                    <a:cubicBezTo>
                      <a:pt x="68" y="47"/>
                      <a:pt x="67" y="46"/>
                      <a:pt x="62" y="46"/>
                    </a:cubicBezTo>
                    <a:cubicBezTo>
                      <a:pt x="60" y="46"/>
                      <a:pt x="57" y="44"/>
                      <a:pt x="55" y="39"/>
                    </a:cubicBezTo>
                    <a:cubicBezTo>
                      <a:pt x="55" y="40"/>
                      <a:pt x="54" y="40"/>
                      <a:pt x="54" y="40"/>
                    </a:cubicBezTo>
                    <a:cubicBezTo>
                      <a:pt x="54" y="43"/>
                      <a:pt x="50" y="43"/>
                      <a:pt x="47" y="43"/>
                    </a:cubicBezTo>
                    <a:cubicBezTo>
                      <a:pt x="46" y="43"/>
                      <a:pt x="44" y="43"/>
                      <a:pt x="42" y="42"/>
                    </a:cubicBezTo>
                    <a:cubicBezTo>
                      <a:pt x="41" y="41"/>
                      <a:pt x="39" y="40"/>
                      <a:pt x="39" y="40"/>
                    </a:cubicBezTo>
                    <a:cubicBezTo>
                      <a:pt x="38" y="41"/>
                      <a:pt x="36" y="41"/>
                      <a:pt x="34" y="39"/>
                    </a:cubicBezTo>
                    <a:cubicBezTo>
                      <a:pt x="33" y="38"/>
                      <a:pt x="32" y="36"/>
                      <a:pt x="32" y="34"/>
                    </a:cubicBezTo>
                    <a:cubicBezTo>
                      <a:pt x="31" y="34"/>
                      <a:pt x="29" y="35"/>
                      <a:pt x="28" y="35"/>
                    </a:cubicBezTo>
                    <a:cubicBezTo>
                      <a:pt x="28" y="35"/>
                      <a:pt x="27" y="36"/>
                      <a:pt x="27" y="36"/>
                    </a:cubicBezTo>
                    <a:cubicBezTo>
                      <a:pt x="26" y="36"/>
                      <a:pt x="26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3" y="34"/>
                      <a:pt x="23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12" y="106"/>
                      <a:pt x="12" y="106"/>
                      <a:pt x="12" y="106"/>
                    </a:cubicBezTo>
                    <a:cubicBezTo>
                      <a:pt x="12" y="106"/>
                      <a:pt x="12" y="106"/>
                      <a:pt x="13" y="106"/>
                    </a:cubicBezTo>
                    <a:cubicBezTo>
                      <a:pt x="13" y="105"/>
                      <a:pt x="14" y="105"/>
                      <a:pt x="14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95" name="Freeform 1281"/>
              <p:cNvSpPr>
                <a:spLocks/>
              </p:cNvSpPr>
              <p:nvPr/>
            </p:nvSpPr>
            <p:spPr bwMode="auto">
              <a:xfrm>
                <a:off x="1915" y="316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96" name="Freeform 1282"/>
              <p:cNvSpPr>
                <a:spLocks/>
              </p:cNvSpPr>
              <p:nvPr/>
            </p:nvSpPr>
            <p:spPr bwMode="auto">
              <a:xfrm>
                <a:off x="1933" y="31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97" name="Freeform 1283"/>
              <p:cNvSpPr>
                <a:spLocks/>
              </p:cNvSpPr>
              <p:nvPr/>
            </p:nvSpPr>
            <p:spPr bwMode="auto">
              <a:xfrm>
                <a:off x="1924" y="31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98" name="Freeform 1284"/>
              <p:cNvSpPr>
                <a:spLocks/>
              </p:cNvSpPr>
              <p:nvPr/>
            </p:nvSpPr>
            <p:spPr bwMode="auto">
              <a:xfrm>
                <a:off x="1921" y="316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99" name="Freeform 1285"/>
              <p:cNvSpPr>
                <a:spLocks/>
              </p:cNvSpPr>
              <p:nvPr/>
            </p:nvSpPr>
            <p:spPr bwMode="auto">
              <a:xfrm>
                <a:off x="1918" y="316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00" name="Freeform 1286"/>
              <p:cNvSpPr>
                <a:spLocks/>
              </p:cNvSpPr>
              <p:nvPr/>
            </p:nvSpPr>
            <p:spPr bwMode="auto">
              <a:xfrm>
                <a:off x="1927" y="3164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4" y="0"/>
                      <a:pt x="5" y="1"/>
                    </a:cubicBezTo>
                    <a:cubicBezTo>
                      <a:pt x="4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01" name="Freeform 1287"/>
              <p:cNvSpPr>
                <a:spLocks/>
              </p:cNvSpPr>
              <p:nvPr/>
            </p:nvSpPr>
            <p:spPr bwMode="auto">
              <a:xfrm>
                <a:off x="1913" y="316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02" name="Freeform 1288"/>
              <p:cNvSpPr>
                <a:spLocks/>
              </p:cNvSpPr>
              <p:nvPr/>
            </p:nvSpPr>
            <p:spPr bwMode="auto">
              <a:xfrm>
                <a:off x="1935" y="3167"/>
                <a:ext cx="1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03" name="Freeform 1289"/>
              <p:cNvSpPr>
                <a:spLocks/>
              </p:cNvSpPr>
              <p:nvPr/>
            </p:nvSpPr>
            <p:spPr bwMode="auto">
              <a:xfrm>
                <a:off x="1978" y="3143"/>
                <a:ext cx="7" cy="1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  <a:gd name="T4" fmla="*/ 7 w 7"/>
                  <a:gd name="T5" fmla="*/ 0 h 1"/>
                  <a:gd name="T6" fmla="*/ 0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04" name="Freeform 1290"/>
              <p:cNvSpPr>
                <a:spLocks/>
              </p:cNvSpPr>
              <p:nvPr/>
            </p:nvSpPr>
            <p:spPr bwMode="auto">
              <a:xfrm>
                <a:off x="1933" y="316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05" name="Freeform 1291"/>
              <p:cNvSpPr>
                <a:spLocks/>
              </p:cNvSpPr>
              <p:nvPr/>
            </p:nvSpPr>
            <p:spPr bwMode="auto">
              <a:xfrm>
                <a:off x="1900" y="3151"/>
                <a:ext cx="12" cy="15"/>
              </a:xfrm>
              <a:custGeom>
                <a:avLst/>
                <a:gdLst>
                  <a:gd name="T0" fmla="*/ 12 w 12"/>
                  <a:gd name="T1" fmla="*/ 15 h 15"/>
                  <a:gd name="T2" fmla="*/ 12 w 12"/>
                  <a:gd name="T3" fmla="*/ 15 h 15"/>
                  <a:gd name="T4" fmla="*/ 0 w 12"/>
                  <a:gd name="T5" fmla="*/ 0 h 15"/>
                  <a:gd name="T6" fmla="*/ 12 w 12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12" y="15"/>
                    </a:moveTo>
                    <a:lnTo>
                      <a:pt x="12" y="15"/>
                    </a:lnTo>
                    <a:lnTo>
                      <a:pt x="0" y="0"/>
                    </a:lnTo>
                    <a:lnTo>
                      <a:pt x="1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06" name="Freeform 1292"/>
              <p:cNvSpPr>
                <a:spLocks/>
              </p:cNvSpPr>
              <p:nvPr/>
            </p:nvSpPr>
            <p:spPr bwMode="auto">
              <a:xfrm>
                <a:off x="1974" y="2987"/>
                <a:ext cx="17" cy="14"/>
              </a:xfrm>
              <a:custGeom>
                <a:avLst/>
                <a:gdLst>
                  <a:gd name="T0" fmla="*/ 15 w 18"/>
                  <a:gd name="T1" fmla="*/ 0 h 14"/>
                  <a:gd name="T2" fmla="*/ 14 w 18"/>
                  <a:gd name="T3" fmla="*/ 1 h 14"/>
                  <a:gd name="T4" fmla="*/ 13 w 18"/>
                  <a:gd name="T5" fmla="*/ 1 h 14"/>
                  <a:gd name="T6" fmla="*/ 13 w 18"/>
                  <a:gd name="T7" fmla="*/ 1 h 14"/>
                  <a:gd name="T8" fmla="*/ 12 w 18"/>
                  <a:gd name="T9" fmla="*/ 1 h 14"/>
                  <a:gd name="T10" fmla="*/ 12 w 18"/>
                  <a:gd name="T11" fmla="*/ 1 h 14"/>
                  <a:gd name="T12" fmla="*/ 11 w 18"/>
                  <a:gd name="T13" fmla="*/ 2 h 14"/>
                  <a:gd name="T14" fmla="*/ 11 w 18"/>
                  <a:gd name="T15" fmla="*/ 2 h 14"/>
                  <a:gd name="T16" fmla="*/ 8 w 18"/>
                  <a:gd name="T17" fmla="*/ 3 h 14"/>
                  <a:gd name="T18" fmla="*/ 8 w 18"/>
                  <a:gd name="T19" fmla="*/ 3 h 14"/>
                  <a:gd name="T20" fmla="*/ 7 w 18"/>
                  <a:gd name="T21" fmla="*/ 3 h 14"/>
                  <a:gd name="T22" fmla="*/ 6 w 18"/>
                  <a:gd name="T23" fmla="*/ 3 h 14"/>
                  <a:gd name="T24" fmla="*/ 6 w 18"/>
                  <a:gd name="T25" fmla="*/ 3 h 14"/>
                  <a:gd name="T26" fmla="*/ 5 w 18"/>
                  <a:gd name="T27" fmla="*/ 3 h 14"/>
                  <a:gd name="T28" fmla="*/ 5 w 18"/>
                  <a:gd name="T29" fmla="*/ 3 h 14"/>
                  <a:gd name="T30" fmla="*/ 4 w 18"/>
                  <a:gd name="T31" fmla="*/ 4 h 14"/>
                  <a:gd name="T32" fmla="*/ 3 w 18"/>
                  <a:gd name="T33" fmla="*/ 9 h 14"/>
                  <a:gd name="T34" fmla="*/ 3 w 18"/>
                  <a:gd name="T35" fmla="*/ 11 h 14"/>
                  <a:gd name="T36" fmla="*/ 1 w 18"/>
                  <a:gd name="T37" fmla="*/ 11 h 14"/>
                  <a:gd name="T38" fmla="*/ 0 w 18"/>
                  <a:gd name="T39" fmla="*/ 12 h 14"/>
                  <a:gd name="T40" fmla="*/ 1 w 18"/>
                  <a:gd name="T41" fmla="*/ 13 h 14"/>
                  <a:gd name="T42" fmla="*/ 1 w 18"/>
                  <a:gd name="T43" fmla="*/ 13 h 14"/>
                  <a:gd name="T44" fmla="*/ 1 w 18"/>
                  <a:gd name="T45" fmla="*/ 14 h 14"/>
                  <a:gd name="T46" fmla="*/ 1 w 18"/>
                  <a:gd name="T47" fmla="*/ 14 h 14"/>
                  <a:gd name="T48" fmla="*/ 2 w 18"/>
                  <a:gd name="T49" fmla="*/ 14 h 14"/>
                  <a:gd name="T50" fmla="*/ 3 w 18"/>
                  <a:gd name="T51" fmla="*/ 14 h 14"/>
                  <a:gd name="T52" fmla="*/ 5 w 18"/>
                  <a:gd name="T53" fmla="*/ 14 h 14"/>
                  <a:gd name="T54" fmla="*/ 8 w 18"/>
                  <a:gd name="T55" fmla="*/ 14 h 14"/>
                  <a:gd name="T56" fmla="*/ 8 w 18"/>
                  <a:gd name="T57" fmla="*/ 13 h 14"/>
                  <a:gd name="T58" fmla="*/ 8 w 18"/>
                  <a:gd name="T59" fmla="*/ 10 h 14"/>
                  <a:gd name="T60" fmla="*/ 10 w 18"/>
                  <a:gd name="T61" fmla="*/ 11 h 14"/>
                  <a:gd name="T62" fmla="*/ 10 w 18"/>
                  <a:gd name="T63" fmla="*/ 11 h 14"/>
                  <a:gd name="T64" fmla="*/ 15 w 18"/>
                  <a:gd name="T65" fmla="*/ 10 h 14"/>
                  <a:gd name="T66" fmla="*/ 15 w 18"/>
                  <a:gd name="T67" fmla="*/ 10 h 14"/>
                  <a:gd name="T68" fmla="*/ 18 w 18"/>
                  <a:gd name="T69" fmla="*/ 10 h 14"/>
                  <a:gd name="T70" fmla="*/ 16 w 18"/>
                  <a:gd name="T71" fmla="*/ 4 h 14"/>
                  <a:gd name="T72" fmla="*/ 15 w 18"/>
                  <a:gd name="T73" fmla="*/ 0 h 14"/>
                  <a:gd name="T74" fmla="*/ 15 w 18"/>
                  <a:gd name="T7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" h="14">
                    <a:moveTo>
                      <a:pt x="15" y="0"/>
                    </a:moveTo>
                    <a:cubicBezTo>
                      <a:pt x="15" y="0"/>
                      <a:pt x="14" y="1"/>
                      <a:pt x="14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9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7"/>
                      <a:pt x="3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6" y="14"/>
                      <a:pt x="7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3" y="11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8"/>
                      <a:pt x="17" y="5"/>
                      <a:pt x="16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07" name="Freeform 1293"/>
              <p:cNvSpPr>
                <a:spLocks/>
              </p:cNvSpPr>
              <p:nvPr/>
            </p:nvSpPr>
            <p:spPr bwMode="auto">
              <a:xfrm>
                <a:off x="2104" y="2844"/>
                <a:ext cx="108" cy="143"/>
              </a:xfrm>
              <a:custGeom>
                <a:avLst/>
                <a:gdLst>
                  <a:gd name="T0" fmla="*/ 22 w 113"/>
                  <a:gd name="T1" fmla="*/ 13 h 150"/>
                  <a:gd name="T2" fmla="*/ 21 w 113"/>
                  <a:gd name="T3" fmla="*/ 14 h 150"/>
                  <a:gd name="T4" fmla="*/ 21 w 113"/>
                  <a:gd name="T5" fmla="*/ 14 h 150"/>
                  <a:gd name="T6" fmla="*/ 21 w 113"/>
                  <a:gd name="T7" fmla="*/ 15 h 150"/>
                  <a:gd name="T8" fmla="*/ 20 w 113"/>
                  <a:gd name="T9" fmla="*/ 15 h 150"/>
                  <a:gd name="T10" fmla="*/ 20 w 113"/>
                  <a:gd name="T11" fmla="*/ 15 h 150"/>
                  <a:gd name="T12" fmla="*/ 26 w 113"/>
                  <a:gd name="T13" fmla="*/ 24 h 150"/>
                  <a:gd name="T14" fmla="*/ 30 w 113"/>
                  <a:gd name="T15" fmla="*/ 28 h 150"/>
                  <a:gd name="T16" fmla="*/ 33 w 113"/>
                  <a:gd name="T17" fmla="*/ 31 h 150"/>
                  <a:gd name="T18" fmla="*/ 56 w 113"/>
                  <a:gd name="T19" fmla="*/ 39 h 150"/>
                  <a:gd name="T20" fmla="*/ 71 w 113"/>
                  <a:gd name="T21" fmla="*/ 42 h 150"/>
                  <a:gd name="T22" fmla="*/ 78 w 113"/>
                  <a:gd name="T23" fmla="*/ 45 h 150"/>
                  <a:gd name="T24" fmla="*/ 76 w 113"/>
                  <a:gd name="T25" fmla="*/ 48 h 150"/>
                  <a:gd name="T26" fmla="*/ 47 w 113"/>
                  <a:gd name="T27" fmla="*/ 78 h 150"/>
                  <a:gd name="T28" fmla="*/ 39 w 113"/>
                  <a:gd name="T29" fmla="*/ 81 h 150"/>
                  <a:gd name="T30" fmla="*/ 37 w 113"/>
                  <a:gd name="T31" fmla="*/ 81 h 150"/>
                  <a:gd name="T32" fmla="*/ 33 w 113"/>
                  <a:gd name="T33" fmla="*/ 81 h 150"/>
                  <a:gd name="T34" fmla="*/ 23 w 113"/>
                  <a:gd name="T35" fmla="*/ 86 h 150"/>
                  <a:gd name="T36" fmla="*/ 18 w 113"/>
                  <a:gd name="T37" fmla="*/ 89 h 150"/>
                  <a:gd name="T38" fmla="*/ 18 w 113"/>
                  <a:gd name="T39" fmla="*/ 89 h 150"/>
                  <a:gd name="T40" fmla="*/ 16 w 113"/>
                  <a:gd name="T41" fmla="*/ 89 h 150"/>
                  <a:gd name="T42" fmla="*/ 16 w 113"/>
                  <a:gd name="T43" fmla="*/ 89 h 150"/>
                  <a:gd name="T44" fmla="*/ 14 w 113"/>
                  <a:gd name="T45" fmla="*/ 89 h 150"/>
                  <a:gd name="T46" fmla="*/ 13 w 113"/>
                  <a:gd name="T47" fmla="*/ 89 h 150"/>
                  <a:gd name="T48" fmla="*/ 12 w 113"/>
                  <a:gd name="T49" fmla="*/ 90 h 150"/>
                  <a:gd name="T50" fmla="*/ 11 w 113"/>
                  <a:gd name="T51" fmla="*/ 90 h 150"/>
                  <a:gd name="T52" fmla="*/ 10 w 113"/>
                  <a:gd name="T53" fmla="*/ 90 h 150"/>
                  <a:gd name="T54" fmla="*/ 5 w 113"/>
                  <a:gd name="T55" fmla="*/ 97 h 150"/>
                  <a:gd name="T56" fmla="*/ 0 w 113"/>
                  <a:gd name="T57" fmla="*/ 105 h 150"/>
                  <a:gd name="T58" fmla="*/ 1 w 113"/>
                  <a:gd name="T59" fmla="*/ 144 h 150"/>
                  <a:gd name="T60" fmla="*/ 5 w 113"/>
                  <a:gd name="T61" fmla="*/ 150 h 150"/>
                  <a:gd name="T62" fmla="*/ 19 w 113"/>
                  <a:gd name="T63" fmla="*/ 135 h 150"/>
                  <a:gd name="T64" fmla="*/ 28 w 113"/>
                  <a:gd name="T65" fmla="*/ 126 h 150"/>
                  <a:gd name="T66" fmla="*/ 48 w 113"/>
                  <a:gd name="T67" fmla="*/ 110 h 150"/>
                  <a:gd name="T68" fmla="*/ 76 w 113"/>
                  <a:gd name="T69" fmla="*/ 83 h 150"/>
                  <a:gd name="T70" fmla="*/ 88 w 113"/>
                  <a:gd name="T71" fmla="*/ 63 h 150"/>
                  <a:gd name="T72" fmla="*/ 99 w 113"/>
                  <a:gd name="T73" fmla="*/ 45 h 150"/>
                  <a:gd name="T74" fmla="*/ 109 w 113"/>
                  <a:gd name="T75" fmla="*/ 24 h 150"/>
                  <a:gd name="T76" fmla="*/ 110 w 113"/>
                  <a:gd name="T77" fmla="*/ 15 h 150"/>
                  <a:gd name="T78" fmla="*/ 113 w 113"/>
                  <a:gd name="T79" fmla="*/ 4 h 150"/>
                  <a:gd name="T80" fmla="*/ 112 w 113"/>
                  <a:gd name="T81" fmla="*/ 0 h 150"/>
                  <a:gd name="T82" fmla="*/ 109 w 113"/>
                  <a:gd name="T83" fmla="*/ 1 h 150"/>
                  <a:gd name="T84" fmla="*/ 82 w 113"/>
                  <a:gd name="T85" fmla="*/ 9 h 150"/>
                  <a:gd name="T86" fmla="*/ 65 w 113"/>
                  <a:gd name="T87" fmla="*/ 13 h 150"/>
                  <a:gd name="T88" fmla="*/ 59 w 113"/>
                  <a:gd name="T89" fmla="*/ 15 h 150"/>
                  <a:gd name="T90" fmla="*/ 57 w 113"/>
                  <a:gd name="T91" fmla="*/ 15 h 150"/>
                  <a:gd name="T92" fmla="*/ 54 w 113"/>
                  <a:gd name="T93" fmla="*/ 15 h 150"/>
                  <a:gd name="T94" fmla="*/ 51 w 113"/>
                  <a:gd name="T95" fmla="*/ 15 h 150"/>
                  <a:gd name="T96" fmla="*/ 39 w 113"/>
                  <a:gd name="T97" fmla="*/ 20 h 150"/>
                  <a:gd name="T98" fmla="*/ 29 w 113"/>
                  <a:gd name="T99" fmla="*/ 13 h 150"/>
                  <a:gd name="T100" fmla="*/ 25 w 113"/>
                  <a:gd name="T101" fmla="*/ 9 h 150"/>
                  <a:gd name="T102" fmla="*/ 24 w 113"/>
                  <a:gd name="T103" fmla="*/ 10 h 150"/>
                  <a:gd name="T104" fmla="*/ 24 w 113"/>
                  <a:gd name="T105" fmla="*/ 10 h 150"/>
                  <a:gd name="T106" fmla="*/ 22 w 113"/>
                  <a:gd name="T107" fmla="*/ 1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3" h="150">
                    <a:moveTo>
                      <a:pt x="22" y="13"/>
                    </a:moveTo>
                    <a:cubicBezTo>
                      <a:pt x="22" y="13"/>
                      <a:pt x="21" y="13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2" y="18"/>
                      <a:pt x="25" y="24"/>
                      <a:pt x="26" y="24"/>
                    </a:cubicBezTo>
                    <a:cubicBezTo>
                      <a:pt x="28" y="25"/>
                      <a:pt x="29" y="26"/>
                      <a:pt x="30" y="28"/>
                    </a:cubicBezTo>
                    <a:cubicBezTo>
                      <a:pt x="31" y="29"/>
                      <a:pt x="33" y="31"/>
                      <a:pt x="33" y="31"/>
                    </a:cubicBezTo>
                    <a:cubicBezTo>
                      <a:pt x="36" y="32"/>
                      <a:pt x="48" y="36"/>
                      <a:pt x="56" y="39"/>
                    </a:cubicBezTo>
                    <a:cubicBezTo>
                      <a:pt x="65" y="42"/>
                      <a:pt x="70" y="42"/>
                      <a:pt x="71" y="42"/>
                    </a:cubicBezTo>
                    <a:cubicBezTo>
                      <a:pt x="73" y="42"/>
                      <a:pt x="77" y="43"/>
                      <a:pt x="78" y="45"/>
                    </a:cubicBezTo>
                    <a:cubicBezTo>
                      <a:pt x="78" y="46"/>
                      <a:pt x="78" y="47"/>
                      <a:pt x="76" y="48"/>
                    </a:cubicBezTo>
                    <a:cubicBezTo>
                      <a:pt x="74" y="50"/>
                      <a:pt x="50" y="74"/>
                      <a:pt x="47" y="78"/>
                    </a:cubicBezTo>
                    <a:cubicBezTo>
                      <a:pt x="44" y="81"/>
                      <a:pt x="42" y="81"/>
                      <a:pt x="39" y="81"/>
                    </a:cubicBezTo>
                    <a:cubicBezTo>
                      <a:pt x="39" y="81"/>
                      <a:pt x="38" y="81"/>
                      <a:pt x="37" y="81"/>
                    </a:cubicBezTo>
                    <a:cubicBezTo>
                      <a:pt x="36" y="81"/>
                      <a:pt x="34" y="81"/>
                      <a:pt x="33" y="81"/>
                    </a:cubicBezTo>
                    <a:cubicBezTo>
                      <a:pt x="29" y="81"/>
                      <a:pt x="25" y="84"/>
                      <a:pt x="23" y="86"/>
                    </a:cubicBezTo>
                    <a:cubicBezTo>
                      <a:pt x="21" y="88"/>
                      <a:pt x="19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7" y="89"/>
                      <a:pt x="17" y="89"/>
                      <a:pt x="16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5" y="89"/>
                      <a:pt x="15" y="89"/>
                      <a:pt x="14" y="89"/>
                    </a:cubicBezTo>
                    <a:cubicBezTo>
                      <a:pt x="14" y="89"/>
                      <a:pt x="14" y="89"/>
                      <a:pt x="13" y="89"/>
                    </a:cubicBezTo>
                    <a:cubicBezTo>
                      <a:pt x="13" y="90"/>
                      <a:pt x="13" y="90"/>
                      <a:pt x="12" y="90"/>
                    </a:cubicBezTo>
                    <a:cubicBezTo>
                      <a:pt x="12" y="90"/>
                      <a:pt x="11" y="90"/>
                      <a:pt x="11" y="90"/>
                    </a:cubicBezTo>
                    <a:cubicBezTo>
                      <a:pt x="11" y="90"/>
                      <a:pt x="10" y="90"/>
                      <a:pt x="10" y="90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5" y="150"/>
                      <a:pt x="5" y="150"/>
                      <a:pt x="5" y="150"/>
                    </a:cubicBezTo>
                    <a:cubicBezTo>
                      <a:pt x="8" y="146"/>
                      <a:pt x="13" y="141"/>
                      <a:pt x="19" y="135"/>
                    </a:cubicBezTo>
                    <a:cubicBezTo>
                      <a:pt x="22" y="132"/>
                      <a:pt x="25" y="129"/>
                      <a:pt x="28" y="126"/>
                    </a:cubicBezTo>
                    <a:cubicBezTo>
                      <a:pt x="38" y="116"/>
                      <a:pt x="43" y="113"/>
                      <a:pt x="48" y="110"/>
                    </a:cubicBezTo>
                    <a:cubicBezTo>
                      <a:pt x="53" y="108"/>
                      <a:pt x="66" y="95"/>
                      <a:pt x="76" y="83"/>
                    </a:cubicBezTo>
                    <a:cubicBezTo>
                      <a:pt x="81" y="77"/>
                      <a:pt x="87" y="68"/>
                      <a:pt x="88" y="63"/>
                    </a:cubicBezTo>
                    <a:cubicBezTo>
                      <a:pt x="89" y="58"/>
                      <a:pt x="94" y="51"/>
                      <a:pt x="99" y="45"/>
                    </a:cubicBezTo>
                    <a:cubicBezTo>
                      <a:pt x="103" y="40"/>
                      <a:pt x="109" y="27"/>
                      <a:pt x="109" y="24"/>
                    </a:cubicBezTo>
                    <a:cubicBezTo>
                      <a:pt x="109" y="22"/>
                      <a:pt x="109" y="19"/>
                      <a:pt x="110" y="15"/>
                    </a:cubicBezTo>
                    <a:cubicBezTo>
                      <a:pt x="111" y="12"/>
                      <a:pt x="112" y="8"/>
                      <a:pt x="113" y="4"/>
                    </a:cubicBezTo>
                    <a:cubicBezTo>
                      <a:pt x="113" y="2"/>
                      <a:pt x="112" y="1"/>
                      <a:pt x="112" y="0"/>
                    </a:cubicBezTo>
                    <a:cubicBezTo>
                      <a:pt x="111" y="0"/>
                      <a:pt x="110" y="0"/>
                      <a:pt x="109" y="1"/>
                    </a:cubicBezTo>
                    <a:cubicBezTo>
                      <a:pt x="106" y="7"/>
                      <a:pt x="89" y="9"/>
                      <a:pt x="82" y="9"/>
                    </a:cubicBezTo>
                    <a:cubicBezTo>
                      <a:pt x="74" y="9"/>
                      <a:pt x="68" y="10"/>
                      <a:pt x="65" y="13"/>
                    </a:cubicBezTo>
                    <a:cubicBezTo>
                      <a:pt x="64" y="15"/>
                      <a:pt x="61" y="15"/>
                      <a:pt x="59" y="15"/>
                    </a:cubicBezTo>
                    <a:cubicBezTo>
                      <a:pt x="58" y="15"/>
                      <a:pt x="57" y="15"/>
                      <a:pt x="57" y="15"/>
                    </a:cubicBezTo>
                    <a:cubicBezTo>
                      <a:pt x="56" y="15"/>
                      <a:pt x="55" y="15"/>
                      <a:pt x="54" y="15"/>
                    </a:cubicBezTo>
                    <a:cubicBezTo>
                      <a:pt x="52" y="15"/>
                      <a:pt x="51" y="15"/>
                      <a:pt x="51" y="15"/>
                    </a:cubicBezTo>
                    <a:cubicBezTo>
                      <a:pt x="49" y="18"/>
                      <a:pt x="44" y="20"/>
                      <a:pt x="39" y="20"/>
                    </a:cubicBezTo>
                    <a:cubicBezTo>
                      <a:pt x="34" y="20"/>
                      <a:pt x="31" y="17"/>
                      <a:pt x="29" y="13"/>
                    </a:cubicBezTo>
                    <a:cubicBezTo>
                      <a:pt x="28" y="11"/>
                      <a:pt x="27" y="10"/>
                      <a:pt x="25" y="9"/>
                    </a:cubicBezTo>
                    <a:cubicBezTo>
                      <a:pt x="25" y="9"/>
                      <a:pt x="25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1"/>
                      <a:pt x="22" y="12"/>
                      <a:pt x="2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08" name="Freeform 1294"/>
              <p:cNvSpPr>
                <a:spLocks/>
              </p:cNvSpPr>
              <p:nvPr/>
            </p:nvSpPr>
            <p:spPr bwMode="auto">
              <a:xfrm>
                <a:off x="1534" y="2568"/>
                <a:ext cx="119" cy="96"/>
              </a:xfrm>
              <a:custGeom>
                <a:avLst/>
                <a:gdLst>
                  <a:gd name="T0" fmla="*/ 40 w 125"/>
                  <a:gd name="T1" fmla="*/ 94 h 100"/>
                  <a:gd name="T2" fmla="*/ 40 w 125"/>
                  <a:gd name="T3" fmla="*/ 92 h 100"/>
                  <a:gd name="T4" fmla="*/ 40 w 125"/>
                  <a:gd name="T5" fmla="*/ 91 h 100"/>
                  <a:gd name="T6" fmla="*/ 40 w 125"/>
                  <a:gd name="T7" fmla="*/ 90 h 100"/>
                  <a:gd name="T8" fmla="*/ 40 w 125"/>
                  <a:gd name="T9" fmla="*/ 90 h 100"/>
                  <a:gd name="T10" fmla="*/ 59 w 125"/>
                  <a:gd name="T11" fmla="*/ 77 h 100"/>
                  <a:gd name="T12" fmla="*/ 64 w 125"/>
                  <a:gd name="T13" fmla="*/ 76 h 100"/>
                  <a:gd name="T14" fmla="*/ 73 w 125"/>
                  <a:gd name="T15" fmla="*/ 72 h 100"/>
                  <a:gd name="T16" fmla="*/ 81 w 125"/>
                  <a:gd name="T17" fmla="*/ 67 h 100"/>
                  <a:gd name="T18" fmla="*/ 91 w 125"/>
                  <a:gd name="T19" fmla="*/ 62 h 100"/>
                  <a:gd name="T20" fmla="*/ 96 w 125"/>
                  <a:gd name="T21" fmla="*/ 59 h 100"/>
                  <a:gd name="T22" fmla="*/ 96 w 125"/>
                  <a:gd name="T23" fmla="*/ 54 h 100"/>
                  <a:gd name="T24" fmla="*/ 100 w 125"/>
                  <a:gd name="T25" fmla="*/ 49 h 100"/>
                  <a:gd name="T26" fmla="*/ 106 w 125"/>
                  <a:gd name="T27" fmla="*/ 47 h 100"/>
                  <a:gd name="T28" fmla="*/ 122 w 125"/>
                  <a:gd name="T29" fmla="*/ 44 h 100"/>
                  <a:gd name="T30" fmla="*/ 125 w 125"/>
                  <a:gd name="T31" fmla="*/ 42 h 100"/>
                  <a:gd name="T32" fmla="*/ 120 w 125"/>
                  <a:gd name="T33" fmla="*/ 28 h 100"/>
                  <a:gd name="T34" fmla="*/ 117 w 125"/>
                  <a:gd name="T35" fmla="*/ 14 h 100"/>
                  <a:gd name="T36" fmla="*/ 116 w 125"/>
                  <a:gd name="T37" fmla="*/ 12 h 100"/>
                  <a:gd name="T38" fmla="*/ 116 w 125"/>
                  <a:gd name="T39" fmla="*/ 11 h 100"/>
                  <a:gd name="T40" fmla="*/ 104 w 125"/>
                  <a:gd name="T41" fmla="*/ 8 h 100"/>
                  <a:gd name="T42" fmla="*/ 99 w 125"/>
                  <a:gd name="T43" fmla="*/ 8 h 100"/>
                  <a:gd name="T44" fmla="*/ 83 w 125"/>
                  <a:gd name="T45" fmla="*/ 5 h 100"/>
                  <a:gd name="T46" fmla="*/ 75 w 125"/>
                  <a:gd name="T47" fmla="*/ 1 h 100"/>
                  <a:gd name="T48" fmla="*/ 64 w 125"/>
                  <a:gd name="T49" fmla="*/ 23 h 100"/>
                  <a:gd name="T50" fmla="*/ 41 w 125"/>
                  <a:gd name="T51" fmla="*/ 36 h 100"/>
                  <a:gd name="T52" fmla="*/ 35 w 125"/>
                  <a:gd name="T53" fmla="*/ 45 h 100"/>
                  <a:gd name="T54" fmla="*/ 32 w 125"/>
                  <a:gd name="T55" fmla="*/ 67 h 100"/>
                  <a:gd name="T56" fmla="*/ 18 w 125"/>
                  <a:gd name="T57" fmla="*/ 88 h 100"/>
                  <a:gd name="T58" fmla="*/ 0 w 125"/>
                  <a:gd name="T59" fmla="*/ 99 h 100"/>
                  <a:gd name="T60" fmla="*/ 34 w 125"/>
                  <a:gd name="T61" fmla="*/ 99 h 100"/>
                  <a:gd name="T62" fmla="*/ 36 w 125"/>
                  <a:gd name="T63" fmla="*/ 99 h 100"/>
                  <a:gd name="T64" fmla="*/ 38 w 125"/>
                  <a:gd name="T65" fmla="*/ 100 h 100"/>
                  <a:gd name="T66" fmla="*/ 40 w 125"/>
                  <a:gd name="T67" fmla="*/ 100 h 100"/>
                  <a:gd name="T68" fmla="*/ 40 w 125"/>
                  <a:gd name="T69" fmla="*/ 9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5" h="100">
                    <a:moveTo>
                      <a:pt x="40" y="94"/>
                    </a:moveTo>
                    <a:cubicBezTo>
                      <a:pt x="40" y="94"/>
                      <a:pt x="40" y="94"/>
                      <a:pt x="40" y="94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40" y="92"/>
                      <a:pt x="40" y="92"/>
                      <a:pt x="40" y="92"/>
                    </a:cubicBezTo>
                    <a:cubicBezTo>
                      <a:pt x="40" y="92"/>
                      <a:pt x="40" y="92"/>
                      <a:pt x="40" y="92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91"/>
                      <a:pt x="40" y="91"/>
                      <a:pt x="40" y="90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40" y="89"/>
                      <a:pt x="40" y="87"/>
                      <a:pt x="59" y="77"/>
                    </a:cubicBezTo>
                    <a:cubicBezTo>
                      <a:pt x="60" y="76"/>
                      <a:pt x="61" y="76"/>
                      <a:pt x="63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5" y="72"/>
                      <a:pt x="70" y="72"/>
                      <a:pt x="73" y="72"/>
                    </a:cubicBezTo>
                    <a:cubicBezTo>
                      <a:pt x="74" y="72"/>
                      <a:pt x="76" y="72"/>
                      <a:pt x="77" y="72"/>
                    </a:cubicBezTo>
                    <a:cubicBezTo>
                      <a:pt x="79" y="72"/>
                      <a:pt x="81" y="70"/>
                      <a:pt x="81" y="67"/>
                    </a:cubicBezTo>
                    <a:cubicBezTo>
                      <a:pt x="81" y="63"/>
                      <a:pt x="86" y="63"/>
                      <a:pt x="89" y="63"/>
                    </a:cubicBezTo>
                    <a:cubicBezTo>
                      <a:pt x="90" y="63"/>
                      <a:pt x="90" y="63"/>
                      <a:pt x="91" y="62"/>
                    </a:cubicBezTo>
                    <a:cubicBezTo>
                      <a:pt x="92" y="62"/>
                      <a:pt x="92" y="62"/>
                      <a:pt x="93" y="61"/>
                    </a:cubicBezTo>
                    <a:cubicBezTo>
                      <a:pt x="93" y="61"/>
                      <a:pt x="94" y="59"/>
                      <a:pt x="96" y="59"/>
                    </a:cubicBezTo>
                    <a:cubicBezTo>
                      <a:pt x="96" y="59"/>
                      <a:pt x="96" y="58"/>
                      <a:pt x="96" y="57"/>
                    </a:cubicBezTo>
                    <a:cubicBezTo>
                      <a:pt x="96" y="56"/>
                      <a:pt x="96" y="55"/>
                      <a:pt x="96" y="54"/>
                    </a:cubicBezTo>
                    <a:cubicBezTo>
                      <a:pt x="96" y="52"/>
                      <a:pt x="96" y="49"/>
                      <a:pt x="99" y="49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1" y="49"/>
                      <a:pt x="101" y="49"/>
                      <a:pt x="102" y="49"/>
                    </a:cubicBezTo>
                    <a:cubicBezTo>
                      <a:pt x="104" y="49"/>
                      <a:pt x="106" y="48"/>
                      <a:pt x="106" y="47"/>
                    </a:cubicBezTo>
                    <a:cubicBezTo>
                      <a:pt x="106" y="44"/>
                      <a:pt x="111" y="44"/>
                      <a:pt x="114" y="44"/>
                    </a:cubicBezTo>
                    <a:cubicBezTo>
                      <a:pt x="117" y="44"/>
                      <a:pt x="120" y="44"/>
                      <a:pt x="122" y="44"/>
                    </a:cubicBezTo>
                    <a:cubicBezTo>
                      <a:pt x="123" y="44"/>
                      <a:pt x="124" y="44"/>
                      <a:pt x="125" y="44"/>
                    </a:cubicBezTo>
                    <a:cubicBezTo>
                      <a:pt x="125" y="44"/>
                      <a:pt x="125" y="43"/>
                      <a:pt x="125" y="42"/>
                    </a:cubicBezTo>
                    <a:cubicBezTo>
                      <a:pt x="125" y="40"/>
                      <a:pt x="123" y="37"/>
                      <a:pt x="122" y="36"/>
                    </a:cubicBezTo>
                    <a:cubicBezTo>
                      <a:pt x="119" y="36"/>
                      <a:pt x="120" y="32"/>
                      <a:pt x="120" y="28"/>
                    </a:cubicBezTo>
                    <a:cubicBezTo>
                      <a:pt x="120" y="27"/>
                      <a:pt x="120" y="25"/>
                      <a:pt x="120" y="24"/>
                    </a:cubicBezTo>
                    <a:cubicBezTo>
                      <a:pt x="120" y="19"/>
                      <a:pt x="119" y="16"/>
                      <a:pt x="117" y="14"/>
                    </a:cubicBezTo>
                    <a:cubicBezTo>
                      <a:pt x="117" y="13"/>
                      <a:pt x="117" y="13"/>
                      <a:pt x="117" y="12"/>
                    </a:cubicBezTo>
                    <a:cubicBezTo>
                      <a:pt x="117" y="12"/>
                      <a:pt x="116" y="12"/>
                      <a:pt x="116" y="12"/>
                    </a:cubicBezTo>
                    <a:cubicBezTo>
                      <a:pt x="116" y="12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4" y="11"/>
                      <a:pt x="112" y="10"/>
                      <a:pt x="110" y="9"/>
                    </a:cubicBezTo>
                    <a:cubicBezTo>
                      <a:pt x="108" y="9"/>
                      <a:pt x="106" y="8"/>
                      <a:pt x="104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2" y="8"/>
                      <a:pt x="100" y="8"/>
                      <a:pt x="99" y="8"/>
                    </a:cubicBezTo>
                    <a:cubicBezTo>
                      <a:pt x="97" y="8"/>
                      <a:pt x="95" y="9"/>
                      <a:pt x="93" y="9"/>
                    </a:cubicBezTo>
                    <a:cubicBezTo>
                      <a:pt x="90" y="9"/>
                      <a:pt x="86" y="8"/>
                      <a:pt x="83" y="5"/>
                    </a:cubicBezTo>
                    <a:cubicBezTo>
                      <a:pt x="80" y="2"/>
                      <a:pt x="78" y="0"/>
                      <a:pt x="77" y="0"/>
                    </a:cubicBezTo>
                    <a:cubicBezTo>
                      <a:pt x="76" y="0"/>
                      <a:pt x="76" y="0"/>
                      <a:pt x="75" y="1"/>
                    </a:cubicBezTo>
                    <a:cubicBezTo>
                      <a:pt x="74" y="2"/>
                      <a:pt x="71" y="9"/>
                      <a:pt x="69" y="13"/>
                    </a:cubicBezTo>
                    <a:cubicBezTo>
                      <a:pt x="67" y="17"/>
                      <a:pt x="65" y="21"/>
                      <a:pt x="64" y="23"/>
                    </a:cubicBezTo>
                    <a:cubicBezTo>
                      <a:pt x="60" y="28"/>
                      <a:pt x="50" y="32"/>
                      <a:pt x="45" y="32"/>
                    </a:cubicBezTo>
                    <a:cubicBezTo>
                      <a:pt x="43" y="32"/>
                      <a:pt x="43" y="33"/>
                      <a:pt x="41" y="36"/>
                    </a:cubicBezTo>
                    <a:cubicBezTo>
                      <a:pt x="40" y="38"/>
                      <a:pt x="39" y="40"/>
                      <a:pt x="38" y="41"/>
                    </a:cubicBezTo>
                    <a:cubicBezTo>
                      <a:pt x="36" y="42"/>
                      <a:pt x="36" y="44"/>
                      <a:pt x="35" y="45"/>
                    </a:cubicBezTo>
                    <a:cubicBezTo>
                      <a:pt x="35" y="47"/>
                      <a:pt x="34" y="50"/>
                      <a:pt x="31" y="52"/>
                    </a:cubicBezTo>
                    <a:cubicBezTo>
                      <a:pt x="28" y="54"/>
                      <a:pt x="30" y="63"/>
                      <a:pt x="32" y="67"/>
                    </a:cubicBezTo>
                    <a:cubicBezTo>
                      <a:pt x="32" y="68"/>
                      <a:pt x="32" y="69"/>
                      <a:pt x="32" y="71"/>
                    </a:cubicBezTo>
                    <a:cubicBezTo>
                      <a:pt x="31" y="76"/>
                      <a:pt x="23" y="85"/>
                      <a:pt x="18" y="88"/>
                    </a:cubicBezTo>
                    <a:cubicBezTo>
                      <a:pt x="16" y="89"/>
                      <a:pt x="14" y="90"/>
                      <a:pt x="13" y="92"/>
                    </a:cubicBezTo>
                    <a:cubicBezTo>
                      <a:pt x="10" y="95"/>
                      <a:pt x="7" y="98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5" y="99"/>
                      <a:pt x="35" y="99"/>
                      <a:pt x="36" y="99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37" y="99"/>
                      <a:pt x="37" y="99"/>
                      <a:pt x="38" y="99"/>
                    </a:cubicBezTo>
                    <a:cubicBezTo>
                      <a:pt x="38" y="99"/>
                      <a:pt x="38" y="99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0" y="97"/>
                      <a:pt x="40" y="95"/>
                      <a:pt x="40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09" name="Freeform 1295"/>
              <p:cNvSpPr>
                <a:spLocks/>
              </p:cNvSpPr>
              <p:nvPr/>
            </p:nvSpPr>
            <p:spPr bwMode="auto">
              <a:xfrm>
                <a:off x="1751" y="2550"/>
                <a:ext cx="40" cy="81"/>
              </a:xfrm>
              <a:custGeom>
                <a:avLst/>
                <a:gdLst>
                  <a:gd name="T0" fmla="*/ 25 w 42"/>
                  <a:gd name="T1" fmla="*/ 85 h 85"/>
                  <a:gd name="T2" fmla="*/ 26 w 42"/>
                  <a:gd name="T3" fmla="*/ 83 h 85"/>
                  <a:gd name="T4" fmla="*/ 29 w 42"/>
                  <a:gd name="T5" fmla="*/ 69 h 85"/>
                  <a:gd name="T6" fmla="*/ 39 w 42"/>
                  <a:gd name="T7" fmla="*/ 60 h 85"/>
                  <a:gd name="T8" fmla="*/ 42 w 42"/>
                  <a:gd name="T9" fmla="*/ 59 h 85"/>
                  <a:gd name="T10" fmla="*/ 42 w 42"/>
                  <a:gd name="T11" fmla="*/ 57 h 85"/>
                  <a:gd name="T12" fmla="*/ 42 w 42"/>
                  <a:gd name="T13" fmla="*/ 54 h 85"/>
                  <a:gd name="T14" fmla="*/ 37 w 42"/>
                  <a:gd name="T15" fmla="*/ 46 h 85"/>
                  <a:gd name="T16" fmla="*/ 30 w 42"/>
                  <a:gd name="T17" fmla="*/ 34 h 85"/>
                  <a:gd name="T18" fmla="*/ 37 w 42"/>
                  <a:gd name="T19" fmla="*/ 25 h 85"/>
                  <a:gd name="T20" fmla="*/ 31 w 42"/>
                  <a:gd name="T21" fmla="*/ 14 h 85"/>
                  <a:gd name="T22" fmla="*/ 36 w 42"/>
                  <a:gd name="T23" fmla="*/ 6 h 85"/>
                  <a:gd name="T24" fmla="*/ 34 w 42"/>
                  <a:gd name="T25" fmla="*/ 7 h 85"/>
                  <a:gd name="T26" fmla="*/ 24 w 42"/>
                  <a:gd name="T27" fmla="*/ 0 h 85"/>
                  <a:gd name="T28" fmla="*/ 11 w 42"/>
                  <a:gd name="T29" fmla="*/ 5 h 85"/>
                  <a:gd name="T30" fmla="*/ 11 w 42"/>
                  <a:gd name="T31" fmla="*/ 8 h 85"/>
                  <a:gd name="T32" fmla="*/ 11 w 42"/>
                  <a:gd name="T33" fmla="*/ 11 h 85"/>
                  <a:gd name="T34" fmla="*/ 10 w 42"/>
                  <a:gd name="T35" fmla="*/ 14 h 85"/>
                  <a:gd name="T36" fmla="*/ 10 w 42"/>
                  <a:gd name="T37" fmla="*/ 16 h 85"/>
                  <a:gd name="T38" fmla="*/ 11 w 42"/>
                  <a:gd name="T39" fmla="*/ 17 h 85"/>
                  <a:gd name="T40" fmla="*/ 11 w 42"/>
                  <a:gd name="T41" fmla="*/ 18 h 85"/>
                  <a:gd name="T42" fmla="*/ 11 w 42"/>
                  <a:gd name="T43" fmla="*/ 19 h 85"/>
                  <a:gd name="T44" fmla="*/ 12 w 42"/>
                  <a:gd name="T45" fmla="*/ 27 h 85"/>
                  <a:gd name="T46" fmla="*/ 4 w 42"/>
                  <a:gd name="T47" fmla="*/ 37 h 85"/>
                  <a:gd name="T48" fmla="*/ 4 w 42"/>
                  <a:gd name="T49" fmla="*/ 50 h 85"/>
                  <a:gd name="T50" fmla="*/ 13 w 42"/>
                  <a:gd name="T51" fmla="*/ 60 h 85"/>
                  <a:gd name="T52" fmla="*/ 19 w 42"/>
                  <a:gd name="T53" fmla="*/ 65 h 85"/>
                  <a:gd name="T54" fmla="*/ 19 w 42"/>
                  <a:gd name="T55" fmla="*/ 66 h 85"/>
                  <a:gd name="T56" fmla="*/ 20 w 42"/>
                  <a:gd name="T57" fmla="*/ 67 h 85"/>
                  <a:gd name="T58" fmla="*/ 20 w 42"/>
                  <a:gd name="T59" fmla="*/ 68 h 85"/>
                  <a:gd name="T60" fmla="*/ 21 w 42"/>
                  <a:gd name="T61" fmla="*/ 70 h 85"/>
                  <a:gd name="T62" fmla="*/ 21 w 42"/>
                  <a:gd name="T63" fmla="*/ 71 h 85"/>
                  <a:gd name="T64" fmla="*/ 22 w 42"/>
                  <a:gd name="T65" fmla="*/ 73 h 85"/>
                  <a:gd name="T66" fmla="*/ 22 w 42"/>
                  <a:gd name="T67" fmla="*/ 74 h 85"/>
                  <a:gd name="T68" fmla="*/ 22 w 42"/>
                  <a:gd name="T69" fmla="*/ 76 h 85"/>
                  <a:gd name="T70" fmla="*/ 23 w 42"/>
                  <a:gd name="T71" fmla="*/ 78 h 85"/>
                  <a:gd name="T72" fmla="*/ 23 w 42"/>
                  <a:gd name="T73" fmla="*/ 79 h 85"/>
                  <a:gd name="T74" fmla="*/ 23 w 42"/>
                  <a:gd name="T75" fmla="*/ 81 h 85"/>
                  <a:gd name="T76" fmla="*/ 24 w 42"/>
                  <a:gd name="T77" fmla="*/ 82 h 85"/>
                  <a:gd name="T78" fmla="*/ 24 w 42"/>
                  <a:gd name="T79" fmla="*/ 83 h 85"/>
                  <a:gd name="T80" fmla="*/ 24 w 42"/>
                  <a:gd name="T81" fmla="*/ 84 h 85"/>
                  <a:gd name="T82" fmla="*/ 24 w 42"/>
                  <a:gd name="T8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" h="85">
                    <a:moveTo>
                      <a:pt x="24" y="85"/>
                    </a:moveTo>
                    <a:cubicBezTo>
                      <a:pt x="24" y="85"/>
                      <a:pt x="25" y="85"/>
                      <a:pt x="25" y="85"/>
                    </a:cubicBezTo>
                    <a:cubicBezTo>
                      <a:pt x="25" y="85"/>
                      <a:pt x="25" y="84"/>
                      <a:pt x="25" y="84"/>
                    </a:cubicBezTo>
                    <a:cubicBezTo>
                      <a:pt x="26" y="84"/>
                      <a:pt x="26" y="84"/>
                      <a:pt x="26" y="83"/>
                    </a:cubicBezTo>
                    <a:cubicBezTo>
                      <a:pt x="27" y="81"/>
                      <a:pt x="28" y="77"/>
                      <a:pt x="28" y="76"/>
                    </a:cubicBezTo>
                    <a:cubicBezTo>
                      <a:pt x="27" y="74"/>
                      <a:pt x="27" y="71"/>
                      <a:pt x="29" y="69"/>
                    </a:cubicBezTo>
                    <a:cubicBezTo>
                      <a:pt x="30" y="68"/>
                      <a:pt x="31" y="67"/>
                      <a:pt x="32" y="66"/>
                    </a:cubicBezTo>
                    <a:cubicBezTo>
                      <a:pt x="36" y="62"/>
                      <a:pt x="38" y="61"/>
                      <a:pt x="39" y="60"/>
                    </a:cubicBezTo>
                    <a:cubicBezTo>
                      <a:pt x="39" y="60"/>
                      <a:pt x="40" y="60"/>
                      <a:pt x="40" y="60"/>
                    </a:cubicBezTo>
                    <a:cubicBezTo>
                      <a:pt x="42" y="60"/>
                      <a:pt x="42" y="60"/>
                      <a:pt x="42" y="59"/>
                    </a:cubicBezTo>
                    <a:cubicBezTo>
                      <a:pt x="42" y="58"/>
                      <a:pt x="42" y="58"/>
                      <a:pt x="42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6"/>
                      <a:pt x="42" y="55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0" y="52"/>
                      <a:pt x="38" y="50"/>
                      <a:pt x="38" y="48"/>
                    </a:cubicBezTo>
                    <a:cubicBezTo>
                      <a:pt x="38" y="47"/>
                      <a:pt x="37" y="46"/>
                      <a:pt x="37" y="46"/>
                    </a:cubicBezTo>
                    <a:cubicBezTo>
                      <a:pt x="34" y="49"/>
                      <a:pt x="26" y="46"/>
                      <a:pt x="25" y="41"/>
                    </a:cubicBezTo>
                    <a:cubicBezTo>
                      <a:pt x="24" y="37"/>
                      <a:pt x="27" y="35"/>
                      <a:pt x="30" y="34"/>
                    </a:cubicBezTo>
                    <a:cubicBezTo>
                      <a:pt x="31" y="33"/>
                      <a:pt x="33" y="32"/>
                      <a:pt x="34" y="31"/>
                    </a:cubicBezTo>
                    <a:cubicBezTo>
                      <a:pt x="36" y="29"/>
                      <a:pt x="37" y="27"/>
                      <a:pt x="37" y="25"/>
                    </a:cubicBezTo>
                    <a:cubicBezTo>
                      <a:pt x="37" y="22"/>
                      <a:pt x="36" y="20"/>
                      <a:pt x="35" y="19"/>
                    </a:cubicBezTo>
                    <a:cubicBezTo>
                      <a:pt x="33" y="17"/>
                      <a:pt x="32" y="16"/>
                      <a:pt x="31" y="14"/>
                    </a:cubicBezTo>
                    <a:cubicBezTo>
                      <a:pt x="31" y="11"/>
                      <a:pt x="33" y="9"/>
                      <a:pt x="35" y="7"/>
                    </a:cubicBezTo>
                    <a:cubicBezTo>
                      <a:pt x="36" y="7"/>
                      <a:pt x="36" y="7"/>
                      <a:pt x="36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6"/>
                      <a:pt x="35" y="7"/>
                      <a:pt x="34" y="7"/>
                    </a:cubicBezTo>
                    <a:cubicBezTo>
                      <a:pt x="33" y="7"/>
                      <a:pt x="30" y="6"/>
                      <a:pt x="29" y="2"/>
                    </a:cubicBezTo>
                    <a:cubicBezTo>
                      <a:pt x="29" y="1"/>
                      <a:pt x="27" y="0"/>
                      <a:pt x="24" y="0"/>
                    </a:cubicBezTo>
                    <a:cubicBezTo>
                      <a:pt x="21" y="0"/>
                      <a:pt x="18" y="1"/>
                      <a:pt x="17" y="2"/>
                    </a:cubicBezTo>
                    <a:cubicBezTo>
                      <a:pt x="16" y="4"/>
                      <a:pt x="14" y="4"/>
                      <a:pt x="11" y="5"/>
                    </a:cubicBezTo>
                    <a:cubicBezTo>
                      <a:pt x="11" y="5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1"/>
                    </a:cubicBezTo>
                    <a:cubicBezTo>
                      <a:pt x="11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4"/>
                    </a:cubicBezTo>
                    <a:cubicBezTo>
                      <a:pt x="10" y="14"/>
                      <a:pt x="10" y="14"/>
                      <a:pt x="10" y="15"/>
                    </a:cubicBezTo>
                    <a:cubicBezTo>
                      <a:pt x="10" y="15"/>
                      <a:pt x="10" y="15"/>
                      <a:pt x="10" y="16"/>
                    </a:cubicBezTo>
                    <a:cubicBezTo>
                      <a:pt x="10" y="16"/>
                      <a:pt x="10" y="16"/>
                      <a:pt x="10" y="17"/>
                    </a:cubicBezTo>
                    <a:cubicBezTo>
                      <a:pt x="10" y="17"/>
                      <a:pt x="10" y="17"/>
                      <a:pt x="11" y="17"/>
                    </a:cubicBezTo>
                    <a:cubicBezTo>
                      <a:pt x="11" y="17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21"/>
                      <a:pt x="13" y="24"/>
                      <a:pt x="12" y="27"/>
                    </a:cubicBezTo>
                    <a:cubicBezTo>
                      <a:pt x="11" y="30"/>
                      <a:pt x="9" y="33"/>
                      <a:pt x="7" y="34"/>
                    </a:cubicBezTo>
                    <a:cubicBezTo>
                      <a:pt x="6" y="34"/>
                      <a:pt x="5" y="36"/>
                      <a:pt x="4" y="37"/>
                    </a:cubicBezTo>
                    <a:cubicBezTo>
                      <a:pt x="3" y="39"/>
                      <a:pt x="2" y="41"/>
                      <a:pt x="0" y="41"/>
                    </a:cubicBezTo>
                    <a:cubicBezTo>
                      <a:pt x="0" y="43"/>
                      <a:pt x="2" y="49"/>
                      <a:pt x="4" y="50"/>
                    </a:cubicBezTo>
                    <a:cubicBezTo>
                      <a:pt x="10" y="52"/>
                      <a:pt x="10" y="56"/>
                      <a:pt x="10" y="59"/>
                    </a:cubicBezTo>
                    <a:cubicBezTo>
                      <a:pt x="11" y="59"/>
                      <a:pt x="12" y="60"/>
                      <a:pt x="13" y="60"/>
                    </a:cubicBezTo>
                    <a:cubicBezTo>
                      <a:pt x="15" y="62"/>
                      <a:pt x="17" y="63"/>
                      <a:pt x="18" y="64"/>
                    </a:cubicBezTo>
                    <a:cubicBezTo>
                      <a:pt x="18" y="65"/>
                      <a:pt x="19" y="65"/>
                      <a:pt x="19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9"/>
                      <a:pt x="20" y="69"/>
                    </a:cubicBezTo>
                    <a:cubicBezTo>
                      <a:pt x="20" y="69"/>
                      <a:pt x="21" y="69"/>
                      <a:pt x="21" y="70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1" y="70"/>
                      <a:pt x="21" y="71"/>
                      <a:pt x="21" y="71"/>
                    </a:cubicBezTo>
                    <a:cubicBezTo>
                      <a:pt x="21" y="71"/>
                      <a:pt x="21" y="71"/>
                      <a:pt x="21" y="72"/>
                    </a:cubicBezTo>
                    <a:cubicBezTo>
                      <a:pt x="21" y="72"/>
                      <a:pt x="22" y="72"/>
                      <a:pt x="22" y="73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22" y="73"/>
                      <a:pt x="22" y="74"/>
                      <a:pt x="22" y="74"/>
                    </a:cubicBezTo>
                    <a:cubicBezTo>
                      <a:pt x="22" y="74"/>
                      <a:pt x="22" y="75"/>
                      <a:pt x="22" y="75"/>
                    </a:cubicBezTo>
                    <a:cubicBezTo>
                      <a:pt x="22" y="75"/>
                      <a:pt x="22" y="76"/>
                      <a:pt x="22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7"/>
                      <a:pt x="23" y="77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3" y="79"/>
                      <a:pt x="23" y="79"/>
                    </a:cubicBezTo>
                    <a:cubicBezTo>
                      <a:pt x="23" y="79"/>
                      <a:pt x="23" y="80"/>
                      <a:pt x="23" y="80"/>
                    </a:cubicBezTo>
                    <a:cubicBezTo>
                      <a:pt x="23" y="80"/>
                      <a:pt x="23" y="80"/>
                      <a:pt x="23" y="8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24" y="82"/>
                      <a:pt x="24" y="82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4" y="85"/>
                      <a:pt x="24" y="85"/>
                      <a:pt x="2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10" name="Freeform 1296"/>
              <p:cNvSpPr>
                <a:spLocks/>
              </p:cNvSpPr>
              <p:nvPr/>
            </p:nvSpPr>
            <p:spPr bwMode="auto">
              <a:xfrm>
                <a:off x="1576" y="2552"/>
                <a:ext cx="220" cy="211"/>
              </a:xfrm>
              <a:custGeom>
                <a:avLst/>
                <a:gdLst>
                  <a:gd name="T0" fmla="*/ 0 w 230"/>
                  <a:gd name="T1" fmla="*/ 122 h 221"/>
                  <a:gd name="T2" fmla="*/ 2 w 230"/>
                  <a:gd name="T3" fmla="*/ 123 h 221"/>
                  <a:gd name="T4" fmla="*/ 41 w 230"/>
                  <a:gd name="T5" fmla="*/ 149 h 221"/>
                  <a:gd name="T6" fmla="*/ 47 w 230"/>
                  <a:gd name="T7" fmla="*/ 153 h 221"/>
                  <a:gd name="T8" fmla="*/ 112 w 230"/>
                  <a:gd name="T9" fmla="*/ 197 h 221"/>
                  <a:gd name="T10" fmla="*/ 136 w 230"/>
                  <a:gd name="T11" fmla="*/ 218 h 221"/>
                  <a:gd name="T12" fmla="*/ 142 w 230"/>
                  <a:gd name="T13" fmla="*/ 220 h 221"/>
                  <a:gd name="T14" fmla="*/ 146 w 230"/>
                  <a:gd name="T15" fmla="*/ 219 h 221"/>
                  <a:gd name="T16" fmla="*/ 183 w 230"/>
                  <a:gd name="T17" fmla="*/ 198 h 221"/>
                  <a:gd name="T18" fmla="*/ 230 w 230"/>
                  <a:gd name="T19" fmla="*/ 167 h 221"/>
                  <a:gd name="T20" fmla="*/ 229 w 230"/>
                  <a:gd name="T21" fmla="*/ 164 h 221"/>
                  <a:gd name="T22" fmla="*/ 228 w 230"/>
                  <a:gd name="T23" fmla="*/ 163 h 221"/>
                  <a:gd name="T24" fmla="*/ 227 w 230"/>
                  <a:gd name="T25" fmla="*/ 162 h 221"/>
                  <a:gd name="T26" fmla="*/ 227 w 230"/>
                  <a:gd name="T27" fmla="*/ 161 h 221"/>
                  <a:gd name="T28" fmla="*/ 218 w 230"/>
                  <a:gd name="T29" fmla="*/ 159 h 221"/>
                  <a:gd name="T30" fmla="*/ 208 w 230"/>
                  <a:gd name="T31" fmla="*/ 145 h 221"/>
                  <a:gd name="T32" fmla="*/ 207 w 230"/>
                  <a:gd name="T33" fmla="*/ 130 h 221"/>
                  <a:gd name="T34" fmla="*/ 205 w 230"/>
                  <a:gd name="T35" fmla="*/ 124 h 221"/>
                  <a:gd name="T36" fmla="*/ 207 w 230"/>
                  <a:gd name="T37" fmla="*/ 105 h 221"/>
                  <a:gd name="T38" fmla="*/ 202 w 230"/>
                  <a:gd name="T39" fmla="*/ 89 h 221"/>
                  <a:gd name="T40" fmla="*/ 203 w 230"/>
                  <a:gd name="T41" fmla="*/ 86 h 221"/>
                  <a:gd name="T42" fmla="*/ 203 w 230"/>
                  <a:gd name="T43" fmla="*/ 84 h 221"/>
                  <a:gd name="T44" fmla="*/ 194 w 230"/>
                  <a:gd name="T45" fmla="*/ 62 h 221"/>
                  <a:gd name="T46" fmla="*/ 179 w 230"/>
                  <a:gd name="T47" fmla="*/ 38 h 221"/>
                  <a:gd name="T48" fmla="*/ 188 w 230"/>
                  <a:gd name="T49" fmla="*/ 28 h 221"/>
                  <a:gd name="T50" fmla="*/ 191 w 230"/>
                  <a:gd name="T51" fmla="*/ 19 h 221"/>
                  <a:gd name="T52" fmla="*/ 190 w 230"/>
                  <a:gd name="T53" fmla="*/ 17 h 221"/>
                  <a:gd name="T54" fmla="*/ 189 w 230"/>
                  <a:gd name="T55" fmla="*/ 14 h 221"/>
                  <a:gd name="T56" fmla="*/ 189 w 230"/>
                  <a:gd name="T57" fmla="*/ 11 h 221"/>
                  <a:gd name="T58" fmla="*/ 190 w 230"/>
                  <a:gd name="T59" fmla="*/ 7 h 221"/>
                  <a:gd name="T60" fmla="*/ 190 w 230"/>
                  <a:gd name="T61" fmla="*/ 3 h 221"/>
                  <a:gd name="T62" fmla="*/ 176 w 230"/>
                  <a:gd name="T63" fmla="*/ 1 h 221"/>
                  <a:gd name="T64" fmla="*/ 153 w 230"/>
                  <a:gd name="T65" fmla="*/ 4 h 221"/>
                  <a:gd name="T66" fmla="*/ 112 w 230"/>
                  <a:gd name="T67" fmla="*/ 7 h 221"/>
                  <a:gd name="T68" fmla="*/ 79 w 230"/>
                  <a:gd name="T69" fmla="*/ 25 h 221"/>
                  <a:gd name="T70" fmla="*/ 76 w 230"/>
                  <a:gd name="T71" fmla="*/ 28 h 221"/>
                  <a:gd name="T72" fmla="*/ 80 w 230"/>
                  <a:gd name="T73" fmla="*/ 45 h 221"/>
                  <a:gd name="T74" fmla="*/ 85 w 230"/>
                  <a:gd name="T75" fmla="*/ 59 h 221"/>
                  <a:gd name="T76" fmla="*/ 78 w 230"/>
                  <a:gd name="T77" fmla="*/ 65 h 221"/>
                  <a:gd name="T78" fmla="*/ 58 w 230"/>
                  <a:gd name="T79" fmla="*/ 70 h 221"/>
                  <a:gd name="T80" fmla="*/ 56 w 230"/>
                  <a:gd name="T81" fmla="*/ 71 h 221"/>
                  <a:gd name="T82" fmla="*/ 52 w 230"/>
                  <a:gd name="T83" fmla="*/ 80 h 221"/>
                  <a:gd name="T84" fmla="*/ 45 w 230"/>
                  <a:gd name="T85" fmla="*/ 84 h 221"/>
                  <a:gd name="T86" fmla="*/ 29 w 230"/>
                  <a:gd name="T87" fmla="*/ 93 h 221"/>
                  <a:gd name="T88" fmla="*/ 20 w 230"/>
                  <a:gd name="T89" fmla="*/ 97 h 221"/>
                  <a:gd name="T90" fmla="*/ 19 w 230"/>
                  <a:gd name="T91" fmla="*/ 97 h 221"/>
                  <a:gd name="T92" fmla="*/ 0 w 230"/>
                  <a:gd name="T93" fmla="*/ 109 h 221"/>
                  <a:gd name="T94" fmla="*/ 0 w 230"/>
                  <a:gd name="T95" fmla="*/ 12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0" h="221">
                    <a:moveTo>
                      <a:pt x="0" y="122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1" y="123"/>
                      <a:pt x="1" y="123"/>
                      <a:pt x="1" y="123"/>
                    </a:cubicBezTo>
                    <a:cubicBezTo>
                      <a:pt x="1" y="123"/>
                      <a:pt x="2" y="123"/>
                      <a:pt x="2" y="123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2" y="124"/>
                      <a:pt x="3" y="124"/>
                      <a:pt x="3" y="124"/>
                    </a:cubicBezTo>
                    <a:cubicBezTo>
                      <a:pt x="3" y="124"/>
                      <a:pt x="3" y="124"/>
                      <a:pt x="3" y="124"/>
                    </a:cubicBezTo>
                    <a:cubicBezTo>
                      <a:pt x="10" y="128"/>
                      <a:pt x="26" y="139"/>
                      <a:pt x="41" y="149"/>
                    </a:cubicBezTo>
                    <a:cubicBezTo>
                      <a:pt x="41" y="149"/>
                      <a:pt x="41" y="149"/>
                      <a:pt x="41" y="149"/>
                    </a:cubicBezTo>
                    <a:cubicBezTo>
                      <a:pt x="41" y="149"/>
                      <a:pt x="41" y="149"/>
                      <a:pt x="41" y="149"/>
                    </a:cubicBezTo>
                    <a:cubicBezTo>
                      <a:pt x="47" y="153"/>
                      <a:pt x="47" y="153"/>
                      <a:pt x="47" y="153"/>
                    </a:cubicBezTo>
                    <a:cubicBezTo>
                      <a:pt x="47" y="153"/>
                      <a:pt x="47" y="153"/>
                      <a:pt x="47" y="153"/>
                    </a:cubicBezTo>
                    <a:cubicBezTo>
                      <a:pt x="63" y="164"/>
                      <a:pt x="109" y="194"/>
                      <a:pt x="111" y="196"/>
                    </a:cubicBezTo>
                    <a:cubicBezTo>
                      <a:pt x="111" y="196"/>
                      <a:pt x="112" y="197"/>
                      <a:pt x="112" y="197"/>
                    </a:cubicBezTo>
                    <a:cubicBezTo>
                      <a:pt x="114" y="200"/>
                      <a:pt x="117" y="204"/>
                      <a:pt x="118" y="206"/>
                    </a:cubicBezTo>
                    <a:cubicBezTo>
                      <a:pt x="120" y="206"/>
                      <a:pt x="126" y="207"/>
                      <a:pt x="130" y="210"/>
                    </a:cubicBezTo>
                    <a:cubicBezTo>
                      <a:pt x="133" y="212"/>
                      <a:pt x="135" y="215"/>
                      <a:pt x="136" y="218"/>
                    </a:cubicBezTo>
                    <a:cubicBezTo>
                      <a:pt x="136" y="219"/>
                      <a:pt x="137" y="220"/>
                      <a:pt x="137" y="221"/>
                    </a:cubicBezTo>
                    <a:cubicBezTo>
                      <a:pt x="138" y="221"/>
                      <a:pt x="140" y="220"/>
                      <a:pt x="142" y="220"/>
                    </a:cubicBezTo>
                    <a:cubicBezTo>
                      <a:pt x="142" y="220"/>
                      <a:pt x="142" y="220"/>
                      <a:pt x="142" y="220"/>
                    </a:cubicBezTo>
                    <a:cubicBezTo>
                      <a:pt x="143" y="220"/>
                      <a:pt x="143" y="220"/>
                      <a:pt x="143" y="220"/>
                    </a:cubicBezTo>
                    <a:cubicBezTo>
                      <a:pt x="144" y="220"/>
                      <a:pt x="144" y="220"/>
                      <a:pt x="144" y="220"/>
                    </a:cubicBez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8" y="219"/>
                      <a:pt x="155" y="216"/>
                      <a:pt x="159" y="215"/>
                    </a:cubicBezTo>
                    <a:cubicBezTo>
                      <a:pt x="161" y="215"/>
                      <a:pt x="162" y="214"/>
                      <a:pt x="162" y="214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230" y="168"/>
                      <a:pt x="230" y="168"/>
                      <a:pt x="230" y="168"/>
                    </a:cubicBezTo>
                    <a:cubicBezTo>
                      <a:pt x="230" y="168"/>
                      <a:pt x="230" y="168"/>
                      <a:pt x="230" y="168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6"/>
                      <a:pt x="229" y="166"/>
                      <a:pt x="229" y="166"/>
                    </a:cubicBezTo>
                    <a:cubicBezTo>
                      <a:pt x="229" y="165"/>
                      <a:pt x="229" y="165"/>
                      <a:pt x="229" y="165"/>
                    </a:cubicBezTo>
                    <a:cubicBezTo>
                      <a:pt x="229" y="165"/>
                      <a:pt x="229" y="164"/>
                      <a:pt x="229" y="164"/>
                    </a:cubicBezTo>
                    <a:cubicBezTo>
                      <a:pt x="229" y="164"/>
                      <a:pt x="229" y="164"/>
                      <a:pt x="228" y="163"/>
                    </a:cubicBezTo>
                    <a:cubicBezTo>
                      <a:pt x="228" y="163"/>
                      <a:pt x="228" y="163"/>
                      <a:pt x="228" y="163"/>
                    </a:cubicBezTo>
                    <a:cubicBezTo>
                      <a:pt x="228" y="163"/>
                      <a:pt x="228" y="163"/>
                      <a:pt x="228" y="163"/>
                    </a:cubicBezTo>
                    <a:cubicBezTo>
                      <a:pt x="228" y="162"/>
                      <a:pt x="228" y="162"/>
                      <a:pt x="228" y="162"/>
                    </a:cubicBezTo>
                    <a:cubicBezTo>
                      <a:pt x="228" y="162"/>
                      <a:pt x="228" y="162"/>
                      <a:pt x="228" y="162"/>
                    </a:cubicBezTo>
                    <a:cubicBezTo>
                      <a:pt x="228" y="162"/>
                      <a:pt x="227" y="162"/>
                      <a:pt x="227" y="162"/>
                    </a:cubicBezTo>
                    <a:cubicBezTo>
                      <a:pt x="227" y="162"/>
                      <a:pt x="227" y="162"/>
                      <a:pt x="227" y="162"/>
                    </a:cubicBezTo>
                    <a:cubicBezTo>
                      <a:pt x="227" y="162"/>
                      <a:pt x="227" y="161"/>
                      <a:pt x="227" y="161"/>
                    </a:cubicBezTo>
                    <a:cubicBezTo>
                      <a:pt x="227" y="161"/>
                      <a:pt x="227" y="161"/>
                      <a:pt x="227" y="161"/>
                    </a:cubicBezTo>
                    <a:cubicBezTo>
                      <a:pt x="227" y="161"/>
                      <a:pt x="227" y="161"/>
                      <a:pt x="227" y="161"/>
                    </a:cubicBezTo>
                    <a:cubicBezTo>
                      <a:pt x="225" y="161"/>
                      <a:pt x="223" y="161"/>
                      <a:pt x="222" y="160"/>
                    </a:cubicBezTo>
                    <a:cubicBezTo>
                      <a:pt x="221" y="159"/>
                      <a:pt x="220" y="159"/>
                      <a:pt x="218" y="159"/>
                    </a:cubicBezTo>
                    <a:cubicBezTo>
                      <a:pt x="214" y="159"/>
                      <a:pt x="209" y="157"/>
                      <a:pt x="209" y="153"/>
                    </a:cubicBezTo>
                    <a:cubicBezTo>
                      <a:pt x="208" y="151"/>
                      <a:pt x="209" y="150"/>
                      <a:pt x="209" y="149"/>
                    </a:cubicBezTo>
                    <a:cubicBezTo>
                      <a:pt x="209" y="148"/>
                      <a:pt x="209" y="147"/>
                      <a:pt x="208" y="145"/>
                    </a:cubicBezTo>
                    <a:cubicBezTo>
                      <a:pt x="207" y="143"/>
                      <a:pt x="206" y="142"/>
                      <a:pt x="205" y="141"/>
                    </a:cubicBezTo>
                    <a:cubicBezTo>
                      <a:pt x="203" y="139"/>
                      <a:pt x="202" y="138"/>
                      <a:pt x="202" y="136"/>
                    </a:cubicBezTo>
                    <a:cubicBezTo>
                      <a:pt x="202" y="135"/>
                      <a:pt x="204" y="133"/>
                      <a:pt x="207" y="130"/>
                    </a:cubicBezTo>
                    <a:cubicBezTo>
                      <a:pt x="207" y="130"/>
                      <a:pt x="207" y="130"/>
                      <a:pt x="207" y="130"/>
                    </a:cubicBezTo>
                    <a:cubicBezTo>
                      <a:pt x="206" y="128"/>
                      <a:pt x="206" y="127"/>
                      <a:pt x="206" y="126"/>
                    </a:cubicBezTo>
                    <a:cubicBezTo>
                      <a:pt x="206" y="125"/>
                      <a:pt x="205" y="125"/>
                      <a:pt x="205" y="124"/>
                    </a:cubicBezTo>
                    <a:cubicBezTo>
                      <a:pt x="205" y="122"/>
                      <a:pt x="204" y="120"/>
                      <a:pt x="206" y="117"/>
                    </a:cubicBezTo>
                    <a:cubicBezTo>
                      <a:pt x="207" y="116"/>
                      <a:pt x="208" y="115"/>
                      <a:pt x="207" y="112"/>
                    </a:cubicBezTo>
                    <a:cubicBezTo>
                      <a:pt x="205" y="110"/>
                      <a:pt x="206" y="107"/>
                      <a:pt x="207" y="105"/>
                    </a:cubicBezTo>
                    <a:cubicBezTo>
                      <a:pt x="207" y="103"/>
                      <a:pt x="208" y="102"/>
                      <a:pt x="207" y="100"/>
                    </a:cubicBezTo>
                    <a:cubicBezTo>
                      <a:pt x="206" y="98"/>
                      <a:pt x="205" y="96"/>
                      <a:pt x="204" y="95"/>
                    </a:cubicBezTo>
                    <a:cubicBezTo>
                      <a:pt x="202" y="92"/>
                      <a:pt x="201" y="90"/>
                      <a:pt x="202" y="89"/>
                    </a:cubicBezTo>
                    <a:cubicBezTo>
                      <a:pt x="202" y="88"/>
                      <a:pt x="202" y="88"/>
                      <a:pt x="202" y="87"/>
                    </a:cubicBezTo>
                    <a:cubicBezTo>
                      <a:pt x="202" y="87"/>
                      <a:pt x="202" y="87"/>
                      <a:pt x="202" y="87"/>
                    </a:cubicBezTo>
                    <a:cubicBezTo>
                      <a:pt x="203" y="87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5"/>
                      <a:pt x="203" y="84"/>
                      <a:pt x="203" y="84"/>
                    </a:cubicBezTo>
                    <a:cubicBezTo>
                      <a:pt x="203" y="83"/>
                      <a:pt x="203" y="83"/>
                      <a:pt x="203" y="83"/>
                    </a:cubicBezTo>
                    <a:cubicBezTo>
                      <a:pt x="203" y="78"/>
                      <a:pt x="200" y="67"/>
                      <a:pt x="198" y="65"/>
                    </a:cubicBezTo>
                    <a:cubicBezTo>
                      <a:pt x="197" y="64"/>
                      <a:pt x="196" y="63"/>
                      <a:pt x="194" y="62"/>
                    </a:cubicBezTo>
                    <a:cubicBezTo>
                      <a:pt x="191" y="60"/>
                      <a:pt x="189" y="59"/>
                      <a:pt x="189" y="57"/>
                    </a:cubicBezTo>
                    <a:cubicBezTo>
                      <a:pt x="189" y="55"/>
                      <a:pt x="189" y="53"/>
                      <a:pt x="186" y="51"/>
                    </a:cubicBezTo>
                    <a:cubicBezTo>
                      <a:pt x="181" y="49"/>
                      <a:pt x="178" y="42"/>
                      <a:pt x="179" y="38"/>
                    </a:cubicBezTo>
                    <a:cubicBezTo>
                      <a:pt x="179" y="36"/>
                      <a:pt x="181" y="36"/>
                      <a:pt x="182" y="36"/>
                    </a:cubicBezTo>
                    <a:cubicBezTo>
                      <a:pt x="182" y="35"/>
                      <a:pt x="183" y="34"/>
                      <a:pt x="184" y="33"/>
                    </a:cubicBezTo>
                    <a:cubicBezTo>
                      <a:pt x="185" y="31"/>
                      <a:pt x="187" y="29"/>
                      <a:pt x="188" y="28"/>
                    </a:cubicBezTo>
                    <a:cubicBezTo>
                      <a:pt x="189" y="28"/>
                      <a:pt x="190" y="26"/>
                      <a:pt x="191" y="24"/>
                    </a:cubicBezTo>
                    <a:cubicBezTo>
                      <a:pt x="191" y="23"/>
                      <a:pt x="191" y="23"/>
                      <a:pt x="191" y="22"/>
                    </a:cubicBezTo>
                    <a:cubicBezTo>
                      <a:pt x="191" y="21"/>
                      <a:pt x="191" y="20"/>
                      <a:pt x="191" y="19"/>
                    </a:cubicBezTo>
                    <a:cubicBezTo>
                      <a:pt x="191" y="19"/>
                      <a:pt x="190" y="19"/>
                      <a:pt x="190" y="18"/>
                    </a:cubicBezTo>
                    <a:cubicBezTo>
                      <a:pt x="190" y="18"/>
                      <a:pt x="190" y="18"/>
                      <a:pt x="190" y="18"/>
                    </a:cubicBezTo>
                    <a:cubicBezTo>
                      <a:pt x="190" y="18"/>
                      <a:pt x="190" y="17"/>
                      <a:pt x="190" y="17"/>
                    </a:cubicBezTo>
                    <a:cubicBezTo>
                      <a:pt x="190" y="17"/>
                      <a:pt x="190" y="16"/>
                      <a:pt x="190" y="16"/>
                    </a:cubicBezTo>
                    <a:cubicBezTo>
                      <a:pt x="190" y="16"/>
                      <a:pt x="190" y="16"/>
                      <a:pt x="190" y="15"/>
                    </a:cubicBezTo>
                    <a:cubicBezTo>
                      <a:pt x="189" y="15"/>
                      <a:pt x="189" y="15"/>
                      <a:pt x="189" y="14"/>
                    </a:cubicBezTo>
                    <a:cubicBezTo>
                      <a:pt x="189" y="14"/>
                      <a:pt x="189" y="14"/>
                      <a:pt x="189" y="13"/>
                    </a:cubicBezTo>
                    <a:cubicBezTo>
                      <a:pt x="189" y="13"/>
                      <a:pt x="189" y="13"/>
                      <a:pt x="189" y="12"/>
                    </a:cubicBezTo>
                    <a:cubicBezTo>
                      <a:pt x="189" y="12"/>
                      <a:pt x="189" y="11"/>
                      <a:pt x="189" y="11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90" y="9"/>
                      <a:pt x="190" y="9"/>
                      <a:pt x="190" y="8"/>
                    </a:cubicBezTo>
                    <a:cubicBezTo>
                      <a:pt x="190" y="8"/>
                      <a:pt x="190" y="7"/>
                      <a:pt x="190" y="7"/>
                    </a:cubicBezTo>
                    <a:cubicBezTo>
                      <a:pt x="190" y="6"/>
                      <a:pt x="190" y="6"/>
                      <a:pt x="190" y="5"/>
                    </a:cubicBezTo>
                    <a:cubicBezTo>
                      <a:pt x="190" y="4"/>
                      <a:pt x="190" y="4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88" y="2"/>
                      <a:pt x="185" y="2"/>
                      <a:pt x="181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8" y="1"/>
                      <a:pt x="176" y="1"/>
                    </a:cubicBezTo>
                    <a:cubicBezTo>
                      <a:pt x="174" y="1"/>
                      <a:pt x="172" y="2"/>
                      <a:pt x="170" y="2"/>
                    </a:cubicBezTo>
                    <a:cubicBezTo>
                      <a:pt x="170" y="2"/>
                      <a:pt x="168" y="3"/>
                      <a:pt x="166" y="3"/>
                    </a:cubicBezTo>
                    <a:cubicBezTo>
                      <a:pt x="161" y="5"/>
                      <a:pt x="156" y="7"/>
                      <a:pt x="153" y="4"/>
                    </a:cubicBezTo>
                    <a:cubicBezTo>
                      <a:pt x="153" y="4"/>
                      <a:pt x="153" y="4"/>
                      <a:pt x="149" y="4"/>
                    </a:cubicBezTo>
                    <a:cubicBezTo>
                      <a:pt x="143" y="4"/>
                      <a:pt x="134" y="5"/>
                      <a:pt x="126" y="6"/>
                    </a:cubicBezTo>
                    <a:cubicBezTo>
                      <a:pt x="120" y="7"/>
                      <a:pt x="115" y="7"/>
                      <a:pt x="112" y="7"/>
                    </a:cubicBezTo>
                    <a:cubicBezTo>
                      <a:pt x="108" y="8"/>
                      <a:pt x="106" y="10"/>
                      <a:pt x="103" y="13"/>
                    </a:cubicBezTo>
                    <a:cubicBezTo>
                      <a:pt x="100" y="15"/>
                      <a:pt x="98" y="17"/>
                      <a:pt x="95" y="17"/>
                    </a:cubicBezTo>
                    <a:cubicBezTo>
                      <a:pt x="90" y="17"/>
                      <a:pt x="83" y="21"/>
                      <a:pt x="79" y="25"/>
                    </a:cubicBezTo>
                    <a:cubicBezTo>
                      <a:pt x="78" y="26"/>
                      <a:pt x="77" y="27"/>
                      <a:pt x="76" y="27"/>
                    </a:cubicBezTo>
                    <a:cubicBezTo>
                      <a:pt x="76" y="27"/>
                      <a:pt x="76" y="27"/>
                      <a:pt x="76" y="28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9" y="31"/>
                      <a:pt x="80" y="35"/>
                      <a:pt x="80" y="41"/>
                    </a:cubicBezTo>
                    <a:cubicBezTo>
                      <a:pt x="80" y="42"/>
                      <a:pt x="80" y="44"/>
                      <a:pt x="80" y="45"/>
                    </a:cubicBezTo>
                    <a:cubicBezTo>
                      <a:pt x="80" y="47"/>
                      <a:pt x="80" y="49"/>
                      <a:pt x="80" y="49"/>
                    </a:cubicBezTo>
                    <a:cubicBezTo>
                      <a:pt x="83" y="51"/>
                      <a:pt x="85" y="57"/>
                      <a:pt x="85" y="58"/>
                    </a:cubicBezTo>
                    <a:cubicBezTo>
                      <a:pt x="85" y="59"/>
                      <a:pt x="85" y="59"/>
                      <a:pt x="85" y="59"/>
                    </a:cubicBezTo>
                    <a:cubicBezTo>
                      <a:pt x="86" y="61"/>
                      <a:pt x="85" y="63"/>
                      <a:pt x="84" y="64"/>
                    </a:cubicBezTo>
                    <a:cubicBezTo>
                      <a:pt x="83" y="65"/>
                      <a:pt x="82" y="65"/>
                      <a:pt x="81" y="65"/>
                    </a:cubicBezTo>
                    <a:cubicBezTo>
                      <a:pt x="80" y="65"/>
                      <a:pt x="79" y="65"/>
                      <a:pt x="78" y="65"/>
                    </a:cubicBezTo>
                    <a:cubicBezTo>
                      <a:pt x="76" y="65"/>
                      <a:pt x="73" y="65"/>
                      <a:pt x="70" y="65"/>
                    </a:cubicBezTo>
                    <a:cubicBezTo>
                      <a:pt x="68" y="65"/>
                      <a:pt x="67" y="65"/>
                      <a:pt x="66" y="65"/>
                    </a:cubicBezTo>
                    <a:cubicBezTo>
                      <a:pt x="65" y="68"/>
                      <a:pt x="61" y="70"/>
                      <a:pt x="58" y="70"/>
                    </a:cubicBezTo>
                    <a:cubicBezTo>
                      <a:pt x="57" y="70"/>
                      <a:pt x="56" y="70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2"/>
                      <a:pt x="56" y="73"/>
                      <a:pt x="56" y="74"/>
                    </a:cubicBezTo>
                    <a:cubicBezTo>
                      <a:pt x="56" y="76"/>
                      <a:pt x="56" y="78"/>
                      <a:pt x="55" y="79"/>
                    </a:cubicBezTo>
                    <a:cubicBezTo>
                      <a:pt x="54" y="80"/>
                      <a:pt x="54" y="80"/>
                      <a:pt x="52" y="80"/>
                    </a:cubicBezTo>
                    <a:cubicBezTo>
                      <a:pt x="52" y="80"/>
                      <a:pt x="52" y="80"/>
                      <a:pt x="52" y="81"/>
                    </a:cubicBezTo>
                    <a:cubicBezTo>
                      <a:pt x="51" y="82"/>
                      <a:pt x="50" y="83"/>
                      <a:pt x="47" y="83"/>
                    </a:cubicBezTo>
                    <a:cubicBezTo>
                      <a:pt x="47" y="84"/>
                      <a:pt x="46" y="84"/>
                      <a:pt x="45" y="84"/>
                    </a:cubicBezTo>
                    <a:cubicBezTo>
                      <a:pt x="44" y="84"/>
                      <a:pt x="41" y="84"/>
                      <a:pt x="41" y="84"/>
                    </a:cubicBezTo>
                    <a:cubicBezTo>
                      <a:pt x="41" y="89"/>
                      <a:pt x="38" y="92"/>
                      <a:pt x="33" y="93"/>
                    </a:cubicBezTo>
                    <a:cubicBezTo>
                      <a:pt x="32" y="93"/>
                      <a:pt x="30" y="93"/>
                      <a:pt x="29" y="93"/>
                    </a:cubicBezTo>
                    <a:cubicBezTo>
                      <a:pt x="28" y="93"/>
                      <a:pt x="26" y="93"/>
                      <a:pt x="25" y="94"/>
                    </a:cubicBezTo>
                    <a:cubicBezTo>
                      <a:pt x="25" y="94"/>
                      <a:pt x="25" y="94"/>
                      <a:pt x="25" y="95"/>
                    </a:cubicBezTo>
                    <a:cubicBezTo>
                      <a:pt x="24" y="96"/>
                      <a:pt x="23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97"/>
                      <a:pt x="17" y="97"/>
                      <a:pt x="17" y="97"/>
                    </a:cubicBezTo>
                    <a:cubicBezTo>
                      <a:pt x="12" y="100"/>
                      <a:pt x="2" y="106"/>
                      <a:pt x="0" y="108"/>
                    </a:cubicBezTo>
                    <a:cubicBezTo>
                      <a:pt x="0" y="108"/>
                      <a:pt x="0" y="108"/>
                      <a:pt x="0" y="109"/>
                    </a:cubicBezTo>
                    <a:cubicBezTo>
                      <a:pt x="0" y="110"/>
                      <a:pt x="0" y="114"/>
                      <a:pt x="0" y="118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2"/>
                      <a:pt x="0" y="122"/>
                      <a:pt x="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11" name="Freeform 1297"/>
              <p:cNvSpPr>
                <a:spLocks/>
              </p:cNvSpPr>
              <p:nvPr/>
            </p:nvSpPr>
            <p:spPr bwMode="auto">
              <a:xfrm>
                <a:off x="1649" y="25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12" name="Freeform 1298"/>
              <p:cNvSpPr>
                <a:spLocks/>
              </p:cNvSpPr>
              <p:nvPr/>
            </p:nvSpPr>
            <p:spPr bwMode="auto">
              <a:xfrm>
                <a:off x="1576" y="265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13" name="Freeform 1299"/>
              <p:cNvSpPr>
                <a:spLocks/>
              </p:cNvSpPr>
              <p:nvPr/>
            </p:nvSpPr>
            <p:spPr bwMode="auto">
              <a:xfrm>
                <a:off x="1595" y="2643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0 w 5"/>
                  <a:gd name="T3" fmla="*/ 2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4" y="1"/>
                      <a:pt x="3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2"/>
                      <a:pt x="4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14" name="Freeform 1300"/>
              <p:cNvSpPr>
                <a:spLocks/>
              </p:cNvSpPr>
              <p:nvPr/>
            </p:nvSpPr>
            <p:spPr bwMode="auto">
              <a:xfrm>
                <a:off x="1649" y="257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15" name="Freeform 1301"/>
              <p:cNvSpPr>
                <a:spLocks/>
              </p:cNvSpPr>
              <p:nvPr/>
            </p:nvSpPr>
            <p:spPr bwMode="auto">
              <a:xfrm>
                <a:off x="1757" y="25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16" name="Freeform 1302"/>
              <p:cNvSpPr>
                <a:spLocks/>
              </p:cNvSpPr>
              <p:nvPr/>
            </p:nvSpPr>
            <p:spPr bwMode="auto">
              <a:xfrm>
                <a:off x="1758" y="25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17" name="Freeform 1303"/>
              <p:cNvSpPr>
                <a:spLocks/>
              </p:cNvSpPr>
              <p:nvPr/>
            </p:nvSpPr>
            <p:spPr bwMode="auto">
              <a:xfrm>
                <a:off x="1770" y="263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18" name="Freeform 1304"/>
              <p:cNvSpPr>
                <a:spLocks/>
              </p:cNvSpPr>
              <p:nvPr/>
            </p:nvSpPr>
            <p:spPr bwMode="auto">
              <a:xfrm>
                <a:off x="1759" y="257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19" name="Freeform 1305"/>
              <p:cNvSpPr>
                <a:spLocks/>
              </p:cNvSpPr>
              <p:nvPr/>
            </p:nvSpPr>
            <p:spPr bwMode="auto">
              <a:xfrm>
                <a:off x="1757" y="256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20" name="Freeform 1306"/>
              <p:cNvSpPr>
                <a:spLocks/>
              </p:cNvSpPr>
              <p:nvPr/>
            </p:nvSpPr>
            <p:spPr bwMode="auto">
              <a:xfrm>
                <a:off x="1757" y="256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21" name="Freeform 1307"/>
              <p:cNvSpPr>
                <a:spLocks/>
              </p:cNvSpPr>
              <p:nvPr/>
            </p:nvSpPr>
            <p:spPr bwMode="auto">
              <a:xfrm>
                <a:off x="1758" y="256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22" name="Freeform 1308"/>
              <p:cNvSpPr>
                <a:spLocks/>
              </p:cNvSpPr>
              <p:nvPr/>
            </p:nvSpPr>
            <p:spPr bwMode="auto">
              <a:xfrm>
                <a:off x="1758" y="25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23" name="Freeform 1309"/>
              <p:cNvSpPr>
                <a:spLocks/>
              </p:cNvSpPr>
              <p:nvPr/>
            </p:nvSpPr>
            <p:spPr bwMode="auto">
              <a:xfrm>
                <a:off x="1758" y="255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24" name="Freeform 1310"/>
              <p:cNvSpPr>
                <a:spLocks/>
              </p:cNvSpPr>
              <p:nvPr/>
            </p:nvSpPr>
            <p:spPr bwMode="auto">
              <a:xfrm>
                <a:off x="1773" y="2603"/>
                <a:ext cx="159" cy="152"/>
              </a:xfrm>
              <a:custGeom>
                <a:avLst/>
                <a:gdLst>
                  <a:gd name="T0" fmla="*/ 3 w 166"/>
                  <a:gd name="T1" fmla="*/ 34 h 159"/>
                  <a:gd name="T2" fmla="*/ 2 w 166"/>
                  <a:gd name="T3" fmla="*/ 35 h 159"/>
                  <a:gd name="T4" fmla="*/ 1 w 166"/>
                  <a:gd name="T5" fmla="*/ 35 h 159"/>
                  <a:gd name="T6" fmla="*/ 0 w 166"/>
                  <a:gd name="T7" fmla="*/ 36 h 159"/>
                  <a:gd name="T8" fmla="*/ 0 w 166"/>
                  <a:gd name="T9" fmla="*/ 36 h 159"/>
                  <a:gd name="T10" fmla="*/ 1 w 166"/>
                  <a:gd name="T11" fmla="*/ 40 h 159"/>
                  <a:gd name="T12" fmla="*/ 5 w 166"/>
                  <a:gd name="T13" fmla="*/ 53 h 159"/>
                  <a:gd name="T14" fmla="*/ 3 w 166"/>
                  <a:gd name="T15" fmla="*/ 67 h 159"/>
                  <a:gd name="T16" fmla="*/ 4 w 166"/>
                  <a:gd name="T17" fmla="*/ 73 h 159"/>
                  <a:gd name="T18" fmla="*/ 5 w 166"/>
                  <a:gd name="T19" fmla="*/ 79 h 159"/>
                  <a:gd name="T20" fmla="*/ 0 w 166"/>
                  <a:gd name="T21" fmla="*/ 84 h 159"/>
                  <a:gd name="T22" fmla="*/ 5 w 166"/>
                  <a:gd name="T23" fmla="*/ 89 h 159"/>
                  <a:gd name="T24" fmla="*/ 7 w 166"/>
                  <a:gd name="T25" fmla="*/ 99 h 159"/>
                  <a:gd name="T26" fmla="*/ 18 w 166"/>
                  <a:gd name="T27" fmla="*/ 103 h 159"/>
                  <a:gd name="T28" fmla="*/ 22 w 166"/>
                  <a:gd name="T29" fmla="*/ 105 h 159"/>
                  <a:gd name="T30" fmla="*/ 23 w 166"/>
                  <a:gd name="T31" fmla="*/ 105 h 159"/>
                  <a:gd name="T32" fmla="*/ 24 w 166"/>
                  <a:gd name="T33" fmla="*/ 106 h 159"/>
                  <a:gd name="T34" fmla="*/ 25 w 166"/>
                  <a:gd name="T35" fmla="*/ 108 h 159"/>
                  <a:gd name="T36" fmla="*/ 26 w 166"/>
                  <a:gd name="T37" fmla="*/ 109 h 159"/>
                  <a:gd name="T38" fmla="*/ 27 w 166"/>
                  <a:gd name="T39" fmla="*/ 111 h 159"/>
                  <a:gd name="T40" fmla="*/ 28 w 166"/>
                  <a:gd name="T41" fmla="*/ 113 h 159"/>
                  <a:gd name="T42" fmla="*/ 28 w 166"/>
                  <a:gd name="T43" fmla="*/ 114 h 159"/>
                  <a:gd name="T44" fmla="*/ 43 w 166"/>
                  <a:gd name="T45" fmla="*/ 117 h 159"/>
                  <a:gd name="T46" fmla="*/ 51 w 166"/>
                  <a:gd name="T47" fmla="*/ 124 h 159"/>
                  <a:gd name="T48" fmla="*/ 153 w 166"/>
                  <a:gd name="T49" fmla="*/ 159 h 159"/>
                  <a:gd name="T50" fmla="*/ 164 w 166"/>
                  <a:gd name="T51" fmla="*/ 154 h 159"/>
                  <a:gd name="T52" fmla="*/ 164 w 166"/>
                  <a:gd name="T53" fmla="*/ 131 h 159"/>
                  <a:gd name="T54" fmla="*/ 163 w 166"/>
                  <a:gd name="T55" fmla="*/ 39 h 159"/>
                  <a:gd name="T56" fmla="*/ 165 w 166"/>
                  <a:gd name="T57" fmla="*/ 24 h 159"/>
                  <a:gd name="T58" fmla="*/ 166 w 166"/>
                  <a:gd name="T59" fmla="*/ 13 h 159"/>
                  <a:gd name="T60" fmla="*/ 152 w 166"/>
                  <a:gd name="T61" fmla="*/ 10 h 159"/>
                  <a:gd name="T62" fmla="*/ 135 w 166"/>
                  <a:gd name="T63" fmla="*/ 1 h 159"/>
                  <a:gd name="T64" fmla="*/ 113 w 166"/>
                  <a:gd name="T65" fmla="*/ 17 h 159"/>
                  <a:gd name="T66" fmla="*/ 104 w 166"/>
                  <a:gd name="T67" fmla="*/ 32 h 159"/>
                  <a:gd name="T68" fmla="*/ 74 w 166"/>
                  <a:gd name="T69" fmla="*/ 21 h 159"/>
                  <a:gd name="T70" fmla="*/ 60 w 166"/>
                  <a:gd name="T71" fmla="*/ 11 h 159"/>
                  <a:gd name="T72" fmla="*/ 49 w 166"/>
                  <a:gd name="T73" fmla="*/ 5 h 159"/>
                  <a:gd name="T74" fmla="*/ 35 w 166"/>
                  <a:gd name="T75" fmla="*/ 3 h 159"/>
                  <a:gd name="T76" fmla="*/ 23 w 166"/>
                  <a:gd name="T77" fmla="*/ 1 h 159"/>
                  <a:gd name="T78" fmla="*/ 23 w 166"/>
                  <a:gd name="T79" fmla="*/ 3 h 159"/>
                  <a:gd name="T80" fmla="*/ 23 w 166"/>
                  <a:gd name="T81" fmla="*/ 4 h 159"/>
                  <a:gd name="T82" fmla="*/ 23 w 166"/>
                  <a:gd name="T83" fmla="*/ 4 h 159"/>
                  <a:gd name="T84" fmla="*/ 18 w 166"/>
                  <a:gd name="T85" fmla="*/ 9 h 159"/>
                  <a:gd name="T86" fmla="*/ 16 w 166"/>
                  <a:gd name="T87" fmla="*/ 10 h 159"/>
                  <a:gd name="T88" fmla="*/ 9 w 166"/>
                  <a:gd name="T89" fmla="*/ 17 h 159"/>
                  <a:gd name="T90" fmla="*/ 7 w 166"/>
                  <a:gd name="T91" fmla="*/ 3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6" h="159"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1" y="39"/>
                      <a:pt x="1" y="40"/>
                    </a:cubicBezTo>
                    <a:cubicBezTo>
                      <a:pt x="2" y="41"/>
                      <a:pt x="4" y="43"/>
                      <a:pt x="5" y="45"/>
                    </a:cubicBezTo>
                    <a:cubicBezTo>
                      <a:pt x="6" y="49"/>
                      <a:pt x="5" y="51"/>
                      <a:pt x="5" y="53"/>
                    </a:cubicBezTo>
                    <a:cubicBezTo>
                      <a:pt x="4" y="55"/>
                      <a:pt x="4" y="56"/>
                      <a:pt x="4" y="57"/>
                    </a:cubicBezTo>
                    <a:cubicBezTo>
                      <a:pt x="7" y="62"/>
                      <a:pt x="5" y="65"/>
                      <a:pt x="3" y="67"/>
                    </a:cubicBezTo>
                    <a:cubicBezTo>
                      <a:pt x="3" y="68"/>
                      <a:pt x="3" y="69"/>
                      <a:pt x="3" y="70"/>
                    </a:cubicBezTo>
                    <a:cubicBezTo>
                      <a:pt x="3" y="71"/>
                      <a:pt x="4" y="72"/>
                      <a:pt x="4" y="73"/>
                    </a:cubicBezTo>
                    <a:cubicBezTo>
                      <a:pt x="4" y="73"/>
                      <a:pt x="4" y="74"/>
                      <a:pt x="4" y="75"/>
                    </a:cubicBezTo>
                    <a:cubicBezTo>
                      <a:pt x="5" y="76"/>
                      <a:pt x="6" y="78"/>
                      <a:pt x="5" y="79"/>
                    </a:cubicBezTo>
                    <a:cubicBezTo>
                      <a:pt x="5" y="79"/>
                      <a:pt x="4" y="80"/>
                      <a:pt x="4" y="80"/>
                    </a:cubicBezTo>
                    <a:cubicBezTo>
                      <a:pt x="2" y="82"/>
                      <a:pt x="1" y="83"/>
                      <a:pt x="0" y="84"/>
                    </a:cubicBezTo>
                    <a:cubicBezTo>
                      <a:pt x="0" y="84"/>
                      <a:pt x="1" y="85"/>
                      <a:pt x="2" y="85"/>
                    </a:cubicBezTo>
                    <a:cubicBezTo>
                      <a:pt x="3" y="86"/>
                      <a:pt x="4" y="88"/>
                      <a:pt x="5" y="89"/>
                    </a:cubicBezTo>
                    <a:cubicBezTo>
                      <a:pt x="7" y="93"/>
                      <a:pt x="7" y="95"/>
                      <a:pt x="7" y="97"/>
                    </a:cubicBezTo>
                    <a:cubicBezTo>
                      <a:pt x="7" y="98"/>
                      <a:pt x="6" y="98"/>
                      <a:pt x="7" y="99"/>
                    </a:cubicBezTo>
                    <a:cubicBezTo>
                      <a:pt x="7" y="100"/>
                      <a:pt x="10" y="102"/>
                      <a:pt x="12" y="102"/>
                    </a:cubicBezTo>
                    <a:cubicBezTo>
                      <a:pt x="15" y="102"/>
                      <a:pt x="16" y="103"/>
                      <a:pt x="18" y="103"/>
                    </a:cubicBezTo>
                    <a:cubicBezTo>
                      <a:pt x="19" y="104"/>
                      <a:pt x="20" y="104"/>
                      <a:pt x="21" y="104"/>
                    </a:cubicBezTo>
                    <a:cubicBezTo>
                      <a:pt x="21" y="104"/>
                      <a:pt x="22" y="104"/>
                      <a:pt x="22" y="105"/>
                    </a:cubicBezTo>
                    <a:cubicBezTo>
                      <a:pt x="22" y="105"/>
                      <a:pt x="22" y="105"/>
                      <a:pt x="23" y="105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24" y="105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06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8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6" y="109"/>
                      <a:pt x="26" y="110"/>
                      <a:pt x="27" y="110"/>
                    </a:cubicBezTo>
                    <a:cubicBezTo>
                      <a:pt x="27" y="110"/>
                      <a:pt x="27" y="111"/>
                      <a:pt x="27" y="111"/>
                    </a:cubicBezTo>
                    <a:cubicBezTo>
                      <a:pt x="27" y="111"/>
                      <a:pt x="27" y="111"/>
                      <a:pt x="27" y="112"/>
                    </a:cubicBezTo>
                    <a:cubicBezTo>
                      <a:pt x="27" y="112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4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31" y="114"/>
                      <a:pt x="38" y="115"/>
                      <a:pt x="42" y="117"/>
                    </a:cubicBezTo>
                    <a:cubicBezTo>
                      <a:pt x="42" y="117"/>
                      <a:pt x="42" y="117"/>
                      <a:pt x="43" y="117"/>
                    </a:cubicBezTo>
                    <a:cubicBezTo>
                      <a:pt x="43" y="117"/>
                      <a:pt x="44" y="117"/>
                      <a:pt x="44" y="117"/>
                    </a:cubicBezTo>
                    <a:cubicBezTo>
                      <a:pt x="47" y="120"/>
                      <a:pt x="50" y="122"/>
                      <a:pt x="51" y="124"/>
                    </a:cubicBezTo>
                    <a:cubicBezTo>
                      <a:pt x="69" y="114"/>
                      <a:pt x="69" y="114"/>
                      <a:pt x="69" y="114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64" y="154"/>
                      <a:pt x="164" y="154"/>
                      <a:pt x="164" y="154"/>
                    </a:cubicBezTo>
                    <a:cubicBezTo>
                      <a:pt x="164" y="135"/>
                      <a:pt x="164" y="135"/>
                      <a:pt x="164" y="135"/>
                    </a:cubicBezTo>
                    <a:cubicBezTo>
                      <a:pt x="164" y="131"/>
                      <a:pt x="164" y="131"/>
                      <a:pt x="164" y="131"/>
                    </a:cubicBezTo>
                    <a:cubicBezTo>
                      <a:pt x="164" y="46"/>
                      <a:pt x="164" y="46"/>
                      <a:pt x="164" y="46"/>
                    </a:cubicBezTo>
                    <a:cubicBezTo>
                      <a:pt x="164" y="43"/>
                      <a:pt x="163" y="41"/>
                      <a:pt x="163" y="39"/>
                    </a:cubicBezTo>
                    <a:cubicBezTo>
                      <a:pt x="162" y="35"/>
                      <a:pt x="161" y="31"/>
                      <a:pt x="164" y="28"/>
                    </a:cubicBezTo>
                    <a:cubicBezTo>
                      <a:pt x="165" y="26"/>
                      <a:pt x="165" y="26"/>
                      <a:pt x="165" y="24"/>
                    </a:cubicBezTo>
                    <a:cubicBezTo>
                      <a:pt x="164" y="22"/>
                      <a:pt x="164" y="19"/>
                      <a:pt x="165" y="14"/>
                    </a:cubicBezTo>
                    <a:cubicBezTo>
                      <a:pt x="166" y="13"/>
                      <a:pt x="166" y="13"/>
                      <a:pt x="166" y="13"/>
                    </a:cubicBezTo>
                    <a:cubicBezTo>
                      <a:pt x="166" y="12"/>
                      <a:pt x="161" y="11"/>
                      <a:pt x="157" y="11"/>
                    </a:cubicBezTo>
                    <a:cubicBezTo>
                      <a:pt x="156" y="10"/>
                      <a:pt x="154" y="10"/>
                      <a:pt x="152" y="10"/>
                    </a:cubicBezTo>
                    <a:cubicBezTo>
                      <a:pt x="147" y="9"/>
                      <a:pt x="145" y="7"/>
                      <a:pt x="143" y="5"/>
                    </a:cubicBezTo>
                    <a:cubicBezTo>
                      <a:pt x="142" y="3"/>
                      <a:pt x="140" y="1"/>
                      <a:pt x="135" y="1"/>
                    </a:cubicBezTo>
                    <a:cubicBezTo>
                      <a:pt x="125" y="0"/>
                      <a:pt x="112" y="9"/>
                      <a:pt x="112" y="12"/>
                    </a:cubicBezTo>
                    <a:cubicBezTo>
                      <a:pt x="112" y="13"/>
                      <a:pt x="113" y="15"/>
                      <a:pt x="113" y="17"/>
                    </a:cubicBezTo>
                    <a:cubicBezTo>
                      <a:pt x="115" y="20"/>
                      <a:pt x="116" y="24"/>
                      <a:pt x="113" y="28"/>
                    </a:cubicBezTo>
                    <a:cubicBezTo>
                      <a:pt x="111" y="31"/>
                      <a:pt x="108" y="32"/>
                      <a:pt x="104" y="32"/>
                    </a:cubicBezTo>
                    <a:cubicBezTo>
                      <a:pt x="100" y="32"/>
                      <a:pt x="96" y="31"/>
                      <a:pt x="93" y="28"/>
                    </a:cubicBezTo>
                    <a:cubicBezTo>
                      <a:pt x="87" y="23"/>
                      <a:pt x="79" y="21"/>
                      <a:pt x="74" y="21"/>
                    </a:cubicBezTo>
                    <a:cubicBezTo>
                      <a:pt x="69" y="21"/>
                      <a:pt x="65" y="20"/>
                      <a:pt x="62" y="17"/>
                    </a:cubicBezTo>
                    <a:cubicBezTo>
                      <a:pt x="61" y="15"/>
                      <a:pt x="60" y="13"/>
                      <a:pt x="60" y="11"/>
                    </a:cubicBezTo>
                    <a:cubicBezTo>
                      <a:pt x="61" y="10"/>
                      <a:pt x="61" y="8"/>
                      <a:pt x="55" y="7"/>
                    </a:cubicBezTo>
                    <a:cubicBezTo>
                      <a:pt x="53" y="6"/>
                      <a:pt x="51" y="6"/>
                      <a:pt x="49" y="5"/>
                    </a:cubicBezTo>
                    <a:cubicBezTo>
                      <a:pt x="46" y="4"/>
                      <a:pt x="43" y="2"/>
                      <a:pt x="39" y="2"/>
                    </a:cubicBezTo>
                    <a:cubicBezTo>
                      <a:pt x="38" y="2"/>
                      <a:pt x="36" y="2"/>
                      <a:pt x="35" y="3"/>
                    </a:cubicBezTo>
                    <a:cubicBezTo>
                      <a:pt x="31" y="3"/>
                      <a:pt x="26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8"/>
                      <a:pt x="20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7" y="9"/>
                      <a:pt x="17" y="9"/>
                    </a:cubicBezTo>
                    <a:cubicBezTo>
                      <a:pt x="17" y="9"/>
                      <a:pt x="16" y="10"/>
                      <a:pt x="16" y="10"/>
                    </a:cubicBezTo>
                    <a:cubicBezTo>
                      <a:pt x="14" y="12"/>
                      <a:pt x="13" y="13"/>
                      <a:pt x="12" y="14"/>
                    </a:cubicBezTo>
                    <a:cubicBezTo>
                      <a:pt x="11" y="15"/>
                      <a:pt x="10" y="16"/>
                      <a:pt x="9" y="17"/>
                    </a:cubicBezTo>
                    <a:cubicBezTo>
                      <a:pt x="8" y="18"/>
                      <a:pt x="8" y="19"/>
                      <a:pt x="9" y="20"/>
                    </a:cubicBezTo>
                    <a:cubicBezTo>
                      <a:pt x="10" y="22"/>
                      <a:pt x="8" y="28"/>
                      <a:pt x="7" y="30"/>
                    </a:cubicBezTo>
                    <a:cubicBezTo>
                      <a:pt x="6" y="32"/>
                      <a:pt x="4" y="33"/>
                      <a:pt x="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25" name="Rectangle 1311"/>
              <p:cNvSpPr>
                <a:spLocks noChangeArrowheads="1"/>
              </p:cNvSpPr>
              <p:nvPr/>
            </p:nvSpPr>
            <p:spPr bwMode="auto">
              <a:xfrm>
                <a:off x="1795" y="2607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26" name="Freeform 1312"/>
              <p:cNvSpPr>
                <a:spLocks/>
              </p:cNvSpPr>
              <p:nvPr/>
            </p:nvSpPr>
            <p:spPr bwMode="auto">
              <a:xfrm>
                <a:off x="1795" y="26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27" name="Freeform 1313"/>
              <p:cNvSpPr>
                <a:spLocks/>
              </p:cNvSpPr>
              <p:nvPr/>
            </p:nvSpPr>
            <p:spPr bwMode="auto">
              <a:xfrm>
                <a:off x="1776" y="2631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28" name="Freeform 1314"/>
              <p:cNvSpPr>
                <a:spLocks/>
              </p:cNvSpPr>
              <p:nvPr/>
            </p:nvSpPr>
            <p:spPr bwMode="auto">
              <a:xfrm>
                <a:off x="1782" y="2612"/>
                <a:ext cx="6" cy="7"/>
              </a:xfrm>
              <a:custGeom>
                <a:avLst/>
                <a:gdLst>
                  <a:gd name="T0" fmla="*/ 7 w 7"/>
                  <a:gd name="T1" fmla="*/ 0 h 7"/>
                  <a:gd name="T2" fmla="*/ 3 w 7"/>
                  <a:gd name="T3" fmla="*/ 4 h 7"/>
                  <a:gd name="T4" fmla="*/ 0 w 7"/>
                  <a:gd name="T5" fmla="*/ 7 h 7"/>
                  <a:gd name="T6" fmla="*/ 3 w 7"/>
                  <a:gd name="T7" fmla="*/ 4 h 7"/>
                  <a:gd name="T8" fmla="*/ 7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5" y="2"/>
                      <a:pt x="4" y="3"/>
                      <a:pt x="3" y="4"/>
                    </a:cubicBezTo>
                    <a:cubicBezTo>
                      <a:pt x="2" y="5"/>
                      <a:pt x="1" y="6"/>
                      <a:pt x="0" y="7"/>
                    </a:cubicBezTo>
                    <a:cubicBezTo>
                      <a:pt x="1" y="6"/>
                      <a:pt x="2" y="5"/>
                      <a:pt x="3" y="4"/>
                    </a:cubicBezTo>
                    <a:cubicBezTo>
                      <a:pt x="4" y="3"/>
                      <a:pt x="5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29" name="Freeform 1315"/>
              <p:cNvSpPr>
                <a:spLocks/>
              </p:cNvSpPr>
              <p:nvPr/>
            </p:nvSpPr>
            <p:spPr bwMode="auto">
              <a:xfrm>
                <a:off x="1795" y="260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30" name="Freeform 1316"/>
              <p:cNvSpPr>
                <a:spLocks/>
              </p:cNvSpPr>
              <p:nvPr/>
            </p:nvSpPr>
            <p:spPr bwMode="auto">
              <a:xfrm>
                <a:off x="1774" y="263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31" name="Oval 1317"/>
              <p:cNvSpPr>
                <a:spLocks noChangeArrowheads="1"/>
              </p:cNvSpPr>
              <p:nvPr/>
            </p:nvSpPr>
            <p:spPr bwMode="auto">
              <a:xfrm>
                <a:off x="1773" y="263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32" name="Freeform 1318"/>
              <p:cNvSpPr>
                <a:spLocks/>
              </p:cNvSpPr>
              <p:nvPr/>
            </p:nvSpPr>
            <p:spPr bwMode="auto">
              <a:xfrm>
                <a:off x="1795" y="270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33" name="Freeform 1319"/>
              <p:cNvSpPr>
                <a:spLocks/>
              </p:cNvSpPr>
              <p:nvPr/>
            </p:nvSpPr>
            <p:spPr bwMode="auto">
              <a:xfrm>
                <a:off x="1794" y="270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34" name="Freeform 1320"/>
              <p:cNvSpPr>
                <a:spLocks/>
              </p:cNvSpPr>
              <p:nvPr/>
            </p:nvSpPr>
            <p:spPr bwMode="auto">
              <a:xfrm>
                <a:off x="1797" y="270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35" name="Freeform 1321"/>
              <p:cNvSpPr>
                <a:spLocks/>
              </p:cNvSpPr>
              <p:nvPr/>
            </p:nvSpPr>
            <p:spPr bwMode="auto">
              <a:xfrm>
                <a:off x="1775" y="263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36" name="Freeform 1322"/>
              <p:cNvSpPr>
                <a:spLocks/>
              </p:cNvSpPr>
              <p:nvPr/>
            </p:nvSpPr>
            <p:spPr bwMode="auto">
              <a:xfrm>
                <a:off x="1800" y="271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37" name="Freeform 1323"/>
              <p:cNvSpPr>
                <a:spLocks/>
              </p:cNvSpPr>
              <p:nvPr/>
            </p:nvSpPr>
            <p:spPr bwMode="auto">
              <a:xfrm>
                <a:off x="1796" y="270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38" name="Freeform 1324"/>
              <p:cNvSpPr>
                <a:spLocks/>
              </p:cNvSpPr>
              <p:nvPr/>
            </p:nvSpPr>
            <p:spPr bwMode="auto">
              <a:xfrm>
                <a:off x="1774" y="26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39" name="Freeform 1325"/>
              <p:cNvSpPr>
                <a:spLocks/>
              </p:cNvSpPr>
              <p:nvPr/>
            </p:nvSpPr>
            <p:spPr bwMode="auto">
              <a:xfrm>
                <a:off x="1798" y="27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40" name="Freeform 1326"/>
              <p:cNvSpPr>
                <a:spLocks/>
              </p:cNvSpPr>
              <p:nvPr/>
            </p:nvSpPr>
            <p:spPr bwMode="auto">
              <a:xfrm>
                <a:off x="1799" y="270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41" name="Freeform 1327"/>
              <p:cNvSpPr>
                <a:spLocks/>
              </p:cNvSpPr>
              <p:nvPr/>
            </p:nvSpPr>
            <p:spPr bwMode="auto">
              <a:xfrm>
                <a:off x="1773" y="263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42" name="Freeform 1328"/>
              <p:cNvSpPr>
                <a:spLocks/>
              </p:cNvSpPr>
              <p:nvPr/>
            </p:nvSpPr>
            <p:spPr bwMode="auto">
              <a:xfrm>
                <a:off x="1774" y="2635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  <a:gd name="T10" fmla="*/ 1 w 2"/>
                  <a:gd name="T11" fmla="*/ 1 h 1"/>
                  <a:gd name="T12" fmla="*/ 0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43" name="Freeform 1329"/>
              <p:cNvSpPr>
                <a:spLocks/>
              </p:cNvSpPr>
              <p:nvPr/>
            </p:nvSpPr>
            <p:spPr bwMode="auto">
              <a:xfrm>
                <a:off x="1490" y="2824"/>
                <a:ext cx="16" cy="4"/>
              </a:xfrm>
              <a:custGeom>
                <a:avLst/>
                <a:gdLst>
                  <a:gd name="T0" fmla="*/ 0 w 17"/>
                  <a:gd name="T1" fmla="*/ 5 h 5"/>
                  <a:gd name="T2" fmla="*/ 0 w 17"/>
                  <a:gd name="T3" fmla="*/ 5 h 5"/>
                  <a:gd name="T4" fmla="*/ 0 w 17"/>
                  <a:gd name="T5" fmla="*/ 5 h 5"/>
                  <a:gd name="T6" fmla="*/ 1 w 17"/>
                  <a:gd name="T7" fmla="*/ 5 h 5"/>
                  <a:gd name="T8" fmla="*/ 12 w 17"/>
                  <a:gd name="T9" fmla="*/ 2 h 5"/>
                  <a:gd name="T10" fmla="*/ 17 w 17"/>
                  <a:gd name="T11" fmla="*/ 1 h 5"/>
                  <a:gd name="T12" fmla="*/ 14 w 17"/>
                  <a:gd name="T13" fmla="*/ 1 h 5"/>
                  <a:gd name="T14" fmla="*/ 11 w 17"/>
                  <a:gd name="T15" fmla="*/ 2 h 5"/>
                  <a:gd name="T16" fmla="*/ 11 w 17"/>
                  <a:gd name="T17" fmla="*/ 2 h 5"/>
                  <a:gd name="T18" fmla="*/ 8 w 17"/>
                  <a:gd name="T19" fmla="*/ 3 h 5"/>
                  <a:gd name="T20" fmla="*/ 8 w 17"/>
                  <a:gd name="T21" fmla="*/ 3 h 5"/>
                  <a:gd name="T22" fmla="*/ 4 w 17"/>
                  <a:gd name="T23" fmla="*/ 3 h 5"/>
                  <a:gd name="T24" fmla="*/ 4 w 17"/>
                  <a:gd name="T25" fmla="*/ 3 h 5"/>
                  <a:gd name="T26" fmla="*/ 1 w 17"/>
                  <a:gd name="T27" fmla="*/ 3 h 5"/>
                  <a:gd name="T28" fmla="*/ 1 w 17"/>
                  <a:gd name="T29" fmla="*/ 3 h 5"/>
                  <a:gd name="T30" fmla="*/ 0 w 17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4" y="5"/>
                      <a:pt x="11" y="4"/>
                      <a:pt x="12" y="2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13" y="1"/>
                      <a:pt x="12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9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44" name="Freeform 1330"/>
              <p:cNvSpPr>
                <a:spLocks/>
              </p:cNvSpPr>
              <p:nvPr/>
            </p:nvSpPr>
            <p:spPr bwMode="auto">
              <a:xfrm>
                <a:off x="1483" y="2793"/>
                <a:ext cx="59" cy="45"/>
              </a:xfrm>
              <a:custGeom>
                <a:avLst/>
                <a:gdLst>
                  <a:gd name="T0" fmla="*/ 39 w 62"/>
                  <a:gd name="T1" fmla="*/ 42 h 47"/>
                  <a:gd name="T2" fmla="*/ 56 w 62"/>
                  <a:gd name="T3" fmla="*/ 47 h 47"/>
                  <a:gd name="T4" fmla="*/ 58 w 62"/>
                  <a:gd name="T5" fmla="*/ 47 h 47"/>
                  <a:gd name="T6" fmla="*/ 60 w 62"/>
                  <a:gd name="T7" fmla="*/ 47 h 47"/>
                  <a:gd name="T8" fmla="*/ 61 w 62"/>
                  <a:gd name="T9" fmla="*/ 47 h 47"/>
                  <a:gd name="T10" fmla="*/ 62 w 62"/>
                  <a:gd name="T11" fmla="*/ 44 h 47"/>
                  <a:gd name="T12" fmla="*/ 62 w 62"/>
                  <a:gd name="T13" fmla="*/ 43 h 47"/>
                  <a:gd name="T14" fmla="*/ 62 w 62"/>
                  <a:gd name="T15" fmla="*/ 42 h 47"/>
                  <a:gd name="T16" fmla="*/ 62 w 62"/>
                  <a:gd name="T17" fmla="*/ 41 h 47"/>
                  <a:gd name="T18" fmla="*/ 62 w 62"/>
                  <a:gd name="T19" fmla="*/ 41 h 47"/>
                  <a:gd name="T20" fmla="*/ 62 w 62"/>
                  <a:gd name="T21" fmla="*/ 40 h 47"/>
                  <a:gd name="T22" fmla="*/ 54 w 62"/>
                  <a:gd name="T23" fmla="*/ 27 h 47"/>
                  <a:gd name="T24" fmla="*/ 52 w 62"/>
                  <a:gd name="T25" fmla="*/ 24 h 47"/>
                  <a:gd name="T26" fmla="*/ 52 w 62"/>
                  <a:gd name="T27" fmla="*/ 24 h 47"/>
                  <a:gd name="T28" fmla="*/ 52 w 62"/>
                  <a:gd name="T29" fmla="*/ 21 h 47"/>
                  <a:gd name="T30" fmla="*/ 51 w 62"/>
                  <a:gd name="T31" fmla="*/ 20 h 47"/>
                  <a:gd name="T32" fmla="*/ 50 w 62"/>
                  <a:gd name="T33" fmla="*/ 19 h 47"/>
                  <a:gd name="T34" fmla="*/ 49 w 62"/>
                  <a:gd name="T35" fmla="*/ 18 h 47"/>
                  <a:gd name="T36" fmla="*/ 40 w 62"/>
                  <a:gd name="T37" fmla="*/ 9 h 47"/>
                  <a:gd name="T38" fmla="*/ 35 w 62"/>
                  <a:gd name="T39" fmla="*/ 7 h 47"/>
                  <a:gd name="T40" fmla="*/ 29 w 62"/>
                  <a:gd name="T41" fmla="*/ 1 h 47"/>
                  <a:gd name="T42" fmla="*/ 21 w 62"/>
                  <a:gd name="T43" fmla="*/ 2 h 47"/>
                  <a:gd name="T44" fmla="*/ 10 w 62"/>
                  <a:gd name="T45" fmla="*/ 2 h 47"/>
                  <a:gd name="T46" fmla="*/ 9 w 62"/>
                  <a:gd name="T47" fmla="*/ 4 h 47"/>
                  <a:gd name="T48" fmla="*/ 8 w 62"/>
                  <a:gd name="T49" fmla="*/ 5 h 47"/>
                  <a:gd name="T50" fmla="*/ 7 w 62"/>
                  <a:gd name="T51" fmla="*/ 6 h 47"/>
                  <a:gd name="T52" fmla="*/ 6 w 62"/>
                  <a:gd name="T53" fmla="*/ 7 h 47"/>
                  <a:gd name="T54" fmla="*/ 3 w 62"/>
                  <a:gd name="T55" fmla="*/ 16 h 47"/>
                  <a:gd name="T56" fmla="*/ 8 w 62"/>
                  <a:gd name="T57" fmla="*/ 31 h 47"/>
                  <a:gd name="T58" fmla="*/ 10 w 62"/>
                  <a:gd name="T59" fmla="*/ 31 h 47"/>
                  <a:gd name="T60" fmla="*/ 13 w 62"/>
                  <a:gd name="T61" fmla="*/ 31 h 47"/>
                  <a:gd name="T62" fmla="*/ 16 w 62"/>
                  <a:gd name="T63" fmla="*/ 30 h 47"/>
                  <a:gd name="T64" fmla="*/ 22 w 62"/>
                  <a:gd name="T65" fmla="*/ 28 h 47"/>
                  <a:gd name="T66" fmla="*/ 31 w 62"/>
                  <a:gd name="T67" fmla="*/ 33 h 47"/>
                  <a:gd name="T68" fmla="*/ 41 w 62"/>
                  <a:gd name="T69" fmla="*/ 36 h 47"/>
                  <a:gd name="T70" fmla="*/ 30 w 62"/>
                  <a:gd name="T71" fmla="*/ 40 h 47"/>
                  <a:gd name="T72" fmla="*/ 22 w 62"/>
                  <a:gd name="T73" fmla="*/ 37 h 47"/>
                  <a:gd name="T74" fmla="*/ 8 w 62"/>
                  <a:gd name="T75" fmla="*/ 41 h 47"/>
                  <a:gd name="T76" fmla="*/ 7 w 62"/>
                  <a:gd name="T77" fmla="*/ 41 h 47"/>
                  <a:gd name="T78" fmla="*/ 7 w 62"/>
                  <a:gd name="T79" fmla="*/ 41 h 47"/>
                  <a:gd name="T80" fmla="*/ 8 w 62"/>
                  <a:gd name="T81" fmla="*/ 44 h 47"/>
                  <a:gd name="T82" fmla="*/ 10 w 62"/>
                  <a:gd name="T83" fmla="*/ 44 h 47"/>
                  <a:gd name="T84" fmla="*/ 12 w 62"/>
                  <a:gd name="T85" fmla="*/ 44 h 47"/>
                  <a:gd name="T86" fmla="*/ 13 w 62"/>
                  <a:gd name="T87" fmla="*/ 45 h 47"/>
                  <a:gd name="T88" fmla="*/ 13 w 62"/>
                  <a:gd name="T89" fmla="*/ 46 h 47"/>
                  <a:gd name="T90" fmla="*/ 15 w 62"/>
                  <a:gd name="T91" fmla="*/ 46 h 47"/>
                  <a:gd name="T92" fmla="*/ 16 w 62"/>
                  <a:gd name="T93" fmla="*/ 45 h 47"/>
                  <a:gd name="T94" fmla="*/ 18 w 62"/>
                  <a:gd name="T95" fmla="*/ 44 h 47"/>
                  <a:gd name="T96" fmla="*/ 19 w 62"/>
                  <a:gd name="T97" fmla="*/ 43 h 47"/>
                  <a:gd name="T98" fmla="*/ 36 w 62"/>
                  <a:gd name="T99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" h="47">
                    <a:moveTo>
                      <a:pt x="36" y="41"/>
                    </a:moveTo>
                    <a:cubicBezTo>
                      <a:pt x="39" y="42"/>
                      <a:pt x="39" y="42"/>
                      <a:pt x="39" y="42"/>
                    </a:cubicBezTo>
                    <a:cubicBezTo>
                      <a:pt x="46" y="43"/>
                      <a:pt x="48" y="45"/>
                      <a:pt x="48" y="46"/>
                    </a:cubicBezTo>
                    <a:cubicBezTo>
                      <a:pt x="49" y="47"/>
                      <a:pt x="52" y="47"/>
                      <a:pt x="56" y="47"/>
                    </a:cubicBezTo>
                    <a:cubicBezTo>
                      <a:pt x="56" y="47"/>
                      <a:pt x="57" y="47"/>
                      <a:pt x="57" y="47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9" y="47"/>
                      <a:pt x="59" y="47"/>
                    </a:cubicBezTo>
                    <a:cubicBezTo>
                      <a:pt x="59" y="47"/>
                      <a:pt x="60" y="47"/>
                      <a:pt x="60" y="47"/>
                    </a:cubicBezTo>
                    <a:cubicBezTo>
                      <a:pt x="60" y="47"/>
                      <a:pt x="60" y="47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45"/>
                      <a:pt x="62" y="45"/>
                      <a:pt x="62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2" y="43"/>
                      <a:pt x="62" y="42"/>
                      <a:pt x="62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1" y="39"/>
                      <a:pt x="59" y="37"/>
                      <a:pt x="57" y="35"/>
                    </a:cubicBezTo>
                    <a:cubicBezTo>
                      <a:pt x="55" y="33"/>
                      <a:pt x="54" y="29"/>
                      <a:pt x="54" y="27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2" y="23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1" y="21"/>
                      <a:pt x="51" y="21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49" y="18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8" y="18"/>
                      <a:pt x="48" y="17"/>
                      <a:pt x="47" y="17"/>
                    </a:cubicBezTo>
                    <a:cubicBezTo>
                      <a:pt x="44" y="16"/>
                      <a:pt x="41" y="12"/>
                      <a:pt x="40" y="9"/>
                    </a:cubicBezTo>
                    <a:cubicBezTo>
                      <a:pt x="39" y="9"/>
                      <a:pt x="39" y="8"/>
                      <a:pt x="39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4" y="5"/>
                      <a:pt x="31" y="2"/>
                      <a:pt x="29" y="1"/>
                    </a:cubicBezTo>
                    <a:cubicBezTo>
                      <a:pt x="27" y="0"/>
                      <a:pt x="23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18" y="3"/>
                      <a:pt x="15" y="3"/>
                    </a:cubicBezTo>
                    <a:cubicBezTo>
                      <a:pt x="13" y="3"/>
                      <a:pt x="12" y="2"/>
                      <a:pt x="10" y="2"/>
                    </a:cubicBezTo>
                    <a:cubicBezTo>
                      <a:pt x="10" y="2"/>
                      <a:pt x="10" y="2"/>
                      <a:pt x="9" y="3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10"/>
                      <a:pt x="5" y="14"/>
                      <a:pt x="3" y="16"/>
                    </a:cubicBezTo>
                    <a:cubicBezTo>
                      <a:pt x="0" y="20"/>
                      <a:pt x="4" y="27"/>
                      <a:pt x="7" y="29"/>
                    </a:cubicBezTo>
                    <a:cubicBezTo>
                      <a:pt x="7" y="30"/>
                      <a:pt x="8" y="30"/>
                      <a:pt x="8" y="31"/>
                    </a:cubicBezTo>
                    <a:cubicBezTo>
                      <a:pt x="8" y="31"/>
                      <a:pt x="9" y="31"/>
                      <a:pt x="9" y="31"/>
                    </a:cubicBezTo>
                    <a:cubicBezTo>
                      <a:pt x="9" y="31"/>
                      <a:pt x="10" y="31"/>
                      <a:pt x="10" y="31"/>
                    </a:cubicBezTo>
                    <a:cubicBezTo>
                      <a:pt x="11" y="31"/>
                      <a:pt x="12" y="31"/>
                      <a:pt x="12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1"/>
                      <a:pt x="15" y="31"/>
                      <a:pt x="1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0"/>
                      <a:pt x="18" y="29"/>
                      <a:pt x="19" y="29"/>
                    </a:cubicBezTo>
                    <a:cubicBezTo>
                      <a:pt x="20" y="28"/>
                      <a:pt x="21" y="28"/>
                      <a:pt x="22" y="28"/>
                    </a:cubicBezTo>
                    <a:cubicBezTo>
                      <a:pt x="25" y="28"/>
                      <a:pt x="26" y="30"/>
                      <a:pt x="27" y="31"/>
                    </a:cubicBezTo>
                    <a:cubicBezTo>
                      <a:pt x="28" y="32"/>
                      <a:pt x="29" y="33"/>
                      <a:pt x="31" y="33"/>
                    </a:cubicBezTo>
                    <a:cubicBezTo>
                      <a:pt x="37" y="34"/>
                      <a:pt x="38" y="34"/>
                      <a:pt x="38" y="35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38"/>
                      <a:pt x="34" y="41"/>
                      <a:pt x="30" y="40"/>
                    </a:cubicBezTo>
                    <a:cubicBezTo>
                      <a:pt x="28" y="40"/>
                      <a:pt x="27" y="39"/>
                      <a:pt x="25" y="38"/>
                    </a:cubicBezTo>
                    <a:cubicBezTo>
                      <a:pt x="24" y="38"/>
                      <a:pt x="23" y="37"/>
                      <a:pt x="22" y="37"/>
                    </a:cubicBezTo>
                    <a:cubicBezTo>
                      <a:pt x="19" y="40"/>
                      <a:pt x="10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2"/>
                      <a:pt x="7" y="43"/>
                      <a:pt x="7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9" y="44"/>
                      <a:pt x="9" y="44"/>
                      <a:pt x="10" y="44"/>
                    </a:cubicBezTo>
                    <a:cubicBezTo>
                      <a:pt x="10" y="44"/>
                      <a:pt x="10" y="44"/>
                      <a:pt x="11" y="44"/>
                    </a:cubicBezTo>
                    <a:cubicBezTo>
                      <a:pt x="11" y="44"/>
                      <a:pt x="11" y="44"/>
                      <a:pt x="12" y="44"/>
                    </a:cubicBezTo>
                    <a:cubicBezTo>
                      <a:pt x="12" y="44"/>
                      <a:pt x="12" y="45"/>
                      <a:pt x="12" y="45"/>
                    </a:cubicBezTo>
                    <a:cubicBezTo>
                      <a:pt x="12" y="45"/>
                      <a:pt x="13" y="45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5" y="46"/>
                      <a:pt x="15" y="46"/>
                    </a:cubicBezTo>
                    <a:cubicBezTo>
                      <a:pt x="15" y="45"/>
                      <a:pt x="15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4"/>
                    </a:cubicBezTo>
                    <a:cubicBezTo>
                      <a:pt x="17" y="44"/>
                      <a:pt x="18" y="44"/>
                      <a:pt x="18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43"/>
                      <a:pt x="33" y="42"/>
                      <a:pt x="35" y="42"/>
                    </a:cubicBezTo>
                    <a:cubicBezTo>
                      <a:pt x="36" y="42"/>
                      <a:pt x="36" y="42"/>
                      <a:pt x="36" y="42"/>
                    </a:cubicBezTo>
                    <a:lnTo>
                      <a:pt x="36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45" name="Freeform 1331"/>
              <p:cNvSpPr>
                <a:spLocks/>
              </p:cNvSpPr>
              <p:nvPr/>
            </p:nvSpPr>
            <p:spPr bwMode="auto">
              <a:xfrm>
                <a:off x="1491" y="28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46" name="Freeform 1332"/>
              <p:cNvSpPr>
                <a:spLocks/>
              </p:cNvSpPr>
              <p:nvPr/>
            </p:nvSpPr>
            <p:spPr bwMode="auto">
              <a:xfrm>
                <a:off x="1490" y="28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47" name="Freeform 1333"/>
              <p:cNvSpPr>
                <a:spLocks/>
              </p:cNvSpPr>
              <p:nvPr/>
            </p:nvSpPr>
            <p:spPr bwMode="auto">
              <a:xfrm>
                <a:off x="1490" y="283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48" name="Freeform 1334"/>
              <p:cNvSpPr>
                <a:spLocks/>
              </p:cNvSpPr>
              <p:nvPr/>
            </p:nvSpPr>
            <p:spPr bwMode="auto">
              <a:xfrm>
                <a:off x="1498" y="282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49" name="Freeform 1335"/>
              <p:cNvSpPr>
                <a:spLocks/>
              </p:cNvSpPr>
              <p:nvPr/>
            </p:nvSpPr>
            <p:spPr bwMode="auto">
              <a:xfrm>
                <a:off x="1496" y="2822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50" name="Freeform 1336"/>
              <p:cNvSpPr>
                <a:spLocks/>
              </p:cNvSpPr>
              <p:nvPr/>
            </p:nvSpPr>
            <p:spPr bwMode="auto">
              <a:xfrm>
                <a:off x="1493" y="282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51" name="Freeform 1337"/>
              <p:cNvSpPr>
                <a:spLocks/>
              </p:cNvSpPr>
              <p:nvPr/>
            </p:nvSpPr>
            <p:spPr bwMode="auto">
              <a:xfrm>
                <a:off x="1491" y="282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52" name="Freeform 1338"/>
              <p:cNvSpPr>
                <a:spLocks/>
              </p:cNvSpPr>
              <p:nvPr/>
            </p:nvSpPr>
            <p:spPr bwMode="auto">
              <a:xfrm>
                <a:off x="1496" y="2837"/>
                <a:ext cx="22" cy="13"/>
              </a:xfrm>
              <a:custGeom>
                <a:avLst/>
                <a:gdLst>
                  <a:gd name="T0" fmla="*/ 23 w 23"/>
                  <a:gd name="T1" fmla="*/ 0 h 14"/>
                  <a:gd name="T2" fmla="*/ 7 w 23"/>
                  <a:gd name="T3" fmla="*/ 1 h 14"/>
                  <a:gd name="T4" fmla="*/ 0 w 23"/>
                  <a:gd name="T5" fmla="*/ 4 h 14"/>
                  <a:gd name="T6" fmla="*/ 0 w 23"/>
                  <a:gd name="T7" fmla="*/ 4 h 14"/>
                  <a:gd name="T8" fmla="*/ 4 w 23"/>
                  <a:gd name="T9" fmla="*/ 5 h 14"/>
                  <a:gd name="T10" fmla="*/ 8 w 23"/>
                  <a:gd name="T11" fmla="*/ 12 h 14"/>
                  <a:gd name="T12" fmla="*/ 9 w 23"/>
                  <a:gd name="T13" fmla="*/ 14 h 14"/>
                  <a:gd name="T14" fmla="*/ 9 w 23"/>
                  <a:gd name="T15" fmla="*/ 14 h 14"/>
                  <a:gd name="T16" fmla="*/ 9 w 23"/>
                  <a:gd name="T17" fmla="*/ 14 h 14"/>
                  <a:gd name="T18" fmla="*/ 11 w 23"/>
                  <a:gd name="T19" fmla="*/ 13 h 14"/>
                  <a:gd name="T20" fmla="*/ 20 w 23"/>
                  <a:gd name="T21" fmla="*/ 8 h 14"/>
                  <a:gd name="T22" fmla="*/ 21 w 23"/>
                  <a:gd name="T23" fmla="*/ 8 h 14"/>
                  <a:gd name="T24" fmla="*/ 21 w 23"/>
                  <a:gd name="T25" fmla="*/ 8 h 14"/>
                  <a:gd name="T26" fmla="*/ 20 w 23"/>
                  <a:gd name="T27" fmla="*/ 3 h 14"/>
                  <a:gd name="T28" fmla="*/ 22 w 23"/>
                  <a:gd name="T29" fmla="*/ 1 h 14"/>
                  <a:gd name="T30" fmla="*/ 23 w 23"/>
                  <a:gd name="T31" fmla="*/ 1 h 14"/>
                  <a:gd name="T32" fmla="*/ 23 w 23"/>
                  <a:gd name="T33" fmla="*/ 1 h 14"/>
                  <a:gd name="T34" fmla="*/ 23 w 23"/>
                  <a:gd name="T35" fmla="*/ 0 h 14"/>
                  <a:gd name="T36" fmla="*/ 23 w 23"/>
                  <a:gd name="T3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14">
                    <a:moveTo>
                      <a:pt x="23" y="0"/>
                    </a:moveTo>
                    <a:cubicBezTo>
                      <a:pt x="21" y="0"/>
                      <a:pt x="9" y="1"/>
                      <a:pt x="7" y="1"/>
                    </a:cubicBezTo>
                    <a:cubicBezTo>
                      <a:pt x="5" y="2"/>
                      <a:pt x="2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5"/>
                      <a:pt x="4" y="5"/>
                    </a:cubicBezTo>
                    <a:cubicBezTo>
                      <a:pt x="8" y="7"/>
                      <a:pt x="8" y="9"/>
                      <a:pt x="8" y="12"/>
                    </a:cubicBezTo>
                    <a:cubicBezTo>
                      <a:pt x="8" y="13"/>
                      <a:pt x="8" y="13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3"/>
                      <a:pt x="11" y="13"/>
                    </a:cubicBezTo>
                    <a:cubicBezTo>
                      <a:pt x="15" y="9"/>
                      <a:pt x="18" y="7"/>
                      <a:pt x="20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7"/>
                      <a:pt x="19" y="5"/>
                      <a:pt x="20" y="3"/>
                    </a:cubicBezTo>
                    <a:cubicBezTo>
                      <a:pt x="20" y="3"/>
                      <a:pt x="21" y="2"/>
                      <a:pt x="22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53" name="Freeform 1339"/>
              <p:cNvSpPr>
                <a:spLocks/>
              </p:cNvSpPr>
              <p:nvPr/>
            </p:nvSpPr>
            <p:spPr bwMode="auto">
              <a:xfrm>
                <a:off x="1518" y="28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54" name="Freeform 1340"/>
              <p:cNvSpPr>
                <a:spLocks/>
              </p:cNvSpPr>
              <p:nvPr/>
            </p:nvSpPr>
            <p:spPr bwMode="auto">
              <a:xfrm>
                <a:off x="1826" y="2854"/>
                <a:ext cx="128" cy="87"/>
              </a:xfrm>
              <a:custGeom>
                <a:avLst/>
                <a:gdLst>
                  <a:gd name="T0" fmla="*/ 120 w 134"/>
                  <a:gd name="T1" fmla="*/ 46 h 91"/>
                  <a:gd name="T2" fmla="*/ 113 w 134"/>
                  <a:gd name="T3" fmla="*/ 39 h 91"/>
                  <a:gd name="T4" fmla="*/ 108 w 134"/>
                  <a:gd name="T5" fmla="*/ 33 h 91"/>
                  <a:gd name="T6" fmla="*/ 100 w 134"/>
                  <a:gd name="T7" fmla="*/ 29 h 91"/>
                  <a:gd name="T8" fmla="*/ 94 w 134"/>
                  <a:gd name="T9" fmla="*/ 25 h 91"/>
                  <a:gd name="T10" fmla="*/ 92 w 134"/>
                  <a:gd name="T11" fmla="*/ 21 h 91"/>
                  <a:gd name="T12" fmla="*/ 96 w 134"/>
                  <a:gd name="T13" fmla="*/ 17 h 91"/>
                  <a:gd name="T14" fmla="*/ 93 w 134"/>
                  <a:gd name="T15" fmla="*/ 10 h 91"/>
                  <a:gd name="T16" fmla="*/ 93 w 134"/>
                  <a:gd name="T17" fmla="*/ 9 h 91"/>
                  <a:gd name="T18" fmla="*/ 92 w 134"/>
                  <a:gd name="T19" fmla="*/ 8 h 91"/>
                  <a:gd name="T20" fmla="*/ 91 w 134"/>
                  <a:gd name="T21" fmla="*/ 7 h 91"/>
                  <a:gd name="T22" fmla="*/ 90 w 134"/>
                  <a:gd name="T23" fmla="*/ 5 h 91"/>
                  <a:gd name="T24" fmla="*/ 89 w 134"/>
                  <a:gd name="T25" fmla="*/ 4 h 91"/>
                  <a:gd name="T26" fmla="*/ 86 w 134"/>
                  <a:gd name="T27" fmla="*/ 1 h 91"/>
                  <a:gd name="T28" fmla="*/ 86 w 134"/>
                  <a:gd name="T29" fmla="*/ 1 h 91"/>
                  <a:gd name="T30" fmla="*/ 84 w 134"/>
                  <a:gd name="T31" fmla="*/ 0 h 91"/>
                  <a:gd name="T32" fmla="*/ 77 w 134"/>
                  <a:gd name="T33" fmla="*/ 5 h 91"/>
                  <a:gd name="T34" fmla="*/ 74 w 134"/>
                  <a:gd name="T35" fmla="*/ 10 h 91"/>
                  <a:gd name="T36" fmla="*/ 54 w 134"/>
                  <a:gd name="T37" fmla="*/ 23 h 91"/>
                  <a:gd name="T38" fmla="*/ 48 w 134"/>
                  <a:gd name="T39" fmla="*/ 24 h 91"/>
                  <a:gd name="T40" fmla="*/ 47 w 134"/>
                  <a:gd name="T41" fmla="*/ 29 h 91"/>
                  <a:gd name="T42" fmla="*/ 37 w 134"/>
                  <a:gd name="T43" fmla="*/ 35 h 91"/>
                  <a:gd name="T44" fmla="*/ 27 w 134"/>
                  <a:gd name="T45" fmla="*/ 37 h 91"/>
                  <a:gd name="T46" fmla="*/ 25 w 134"/>
                  <a:gd name="T47" fmla="*/ 39 h 91"/>
                  <a:gd name="T48" fmla="*/ 22 w 134"/>
                  <a:gd name="T49" fmla="*/ 40 h 91"/>
                  <a:gd name="T50" fmla="*/ 19 w 134"/>
                  <a:gd name="T51" fmla="*/ 39 h 91"/>
                  <a:gd name="T52" fmla="*/ 12 w 134"/>
                  <a:gd name="T53" fmla="*/ 42 h 91"/>
                  <a:gd name="T54" fmla="*/ 10 w 134"/>
                  <a:gd name="T55" fmla="*/ 42 h 91"/>
                  <a:gd name="T56" fmla="*/ 9 w 134"/>
                  <a:gd name="T57" fmla="*/ 41 h 91"/>
                  <a:gd name="T58" fmla="*/ 8 w 134"/>
                  <a:gd name="T59" fmla="*/ 43 h 91"/>
                  <a:gd name="T60" fmla="*/ 6 w 134"/>
                  <a:gd name="T61" fmla="*/ 44 h 91"/>
                  <a:gd name="T62" fmla="*/ 5 w 134"/>
                  <a:gd name="T63" fmla="*/ 46 h 91"/>
                  <a:gd name="T64" fmla="*/ 0 w 134"/>
                  <a:gd name="T65" fmla="*/ 57 h 91"/>
                  <a:gd name="T66" fmla="*/ 1 w 134"/>
                  <a:gd name="T67" fmla="*/ 66 h 91"/>
                  <a:gd name="T68" fmla="*/ 6 w 134"/>
                  <a:gd name="T69" fmla="*/ 81 h 91"/>
                  <a:gd name="T70" fmla="*/ 12 w 134"/>
                  <a:gd name="T71" fmla="*/ 87 h 91"/>
                  <a:gd name="T72" fmla="*/ 14 w 134"/>
                  <a:gd name="T73" fmla="*/ 89 h 91"/>
                  <a:gd name="T74" fmla="*/ 15 w 134"/>
                  <a:gd name="T75" fmla="*/ 90 h 91"/>
                  <a:gd name="T76" fmla="*/ 16 w 134"/>
                  <a:gd name="T77" fmla="*/ 91 h 91"/>
                  <a:gd name="T78" fmla="*/ 16 w 134"/>
                  <a:gd name="T79" fmla="*/ 91 h 91"/>
                  <a:gd name="T80" fmla="*/ 16 w 134"/>
                  <a:gd name="T81" fmla="*/ 90 h 91"/>
                  <a:gd name="T82" fmla="*/ 17 w 134"/>
                  <a:gd name="T83" fmla="*/ 89 h 91"/>
                  <a:gd name="T84" fmla="*/ 17 w 134"/>
                  <a:gd name="T85" fmla="*/ 88 h 91"/>
                  <a:gd name="T86" fmla="*/ 17 w 134"/>
                  <a:gd name="T87" fmla="*/ 87 h 91"/>
                  <a:gd name="T88" fmla="*/ 17 w 134"/>
                  <a:gd name="T89" fmla="*/ 86 h 91"/>
                  <a:gd name="T90" fmla="*/ 17 w 134"/>
                  <a:gd name="T91" fmla="*/ 86 h 91"/>
                  <a:gd name="T92" fmla="*/ 17 w 134"/>
                  <a:gd name="T93" fmla="*/ 84 h 91"/>
                  <a:gd name="T94" fmla="*/ 30 w 134"/>
                  <a:gd name="T95" fmla="*/ 80 h 91"/>
                  <a:gd name="T96" fmla="*/ 38 w 134"/>
                  <a:gd name="T97" fmla="*/ 75 h 91"/>
                  <a:gd name="T98" fmla="*/ 52 w 134"/>
                  <a:gd name="T99" fmla="*/ 65 h 91"/>
                  <a:gd name="T100" fmla="*/ 81 w 134"/>
                  <a:gd name="T101" fmla="*/ 75 h 91"/>
                  <a:gd name="T102" fmla="*/ 90 w 134"/>
                  <a:gd name="T103" fmla="*/ 68 h 91"/>
                  <a:gd name="T104" fmla="*/ 94 w 134"/>
                  <a:gd name="T105" fmla="*/ 68 h 91"/>
                  <a:gd name="T106" fmla="*/ 111 w 134"/>
                  <a:gd name="T107" fmla="*/ 65 h 91"/>
                  <a:gd name="T108" fmla="*/ 114 w 134"/>
                  <a:gd name="T109" fmla="*/ 64 h 91"/>
                  <a:gd name="T110" fmla="*/ 128 w 134"/>
                  <a:gd name="T111" fmla="*/ 64 h 91"/>
                  <a:gd name="T112" fmla="*/ 132 w 134"/>
                  <a:gd name="T113" fmla="*/ 6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4" h="91">
                    <a:moveTo>
                      <a:pt x="124" y="52"/>
                    </a:moveTo>
                    <a:cubicBezTo>
                      <a:pt x="124" y="51"/>
                      <a:pt x="124" y="49"/>
                      <a:pt x="120" y="46"/>
                    </a:cubicBezTo>
                    <a:cubicBezTo>
                      <a:pt x="119" y="45"/>
                      <a:pt x="118" y="44"/>
                      <a:pt x="117" y="44"/>
                    </a:cubicBezTo>
                    <a:cubicBezTo>
                      <a:pt x="115" y="42"/>
                      <a:pt x="113" y="41"/>
                      <a:pt x="113" y="39"/>
                    </a:cubicBezTo>
                    <a:cubicBezTo>
                      <a:pt x="113" y="38"/>
                      <a:pt x="113" y="38"/>
                      <a:pt x="111" y="36"/>
                    </a:cubicBezTo>
                    <a:cubicBezTo>
                      <a:pt x="110" y="35"/>
                      <a:pt x="109" y="34"/>
                      <a:pt x="108" y="33"/>
                    </a:cubicBezTo>
                    <a:cubicBezTo>
                      <a:pt x="106" y="30"/>
                      <a:pt x="101" y="29"/>
                      <a:pt x="101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3" y="24"/>
                      <a:pt x="92" y="23"/>
                      <a:pt x="92" y="21"/>
                    </a:cubicBezTo>
                    <a:cubicBezTo>
                      <a:pt x="92" y="20"/>
                      <a:pt x="93" y="18"/>
                      <a:pt x="95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6"/>
                      <a:pt x="95" y="13"/>
                      <a:pt x="94" y="12"/>
                    </a:cubicBezTo>
                    <a:cubicBezTo>
                      <a:pt x="94" y="11"/>
                      <a:pt x="94" y="11"/>
                      <a:pt x="93" y="10"/>
                    </a:cubicBezTo>
                    <a:cubicBezTo>
                      <a:pt x="93" y="10"/>
                      <a:pt x="93" y="10"/>
                      <a:pt x="93" y="9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3" y="8"/>
                      <a:pt x="92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7"/>
                      <a:pt x="92" y="7"/>
                      <a:pt x="91" y="7"/>
                    </a:cubicBezTo>
                    <a:cubicBezTo>
                      <a:pt x="91" y="7"/>
                      <a:pt x="91" y="7"/>
                      <a:pt x="91" y="6"/>
                    </a:cubicBezTo>
                    <a:cubicBezTo>
                      <a:pt x="91" y="6"/>
                      <a:pt x="91" y="6"/>
                      <a:pt x="90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5"/>
                      <a:pt x="89" y="4"/>
                      <a:pt x="89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8" y="3"/>
                      <a:pt x="87" y="2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5" y="0"/>
                      <a:pt x="85" y="0"/>
                      <a:pt x="84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2" y="0"/>
                      <a:pt x="79" y="2"/>
                      <a:pt x="77" y="3"/>
                    </a:cubicBezTo>
                    <a:cubicBezTo>
                      <a:pt x="77" y="4"/>
                      <a:pt x="77" y="4"/>
                      <a:pt x="77" y="5"/>
                    </a:cubicBezTo>
                    <a:cubicBezTo>
                      <a:pt x="77" y="6"/>
                      <a:pt x="76" y="7"/>
                      <a:pt x="75" y="9"/>
                    </a:cubicBezTo>
                    <a:cubicBezTo>
                      <a:pt x="75" y="9"/>
                      <a:pt x="74" y="10"/>
                      <a:pt x="74" y="10"/>
                    </a:cubicBezTo>
                    <a:cubicBezTo>
                      <a:pt x="71" y="13"/>
                      <a:pt x="67" y="16"/>
                      <a:pt x="64" y="20"/>
                    </a:cubicBezTo>
                    <a:cubicBezTo>
                      <a:pt x="62" y="23"/>
                      <a:pt x="58" y="23"/>
                      <a:pt x="54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49" y="23"/>
                      <a:pt x="48" y="23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5"/>
                      <a:pt x="49" y="28"/>
                      <a:pt x="47" y="29"/>
                    </a:cubicBezTo>
                    <a:cubicBezTo>
                      <a:pt x="46" y="31"/>
                      <a:pt x="42" y="32"/>
                      <a:pt x="39" y="34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6"/>
                      <a:pt x="35" y="36"/>
                      <a:pt x="33" y="36"/>
                    </a:cubicBezTo>
                    <a:cubicBezTo>
                      <a:pt x="31" y="36"/>
                      <a:pt x="28" y="37"/>
                      <a:pt x="27" y="37"/>
                    </a:cubicBezTo>
                    <a:cubicBezTo>
                      <a:pt x="26" y="38"/>
                      <a:pt x="26" y="38"/>
                      <a:pt x="25" y="38"/>
                    </a:cubicBezTo>
                    <a:cubicBezTo>
                      <a:pt x="25" y="38"/>
                      <a:pt x="25" y="39"/>
                      <a:pt x="25" y="39"/>
                    </a:cubicBezTo>
                    <a:cubicBezTo>
                      <a:pt x="24" y="40"/>
                      <a:pt x="23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0" y="39"/>
                      <a:pt x="19" y="39"/>
                    </a:cubicBezTo>
                    <a:cubicBezTo>
                      <a:pt x="19" y="38"/>
                      <a:pt x="18" y="38"/>
                      <a:pt x="18" y="38"/>
                    </a:cubicBezTo>
                    <a:cubicBezTo>
                      <a:pt x="16" y="42"/>
                      <a:pt x="13" y="42"/>
                      <a:pt x="12" y="42"/>
                    </a:cubicBezTo>
                    <a:cubicBezTo>
                      <a:pt x="11" y="42"/>
                      <a:pt x="11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9" y="42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2"/>
                      <a:pt x="8" y="42"/>
                      <a:pt x="8" y="42"/>
                    </a:cubicBezTo>
                    <a:cubicBezTo>
                      <a:pt x="8" y="42"/>
                      <a:pt x="8" y="42"/>
                      <a:pt x="8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4"/>
                      <a:pt x="7" y="44"/>
                      <a:pt x="6" y="44"/>
                    </a:cubicBezTo>
                    <a:cubicBezTo>
                      <a:pt x="6" y="44"/>
                      <a:pt x="6" y="44"/>
                      <a:pt x="6" y="45"/>
                    </a:cubicBezTo>
                    <a:cubicBezTo>
                      <a:pt x="6" y="45"/>
                      <a:pt x="5" y="46"/>
                      <a:pt x="5" y="46"/>
                    </a:cubicBezTo>
                    <a:cubicBezTo>
                      <a:pt x="4" y="49"/>
                      <a:pt x="3" y="51"/>
                      <a:pt x="2" y="53"/>
                    </a:cubicBezTo>
                    <a:cubicBezTo>
                      <a:pt x="1" y="54"/>
                      <a:pt x="0" y="56"/>
                      <a:pt x="0" y="57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1" y="61"/>
                      <a:pt x="1" y="63"/>
                      <a:pt x="1" y="66"/>
                    </a:cubicBezTo>
                    <a:cubicBezTo>
                      <a:pt x="1" y="69"/>
                      <a:pt x="2" y="71"/>
                      <a:pt x="4" y="74"/>
                    </a:cubicBezTo>
                    <a:cubicBezTo>
                      <a:pt x="6" y="77"/>
                      <a:pt x="6" y="80"/>
                      <a:pt x="6" y="81"/>
                    </a:cubicBezTo>
                    <a:cubicBezTo>
                      <a:pt x="7" y="82"/>
                      <a:pt x="7" y="83"/>
                      <a:pt x="8" y="84"/>
                    </a:cubicBezTo>
                    <a:cubicBezTo>
                      <a:pt x="9" y="85"/>
                      <a:pt x="10" y="86"/>
                      <a:pt x="12" y="87"/>
                    </a:cubicBezTo>
                    <a:cubicBezTo>
                      <a:pt x="12" y="88"/>
                      <a:pt x="13" y="88"/>
                      <a:pt x="13" y="88"/>
                    </a:cubicBezTo>
                    <a:cubicBezTo>
                      <a:pt x="13" y="89"/>
                      <a:pt x="13" y="89"/>
                      <a:pt x="14" y="89"/>
                    </a:cubicBezTo>
                    <a:cubicBezTo>
                      <a:pt x="14" y="89"/>
                      <a:pt x="14" y="89"/>
                      <a:pt x="14" y="90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1"/>
                      <a:pt x="15" y="91"/>
                    </a:cubicBezTo>
                    <a:cubicBezTo>
                      <a:pt x="15" y="91"/>
                      <a:pt x="16" y="91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1"/>
                      <a:pt x="16" y="90"/>
                      <a:pt x="16" y="90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7" y="90"/>
                      <a:pt x="17" y="89"/>
                      <a:pt x="17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7" y="87"/>
                      <a:pt x="17" y="87"/>
                      <a:pt x="17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7" y="86"/>
                      <a:pt x="17" y="85"/>
                      <a:pt x="17" y="85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25" y="82"/>
                      <a:pt x="25" y="82"/>
                      <a:pt x="25" y="82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9" y="73"/>
                      <a:pt x="46" y="65"/>
                      <a:pt x="52" y="65"/>
                    </a:cubicBezTo>
                    <a:cubicBezTo>
                      <a:pt x="56" y="65"/>
                      <a:pt x="60" y="70"/>
                      <a:pt x="62" y="72"/>
                    </a:cubicBez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73"/>
                      <a:pt x="83" y="69"/>
                      <a:pt x="84" y="68"/>
                    </a:cubicBezTo>
                    <a:cubicBezTo>
                      <a:pt x="86" y="67"/>
                      <a:pt x="88" y="67"/>
                      <a:pt x="90" y="68"/>
                    </a:cubicBezTo>
                    <a:cubicBezTo>
                      <a:pt x="91" y="68"/>
                      <a:pt x="92" y="68"/>
                      <a:pt x="93" y="68"/>
                    </a:cubicBezTo>
                    <a:cubicBezTo>
                      <a:pt x="93" y="68"/>
                      <a:pt x="94" y="68"/>
                      <a:pt x="94" y="68"/>
                    </a:cubicBezTo>
                    <a:cubicBezTo>
                      <a:pt x="97" y="67"/>
                      <a:pt x="101" y="64"/>
                      <a:pt x="106" y="64"/>
                    </a:cubicBezTo>
                    <a:cubicBezTo>
                      <a:pt x="108" y="64"/>
                      <a:pt x="110" y="65"/>
                      <a:pt x="111" y="65"/>
                    </a:cubicBezTo>
                    <a:cubicBezTo>
                      <a:pt x="112" y="65"/>
                      <a:pt x="112" y="65"/>
                      <a:pt x="113" y="65"/>
                    </a:cubicBezTo>
                    <a:cubicBezTo>
                      <a:pt x="113" y="65"/>
                      <a:pt x="113" y="65"/>
                      <a:pt x="114" y="64"/>
                    </a:cubicBezTo>
                    <a:cubicBezTo>
                      <a:pt x="114" y="63"/>
                      <a:pt x="116" y="61"/>
                      <a:pt x="119" y="61"/>
                    </a:cubicBezTo>
                    <a:cubicBezTo>
                      <a:pt x="122" y="61"/>
                      <a:pt x="127" y="63"/>
                      <a:pt x="128" y="64"/>
                    </a:cubicBezTo>
                    <a:cubicBezTo>
                      <a:pt x="134" y="63"/>
                      <a:pt x="134" y="63"/>
                      <a:pt x="134" y="63"/>
                    </a:cubicBezTo>
                    <a:cubicBezTo>
                      <a:pt x="132" y="60"/>
                      <a:pt x="132" y="60"/>
                      <a:pt x="132" y="60"/>
                    </a:cubicBezTo>
                    <a:cubicBezTo>
                      <a:pt x="127" y="57"/>
                      <a:pt x="124" y="55"/>
                      <a:pt x="12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55" name="Freeform 1341"/>
              <p:cNvSpPr>
                <a:spLocks/>
              </p:cNvSpPr>
              <p:nvPr/>
            </p:nvSpPr>
            <p:spPr bwMode="auto">
              <a:xfrm>
                <a:off x="1699" y="2825"/>
                <a:ext cx="125" cy="99"/>
              </a:xfrm>
              <a:custGeom>
                <a:avLst/>
                <a:gdLst>
                  <a:gd name="T0" fmla="*/ 123 w 130"/>
                  <a:gd name="T1" fmla="*/ 6 h 104"/>
                  <a:gd name="T2" fmla="*/ 122 w 130"/>
                  <a:gd name="T3" fmla="*/ 4 h 104"/>
                  <a:gd name="T4" fmla="*/ 119 w 130"/>
                  <a:gd name="T5" fmla="*/ 1 h 104"/>
                  <a:gd name="T6" fmla="*/ 119 w 130"/>
                  <a:gd name="T7" fmla="*/ 1 h 104"/>
                  <a:gd name="T8" fmla="*/ 119 w 130"/>
                  <a:gd name="T9" fmla="*/ 1 h 104"/>
                  <a:gd name="T10" fmla="*/ 116 w 130"/>
                  <a:gd name="T11" fmla="*/ 3 h 104"/>
                  <a:gd name="T12" fmla="*/ 108 w 130"/>
                  <a:gd name="T13" fmla="*/ 8 h 104"/>
                  <a:gd name="T14" fmla="*/ 96 w 130"/>
                  <a:gd name="T15" fmla="*/ 5 h 104"/>
                  <a:gd name="T16" fmla="*/ 91 w 130"/>
                  <a:gd name="T17" fmla="*/ 6 h 104"/>
                  <a:gd name="T18" fmla="*/ 86 w 130"/>
                  <a:gd name="T19" fmla="*/ 6 h 104"/>
                  <a:gd name="T20" fmla="*/ 82 w 130"/>
                  <a:gd name="T21" fmla="*/ 8 h 104"/>
                  <a:gd name="T22" fmla="*/ 73 w 130"/>
                  <a:gd name="T23" fmla="*/ 12 h 104"/>
                  <a:gd name="T24" fmla="*/ 63 w 130"/>
                  <a:gd name="T25" fmla="*/ 9 h 104"/>
                  <a:gd name="T26" fmla="*/ 50 w 130"/>
                  <a:gd name="T27" fmla="*/ 9 h 104"/>
                  <a:gd name="T28" fmla="*/ 43 w 130"/>
                  <a:gd name="T29" fmla="*/ 5 h 104"/>
                  <a:gd name="T30" fmla="*/ 38 w 130"/>
                  <a:gd name="T31" fmla="*/ 2 h 104"/>
                  <a:gd name="T32" fmla="*/ 31 w 130"/>
                  <a:gd name="T33" fmla="*/ 1 h 104"/>
                  <a:gd name="T34" fmla="*/ 27 w 130"/>
                  <a:gd name="T35" fmla="*/ 3 h 104"/>
                  <a:gd name="T36" fmla="*/ 27 w 130"/>
                  <a:gd name="T37" fmla="*/ 3 h 104"/>
                  <a:gd name="T38" fmla="*/ 20 w 130"/>
                  <a:gd name="T39" fmla="*/ 2 h 104"/>
                  <a:gd name="T40" fmla="*/ 17 w 130"/>
                  <a:gd name="T41" fmla="*/ 7 h 104"/>
                  <a:gd name="T42" fmla="*/ 11 w 130"/>
                  <a:gd name="T43" fmla="*/ 18 h 104"/>
                  <a:gd name="T44" fmla="*/ 11 w 130"/>
                  <a:gd name="T45" fmla="*/ 19 h 104"/>
                  <a:gd name="T46" fmla="*/ 10 w 130"/>
                  <a:gd name="T47" fmla="*/ 21 h 104"/>
                  <a:gd name="T48" fmla="*/ 10 w 130"/>
                  <a:gd name="T49" fmla="*/ 22 h 104"/>
                  <a:gd name="T50" fmla="*/ 11 w 130"/>
                  <a:gd name="T51" fmla="*/ 24 h 104"/>
                  <a:gd name="T52" fmla="*/ 11 w 130"/>
                  <a:gd name="T53" fmla="*/ 26 h 104"/>
                  <a:gd name="T54" fmla="*/ 9 w 130"/>
                  <a:gd name="T55" fmla="*/ 45 h 104"/>
                  <a:gd name="T56" fmla="*/ 5 w 130"/>
                  <a:gd name="T57" fmla="*/ 51 h 104"/>
                  <a:gd name="T58" fmla="*/ 1 w 130"/>
                  <a:gd name="T59" fmla="*/ 58 h 104"/>
                  <a:gd name="T60" fmla="*/ 1 w 130"/>
                  <a:gd name="T61" fmla="*/ 71 h 104"/>
                  <a:gd name="T62" fmla="*/ 4 w 130"/>
                  <a:gd name="T63" fmla="*/ 77 h 104"/>
                  <a:gd name="T64" fmla="*/ 4 w 130"/>
                  <a:gd name="T65" fmla="*/ 79 h 104"/>
                  <a:gd name="T66" fmla="*/ 15 w 130"/>
                  <a:gd name="T67" fmla="*/ 82 h 104"/>
                  <a:gd name="T68" fmla="*/ 32 w 130"/>
                  <a:gd name="T69" fmla="*/ 96 h 104"/>
                  <a:gd name="T70" fmla="*/ 38 w 130"/>
                  <a:gd name="T71" fmla="*/ 104 h 104"/>
                  <a:gd name="T72" fmla="*/ 48 w 130"/>
                  <a:gd name="T73" fmla="*/ 101 h 104"/>
                  <a:gd name="T74" fmla="*/ 61 w 130"/>
                  <a:gd name="T75" fmla="*/ 100 h 104"/>
                  <a:gd name="T76" fmla="*/ 63 w 130"/>
                  <a:gd name="T77" fmla="*/ 99 h 104"/>
                  <a:gd name="T78" fmla="*/ 64 w 130"/>
                  <a:gd name="T79" fmla="*/ 97 h 104"/>
                  <a:gd name="T80" fmla="*/ 65 w 130"/>
                  <a:gd name="T81" fmla="*/ 95 h 104"/>
                  <a:gd name="T82" fmla="*/ 65 w 130"/>
                  <a:gd name="T83" fmla="*/ 93 h 104"/>
                  <a:gd name="T84" fmla="*/ 65 w 130"/>
                  <a:gd name="T85" fmla="*/ 92 h 104"/>
                  <a:gd name="T86" fmla="*/ 66 w 130"/>
                  <a:gd name="T87" fmla="*/ 90 h 104"/>
                  <a:gd name="T88" fmla="*/ 66 w 130"/>
                  <a:gd name="T89" fmla="*/ 90 h 104"/>
                  <a:gd name="T90" fmla="*/ 66 w 130"/>
                  <a:gd name="T91" fmla="*/ 89 h 104"/>
                  <a:gd name="T92" fmla="*/ 66 w 130"/>
                  <a:gd name="T93" fmla="*/ 88 h 104"/>
                  <a:gd name="T94" fmla="*/ 83 w 130"/>
                  <a:gd name="T95" fmla="*/ 75 h 104"/>
                  <a:gd name="T96" fmla="*/ 89 w 130"/>
                  <a:gd name="T97" fmla="*/ 74 h 104"/>
                  <a:gd name="T98" fmla="*/ 97 w 130"/>
                  <a:gd name="T99" fmla="*/ 78 h 104"/>
                  <a:gd name="T100" fmla="*/ 106 w 130"/>
                  <a:gd name="T101" fmla="*/ 60 h 104"/>
                  <a:gd name="T102" fmla="*/ 112 w 130"/>
                  <a:gd name="T103" fmla="*/ 53 h 104"/>
                  <a:gd name="T104" fmla="*/ 114 w 130"/>
                  <a:gd name="T105" fmla="*/ 45 h 104"/>
                  <a:gd name="T106" fmla="*/ 123 w 130"/>
                  <a:gd name="T107" fmla="*/ 26 h 104"/>
                  <a:gd name="T108" fmla="*/ 129 w 130"/>
                  <a:gd name="T109" fmla="*/ 23 h 104"/>
                  <a:gd name="T110" fmla="*/ 130 w 130"/>
                  <a:gd name="T111" fmla="*/ 18 h 104"/>
                  <a:gd name="T112" fmla="*/ 124 w 130"/>
                  <a:gd name="T113" fmla="*/ 11 h 104"/>
                  <a:gd name="T114" fmla="*/ 124 w 130"/>
                  <a:gd name="T115" fmla="*/ 9 h 104"/>
                  <a:gd name="T116" fmla="*/ 124 w 130"/>
                  <a:gd name="T117" fmla="*/ 8 h 104"/>
                  <a:gd name="T118" fmla="*/ 124 w 130"/>
                  <a:gd name="T1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0" h="104">
                    <a:moveTo>
                      <a:pt x="124" y="7"/>
                    </a:moveTo>
                    <a:cubicBezTo>
                      <a:pt x="123" y="7"/>
                      <a:pt x="123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22" y="5"/>
                      <a:pt x="122" y="5"/>
                      <a:pt x="122" y="4"/>
                    </a:cubicBezTo>
                    <a:cubicBezTo>
                      <a:pt x="121" y="4"/>
                      <a:pt x="121" y="3"/>
                      <a:pt x="121" y="3"/>
                    </a:cubicBezTo>
                    <a:cubicBezTo>
                      <a:pt x="120" y="2"/>
                      <a:pt x="120" y="2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8" y="1"/>
                      <a:pt x="117" y="2"/>
                      <a:pt x="117" y="3"/>
                    </a:cubicBezTo>
                    <a:cubicBezTo>
                      <a:pt x="116" y="3"/>
                      <a:pt x="116" y="3"/>
                      <a:pt x="116" y="3"/>
                    </a:cubicBezTo>
                    <a:cubicBezTo>
                      <a:pt x="114" y="5"/>
                      <a:pt x="113" y="7"/>
                      <a:pt x="111" y="8"/>
                    </a:cubicBezTo>
                    <a:cubicBezTo>
                      <a:pt x="110" y="8"/>
                      <a:pt x="109" y="8"/>
                      <a:pt x="108" y="8"/>
                    </a:cubicBezTo>
                    <a:cubicBezTo>
                      <a:pt x="105" y="8"/>
                      <a:pt x="102" y="7"/>
                      <a:pt x="100" y="6"/>
                    </a:cubicBezTo>
                    <a:cubicBezTo>
                      <a:pt x="100" y="6"/>
                      <a:pt x="99" y="5"/>
                      <a:pt x="96" y="5"/>
                    </a:cubicBezTo>
                    <a:cubicBezTo>
                      <a:pt x="95" y="5"/>
                      <a:pt x="94" y="6"/>
                      <a:pt x="92" y="6"/>
                    </a:cubicBezTo>
                    <a:cubicBezTo>
                      <a:pt x="92" y="6"/>
                      <a:pt x="91" y="6"/>
                      <a:pt x="91" y="6"/>
                    </a:cubicBezTo>
                    <a:cubicBezTo>
                      <a:pt x="90" y="6"/>
                      <a:pt x="89" y="6"/>
                      <a:pt x="89" y="6"/>
                    </a:cubicBezTo>
                    <a:cubicBezTo>
                      <a:pt x="88" y="6"/>
                      <a:pt x="87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5" y="6"/>
                      <a:pt x="83" y="7"/>
                      <a:pt x="82" y="8"/>
                    </a:cubicBezTo>
                    <a:cubicBezTo>
                      <a:pt x="81" y="9"/>
                      <a:pt x="80" y="10"/>
                      <a:pt x="79" y="11"/>
                    </a:cubicBezTo>
                    <a:cubicBezTo>
                      <a:pt x="78" y="11"/>
                      <a:pt x="76" y="12"/>
                      <a:pt x="73" y="12"/>
                    </a:cubicBezTo>
                    <a:cubicBezTo>
                      <a:pt x="71" y="12"/>
                      <a:pt x="68" y="11"/>
                      <a:pt x="66" y="11"/>
                    </a:cubicBezTo>
                    <a:cubicBezTo>
                      <a:pt x="65" y="10"/>
                      <a:pt x="64" y="10"/>
                      <a:pt x="63" y="9"/>
                    </a:cubicBezTo>
                    <a:cubicBezTo>
                      <a:pt x="61" y="8"/>
                      <a:pt x="59" y="6"/>
                      <a:pt x="58" y="6"/>
                    </a:cubicBezTo>
                    <a:cubicBezTo>
                      <a:pt x="57" y="6"/>
                      <a:pt x="53" y="7"/>
                      <a:pt x="50" y="9"/>
                    </a:cubicBezTo>
                    <a:cubicBezTo>
                      <a:pt x="49" y="9"/>
                      <a:pt x="49" y="9"/>
                      <a:pt x="48" y="9"/>
                    </a:cubicBezTo>
                    <a:cubicBezTo>
                      <a:pt x="45" y="9"/>
                      <a:pt x="44" y="7"/>
                      <a:pt x="43" y="5"/>
                    </a:cubicBezTo>
                    <a:cubicBezTo>
                      <a:pt x="42" y="4"/>
                      <a:pt x="42" y="3"/>
                      <a:pt x="41" y="2"/>
                    </a:cubicBezTo>
                    <a:cubicBezTo>
                      <a:pt x="41" y="2"/>
                      <a:pt x="40" y="2"/>
                      <a:pt x="38" y="2"/>
                    </a:cubicBezTo>
                    <a:cubicBezTo>
                      <a:pt x="37" y="1"/>
                      <a:pt x="34" y="1"/>
                      <a:pt x="32" y="0"/>
                    </a:cubicBezTo>
                    <a:cubicBezTo>
                      <a:pt x="32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0" y="1"/>
                    </a:cubicBezTo>
                    <a:cubicBezTo>
                      <a:pt x="30" y="2"/>
                      <a:pt x="29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4" y="2"/>
                      <a:pt x="22" y="2"/>
                      <a:pt x="20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3"/>
                      <a:pt x="17" y="5"/>
                      <a:pt x="17" y="7"/>
                    </a:cubicBezTo>
                    <a:cubicBezTo>
                      <a:pt x="17" y="9"/>
                      <a:pt x="16" y="10"/>
                      <a:pt x="15" y="11"/>
                    </a:cubicBezTo>
                    <a:cubicBezTo>
                      <a:pt x="14" y="13"/>
                      <a:pt x="11" y="16"/>
                      <a:pt x="11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20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2"/>
                      <a:pt x="10" y="23"/>
                      <a:pt x="11" y="23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6"/>
                      <a:pt x="11" y="26"/>
                    </a:cubicBezTo>
                    <a:cubicBezTo>
                      <a:pt x="11" y="26"/>
                      <a:pt x="11" y="27"/>
                      <a:pt x="11" y="27"/>
                    </a:cubicBezTo>
                    <a:cubicBezTo>
                      <a:pt x="12" y="31"/>
                      <a:pt x="12" y="42"/>
                      <a:pt x="9" y="45"/>
                    </a:cubicBezTo>
                    <a:cubicBezTo>
                      <a:pt x="7" y="47"/>
                      <a:pt x="6" y="50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2" y="54"/>
                      <a:pt x="1" y="58"/>
                    </a:cubicBezTo>
                    <a:cubicBezTo>
                      <a:pt x="0" y="62"/>
                      <a:pt x="1" y="64"/>
                      <a:pt x="1" y="67"/>
                    </a:cubicBezTo>
                    <a:cubicBezTo>
                      <a:pt x="1" y="68"/>
                      <a:pt x="1" y="70"/>
                      <a:pt x="1" y="71"/>
                    </a:cubicBezTo>
                    <a:cubicBezTo>
                      <a:pt x="1" y="73"/>
                      <a:pt x="2" y="74"/>
                      <a:pt x="3" y="75"/>
                    </a:cubicBezTo>
                    <a:cubicBezTo>
                      <a:pt x="3" y="76"/>
                      <a:pt x="3" y="77"/>
                      <a:pt x="4" y="77"/>
                    </a:cubicBezTo>
                    <a:cubicBezTo>
                      <a:pt x="4" y="77"/>
                      <a:pt x="4" y="78"/>
                      <a:pt x="4" y="78"/>
                    </a:cubicBezTo>
                    <a:cubicBezTo>
                      <a:pt x="4" y="78"/>
                      <a:pt x="4" y="79"/>
                      <a:pt x="4" y="79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5" y="80"/>
                      <a:pt x="11" y="81"/>
                      <a:pt x="15" y="82"/>
                    </a:cubicBezTo>
                    <a:cubicBezTo>
                      <a:pt x="17" y="82"/>
                      <a:pt x="18" y="82"/>
                      <a:pt x="20" y="83"/>
                    </a:cubicBezTo>
                    <a:cubicBezTo>
                      <a:pt x="26" y="84"/>
                      <a:pt x="32" y="93"/>
                      <a:pt x="32" y="96"/>
                    </a:cubicBezTo>
                    <a:cubicBezTo>
                      <a:pt x="32" y="98"/>
                      <a:pt x="35" y="103"/>
                      <a:pt x="37" y="104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39" y="104"/>
                      <a:pt x="41" y="103"/>
                      <a:pt x="42" y="103"/>
                    </a:cubicBezTo>
                    <a:cubicBezTo>
                      <a:pt x="44" y="102"/>
                      <a:pt x="46" y="101"/>
                      <a:pt x="48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9" y="101"/>
                      <a:pt x="61" y="100"/>
                      <a:pt x="61" y="100"/>
                    </a:cubicBezTo>
                    <a:cubicBezTo>
                      <a:pt x="62" y="100"/>
                      <a:pt x="63" y="99"/>
                      <a:pt x="63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3" y="99"/>
                      <a:pt x="64" y="98"/>
                      <a:pt x="64" y="98"/>
                    </a:cubicBezTo>
                    <a:cubicBezTo>
                      <a:pt x="64" y="98"/>
                      <a:pt x="64" y="97"/>
                      <a:pt x="64" y="97"/>
                    </a:cubicBezTo>
                    <a:cubicBezTo>
                      <a:pt x="64" y="97"/>
                      <a:pt x="64" y="96"/>
                      <a:pt x="64" y="96"/>
                    </a:cubicBezTo>
                    <a:cubicBezTo>
                      <a:pt x="64" y="96"/>
                      <a:pt x="64" y="95"/>
                      <a:pt x="65" y="95"/>
                    </a:cubicBezTo>
                    <a:cubicBezTo>
                      <a:pt x="65" y="95"/>
                      <a:pt x="65" y="94"/>
                      <a:pt x="65" y="94"/>
                    </a:cubicBezTo>
                    <a:cubicBezTo>
                      <a:pt x="65" y="94"/>
                      <a:pt x="65" y="93"/>
                      <a:pt x="6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92"/>
                      <a:pt x="65" y="92"/>
                      <a:pt x="65" y="92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6" y="91"/>
                      <a:pt x="66" y="91"/>
                      <a:pt x="66" y="90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78" y="76"/>
                      <a:pt x="80" y="75"/>
                      <a:pt x="80" y="75"/>
                    </a:cubicBezTo>
                    <a:cubicBezTo>
                      <a:pt x="81" y="75"/>
                      <a:pt x="82" y="75"/>
                      <a:pt x="83" y="75"/>
                    </a:cubicBezTo>
                    <a:cubicBezTo>
                      <a:pt x="84" y="75"/>
                      <a:pt x="85" y="75"/>
                      <a:pt x="86" y="75"/>
                    </a:cubicBezTo>
                    <a:cubicBezTo>
                      <a:pt x="87" y="74"/>
                      <a:pt x="88" y="74"/>
                      <a:pt x="89" y="74"/>
                    </a:cubicBezTo>
                    <a:cubicBezTo>
                      <a:pt x="91" y="74"/>
                      <a:pt x="95" y="76"/>
                      <a:pt x="97" y="79"/>
                    </a:cubicBezTo>
                    <a:cubicBezTo>
                      <a:pt x="97" y="79"/>
                      <a:pt x="97" y="78"/>
                      <a:pt x="97" y="78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101" y="71"/>
                      <a:pt x="106" y="62"/>
                      <a:pt x="106" y="60"/>
                    </a:cubicBezTo>
                    <a:cubicBezTo>
                      <a:pt x="106" y="57"/>
                      <a:pt x="109" y="55"/>
                      <a:pt x="110" y="54"/>
                    </a:cubicBezTo>
                    <a:cubicBezTo>
                      <a:pt x="111" y="54"/>
                      <a:pt x="111" y="53"/>
                      <a:pt x="112" y="53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2" y="50"/>
                      <a:pt x="112" y="46"/>
                      <a:pt x="114" y="45"/>
                    </a:cubicBezTo>
                    <a:cubicBezTo>
                      <a:pt x="115" y="44"/>
                      <a:pt x="116" y="41"/>
                      <a:pt x="116" y="40"/>
                    </a:cubicBezTo>
                    <a:cubicBezTo>
                      <a:pt x="115" y="37"/>
                      <a:pt x="123" y="26"/>
                      <a:pt x="123" y="26"/>
                    </a:cubicBezTo>
                    <a:cubicBezTo>
                      <a:pt x="124" y="25"/>
                      <a:pt x="125" y="25"/>
                      <a:pt x="127" y="24"/>
                    </a:cubicBezTo>
                    <a:cubicBezTo>
                      <a:pt x="127" y="24"/>
                      <a:pt x="129" y="24"/>
                      <a:pt x="129" y="23"/>
                    </a:cubicBezTo>
                    <a:cubicBezTo>
                      <a:pt x="129" y="23"/>
                      <a:pt x="129" y="22"/>
                      <a:pt x="129" y="22"/>
                    </a:cubicBezTo>
                    <a:cubicBezTo>
                      <a:pt x="129" y="20"/>
                      <a:pt x="130" y="19"/>
                      <a:pt x="130" y="18"/>
                    </a:cubicBezTo>
                    <a:cubicBezTo>
                      <a:pt x="127" y="18"/>
                      <a:pt x="124" y="15"/>
                      <a:pt x="124" y="12"/>
                    </a:cubicBezTo>
                    <a:cubicBezTo>
                      <a:pt x="124" y="12"/>
                      <a:pt x="124" y="11"/>
                      <a:pt x="124" y="11"/>
                    </a:cubicBezTo>
                    <a:cubicBezTo>
                      <a:pt x="124" y="11"/>
                      <a:pt x="124" y="11"/>
                      <a:pt x="124" y="10"/>
                    </a:cubicBezTo>
                    <a:cubicBezTo>
                      <a:pt x="124" y="10"/>
                      <a:pt x="124" y="10"/>
                      <a:pt x="124" y="9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7"/>
                      <a:pt x="124" y="7"/>
                      <a:pt x="1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56" name="Freeform 1342"/>
              <p:cNvSpPr>
                <a:spLocks/>
              </p:cNvSpPr>
              <p:nvPr/>
            </p:nvSpPr>
            <p:spPr bwMode="auto">
              <a:xfrm>
                <a:off x="1678" y="2840"/>
                <a:ext cx="29" cy="62"/>
              </a:xfrm>
              <a:custGeom>
                <a:avLst/>
                <a:gdLst>
                  <a:gd name="T0" fmla="*/ 26 w 30"/>
                  <a:gd name="T1" fmla="*/ 5 h 65"/>
                  <a:gd name="T2" fmla="*/ 23 w 30"/>
                  <a:gd name="T3" fmla="*/ 1 h 65"/>
                  <a:gd name="T4" fmla="*/ 22 w 30"/>
                  <a:gd name="T5" fmla="*/ 0 h 65"/>
                  <a:gd name="T6" fmla="*/ 21 w 30"/>
                  <a:gd name="T7" fmla="*/ 0 h 65"/>
                  <a:gd name="T8" fmla="*/ 21 w 30"/>
                  <a:gd name="T9" fmla="*/ 2 h 65"/>
                  <a:gd name="T10" fmla="*/ 21 w 30"/>
                  <a:gd name="T11" fmla="*/ 3 h 65"/>
                  <a:gd name="T12" fmla="*/ 20 w 30"/>
                  <a:gd name="T13" fmla="*/ 7 h 65"/>
                  <a:gd name="T14" fmla="*/ 17 w 30"/>
                  <a:gd name="T15" fmla="*/ 9 h 65"/>
                  <a:gd name="T16" fmla="*/ 6 w 30"/>
                  <a:gd name="T17" fmla="*/ 12 h 65"/>
                  <a:gd name="T18" fmla="*/ 1 w 30"/>
                  <a:gd name="T19" fmla="*/ 16 h 65"/>
                  <a:gd name="T20" fmla="*/ 0 w 30"/>
                  <a:gd name="T21" fmla="*/ 16 h 65"/>
                  <a:gd name="T22" fmla="*/ 1 w 30"/>
                  <a:gd name="T23" fmla="*/ 18 h 65"/>
                  <a:gd name="T24" fmla="*/ 1 w 30"/>
                  <a:gd name="T25" fmla="*/ 19 h 65"/>
                  <a:gd name="T26" fmla="*/ 1 w 30"/>
                  <a:gd name="T27" fmla="*/ 20 h 65"/>
                  <a:gd name="T28" fmla="*/ 2 w 30"/>
                  <a:gd name="T29" fmla="*/ 21 h 65"/>
                  <a:gd name="T30" fmla="*/ 2 w 30"/>
                  <a:gd name="T31" fmla="*/ 21 h 65"/>
                  <a:gd name="T32" fmla="*/ 3 w 30"/>
                  <a:gd name="T33" fmla="*/ 22 h 65"/>
                  <a:gd name="T34" fmla="*/ 4 w 30"/>
                  <a:gd name="T35" fmla="*/ 22 h 65"/>
                  <a:gd name="T36" fmla="*/ 8 w 30"/>
                  <a:gd name="T37" fmla="*/ 31 h 65"/>
                  <a:gd name="T38" fmla="*/ 10 w 30"/>
                  <a:gd name="T39" fmla="*/ 41 h 65"/>
                  <a:gd name="T40" fmla="*/ 10 w 30"/>
                  <a:gd name="T41" fmla="*/ 48 h 65"/>
                  <a:gd name="T42" fmla="*/ 11 w 30"/>
                  <a:gd name="T43" fmla="*/ 49 h 65"/>
                  <a:gd name="T44" fmla="*/ 11 w 30"/>
                  <a:gd name="T45" fmla="*/ 51 h 65"/>
                  <a:gd name="T46" fmla="*/ 11 w 30"/>
                  <a:gd name="T47" fmla="*/ 54 h 65"/>
                  <a:gd name="T48" fmla="*/ 11 w 30"/>
                  <a:gd name="T49" fmla="*/ 56 h 65"/>
                  <a:gd name="T50" fmla="*/ 11 w 30"/>
                  <a:gd name="T51" fmla="*/ 59 h 65"/>
                  <a:gd name="T52" fmla="*/ 11 w 30"/>
                  <a:gd name="T53" fmla="*/ 63 h 65"/>
                  <a:gd name="T54" fmla="*/ 11 w 30"/>
                  <a:gd name="T55" fmla="*/ 65 h 65"/>
                  <a:gd name="T56" fmla="*/ 20 w 30"/>
                  <a:gd name="T57" fmla="*/ 63 h 65"/>
                  <a:gd name="T58" fmla="*/ 21 w 30"/>
                  <a:gd name="T59" fmla="*/ 61 h 65"/>
                  <a:gd name="T60" fmla="*/ 19 w 30"/>
                  <a:gd name="T61" fmla="*/ 51 h 65"/>
                  <a:gd name="T62" fmla="*/ 24 w 30"/>
                  <a:gd name="T63" fmla="*/ 33 h 65"/>
                  <a:gd name="T64" fmla="*/ 29 w 30"/>
                  <a:gd name="T65" fmla="*/ 12 h 65"/>
                  <a:gd name="T66" fmla="*/ 29 w 30"/>
                  <a:gd name="T67" fmla="*/ 10 h 65"/>
                  <a:gd name="T68" fmla="*/ 29 w 30"/>
                  <a:gd name="T69" fmla="*/ 8 h 65"/>
                  <a:gd name="T70" fmla="*/ 27 w 30"/>
                  <a:gd name="T71" fmla="*/ 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" h="65">
                    <a:moveTo>
                      <a:pt x="27" y="6"/>
                    </a:moveTo>
                    <a:cubicBezTo>
                      <a:pt x="27" y="6"/>
                      <a:pt x="26" y="6"/>
                      <a:pt x="26" y="5"/>
                    </a:cubicBezTo>
                    <a:cubicBezTo>
                      <a:pt x="24" y="5"/>
                      <a:pt x="23" y="3"/>
                      <a:pt x="23" y="2"/>
                    </a:cubicBezTo>
                    <a:cubicBezTo>
                      <a:pt x="23" y="2"/>
                      <a:pt x="23" y="1"/>
                      <a:pt x="23" y="1"/>
                    </a:cubicBezTo>
                    <a:cubicBezTo>
                      <a:pt x="23" y="1"/>
                      <a:pt x="23" y="0"/>
                      <a:pt x="23" y="0"/>
                    </a:cubicBezTo>
                    <a:cubicBezTo>
                      <a:pt x="23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19" y="8"/>
                      <a:pt x="18" y="8"/>
                    </a:cubicBezTo>
                    <a:cubicBezTo>
                      <a:pt x="18" y="9"/>
                      <a:pt x="18" y="9"/>
                      <a:pt x="17" y="9"/>
                    </a:cubicBezTo>
                    <a:cubicBezTo>
                      <a:pt x="16" y="11"/>
                      <a:pt x="13" y="11"/>
                      <a:pt x="10" y="12"/>
                    </a:cubicBezTo>
                    <a:cubicBezTo>
                      <a:pt x="9" y="12"/>
                      <a:pt x="7" y="12"/>
                      <a:pt x="6" y="12"/>
                    </a:cubicBezTo>
                    <a:cubicBezTo>
                      <a:pt x="6" y="12"/>
                      <a:pt x="5" y="13"/>
                      <a:pt x="4" y="14"/>
                    </a:cubicBezTo>
                    <a:cubicBezTo>
                      <a:pt x="3" y="15"/>
                      <a:pt x="2" y="16"/>
                      <a:pt x="1" y="16"/>
                    </a:cubicBezTo>
                    <a:cubicBezTo>
                      <a:pt x="1" y="16"/>
                      <a:pt x="1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4" y="22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10" y="26"/>
                      <a:pt x="9" y="29"/>
                      <a:pt x="8" y="31"/>
                    </a:cubicBezTo>
                    <a:cubicBezTo>
                      <a:pt x="8" y="31"/>
                      <a:pt x="8" y="32"/>
                      <a:pt x="8" y="32"/>
                    </a:cubicBezTo>
                    <a:cubicBezTo>
                      <a:pt x="10" y="34"/>
                      <a:pt x="10" y="37"/>
                      <a:pt x="10" y="41"/>
                    </a:cubicBezTo>
                    <a:cubicBezTo>
                      <a:pt x="10" y="43"/>
                      <a:pt x="10" y="45"/>
                      <a:pt x="10" y="46"/>
                    </a:cubicBezTo>
                    <a:cubicBezTo>
                      <a:pt x="10" y="47"/>
                      <a:pt x="10" y="47"/>
                      <a:pt x="10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3"/>
                      <a:pt x="11" y="53"/>
                      <a:pt x="11" y="54"/>
                    </a:cubicBezTo>
                    <a:cubicBezTo>
                      <a:pt x="11" y="54"/>
                      <a:pt x="11" y="54"/>
                      <a:pt x="11" y="55"/>
                    </a:cubicBezTo>
                    <a:cubicBezTo>
                      <a:pt x="11" y="55"/>
                      <a:pt x="11" y="56"/>
                      <a:pt x="11" y="56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8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61"/>
                      <a:pt x="11" y="62"/>
                      <a:pt x="11" y="63"/>
                    </a:cubicBezTo>
                    <a:cubicBezTo>
                      <a:pt x="11" y="63"/>
                      <a:pt x="11" y="64"/>
                      <a:pt x="11" y="64"/>
                    </a:cubicBezTo>
                    <a:cubicBezTo>
                      <a:pt x="11" y="64"/>
                      <a:pt x="11" y="65"/>
                      <a:pt x="11" y="65"/>
                    </a:cubicBezTo>
                    <a:cubicBezTo>
                      <a:pt x="14" y="65"/>
                      <a:pt x="16" y="65"/>
                      <a:pt x="17" y="65"/>
                    </a:cubicBezTo>
                    <a:cubicBezTo>
                      <a:pt x="18" y="65"/>
                      <a:pt x="19" y="64"/>
                      <a:pt x="20" y="63"/>
                    </a:cubicBezTo>
                    <a:cubicBezTo>
                      <a:pt x="20" y="63"/>
                      <a:pt x="21" y="62"/>
                      <a:pt x="22" y="62"/>
                    </a:cubicBezTo>
                    <a:cubicBezTo>
                      <a:pt x="21" y="62"/>
                      <a:pt x="21" y="62"/>
                      <a:pt x="21" y="61"/>
                    </a:cubicBezTo>
                    <a:cubicBezTo>
                      <a:pt x="20" y="60"/>
                      <a:pt x="19" y="58"/>
                      <a:pt x="19" y="55"/>
                    </a:cubicBezTo>
                    <a:cubicBezTo>
                      <a:pt x="19" y="54"/>
                      <a:pt x="19" y="53"/>
                      <a:pt x="19" y="51"/>
                    </a:cubicBezTo>
                    <a:cubicBezTo>
                      <a:pt x="19" y="48"/>
                      <a:pt x="18" y="46"/>
                      <a:pt x="19" y="42"/>
                    </a:cubicBezTo>
                    <a:cubicBezTo>
                      <a:pt x="20" y="37"/>
                      <a:pt x="23" y="34"/>
                      <a:pt x="24" y="33"/>
                    </a:cubicBezTo>
                    <a:cubicBezTo>
                      <a:pt x="25" y="31"/>
                      <a:pt x="26" y="28"/>
                      <a:pt x="28" y="26"/>
                    </a:cubicBezTo>
                    <a:cubicBezTo>
                      <a:pt x="30" y="25"/>
                      <a:pt x="30" y="18"/>
                      <a:pt x="29" y="12"/>
                    </a:cubicBezTo>
                    <a:cubicBezTo>
                      <a:pt x="29" y="11"/>
                      <a:pt x="29" y="11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57" name="Freeform 1343"/>
              <p:cNvSpPr>
                <a:spLocks/>
              </p:cNvSpPr>
              <p:nvPr/>
            </p:nvSpPr>
            <p:spPr bwMode="auto">
              <a:xfrm>
                <a:off x="1706" y="284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58" name="Freeform 1344"/>
              <p:cNvSpPr>
                <a:spLocks/>
              </p:cNvSpPr>
              <p:nvPr/>
            </p:nvSpPr>
            <p:spPr bwMode="auto">
              <a:xfrm>
                <a:off x="1698" y="289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59" name="Freeform 1345"/>
              <p:cNvSpPr>
                <a:spLocks/>
              </p:cNvSpPr>
              <p:nvPr/>
            </p:nvSpPr>
            <p:spPr bwMode="auto">
              <a:xfrm>
                <a:off x="1706" y="2849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60" name="Freeform 1346"/>
              <p:cNvSpPr>
                <a:spLocks/>
              </p:cNvSpPr>
              <p:nvPr/>
            </p:nvSpPr>
            <p:spPr bwMode="auto">
              <a:xfrm>
                <a:off x="1705" y="284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61" name="Freeform 1347"/>
              <p:cNvSpPr>
                <a:spLocks/>
              </p:cNvSpPr>
              <p:nvPr/>
            </p:nvSpPr>
            <p:spPr bwMode="auto">
              <a:xfrm>
                <a:off x="1670" y="2854"/>
                <a:ext cx="15" cy="51"/>
              </a:xfrm>
              <a:custGeom>
                <a:avLst/>
                <a:gdLst>
                  <a:gd name="T0" fmla="*/ 2 w 16"/>
                  <a:gd name="T1" fmla="*/ 1 h 53"/>
                  <a:gd name="T2" fmla="*/ 2 w 16"/>
                  <a:gd name="T3" fmla="*/ 0 h 53"/>
                  <a:gd name="T4" fmla="*/ 0 w 16"/>
                  <a:gd name="T5" fmla="*/ 0 h 53"/>
                  <a:gd name="T6" fmla="*/ 0 w 16"/>
                  <a:gd name="T7" fmla="*/ 0 h 53"/>
                  <a:gd name="T8" fmla="*/ 0 w 16"/>
                  <a:gd name="T9" fmla="*/ 0 h 53"/>
                  <a:gd name="T10" fmla="*/ 0 w 16"/>
                  <a:gd name="T11" fmla="*/ 2 h 53"/>
                  <a:gd name="T12" fmla="*/ 0 w 16"/>
                  <a:gd name="T13" fmla="*/ 2 h 53"/>
                  <a:gd name="T14" fmla="*/ 1 w 16"/>
                  <a:gd name="T15" fmla="*/ 3 h 53"/>
                  <a:gd name="T16" fmla="*/ 1 w 16"/>
                  <a:gd name="T17" fmla="*/ 3 h 53"/>
                  <a:gd name="T18" fmla="*/ 1 w 16"/>
                  <a:gd name="T19" fmla="*/ 4 h 53"/>
                  <a:gd name="T20" fmla="*/ 1 w 16"/>
                  <a:gd name="T21" fmla="*/ 4 h 53"/>
                  <a:gd name="T22" fmla="*/ 1 w 16"/>
                  <a:gd name="T23" fmla="*/ 4 h 53"/>
                  <a:gd name="T24" fmla="*/ 4 w 16"/>
                  <a:gd name="T25" fmla="*/ 12 h 53"/>
                  <a:gd name="T26" fmla="*/ 4 w 16"/>
                  <a:gd name="T27" fmla="*/ 14 h 53"/>
                  <a:gd name="T28" fmla="*/ 5 w 16"/>
                  <a:gd name="T29" fmla="*/ 27 h 53"/>
                  <a:gd name="T30" fmla="*/ 8 w 16"/>
                  <a:gd name="T31" fmla="*/ 43 h 53"/>
                  <a:gd name="T32" fmla="*/ 8 w 16"/>
                  <a:gd name="T33" fmla="*/ 46 h 53"/>
                  <a:gd name="T34" fmla="*/ 8 w 16"/>
                  <a:gd name="T35" fmla="*/ 46 h 53"/>
                  <a:gd name="T36" fmla="*/ 9 w 16"/>
                  <a:gd name="T37" fmla="*/ 48 h 53"/>
                  <a:gd name="T38" fmla="*/ 9 w 16"/>
                  <a:gd name="T39" fmla="*/ 49 h 53"/>
                  <a:gd name="T40" fmla="*/ 10 w 16"/>
                  <a:gd name="T41" fmla="*/ 51 h 53"/>
                  <a:gd name="T42" fmla="*/ 10 w 16"/>
                  <a:gd name="T43" fmla="*/ 53 h 53"/>
                  <a:gd name="T44" fmla="*/ 11 w 16"/>
                  <a:gd name="T45" fmla="*/ 53 h 53"/>
                  <a:gd name="T46" fmla="*/ 11 w 16"/>
                  <a:gd name="T47" fmla="*/ 53 h 53"/>
                  <a:gd name="T48" fmla="*/ 16 w 16"/>
                  <a:gd name="T49" fmla="*/ 51 h 53"/>
                  <a:gd name="T50" fmla="*/ 16 w 16"/>
                  <a:gd name="T51" fmla="*/ 50 h 53"/>
                  <a:gd name="T52" fmla="*/ 16 w 16"/>
                  <a:gd name="T53" fmla="*/ 48 h 53"/>
                  <a:gd name="T54" fmla="*/ 16 w 16"/>
                  <a:gd name="T55" fmla="*/ 46 h 53"/>
                  <a:gd name="T56" fmla="*/ 16 w 16"/>
                  <a:gd name="T57" fmla="*/ 45 h 53"/>
                  <a:gd name="T58" fmla="*/ 16 w 16"/>
                  <a:gd name="T59" fmla="*/ 43 h 53"/>
                  <a:gd name="T60" fmla="*/ 16 w 16"/>
                  <a:gd name="T61" fmla="*/ 42 h 53"/>
                  <a:gd name="T62" fmla="*/ 16 w 16"/>
                  <a:gd name="T63" fmla="*/ 40 h 53"/>
                  <a:gd name="T64" fmla="*/ 16 w 16"/>
                  <a:gd name="T65" fmla="*/ 39 h 53"/>
                  <a:gd name="T66" fmla="*/ 16 w 16"/>
                  <a:gd name="T67" fmla="*/ 38 h 53"/>
                  <a:gd name="T68" fmla="*/ 16 w 16"/>
                  <a:gd name="T69" fmla="*/ 37 h 53"/>
                  <a:gd name="T70" fmla="*/ 16 w 16"/>
                  <a:gd name="T71" fmla="*/ 35 h 53"/>
                  <a:gd name="T72" fmla="*/ 16 w 16"/>
                  <a:gd name="T73" fmla="*/ 35 h 53"/>
                  <a:gd name="T74" fmla="*/ 16 w 16"/>
                  <a:gd name="T75" fmla="*/ 33 h 53"/>
                  <a:gd name="T76" fmla="*/ 16 w 16"/>
                  <a:gd name="T77" fmla="*/ 33 h 53"/>
                  <a:gd name="T78" fmla="*/ 15 w 16"/>
                  <a:gd name="T79" fmla="*/ 32 h 53"/>
                  <a:gd name="T80" fmla="*/ 15 w 16"/>
                  <a:gd name="T81" fmla="*/ 26 h 53"/>
                  <a:gd name="T82" fmla="*/ 14 w 16"/>
                  <a:gd name="T83" fmla="*/ 20 h 53"/>
                  <a:gd name="T84" fmla="*/ 13 w 16"/>
                  <a:gd name="T85" fmla="*/ 15 h 53"/>
                  <a:gd name="T86" fmla="*/ 12 w 16"/>
                  <a:gd name="T87" fmla="*/ 12 h 53"/>
                  <a:gd name="T88" fmla="*/ 11 w 16"/>
                  <a:gd name="T89" fmla="*/ 11 h 53"/>
                  <a:gd name="T90" fmla="*/ 10 w 16"/>
                  <a:gd name="T91" fmla="*/ 10 h 53"/>
                  <a:gd name="T92" fmla="*/ 9 w 16"/>
                  <a:gd name="T93" fmla="*/ 10 h 53"/>
                  <a:gd name="T94" fmla="*/ 9 w 16"/>
                  <a:gd name="T95" fmla="*/ 9 h 53"/>
                  <a:gd name="T96" fmla="*/ 8 w 16"/>
                  <a:gd name="T97" fmla="*/ 9 h 53"/>
                  <a:gd name="T98" fmla="*/ 8 w 16"/>
                  <a:gd name="T99" fmla="*/ 9 h 53"/>
                  <a:gd name="T100" fmla="*/ 7 w 16"/>
                  <a:gd name="T101" fmla="*/ 8 h 53"/>
                  <a:gd name="T102" fmla="*/ 7 w 16"/>
                  <a:gd name="T103" fmla="*/ 8 h 53"/>
                  <a:gd name="T104" fmla="*/ 7 w 16"/>
                  <a:gd name="T105" fmla="*/ 7 h 53"/>
                  <a:gd name="T106" fmla="*/ 6 w 16"/>
                  <a:gd name="T107" fmla="*/ 6 h 53"/>
                  <a:gd name="T108" fmla="*/ 6 w 16"/>
                  <a:gd name="T109" fmla="*/ 6 h 53"/>
                  <a:gd name="T110" fmla="*/ 6 w 16"/>
                  <a:gd name="T111" fmla="*/ 5 h 53"/>
                  <a:gd name="T112" fmla="*/ 6 w 16"/>
                  <a:gd name="T113" fmla="*/ 4 h 53"/>
                  <a:gd name="T114" fmla="*/ 6 w 16"/>
                  <a:gd name="T115" fmla="*/ 3 h 53"/>
                  <a:gd name="T116" fmla="*/ 5 w 16"/>
                  <a:gd name="T117" fmla="*/ 2 h 53"/>
                  <a:gd name="T118" fmla="*/ 5 w 16"/>
                  <a:gd name="T119" fmla="*/ 1 h 53"/>
                  <a:gd name="T120" fmla="*/ 2 w 16"/>
                  <a:gd name="T1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" h="53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7"/>
                      <a:pt x="4" y="1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8"/>
                      <a:pt x="3" y="24"/>
                      <a:pt x="5" y="27"/>
                    </a:cubicBezTo>
                    <a:cubicBezTo>
                      <a:pt x="6" y="31"/>
                      <a:pt x="8" y="37"/>
                      <a:pt x="8" y="43"/>
                    </a:cubicBezTo>
                    <a:cubicBezTo>
                      <a:pt x="8" y="44"/>
                      <a:pt x="8" y="45"/>
                      <a:pt x="8" y="4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7"/>
                      <a:pt x="8" y="48"/>
                      <a:pt x="9" y="48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50"/>
                      <a:pt x="9" y="51"/>
                      <a:pt x="10" y="51"/>
                    </a:cubicBezTo>
                    <a:cubicBezTo>
                      <a:pt x="10" y="52"/>
                      <a:pt x="10" y="52"/>
                      <a:pt x="10" y="53"/>
                    </a:cubicBezTo>
                    <a:cubicBezTo>
                      <a:pt x="10" y="53"/>
                      <a:pt x="11" y="53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2"/>
                      <a:pt x="14" y="51"/>
                      <a:pt x="16" y="51"/>
                    </a:cubicBezTo>
                    <a:cubicBezTo>
                      <a:pt x="16" y="51"/>
                      <a:pt x="16" y="50"/>
                      <a:pt x="16" y="50"/>
                    </a:cubicBezTo>
                    <a:cubicBezTo>
                      <a:pt x="16" y="49"/>
                      <a:pt x="16" y="49"/>
                      <a:pt x="16" y="48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6" y="46"/>
                      <a:pt x="16" y="45"/>
                      <a:pt x="16" y="45"/>
                    </a:cubicBezTo>
                    <a:cubicBezTo>
                      <a:pt x="16" y="44"/>
                      <a:pt x="16" y="44"/>
                      <a:pt x="16" y="43"/>
                    </a:cubicBezTo>
                    <a:cubicBezTo>
                      <a:pt x="16" y="43"/>
                      <a:pt x="16" y="42"/>
                      <a:pt x="16" y="42"/>
                    </a:cubicBezTo>
                    <a:cubicBezTo>
                      <a:pt x="16" y="41"/>
                      <a:pt x="16" y="40"/>
                      <a:pt x="16" y="40"/>
                    </a:cubicBezTo>
                    <a:cubicBezTo>
                      <a:pt x="16" y="40"/>
                      <a:pt x="16" y="39"/>
                      <a:pt x="16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6"/>
                      <a:pt x="16" y="36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3"/>
                      <a:pt x="15" y="32"/>
                      <a:pt x="15" y="32"/>
                    </a:cubicBezTo>
                    <a:cubicBezTo>
                      <a:pt x="15" y="30"/>
                      <a:pt x="15" y="28"/>
                      <a:pt x="15" y="26"/>
                    </a:cubicBezTo>
                    <a:cubicBezTo>
                      <a:pt x="15" y="23"/>
                      <a:pt x="15" y="21"/>
                      <a:pt x="14" y="20"/>
                    </a:cubicBezTo>
                    <a:cubicBezTo>
                      <a:pt x="13" y="18"/>
                      <a:pt x="13" y="16"/>
                      <a:pt x="13" y="15"/>
                    </a:cubicBezTo>
                    <a:cubicBezTo>
                      <a:pt x="14" y="13"/>
                      <a:pt x="14" y="13"/>
                      <a:pt x="12" y="12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62" name="Freeform 1348"/>
              <p:cNvSpPr>
                <a:spLocks/>
              </p:cNvSpPr>
              <p:nvPr/>
            </p:nvSpPr>
            <p:spPr bwMode="auto">
              <a:xfrm>
                <a:off x="1674" y="285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63" name="Freeform 1349"/>
              <p:cNvSpPr>
                <a:spLocks/>
              </p:cNvSpPr>
              <p:nvPr/>
            </p:nvSpPr>
            <p:spPr bwMode="auto">
              <a:xfrm>
                <a:off x="1684" y="28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64" name="Freeform 1350"/>
              <p:cNvSpPr>
                <a:spLocks/>
              </p:cNvSpPr>
              <p:nvPr/>
            </p:nvSpPr>
            <p:spPr bwMode="auto">
              <a:xfrm>
                <a:off x="1677" y="286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65" name="Freeform 1351"/>
              <p:cNvSpPr>
                <a:spLocks/>
              </p:cNvSpPr>
              <p:nvPr/>
            </p:nvSpPr>
            <p:spPr bwMode="auto">
              <a:xfrm>
                <a:off x="1685" y="289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66" name="Freeform 1352"/>
              <p:cNvSpPr>
                <a:spLocks/>
              </p:cNvSpPr>
              <p:nvPr/>
            </p:nvSpPr>
            <p:spPr bwMode="auto">
              <a:xfrm>
                <a:off x="1685" y="289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67" name="Freeform 1353"/>
              <p:cNvSpPr>
                <a:spLocks/>
              </p:cNvSpPr>
              <p:nvPr/>
            </p:nvSpPr>
            <p:spPr bwMode="auto">
              <a:xfrm>
                <a:off x="1678" y="286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68" name="Freeform 1354"/>
              <p:cNvSpPr>
                <a:spLocks/>
              </p:cNvSpPr>
              <p:nvPr/>
            </p:nvSpPr>
            <p:spPr bwMode="auto">
              <a:xfrm>
                <a:off x="1685" y="2893"/>
                <a:ext cx="0" cy="1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69" name="Freeform 1355"/>
              <p:cNvSpPr>
                <a:spLocks/>
              </p:cNvSpPr>
              <p:nvPr/>
            </p:nvSpPr>
            <p:spPr bwMode="auto">
              <a:xfrm>
                <a:off x="1676" y="28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70" name="Freeform 1356"/>
              <p:cNvSpPr>
                <a:spLocks/>
              </p:cNvSpPr>
              <p:nvPr/>
            </p:nvSpPr>
            <p:spPr bwMode="auto">
              <a:xfrm>
                <a:off x="1685" y="288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71" name="Freeform 1357"/>
              <p:cNvSpPr>
                <a:spLocks/>
              </p:cNvSpPr>
              <p:nvPr/>
            </p:nvSpPr>
            <p:spPr bwMode="auto">
              <a:xfrm>
                <a:off x="1685" y="288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72" name="Freeform 1358"/>
              <p:cNvSpPr>
                <a:spLocks/>
              </p:cNvSpPr>
              <p:nvPr/>
            </p:nvSpPr>
            <p:spPr bwMode="auto">
              <a:xfrm>
                <a:off x="1685" y="289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73" name="Freeform 1359"/>
              <p:cNvSpPr>
                <a:spLocks/>
              </p:cNvSpPr>
              <p:nvPr/>
            </p:nvSpPr>
            <p:spPr bwMode="auto">
              <a:xfrm>
                <a:off x="1676" y="286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74" name="Freeform 1360"/>
              <p:cNvSpPr>
                <a:spLocks/>
              </p:cNvSpPr>
              <p:nvPr/>
            </p:nvSpPr>
            <p:spPr bwMode="auto">
              <a:xfrm>
                <a:off x="1675" y="28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75" name="Freeform 1361"/>
              <p:cNvSpPr>
                <a:spLocks/>
              </p:cNvSpPr>
              <p:nvPr/>
            </p:nvSpPr>
            <p:spPr bwMode="auto">
              <a:xfrm>
                <a:off x="1675" y="285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76" name="Freeform 1362"/>
              <p:cNvSpPr>
                <a:spLocks/>
              </p:cNvSpPr>
              <p:nvPr/>
            </p:nvSpPr>
            <p:spPr bwMode="auto">
              <a:xfrm>
                <a:off x="1685" y="290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77" name="Freeform 1363"/>
              <p:cNvSpPr>
                <a:spLocks/>
              </p:cNvSpPr>
              <p:nvPr/>
            </p:nvSpPr>
            <p:spPr bwMode="auto">
              <a:xfrm>
                <a:off x="1822" y="2832"/>
                <a:ext cx="4" cy="7"/>
              </a:xfrm>
              <a:custGeom>
                <a:avLst/>
                <a:gdLst>
                  <a:gd name="T0" fmla="*/ 4 w 4"/>
                  <a:gd name="T1" fmla="*/ 7 h 7"/>
                  <a:gd name="T2" fmla="*/ 4 w 4"/>
                  <a:gd name="T3" fmla="*/ 7 h 7"/>
                  <a:gd name="T4" fmla="*/ 3 w 4"/>
                  <a:gd name="T5" fmla="*/ 5 h 7"/>
                  <a:gd name="T6" fmla="*/ 3 w 4"/>
                  <a:gd name="T7" fmla="*/ 5 h 7"/>
                  <a:gd name="T8" fmla="*/ 2 w 4"/>
                  <a:gd name="T9" fmla="*/ 4 h 7"/>
                  <a:gd name="T10" fmla="*/ 2 w 4"/>
                  <a:gd name="T11" fmla="*/ 3 h 7"/>
                  <a:gd name="T12" fmla="*/ 1 w 4"/>
                  <a:gd name="T13" fmla="*/ 1 h 7"/>
                  <a:gd name="T14" fmla="*/ 0 w 4"/>
                  <a:gd name="T15" fmla="*/ 0 h 7"/>
                  <a:gd name="T16" fmla="*/ 0 w 4"/>
                  <a:gd name="T17" fmla="*/ 0 h 7"/>
                  <a:gd name="T18" fmla="*/ 0 w 4"/>
                  <a:gd name="T19" fmla="*/ 2 h 7"/>
                  <a:gd name="T20" fmla="*/ 0 w 4"/>
                  <a:gd name="T21" fmla="*/ 2 h 7"/>
                  <a:gd name="T22" fmla="*/ 0 w 4"/>
                  <a:gd name="T23" fmla="*/ 3 h 7"/>
                  <a:gd name="T24" fmla="*/ 0 w 4"/>
                  <a:gd name="T25" fmla="*/ 3 h 7"/>
                  <a:gd name="T26" fmla="*/ 0 w 4"/>
                  <a:gd name="T27" fmla="*/ 4 h 7"/>
                  <a:gd name="T28" fmla="*/ 3 w 4"/>
                  <a:gd name="T29" fmla="*/ 7 h 7"/>
                  <a:gd name="T30" fmla="*/ 4 w 4"/>
                  <a:gd name="T31" fmla="*/ 7 h 7"/>
                  <a:gd name="T32" fmla="*/ 4 w 4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78" name="Freeform 1364"/>
              <p:cNvSpPr>
                <a:spLocks/>
              </p:cNvSpPr>
              <p:nvPr/>
            </p:nvSpPr>
            <p:spPr bwMode="auto">
              <a:xfrm>
                <a:off x="1763" y="2847"/>
                <a:ext cx="76" cy="105"/>
              </a:xfrm>
              <a:custGeom>
                <a:avLst/>
                <a:gdLst>
                  <a:gd name="T0" fmla="*/ 32 w 79"/>
                  <a:gd name="T1" fmla="*/ 104 h 110"/>
                  <a:gd name="T2" fmla="*/ 33 w 79"/>
                  <a:gd name="T3" fmla="*/ 104 h 110"/>
                  <a:gd name="T4" fmla="*/ 49 w 79"/>
                  <a:gd name="T5" fmla="*/ 105 h 110"/>
                  <a:gd name="T6" fmla="*/ 50 w 79"/>
                  <a:gd name="T7" fmla="*/ 105 h 110"/>
                  <a:gd name="T8" fmla="*/ 53 w 79"/>
                  <a:gd name="T9" fmla="*/ 105 h 110"/>
                  <a:gd name="T10" fmla="*/ 55 w 79"/>
                  <a:gd name="T11" fmla="*/ 105 h 110"/>
                  <a:gd name="T12" fmla="*/ 58 w 79"/>
                  <a:gd name="T13" fmla="*/ 105 h 110"/>
                  <a:gd name="T14" fmla="*/ 63 w 79"/>
                  <a:gd name="T15" fmla="*/ 105 h 110"/>
                  <a:gd name="T16" fmla="*/ 77 w 79"/>
                  <a:gd name="T17" fmla="*/ 110 h 110"/>
                  <a:gd name="T18" fmla="*/ 79 w 79"/>
                  <a:gd name="T19" fmla="*/ 103 h 110"/>
                  <a:gd name="T20" fmla="*/ 78 w 79"/>
                  <a:gd name="T21" fmla="*/ 102 h 110"/>
                  <a:gd name="T22" fmla="*/ 77 w 79"/>
                  <a:gd name="T23" fmla="*/ 101 h 110"/>
                  <a:gd name="T24" fmla="*/ 70 w 79"/>
                  <a:gd name="T25" fmla="*/ 95 h 110"/>
                  <a:gd name="T26" fmla="*/ 67 w 79"/>
                  <a:gd name="T27" fmla="*/ 90 h 110"/>
                  <a:gd name="T28" fmla="*/ 66 w 79"/>
                  <a:gd name="T29" fmla="*/ 84 h 110"/>
                  <a:gd name="T30" fmla="*/ 62 w 79"/>
                  <a:gd name="T31" fmla="*/ 68 h 110"/>
                  <a:gd name="T32" fmla="*/ 63 w 79"/>
                  <a:gd name="T33" fmla="*/ 59 h 110"/>
                  <a:gd name="T34" fmla="*/ 67 w 79"/>
                  <a:gd name="T35" fmla="*/ 51 h 110"/>
                  <a:gd name="T36" fmla="*/ 69 w 79"/>
                  <a:gd name="T37" fmla="*/ 49 h 110"/>
                  <a:gd name="T38" fmla="*/ 70 w 79"/>
                  <a:gd name="T39" fmla="*/ 47 h 110"/>
                  <a:gd name="T40" fmla="*/ 72 w 79"/>
                  <a:gd name="T41" fmla="*/ 46 h 110"/>
                  <a:gd name="T42" fmla="*/ 71 w 79"/>
                  <a:gd name="T43" fmla="*/ 45 h 110"/>
                  <a:gd name="T44" fmla="*/ 70 w 79"/>
                  <a:gd name="T45" fmla="*/ 42 h 110"/>
                  <a:gd name="T46" fmla="*/ 64 w 79"/>
                  <a:gd name="T47" fmla="*/ 33 h 110"/>
                  <a:gd name="T48" fmla="*/ 58 w 79"/>
                  <a:gd name="T49" fmla="*/ 27 h 110"/>
                  <a:gd name="T50" fmla="*/ 57 w 79"/>
                  <a:gd name="T51" fmla="*/ 21 h 110"/>
                  <a:gd name="T52" fmla="*/ 64 w 79"/>
                  <a:gd name="T53" fmla="*/ 17 h 110"/>
                  <a:gd name="T54" fmla="*/ 70 w 79"/>
                  <a:gd name="T55" fmla="*/ 17 h 110"/>
                  <a:gd name="T56" fmla="*/ 66 w 79"/>
                  <a:gd name="T57" fmla="*/ 2 h 110"/>
                  <a:gd name="T58" fmla="*/ 66 w 79"/>
                  <a:gd name="T59" fmla="*/ 0 h 110"/>
                  <a:gd name="T60" fmla="*/ 66 w 79"/>
                  <a:gd name="T61" fmla="*/ 1 h 110"/>
                  <a:gd name="T62" fmla="*/ 59 w 79"/>
                  <a:gd name="T63" fmla="*/ 6 h 110"/>
                  <a:gd name="T64" fmla="*/ 49 w 79"/>
                  <a:gd name="T65" fmla="*/ 26 h 110"/>
                  <a:gd name="T66" fmla="*/ 49 w 79"/>
                  <a:gd name="T67" fmla="*/ 30 h 110"/>
                  <a:gd name="T68" fmla="*/ 43 w 79"/>
                  <a:gd name="T69" fmla="*/ 37 h 110"/>
                  <a:gd name="T70" fmla="*/ 34 w 79"/>
                  <a:gd name="T71" fmla="*/ 57 h 110"/>
                  <a:gd name="T72" fmla="*/ 26 w 79"/>
                  <a:gd name="T73" fmla="*/ 59 h 110"/>
                  <a:gd name="T74" fmla="*/ 15 w 79"/>
                  <a:gd name="T75" fmla="*/ 56 h 110"/>
                  <a:gd name="T76" fmla="*/ 3 w 79"/>
                  <a:gd name="T77" fmla="*/ 68 h 110"/>
                  <a:gd name="T78" fmla="*/ 2 w 79"/>
                  <a:gd name="T79" fmla="*/ 69 h 110"/>
                  <a:gd name="T80" fmla="*/ 2 w 79"/>
                  <a:gd name="T81" fmla="*/ 70 h 110"/>
                  <a:gd name="T82" fmla="*/ 2 w 79"/>
                  <a:gd name="T83" fmla="*/ 71 h 110"/>
                  <a:gd name="T84" fmla="*/ 2 w 79"/>
                  <a:gd name="T85" fmla="*/ 72 h 110"/>
                  <a:gd name="T86" fmla="*/ 1 w 79"/>
                  <a:gd name="T87" fmla="*/ 74 h 110"/>
                  <a:gd name="T88" fmla="*/ 1 w 79"/>
                  <a:gd name="T89" fmla="*/ 76 h 110"/>
                  <a:gd name="T90" fmla="*/ 0 w 79"/>
                  <a:gd name="T91" fmla="*/ 78 h 110"/>
                  <a:gd name="T92" fmla="*/ 3 w 79"/>
                  <a:gd name="T93" fmla="*/ 82 h 110"/>
                  <a:gd name="T94" fmla="*/ 6 w 79"/>
                  <a:gd name="T95" fmla="*/ 85 h 110"/>
                  <a:gd name="T96" fmla="*/ 12 w 79"/>
                  <a:gd name="T97" fmla="*/ 85 h 110"/>
                  <a:gd name="T98" fmla="*/ 15 w 79"/>
                  <a:gd name="T99" fmla="*/ 100 h 110"/>
                  <a:gd name="T100" fmla="*/ 27 w 79"/>
                  <a:gd name="T101" fmla="*/ 10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9" h="110">
                    <a:moveTo>
                      <a:pt x="32" y="104"/>
                    </a:moveTo>
                    <a:cubicBezTo>
                      <a:pt x="32" y="104"/>
                      <a:pt x="32" y="104"/>
                      <a:pt x="32" y="104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5" y="104"/>
                      <a:pt x="42" y="105"/>
                      <a:pt x="49" y="105"/>
                    </a:cubicBezTo>
                    <a:cubicBezTo>
                      <a:pt x="49" y="105"/>
                      <a:pt x="50" y="105"/>
                      <a:pt x="50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1" y="105"/>
                      <a:pt x="52" y="105"/>
                      <a:pt x="52" y="105"/>
                    </a:cubicBezTo>
                    <a:cubicBezTo>
                      <a:pt x="52" y="105"/>
                      <a:pt x="53" y="105"/>
                      <a:pt x="53" y="105"/>
                    </a:cubicBezTo>
                    <a:cubicBezTo>
                      <a:pt x="53" y="105"/>
                      <a:pt x="54" y="105"/>
                      <a:pt x="54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7" y="105"/>
                      <a:pt x="57" y="105"/>
                      <a:pt x="58" y="105"/>
                    </a:cubicBezTo>
                    <a:cubicBezTo>
                      <a:pt x="61" y="105"/>
                      <a:pt x="62" y="105"/>
                      <a:pt x="62" y="105"/>
                    </a:cubicBezTo>
                    <a:cubicBezTo>
                      <a:pt x="62" y="105"/>
                      <a:pt x="63" y="105"/>
                      <a:pt x="63" y="105"/>
                    </a:cubicBezTo>
                    <a:cubicBezTo>
                      <a:pt x="66" y="105"/>
                      <a:pt x="73" y="108"/>
                      <a:pt x="77" y="110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08"/>
                      <a:pt x="78" y="106"/>
                      <a:pt x="78" y="104"/>
                    </a:cubicBezTo>
                    <a:cubicBezTo>
                      <a:pt x="78" y="104"/>
                      <a:pt x="78" y="103"/>
                      <a:pt x="79" y="103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3"/>
                      <a:pt x="78" y="103"/>
                      <a:pt x="78" y="102"/>
                    </a:cubicBezTo>
                    <a:cubicBezTo>
                      <a:pt x="78" y="102"/>
                      <a:pt x="78" y="102"/>
                      <a:pt x="78" y="102"/>
                    </a:cubicBezTo>
                    <a:cubicBezTo>
                      <a:pt x="77" y="102"/>
                      <a:pt x="77" y="102"/>
                      <a:pt x="77" y="101"/>
                    </a:cubicBezTo>
                    <a:cubicBezTo>
                      <a:pt x="77" y="101"/>
                      <a:pt x="75" y="99"/>
                      <a:pt x="74" y="98"/>
                    </a:cubicBezTo>
                    <a:cubicBezTo>
                      <a:pt x="73" y="97"/>
                      <a:pt x="71" y="96"/>
                      <a:pt x="70" y="95"/>
                    </a:cubicBezTo>
                    <a:cubicBezTo>
                      <a:pt x="68" y="92"/>
                      <a:pt x="68" y="91"/>
                      <a:pt x="68" y="91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8" y="86"/>
                      <a:pt x="66" y="84"/>
                    </a:cubicBezTo>
                    <a:cubicBezTo>
                      <a:pt x="64" y="81"/>
                      <a:pt x="62" y="78"/>
                      <a:pt x="62" y="74"/>
                    </a:cubicBezTo>
                    <a:cubicBezTo>
                      <a:pt x="62" y="72"/>
                      <a:pt x="62" y="70"/>
                      <a:pt x="62" y="68"/>
                    </a:cubicBezTo>
                    <a:cubicBezTo>
                      <a:pt x="61" y="67"/>
                      <a:pt x="61" y="66"/>
                      <a:pt x="61" y="65"/>
                    </a:cubicBezTo>
                    <a:cubicBezTo>
                      <a:pt x="61" y="63"/>
                      <a:pt x="62" y="61"/>
                      <a:pt x="63" y="59"/>
                    </a:cubicBezTo>
                    <a:cubicBezTo>
                      <a:pt x="65" y="57"/>
                      <a:pt x="66" y="55"/>
                      <a:pt x="66" y="53"/>
                    </a:cubicBezTo>
                    <a:cubicBezTo>
                      <a:pt x="67" y="52"/>
                      <a:pt x="67" y="51"/>
                      <a:pt x="67" y="51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68" y="50"/>
                      <a:pt x="68" y="49"/>
                      <a:pt x="69" y="49"/>
                    </a:cubicBezTo>
                    <a:cubicBezTo>
                      <a:pt x="69" y="49"/>
                      <a:pt x="69" y="48"/>
                      <a:pt x="69" y="48"/>
                    </a:cubicBezTo>
                    <a:cubicBezTo>
                      <a:pt x="70" y="48"/>
                      <a:pt x="70" y="47"/>
                      <a:pt x="70" y="47"/>
                    </a:cubicBezTo>
                    <a:cubicBezTo>
                      <a:pt x="71" y="47"/>
                      <a:pt x="71" y="47"/>
                      <a:pt x="71" y="46"/>
                    </a:cubicBezTo>
                    <a:cubicBezTo>
                      <a:pt x="71" y="46"/>
                      <a:pt x="71" y="46"/>
                      <a:pt x="72" y="46"/>
                    </a:cubicBezTo>
                    <a:cubicBezTo>
                      <a:pt x="72" y="46"/>
                      <a:pt x="72" y="46"/>
                      <a:pt x="71" y="46"/>
                    </a:cubicBezTo>
                    <a:cubicBezTo>
                      <a:pt x="71" y="46"/>
                      <a:pt x="71" y="45"/>
                      <a:pt x="71" y="45"/>
                    </a:cubicBezTo>
                    <a:cubicBezTo>
                      <a:pt x="71" y="44"/>
                      <a:pt x="71" y="44"/>
                      <a:pt x="70" y="43"/>
                    </a:cubicBezTo>
                    <a:cubicBezTo>
                      <a:pt x="70" y="43"/>
                      <a:pt x="70" y="43"/>
                      <a:pt x="70" y="42"/>
                    </a:cubicBezTo>
                    <a:cubicBezTo>
                      <a:pt x="70" y="41"/>
                      <a:pt x="69" y="40"/>
                      <a:pt x="69" y="39"/>
                    </a:cubicBezTo>
                    <a:cubicBezTo>
                      <a:pt x="68" y="36"/>
                      <a:pt x="66" y="35"/>
                      <a:pt x="64" y="33"/>
                    </a:cubicBezTo>
                    <a:cubicBezTo>
                      <a:pt x="63" y="32"/>
                      <a:pt x="61" y="31"/>
                      <a:pt x="60" y="30"/>
                    </a:cubicBezTo>
                    <a:cubicBezTo>
                      <a:pt x="59" y="29"/>
                      <a:pt x="58" y="28"/>
                      <a:pt x="58" y="27"/>
                    </a:cubicBezTo>
                    <a:cubicBezTo>
                      <a:pt x="57" y="26"/>
                      <a:pt x="56" y="24"/>
                      <a:pt x="56" y="23"/>
                    </a:cubicBezTo>
                    <a:cubicBezTo>
                      <a:pt x="56" y="22"/>
                      <a:pt x="57" y="22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17"/>
                      <a:pt x="62" y="17"/>
                      <a:pt x="64" y="17"/>
                    </a:cubicBezTo>
                    <a:cubicBezTo>
                      <a:pt x="66" y="17"/>
                      <a:pt x="67" y="17"/>
                      <a:pt x="69" y="17"/>
                    </a:cubicBezTo>
                    <a:cubicBezTo>
                      <a:pt x="69" y="17"/>
                      <a:pt x="70" y="17"/>
                      <a:pt x="70" y="17"/>
                    </a:cubicBezTo>
                    <a:cubicBezTo>
                      <a:pt x="68" y="14"/>
                      <a:pt x="66" y="8"/>
                      <a:pt x="66" y="3"/>
                    </a:cubicBezTo>
                    <a:cubicBezTo>
                      <a:pt x="66" y="3"/>
                      <a:pt x="66" y="2"/>
                      <a:pt x="66" y="2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1"/>
                    </a:cubicBezTo>
                    <a:cubicBezTo>
                      <a:pt x="66" y="4"/>
                      <a:pt x="62" y="5"/>
                      <a:pt x="60" y="5"/>
                    </a:cubicBezTo>
                    <a:cubicBezTo>
                      <a:pt x="60" y="5"/>
                      <a:pt x="59" y="6"/>
                      <a:pt x="59" y="6"/>
                    </a:cubicBezTo>
                    <a:cubicBezTo>
                      <a:pt x="58" y="7"/>
                      <a:pt x="53" y="15"/>
                      <a:pt x="53" y="16"/>
                    </a:cubicBezTo>
                    <a:cubicBezTo>
                      <a:pt x="53" y="18"/>
                      <a:pt x="52" y="25"/>
                      <a:pt x="49" y="26"/>
                    </a:cubicBezTo>
                    <a:cubicBezTo>
                      <a:pt x="49" y="26"/>
                      <a:pt x="49" y="28"/>
                      <a:pt x="49" y="29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2"/>
                      <a:pt x="47" y="33"/>
                      <a:pt x="46" y="34"/>
                    </a:cubicBezTo>
                    <a:cubicBezTo>
                      <a:pt x="45" y="35"/>
                      <a:pt x="43" y="36"/>
                      <a:pt x="43" y="37"/>
                    </a:cubicBezTo>
                    <a:cubicBezTo>
                      <a:pt x="43" y="39"/>
                      <a:pt x="41" y="44"/>
                      <a:pt x="36" y="53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2" y="60"/>
                      <a:pt x="31" y="62"/>
                      <a:pt x="29" y="62"/>
                    </a:cubicBezTo>
                    <a:cubicBezTo>
                      <a:pt x="28" y="62"/>
                      <a:pt x="27" y="62"/>
                      <a:pt x="26" y="59"/>
                    </a:cubicBezTo>
                    <a:cubicBezTo>
                      <a:pt x="26" y="57"/>
                      <a:pt x="23" y="55"/>
                      <a:pt x="22" y="55"/>
                    </a:cubicBezTo>
                    <a:cubicBezTo>
                      <a:pt x="19" y="57"/>
                      <a:pt x="17" y="56"/>
                      <a:pt x="15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3" y="57"/>
                      <a:pt x="8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3"/>
                      <a:pt x="1" y="73"/>
                      <a:pt x="1" y="73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5"/>
                      <a:pt x="1" y="75"/>
                    </a:cubicBezTo>
                    <a:cubicBezTo>
                      <a:pt x="1" y="75"/>
                      <a:pt x="1" y="76"/>
                      <a:pt x="1" y="76"/>
                    </a:cubicBezTo>
                    <a:cubicBezTo>
                      <a:pt x="1" y="76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" y="79"/>
                      <a:pt x="2" y="80"/>
                      <a:pt x="3" y="82"/>
                    </a:cubicBezTo>
                    <a:cubicBezTo>
                      <a:pt x="3" y="82"/>
                      <a:pt x="3" y="83"/>
                      <a:pt x="4" y="84"/>
                    </a:cubicBezTo>
                    <a:cubicBezTo>
                      <a:pt x="4" y="84"/>
                      <a:pt x="5" y="85"/>
                      <a:pt x="6" y="85"/>
                    </a:cubicBezTo>
                    <a:cubicBezTo>
                      <a:pt x="7" y="85"/>
                      <a:pt x="7" y="85"/>
                      <a:pt x="8" y="85"/>
                    </a:cubicBezTo>
                    <a:cubicBezTo>
                      <a:pt x="10" y="84"/>
                      <a:pt x="11" y="84"/>
                      <a:pt x="12" y="85"/>
                    </a:cubicBezTo>
                    <a:cubicBezTo>
                      <a:pt x="15" y="87"/>
                      <a:pt x="17" y="96"/>
                      <a:pt x="16" y="98"/>
                    </a:cubicBezTo>
                    <a:cubicBezTo>
                      <a:pt x="16" y="99"/>
                      <a:pt x="16" y="100"/>
                      <a:pt x="15" y="100"/>
                    </a:cubicBezTo>
                    <a:cubicBezTo>
                      <a:pt x="15" y="102"/>
                      <a:pt x="14" y="104"/>
                      <a:pt x="14" y="106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32" y="104"/>
                      <a:pt x="32" y="104"/>
                      <a:pt x="32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79" name="Freeform 1365"/>
              <p:cNvSpPr>
                <a:spLocks/>
              </p:cNvSpPr>
              <p:nvPr/>
            </p:nvSpPr>
            <p:spPr bwMode="auto">
              <a:xfrm>
                <a:off x="1829" y="2893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80" name="Freeform 1366"/>
              <p:cNvSpPr>
                <a:spLocks/>
              </p:cNvSpPr>
              <p:nvPr/>
            </p:nvSpPr>
            <p:spPr bwMode="auto">
              <a:xfrm>
                <a:off x="1838" y="294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81" name="Freeform 1367"/>
              <p:cNvSpPr>
                <a:spLocks/>
              </p:cNvSpPr>
              <p:nvPr/>
            </p:nvSpPr>
            <p:spPr bwMode="auto">
              <a:xfrm>
                <a:off x="1830" y="289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82" name="Freeform 1368"/>
              <p:cNvSpPr>
                <a:spLocks/>
              </p:cNvSpPr>
              <p:nvPr/>
            </p:nvSpPr>
            <p:spPr bwMode="auto">
              <a:xfrm>
                <a:off x="1837" y="294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83" name="Freeform 1369"/>
              <p:cNvSpPr>
                <a:spLocks/>
              </p:cNvSpPr>
              <p:nvPr/>
            </p:nvSpPr>
            <p:spPr bwMode="auto">
              <a:xfrm>
                <a:off x="1827" y="289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84" name="Freeform 1370"/>
              <p:cNvSpPr>
                <a:spLocks/>
              </p:cNvSpPr>
              <p:nvPr/>
            </p:nvSpPr>
            <p:spPr bwMode="auto">
              <a:xfrm>
                <a:off x="1822" y="283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85" name="Freeform 1371"/>
              <p:cNvSpPr>
                <a:spLocks/>
              </p:cNvSpPr>
              <p:nvPr/>
            </p:nvSpPr>
            <p:spPr bwMode="auto">
              <a:xfrm>
                <a:off x="1826" y="28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86" name="Freeform 1372"/>
              <p:cNvSpPr>
                <a:spLocks/>
              </p:cNvSpPr>
              <p:nvPr/>
            </p:nvSpPr>
            <p:spPr bwMode="auto">
              <a:xfrm>
                <a:off x="1822" y="283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87" name="Freeform 1373"/>
              <p:cNvSpPr>
                <a:spLocks/>
              </p:cNvSpPr>
              <p:nvPr/>
            </p:nvSpPr>
            <p:spPr bwMode="auto">
              <a:xfrm>
                <a:off x="1822" y="283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88" name="Freeform 1374"/>
              <p:cNvSpPr>
                <a:spLocks/>
              </p:cNvSpPr>
              <p:nvPr/>
            </p:nvSpPr>
            <p:spPr bwMode="auto">
              <a:xfrm>
                <a:off x="1765" y="29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89" name="Freeform 1375"/>
              <p:cNvSpPr>
                <a:spLocks/>
              </p:cNvSpPr>
              <p:nvPr/>
            </p:nvSpPr>
            <p:spPr bwMode="auto">
              <a:xfrm>
                <a:off x="1764" y="291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90" name="Freeform 1376"/>
              <p:cNvSpPr>
                <a:spLocks/>
              </p:cNvSpPr>
              <p:nvPr/>
            </p:nvSpPr>
            <p:spPr bwMode="auto">
              <a:xfrm>
                <a:off x="1763" y="292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91" name="Freeform 1377"/>
              <p:cNvSpPr>
                <a:spLocks/>
              </p:cNvSpPr>
              <p:nvPr/>
            </p:nvSpPr>
            <p:spPr bwMode="auto">
              <a:xfrm>
                <a:off x="1791" y="2897"/>
                <a:ext cx="7" cy="9"/>
              </a:xfrm>
              <a:custGeom>
                <a:avLst/>
                <a:gdLst>
                  <a:gd name="T0" fmla="*/ 5 w 7"/>
                  <a:gd name="T1" fmla="*/ 4 h 9"/>
                  <a:gd name="T2" fmla="*/ 7 w 7"/>
                  <a:gd name="T3" fmla="*/ 0 h 9"/>
                  <a:gd name="T4" fmla="*/ 5 w 7"/>
                  <a:gd name="T5" fmla="*/ 4 h 9"/>
                  <a:gd name="T6" fmla="*/ 0 w 7"/>
                  <a:gd name="T7" fmla="*/ 9 h 9"/>
                  <a:gd name="T8" fmla="*/ 5 w 7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5" y="4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7"/>
                      <a:pt x="2" y="9"/>
                      <a:pt x="0" y="9"/>
                    </a:cubicBezTo>
                    <a:cubicBezTo>
                      <a:pt x="2" y="9"/>
                      <a:pt x="3" y="7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92" name="Freeform 1378"/>
              <p:cNvSpPr>
                <a:spLocks/>
              </p:cNvSpPr>
              <p:nvPr/>
            </p:nvSpPr>
            <p:spPr bwMode="auto">
              <a:xfrm>
                <a:off x="1764" y="291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93" name="Freeform 1379"/>
              <p:cNvSpPr>
                <a:spLocks/>
              </p:cNvSpPr>
              <p:nvPr/>
            </p:nvSpPr>
            <p:spPr bwMode="auto">
              <a:xfrm>
                <a:off x="1765" y="291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94" name="Freeform 1380"/>
              <p:cNvSpPr>
                <a:spLocks/>
              </p:cNvSpPr>
              <p:nvPr/>
            </p:nvSpPr>
            <p:spPr bwMode="auto">
              <a:xfrm>
                <a:off x="1765" y="291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95" name="Freeform 1381"/>
              <p:cNvSpPr>
                <a:spLocks/>
              </p:cNvSpPr>
              <p:nvPr/>
            </p:nvSpPr>
            <p:spPr bwMode="auto">
              <a:xfrm>
                <a:off x="1765" y="29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96" name="Freeform 1382"/>
              <p:cNvSpPr>
                <a:spLocks/>
              </p:cNvSpPr>
              <p:nvPr/>
            </p:nvSpPr>
            <p:spPr bwMode="auto">
              <a:xfrm>
                <a:off x="1578" y="2859"/>
                <a:ext cx="61" cy="64"/>
              </a:xfrm>
              <a:custGeom>
                <a:avLst/>
                <a:gdLst>
                  <a:gd name="T0" fmla="*/ 59 w 64"/>
                  <a:gd name="T1" fmla="*/ 9 h 67"/>
                  <a:gd name="T2" fmla="*/ 56 w 64"/>
                  <a:gd name="T3" fmla="*/ 8 h 67"/>
                  <a:gd name="T4" fmla="*/ 45 w 64"/>
                  <a:gd name="T5" fmla="*/ 12 h 67"/>
                  <a:gd name="T6" fmla="*/ 35 w 64"/>
                  <a:gd name="T7" fmla="*/ 5 h 67"/>
                  <a:gd name="T8" fmla="*/ 34 w 64"/>
                  <a:gd name="T9" fmla="*/ 4 h 67"/>
                  <a:gd name="T10" fmla="*/ 33 w 64"/>
                  <a:gd name="T11" fmla="*/ 3 h 67"/>
                  <a:gd name="T12" fmla="*/ 32 w 64"/>
                  <a:gd name="T13" fmla="*/ 3 h 67"/>
                  <a:gd name="T14" fmla="*/ 31 w 64"/>
                  <a:gd name="T15" fmla="*/ 3 h 67"/>
                  <a:gd name="T16" fmla="*/ 30 w 64"/>
                  <a:gd name="T17" fmla="*/ 3 h 67"/>
                  <a:gd name="T18" fmla="*/ 23 w 64"/>
                  <a:gd name="T19" fmla="*/ 4 h 67"/>
                  <a:gd name="T20" fmla="*/ 21 w 64"/>
                  <a:gd name="T21" fmla="*/ 1 h 67"/>
                  <a:gd name="T22" fmla="*/ 11 w 64"/>
                  <a:gd name="T23" fmla="*/ 5 h 67"/>
                  <a:gd name="T24" fmla="*/ 5 w 64"/>
                  <a:gd name="T25" fmla="*/ 6 h 67"/>
                  <a:gd name="T26" fmla="*/ 5 w 64"/>
                  <a:gd name="T27" fmla="*/ 6 h 67"/>
                  <a:gd name="T28" fmla="*/ 4 w 64"/>
                  <a:gd name="T29" fmla="*/ 6 h 67"/>
                  <a:gd name="T30" fmla="*/ 4 w 64"/>
                  <a:gd name="T31" fmla="*/ 7 h 67"/>
                  <a:gd name="T32" fmla="*/ 4 w 64"/>
                  <a:gd name="T33" fmla="*/ 9 h 67"/>
                  <a:gd name="T34" fmla="*/ 4 w 64"/>
                  <a:gd name="T35" fmla="*/ 10 h 67"/>
                  <a:gd name="T36" fmla="*/ 7 w 64"/>
                  <a:gd name="T37" fmla="*/ 18 h 67"/>
                  <a:gd name="T38" fmla="*/ 8 w 64"/>
                  <a:gd name="T39" fmla="*/ 26 h 67"/>
                  <a:gd name="T40" fmla="*/ 3 w 64"/>
                  <a:gd name="T41" fmla="*/ 26 h 67"/>
                  <a:gd name="T42" fmla="*/ 4 w 64"/>
                  <a:gd name="T43" fmla="*/ 33 h 67"/>
                  <a:gd name="T44" fmla="*/ 2 w 64"/>
                  <a:gd name="T45" fmla="*/ 36 h 67"/>
                  <a:gd name="T46" fmla="*/ 1 w 64"/>
                  <a:gd name="T47" fmla="*/ 38 h 67"/>
                  <a:gd name="T48" fmla="*/ 2 w 64"/>
                  <a:gd name="T49" fmla="*/ 42 h 67"/>
                  <a:gd name="T50" fmla="*/ 3 w 64"/>
                  <a:gd name="T51" fmla="*/ 48 h 67"/>
                  <a:gd name="T52" fmla="*/ 13 w 64"/>
                  <a:gd name="T53" fmla="*/ 58 h 67"/>
                  <a:gd name="T54" fmla="*/ 11 w 64"/>
                  <a:gd name="T55" fmla="*/ 64 h 67"/>
                  <a:gd name="T56" fmla="*/ 10 w 64"/>
                  <a:gd name="T57" fmla="*/ 66 h 67"/>
                  <a:gd name="T58" fmla="*/ 22 w 64"/>
                  <a:gd name="T59" fmla="*/ 64 h 67"/>
                  <a:gd name="T60" fmla="*/ 61 w 64"/>
                  <a:gd name="T61" fmla="*/ 60 h 67"/>
                  <a:gd name="T62" fmla="*/ 61 w 64"/>
                  <a:gd name="T63" fmla="*/ 59 h 67"/>
                  <a:gd name="T64" fmla="*/ 61 w 64"/>
                  <a:gd name="T65" fmla="*/ 58 h 67"/>
                  <a:gd name="T66" fmla="*/ 56 w 64"/>
                  <a:gd name="T67" fmla="*/ 44 h 67"/>
                  <a:gd name="T68" fmla="*/ 60 w 64"/>
                  <a:gd name="T69" fmla="*/ 34 h 67"/>
                  <a:gd name="T70" fmla="*/ 64 w 64"/>
                  <a:gd name="T71" fmla="*/ 26 h 67"/>
                  <a:gd name="T72" fmla="*/ 64 w 64"/>
                  <a:gd name="T73" fmla="*/ 25 h 67"/>
                  <a:gd name="T74" fmla="*/ 64 w 64"/>
                  <a:gd name="T75" fmla="*/ 23 h 67"/>
                  <a:gd name="T76" fmla="*/ 64 w 64"/>
                  <a:gd name="T77" fmla="*/ 21 h 67"/>
                  <a:gd name="T78" fmla="*/ 63 w 64"/>
                  <a:gd name="T79" fmla="*/ 19 h 67"/>
                  <a:gd name="T80" fmla="*/ 63 w 64"/>
                  <a:gd name="T81" fmla="*/ 16 h 67"/>
                  <a:gd name="T82" fmla="*/ 62 w 64"/>
                  <a:gd name="T83" fmla="*/ 14 h 67"/>
                  <a:gd name="T84" fmla="*/ 61 w 64"/>
                  <a:gd name="T85" fmla="*/ 11 h 67"/>
                  <a:gd name="T86" fmla="*/ 61 w 64"/>
                  <a:gd name="T87" fmla="*/ 1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" h="67">
                    <a:moveTo>
                      <a:pt x="60" y="10"/>
                    </a:moveTo>
                    <a:cubicBezTo>
                      <a:pt x="60" y="10"/>
                      <a:pt x="59" y="9"/>
                      <a:pt x="59" y="9"/>
                    </a:cubicBezTo>
                    <a:cubicBezTo>
                      <a:pt x="59" y="9"/>
                      <a:pt x="58" y="9"/>
                      <a:pt x="57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3" y="8"/>
                      <a:pt x="50" y="9"/>
                      <a:pt x="49" y="11"/>
                    </a:cubicBezTo>
                    <a:cubicBezTo>
                      <a:pt x="48" y="12"/>
                      <a:pt x="46" y="12"/>
                      <a:pt x="45" y="12"/>
                    </a:cubicBezTo>
                    <a:cubicBezTo>
                      <a:pt x="41" y="12"/>
                      <a:pt x="36" y="7"/>
                      <a:pt x="35" y="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5"/>
                      <a:pt x="34" y="5"/>
                      <a:pt x="34" y="4"/>
                    </a:cubicBezTo>
                    <a:cubicBezTo>
                      <a:pt x="34" y="4"/>
                      <a:pt x="34" y="4"/>
                      <a:pt x="33" y="4"/>
                    </a:cubicBezTo>
                    <a:cubicBezTo>
                      <a:pt x="33" y="4"/>
                      <a:pt x="33" y="4"/>
                      <a:pt x="33" y="3"/>
                    </a:cubicBezTo>
                    <a:cubicBezTo>
                      <a:pt x="33" y="3"/>
                      <a:pt x="33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5"/>
                      <a:pt x="26" y="5"/>
                      <a:pt x="24" y="5"/>
                    </a:cubicBezTo>
                    <a:cubicBezTo>
                      <a:pt x="24" y="5"/>
                      <a:pt x="24" y="4"/>
                      <a:pt x="23" y="4"/>
                    </a:cubicBezTo>
                    <a:cubicBezTo>
                      <a:pt x="22" y="3"/>
                      <a:pt x="22" y="2"/>
                      <a:pt x="22" y="0"/>
                    </a:cubicBezTo>
                    <a:cubicBezTo>
                      <a:pt x="22" y="1"/>
                      <a:pt x="21" y="1"/>
                      <a:pt x="21" y="1"/>
                    </a:cubicBezTo>
                    <a:cubicBezTo>
                      <a:pt x="20" y="4"/>
                      <a:pt x="17" y="7"/>
                      <a:pt x="14" y="7"/>
                    </a:cubicBezTo>
                    <a:cubicBezTo>
                      <a:pt x="13" y="7"/>
                      <a:pt x="11" y="6"/>
                      <a:pt x="11" y="5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1"/>
                    </a:cubicBezTo>
                    <a:cubicBezTo>
                      <a:pt x="7" y="12"/>
                      <a:pt x="8" y="15"/>
                      <a:pt x="7" y="18"/>
                    </a:cubicBezTo>
                    <a:cubicBezTo>
                      <a:pt x="7" y="18"/>
                      <a:pt x="7" y="19"/>
                      <a:pt x="8" y="19"/>
                    </a:cubicBezTo>
                    <a:cubicBezTo>
                      <a:pt x="9" y="21"/>
                      <a:pt x="10" y="24"/>
                      <a:pt x="8" y="26"/>
                    </a:cubicBezTo>
                    <a:cubicBezTo>
                      <a:pt x="7" y="27"/>
                      <a:pt x="5" y="27"/>
                      <a:pt x="4" y="26"/>
                    </a:cubicBezTo>
                    <a:cubicBezTo>
                      <a:pt x="4" y="26"/>
                      <a:pt x="3" y="26"/>
                      <a:pt x="3" y="26"/>
                    </a:cubicBezTo>
                    <a:cubicBezTo>
                      <a:pt x="3" y="27"/>
                      <a:pt x="4" y="27"/>
                      <a:pt x="4" y="28"/>
                    </a:cubicBezTo>
                    <a:cubicBezTo>
                      <a:pt x="5" y="29"/>
                      <a:pt x="6" y="31"/>
                      <a:pt x="4" y="33"/>
                    </a:cubicBezTo>
                    <a:cubicBezTo>
                      <a:pt x="4" y="34"/>
                      <a:pt x="3" y="34"/>
                      <a:pt x="3" y="35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1" y="37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39"/>
                      <a:pt x="2" y="41"/>
                      <a:pt x="2" y="42"/>
                    </a:cubicBezTo>
                    <a:cubicBezTo>
                      <a:pt x="2" y="44"/>
                      <a:pt x="1" y="45"/>
                      <a:pt x="0" y="47"/>
                    </a:cubicBezTo>
                    <a:cubicBezTo>
                      <a:pt x="1" y="47"/>
                      <a:pt x="2" y="47"/>
                      <a:pt x="3" y="48"/>
                    </a:cubicBezTo>
                    <a:cubicBezTo>
                      <a:pt x="4" y="48"/>
                      <a:pt x="4" y="49"/>
                      <a:pt x="5" y="49"/>
                    </a:cubicBezTo>
                    <a:cubicBezTo>
                      <a:pt x="9" y="51"/>
                      <a:pt x="13" y="54"/>
                      <a:pt x="13" y="58"/>
                    </a:cubicBezTo>
                    <a:cubicBezTo>
                      <a:pt x="12" y="60"/>
                      <a:pt x="12" y="62"/>
                      <a:pt x="11" y="63"/>
                    </a:cubicBezTo>
                    <a:cubicBezTo>
                      <a:pt x="11" y="63"/>
                      <a:pt x="11" y="64"/>
                      <a:pt x="11" y="64"/>
                    </a:cubicBezTo>
                    <a:cubicBezTo>
                      <a:pt x="11" y="64"/>
                      <a:pt x="11" y="65"/>
                      <a:pt x="11" y="65"/>
                    </a:cubicBezTo>
                    <a:cubicBezTo>
                      <a:pt x="10" y="65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0" y="67"/>
                    </a:cubicBezTo>
                    <a:cubicBezTo>
                      <a:pt x="13" y="66"/>
                      <a:pt x="17" y="65"/>
                      <a:pt x="22" y="64"/>
                    </a:cubicBezTo>
                    <a:cubicBezTo>
                      <a:pt x="27" y="62"/>
                      <a:pt x="34" y="61"/>
                      <a:pt x="40" y="59"/>
                    </a:cubicBezTo>
                    <a:cubicBezTo>
                      <a:pt x="47" y="58"/>
                      <a:pt x="54" y="59"/>
                      <a:pt x="61" y="60"/>
                    </a:cubicBezTo>
                    <a:cubicBezTo>
                      <a:pt x="61" y="60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0" y="56"/>
                      <a:pt x="56" y="47"/>
                      <a:pt x="56" y="44"/>
                    </a:cubicBezTo>
                    <a:cubicBezTo>
                      <a:pt x="56" y="43"/>
                      <a:pt x="57" y="42"/>
                      <a:pt x="58" y="40"/>
                    </a:cubicBezTo>
                    <a:cubicBezTo>
                      <a:pt x="59" y="38"/>
                      <a:pt x="60" y="35"/>
                      <a:pt x="60" y="34"/>
                    </a:cubicBezTo>
                    <a:cubicBezTo>
                      <a:pt x="60" y="31"/>
                      <a:pt x="62" y="30"/>
                      <a:pt x="63" y="28"/>
                    </a:cubicBezTo>
                    <a:cubicBezTo>
                      <a:pt x="63" y="28"/>
                      <a:pt x="64" y="27"/>
                      <a:pt x="64" y="26"/>
                    </a:cubicBezTo>
                    <a:cubicBezTo>
                      <a:pt x="64" y="26"/>
                      <a:pt x="64" y="26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4" y="23"/>
                      <a:pt x="64" y="23"/>
                    </a:cubicBezTo>
                    <a:cubicBezTo>
                      <a:pt x="64" y="23"/>
                      <a:pt x="64" y="22"/>
                      <a:pt x="64" y="22"/>
                    </a:cubicBezTo>
                    <a:cubicBezTo>
                      <a:pt x="64" y="22"/>
                      <a:pt x="64" y="21"/>
                      <a:pt x="64" y="21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8"/>
                      <a:pt x="63" y="18"/>
                      <a:pt x="63" y="17"/>
                    </a:cubicBezTo>
                    <a:cubicBezTo>
                      <a:pt x="63" y="17"/>
                      <a:pt x="63" y="16"/>
                      <a:pt x="63" y="16"/>
                    </a:cubicBezTo>
                    <a:cubicBezTo>
                      <a:pt x="63" y="16"/>
                      <a:pt x="63" y="15"/>
                      <a:pt x="62" y="15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2" y="13"/>
                      <a:pt x="62" y="13"/>
                      <a:pt x="62" y="12"/>
                    </a:cubicBezTo>
                    <a:cubicBezTo>
                      <a:pt x="62" y="12"/>
                      <a:pt x="61" y="12"/>
                      <a:pt x="61" y="11"/>
                    </a:cubicBezTo>
                    <a:cubicBezTo>
                      <a:pt x="61" y="11"/>
                      <a:pt x="61" y="11"/>
                      <a:pt x="61" y="1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10"/>
                      <a:pt x="61" y="10"/>
                      <a:pt x="6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97" name="Freeform 1383"/>
              <p:cNvSpPr>
                <a:spLocks/>
              </p:cNvSpPr>
              <p:nvPr/>
            </p:nvSpPr>
            <p:spPr bwMode="auto">
              <a:xfrm>
                <a:off x="1635" y="2855"/>
                <a:ext cx="41" cy="65"/>
              </a:xfrm>
              <a:custGeom>
                <a:avLst/>
                <a:gdLst>
                  <a:gd name="T0" fmla="*/ 32 w 43"/>
                  <a:gd name="T1" fmla="*/ 2 h 68"/>
                  <a:gd name="T2" fmla="*/ 31 w 43"/>
                  <a:gd name="T3" fmla="*/ 2 h 68"/>
                  <a:gd name="T4" fmla="*/ 31 w 43"/>
                  <a:gd name="T5" fmla="*/ 2 h 68"/>
                  <a:gd name="T6" fmla="*/ 30 w 43"/>
                  <a:gd name="T7" fmla="*/ 2 h 68"/>
                  <a:gd name="T8" fmla="*/ 29 w 43"/>
                  <a:gd name="T9" fmla="*/ 1 h 68"/>
                  <a:gd name="T10" fmla="*/ 4 w 43"/>
                  <a:gd name="T11" fmla="*/ 1 h 68"/>
                  <a:gd name="T12" fmla="*/ 6 w 43"/>
                  <a:gd name="T13" fmla="*/ 11 h 68"/>
                  <a:gd name="T14" fmla="*/ 5 w 43"/>
                  <a:gd name="T15" fmla="*/ 13 h 68"/>
                  <a:gd name="T16" fmla="*/ 5 w 43"/>
                  <a:gd name="T17" fmla="*/ 14 h 68"/>
                  <a:gd name="T18" fmla="*/ 6 w 43"/>
                  <a:gd name="T19" fmla="*/ 17 h 68"/>
                  <a:gd name="T20" fmla="*/ 7 w 43"/>
                  <a:gd name="T21" fmla="*/ 19 h 68"/>
                  <a:gd name="T22" fmla="*/ 7 w 43"/>
                  <a:gd name="T23" fmla="*/ 22 h 68"/>
                  <a:gd name="T24" fmla="*/ 8 w 43"/>
                  <a:gd name="T25" fmla="*/ 24 h 68"/>
                  <a:gd name="T26" fmla="*/ 8 w 43"/>
                  <a:gd name="T27" fmla="*/ 27 h 68"/>
                  <a:gd name="T28" fmla="*/ 8 w 43"/>
                  <a:gd name="T29" fmla="*/ 29 h 68"/>
                  <a:gd name="T30" fmla="*/ 8 w 43"/>
                  <a:gd name="T31" fmla="*/ 30 h 68"/>
                  <a:gd name="T32" fmla="*/ 4 w 43"/>
                  <a:gd name="T33" fmla="*/ 37 h 68"/>
                  <a:gd name="T34" fmla="*/ 0 w 43"/>
                  <a:gd name="T35" fmla="*/ 49 h 68"/>
                  <a:gd name="T36" fmla="*/ 5 w 43"/>
                  <a:gd name="T37" fmla="*/ 61 h 68"/>
                  <a:gd name="T38" fmla="*/ 5 w 43"/>
                  <a:gd name="T39" fmla="*/ 63 h 68"/>
                  <a:gd name="T40" fmla="*/ 5 w 43"/>
                  <a:gd name="T41" fmla="*/ 64 h 68"/>
                  <a:gd name="T42" fmla="*/ 5 w 43"/>
                  <a:gd name="T43" fmla="*/ 65 h 68"/>
                  <a:gd name="T44" fmla="*/ 11 w 43"/>
                  <a:gd name="T45" fmla="*/ 68 h 68"/>
                  <a:gd name="T46" fmla="*/ 39 w 43"/>
                  <a:gd name="T47" fmla="*/ 56 h 68"/>
                  <a:gd name="T48" fmla="*/ 43 w 43"/>
                  <a:gd name="T49" fmla="*/ 54 h 68"/>
                  <a:gd name="T50" fmla="*/ 42 w 43"/>
                  <a:gd name="T51" fmla="*/ 52 h 68"/>
                  <a:gd name="T52" fmla="*/ 41 w 43"/>
                  <a:gd name="T53" fmla="*/ 49 h 68"/>
                  <a:gd name="T54" fmla="*/ 40 w 43"/>
                  <a:gd name="T55" fmla="*/ 45 h 68"/>
                  <a:gd name="T56" fmla="*/ 37 w 43"/>
                  <a:gd name="T57" fmla="*/ 28 h 68"/>
                  <a:gd name="T58" fmla="*/ 36 w 43"/>
                  <a:gd name="T59" fmla="*/ 11 h 68"/>
                  <a:gd name="T60" fmla="*/ 34 w 43"/>
                  <a:gd name="T61" fmla="*/ 6 h 68"/>
                  <a:gd name="T62" fmla="*/ 33 w 43"/>
                  <a:gd name="T63" fmla="*/ 5 h 68"/>
                  <a:gd name="T64" fmla="*/ 33 w 43"/>
                  <a:gd name="T65" fmla="*/ 4 h 68"/>
                  <a:gd name="T66" fmla="*/ 32 w 43"/>
                  <a:gd name="T67" fmla="*/ 2 h 68"/>
                  <a:gd name="T68" fmla="*/ 32 w 43"/>
                  <a:gd name="T69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" h="68">
                    <a:moveTo>
                      <a:pt x="32" y="2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29" y="2"/>
                      <a:pt x="29" y="1"/>
                    </a:cubicBezTo>
                    <a:cubicBezTo>
                      <a:pt x="27" y="1"/>
                      <a:pt x="20" y="0"/>
                      <a:pt x="12" y="0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6" y="8"/>
                      <a:pt x="6" y="10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6"/>
                      <a:pt x="6" y="16"/>
                      <a:pt x="6" y="17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6" y="18"/>
                      <a:pt x="7" y="19"/>
                      <a:pt x="7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7" y="21"/>
                      <a:pt x="7" y="22"/>
                    </a:cubicBezTo>
                    <a:cubicBezTo>
                      <a:pt x="7" y="22"/>
                      <a:pt x="7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6"/>
                      <a:pt x="8" y="26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8"/>
                      <a:pt x="8" y="28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4"/>
                      <a:pt x="6" y="35"/>
                    </a:cubicBezTo>
                    <a:cubicBezTo>
                      <a:pt x="5" y="36"/>
                      <a:pt x="4" y="37"/>
                      <a:pt x="4" y="37"/>
                    </a:cubicBezTo>
                    <a:cubicBezTo>
                      <a:pt x="4" y="40"/>
                      <a:pt x="3" y="43"/>
                      <a:pt x="1" y="46"/>
                    </a:cubicBezTo>
                    <a:cubicBezTo>
                      <a:pt x="1" y="47"/>
                      <a:pt x="0" y="48"/>
                      <a:pt x="0" y="49"/>
                    </a:cubicBezTo>
                    <a:cubicBezTo>
                      <a:pt x="0" y="50"/>
                      <a:pt x="3" y="58"/>
                      <a:pt x="4" y="60"/>
                    </a:cubicBezTo>
                    <a:cubicBezTo>
                      <a:pt x="4" y="60"/>
                      <a:pt x="5" y="61"/>
                      <a:pt x="5" y="61"/>
                    </a:cubicBezTo>
                    <a:cubicBezTo>
                      <a:pt x="5" y="61"/>
                      <a:pt x="5" y="61"/>
                      <a:pt x="5" y="62"/>
                    </a:cubicBezTo>
                    <a:cubicBezTo>
                      <a:pt x="5" y="62"/>
                      <a:pt x="5" y="62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4"/>
                      <a:pt x="5" y="64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7" y="66"/>
                      <a:pt x="9" y="67"/>
                      <a:pt x="10" y="67"/>
                    </a:cubicBezTo>
                    <a:cubicBezTo>
                      <a:pt x="11" y="67"/>
                      <a:pt x="11" y="68"/>
                      <a:pt x="11" y="68"/>
                    </a:cubicBezTo>
                    <a:cubicBezTo>
                      <a:pt x="13" y="68"/>
                      <a:pt x="24" y="63"/>
                      <a:pt x="32" y="59"/>
                    </a:cubicBezTo>
                    <a:cubicBezTo>
                      <a:pt x="34" y="58"/>
                      <a:pt x="37" y="57"/>
                      <a:pt x="39" y="56"/>
                    </a:cubicBezTo>
                    <a:cubicBezTo>
                      <a:pt x="40" y="56"/>
                      <a:pt x="42" y="55"/>
                      <a:pt x="43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2" y="53"/>
                      <a:pt x="42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51"/>
                      <a:pt x="41" y="50"/>
                      <a:pt x="4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1" y="48"/>
                      <a:pt x="40" y="47"/>
                      <a:pt x="40" y="46"/>
                    </a:cubicBezTo>
                    <a:cubicBezTo>
                      <a:pt x="40" y="46"/>
                      <a:pt x="40" y="45"/>
                      <a:pt x="40" y="45"/>
                    </a:cubicBezTo>
                    <a:cubicBezTo>
                      <a:pt x="40" y="44"/>
                      <a:pt x="40" y="43"/>
                      <a:pt x="40" y="42"/>
                    </a:cubicBezTo>
                    <a:cubicBezTo>
                      <a:pt x="40" y="37"/>
                      <a:pt x="38" y="31"/>
                      <a:pt x="37" y="28"/>
                    </a:cubicBezTo>
                    <a:cubicBezTo>
                      <a:pt x="35" y="24"/>
                      <a:pt x="36" y="19"/>
                      <a:pt x="36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7"/>
                      <a:pt x="35" y="6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5"/>
                      <a:pt x="34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3"/>
                      <a:pt x="33" y="3"/>
                    </a:cubicBezTo>
                    <a:cubicBezTo>
                      <a:pt x="33" y="3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98" name="Freeform 1384"/>
              <p:cNvSpPr>
                <a:spLocks/>
              </p:cNvSpPr>
              <p:nvPr/>
            </p:nvSpPr>
            <p:spPr bwMode="auto">
              <a:xfrm>
                <a:off x="1666" y="285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699" name="Freeform 1385"/>
              <p:cNvSpPr>
                <a:spLocks/>
              </p:cNvSpPr>
              <p:nvPr/>
            </p:nvSpPr>
            <p:spPr bwMode="auto">
              <a:xfrm>
                <a:off x="1673" y="289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00" name="Freeform 1386"/>
              <p:cNvSpPr>
                <a:spLocks/>
              </p:cNvSpPr>
              <p:nvPr/>
            </p:nvSpPr>
            <p:spPr bwMode="auto">
              <a:xfrm>
                <a:off x="1668" y="286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01" name="Freeform 1387"/>
              <p:cNvSpPr>
                <a:spLocks/>
              </p:cNvSpPr>
              <p:nvPr/>
            </p:nvSpPr>
            <p:spPr bwMode="auto">
              <a:xfrm>
                <a:off x="1667" y="286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02" name="Freeform 1388"/>
              <p:cNvSpPr>
                <a:spLocks/>
              </p:cNvSpPr>
              <p:nvPr/>
            </p:nvSpPr>
            <p:spPr bwMode="auto">
              <a:xfrm>
                <a:off x="1674" y="290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03" name="Freeform 1389"/>
              <p:cNvSpPr>
                <a:spLocks/>
              </p:cNvSpPr>
              <p:nvPr/>
            </p:nvSpPr>
            <p:spPr bwMode="auto">
              <a:xfrm>
                <a:off x="1675" y="290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04" name="Freeform 1390"/>
              <p:cNvSpPr>
                <a:spLocks/>
              </p:cNvSpPr>
              <p:nvPr/>
            </p:nvSpPr>
            <p:spPr bwMode="auto">
              <a:xfrm>
                <a:off x="1667" y="28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05" name="Freeform 1391"/>
              <p:cNvSpPr>
                <a:spLocks/>
              </p:cNvSpPr>
              <p:nvPr/>
            </p:nvSpPr>
            <p:spPr bwMode="auto">
              <a:xfrm>
                <a:off x="1673" y="289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06" name="Freeform 1392"/>
              <p:cNvSpPr>
                <a:spLocks/>
              </p:cNvSpPr>
              <p:nvPr/>
            </p:nvSpPr>
            <p:spPr bwMode="auto">
              <a:xfrm>
                <a:off x="1641" y="287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07" name="Freeform 1393"/>
              <p:cNvSpPr>
                <a:spLocks/>
              </p:cNvSpPr>
              <p:nvPr/>
            </p:nvSpPr>
            <p:spPr bwMode="auto">
              <a:xfrm>
                <a:off x="1643" y="287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08" name="Freeform 1394"/>
              <p:cNvSpPr>
                <a:spLocks/>
              </p:cNvSpPr>
              <p:nvPr/>
            </p:nvSpPr>
            <p:spPr bwMode="auto">
              <a:xfrm>
                <a:off x="1643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09" name="Freeform 1395"/>
              <p:cNvSpPr>
                <a:spLocks/>
              </p:cNvSpPr>
              <p:nvPr/>
            </p:nvSpPr>
            <p:spPr bwMode="auto">
              <a:xfrm>
                <a:off x="1642" y="287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10" name="Freeform 1396"/>
              <p:cNvSpPr>
                <a:spLocks/>
              </p:cNvSpPr>
              <p:nvPr/>
            </p:nvSpPr>
            <p:spPr bwMode="auto">
              <a:xfrm>
                <a:off x="1640" y="29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11" name="Freeform 1397"/>
              <p:cNvSpPr>
                <a:spLocks/>
              </p:cNvSpPr>
              <p:nvPr/>
            </p:nvSpPr>
            <p:spPr bwMode="auto">
              <a:xfrm>
                <a:off x="1640" y="291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12" name="Freeform 1398"/>
              <p:cNvSpPr>
                <a:spLocks/>
              </p:cNvSpPr>
              <p:nvPr/>
            </p:nvSpPr>
            <p:spPr bwMode="auto">
              <a:xfrm>
                <a:off x="1643" y="28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13" name="Freeform 1399"/>
              <p:cNvSpPr>
                <a:spLocks/>
              </p:cNvSpPr>
              <p:nvPr/>
            </p:nvSpPr>
            <p:spPr bwMode="auto">
              <a:xfrm>
                <a:off x="1640" y="286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14" name="Freeform 1400"/>
              <p:cNvSpPr>
                <a:spLocks/>
              </p:cNvSpPr>
              <p:nvPr/>
            </p:nvSpPr>
            <p:spPr bwMode="auto">
              <a:xfrm>
                <a:off x="1640" y="291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15" name="Freeform 1401"/>
              <p:cNvSpPr>
                <a:spLocks/>
              </p:cNvSpPr>
              <p:nvPr/>
            </p:nvSpPr>
            <p:spPr bwMode="auto">
              <a:xfrm>
                <a:off x="1642" y="287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16" name="Freeform 1402"/>
              <p:cNvSpPr>
                <a:spLocks/>
              </p:cNvSpPr>
              <p:nvPr/>
            </p:nvSpPr>
            <p:spPr bwMode="auto">
              <a:xfrm>
                <a:off x="1507" y="2837"/>
                <a:ext cx="76" cy="56"/>
              </a:xfrm>
              <a:custGeom>
                <a:avLst/>
                <a:gdLst>
                  <a:gd name="T0" fmla="*/ 56 w 79"/>
                  <a:gd name="T1" fmla="*/ 45 h 59"/>
                  <a:gd name="T2" fmla="*/ 57 w 79"/>
                  <a:gd name="T3" fmla="*/ 45 h 59"/>
                  <a:gd name="T4" fmla="*/ 64 w 79"/>
                  <a:gd name="T5" fmla="*/ 56 h 59"/>
                  <a:gd name="T6" fmla="*/ 70 w 79"/>
                  <a:gd name="T7" fmla="*/ 54 h 59"/>
                  <a:gd name="T8" fmla="*/ 72 w 79"/>
                  <a:gd name="T9" fmla="*/ 54 h 59"/>
                  <a:gd name="T10" fmla="*/ 73 w 79"/>
                  <a:gd name="T11" fmla="*/ 55 h 59"/>
                  <a:gd name="T12" fmla="*/ 74 w 79"/>
                  <a:gd name="T13" fmla="*/ 55 h 59"/>
                  <a:gd name="T14" fmla="*/ 74 w 79"/>
                  <a:gd name="T15" fmla="*/ 53 h 59"/>
                  <a:gd name="T16" fmla="*/ 79 w 79"/>
                  <a:gd name="T17" fmla="*/ 46 h 59"/>
                  <a:gd name="T18" fmla="*/ 77 w 79"/>
                  <a:gd name="T19" fmla="*/ 40 h 59"/>
                  <a:gd name="T20" fmla="*/ 75 w 79"/>
                  <a:gd name="T21" fmla="*/ 36 h 59"/>
                  <a:gd name="T22" fmla="*/ 74 w 79"/>
                  <a:gd name="T23" fmla="*/ 34 h 59"/>
                  <a:gd name="T24" fmla="*/ 74 w 79"/>
                  <a:gd name="T25" fmla="*/ 32 h 59"/>
                  <a:gd name="T26" fmla="*/ 74 w 79"/>
                  <a:gd name="T27" fmla="*/ 30 h 59"/>
                  <a:gd name="T28" fmla="*/ 75 w 79"/>
                  <a:gd name="T29" fmla="*/ 27 h 59"/>
                  <a:gd name="T30" fmla="*/ 74 w 79"/>
                  <a:gd name="T31" fmla="*/ 26 h 59"/>
                  <a:gd name="T32" fmla="*/ 73 w 79"/>
                  <a:gd name="T33" fmla="*/ 22 h 59"/>
                  <a:gd name="T34" fmla="*/ 70 w 79"/>
                  <a:gd name="T35" fmla="*/ 14 h 59"/>
                  <a:gd name="T36" fmla="*/ 62 w 79"/>
                  <a:gd name="T37" fmla="*/ 5 h 59"/>
                  <a:gd name="T38" fmla="*/ 51 w 79"/>
                  <a:gd name="T39" fmla="*/ 6 h 59"/>
                  <a:gd name="T40" fmla="*/ 44 w 79"/>
                  <a:gd name="T41" fmla="*/ 8 h 59"/>
                  <a:gd name="T42" fmla="*/ 40 w 79"/>
                  <a:gd name="T43" fmla="*/ 9 h 59"/>
                  <a:gd name="T44" fmla="*/ 39 w 79"/>
                  <a:gd name="T45" fmla="*/ 8 h 59"/>
                  <a:gd name="T46" fmla="*/ 38 w 79"/>
                  <a:gd name="T47" fmla="*/ 7 h 59"/>
                  <a:gd name="T48" fmla="*/ 38 w 79"/>
                  <a:gd name="T49" fmla="*/ 6 h 59"/>
                  <a:gd name="T50" fmla="*/ 37 w 79"/>
                  <a:gd name="T51" fmla="*/ 5 h 59"/>
                  <a:gd name="T52" fmla="*/ 36 w 79"/>
                  <a:gd name="T53" fmla="*/ 5 h 59"/>
                  <a:gd name="T54" fmla="*/ 33 w 79"/>
                  <a:gd name="T55" fmla="*/ 5 h 59"/>
                  <a:gd name="T56" fmla="*/ 20 w 79"/>
                  <a:gd name="T57" fmla="*/ 2 h 59"/>
                  <a:gd name="T58" fmla="*/ 18 w 79"/>
                  <a:gd name="T59" fmla="*/ 1 h 59"/>
                  <a:gd name="T60" fmla="*/ 16 w 79"/>
                  <a:gd name="T61" fmla="*/ 1 h 59"/>
                  <a:gd name="T62" fmla="*/ 15 w 79"/>
                  <a:gd name="T63" fmla="*/ 2 h 59"/>
                  <a:gd name="T64" fmla="*/ 14 w 79"/>
                  <a:gd name="T65" fmla="*/ 4 h 59"/>
                  <a:gd name="T66" fmla="*/ 12 w 79"/>
                  <a:gd name="T67" fmla="*/ 5 h 59"/>
                  <a:gd name="T68" fmla="*/ 14 w 79"/>
                  <a:gd name="T69" fmla="*/ 8 h 59"/>
                  <a:gd name="T70" fmla="*/ 2 w 79"/>
                  <a:gd name="T71" fmla="*/ 16 h 59"/>
                  <a:gd name="T72" fmla="*/ 0 w 79"/>
                  <a:gd name="T73" fmla="*/ 17 h 59"/>
                  <a:gd name="T74" fmla="*/ 19 w 79"/>
                  <a:gd name="T75" fmla="*/ 37 h 59"/>
                  <a:gd name="T76" fmla="*/ 20 w 79"/>
                  <a:gd name="T77" fmla="*/ 36 h 59"/>
                  <a:gd name="T78" fmla="*/ 22 w 79"/>
                  <a:gd name="T79" fmla="*/ 34 h 59"/>
                  <a:gd name="T80" fmla="*/ 23 w 79"/>
                  <a:gd name="T81" fmla="*/ 33 h 59"/>
                  <a:gd name="T82" fmla="*/ 23 w 79"/>
                  <a:gd name="T83" fmla="*/ 32 h 59"/>
                  <a:gd name="T84" fmla="*/ 24 w 79"/>
                  <a:gd name="T85" fmla="*/ 32 h 59"/>
                  <a:gd name="T86" fmla="*/ 31 w 79"/>
                  <a:gd name="T87" fmla="*/ 29 h 59"/>
                  <a:gd name="T88" fmla="*/ 50 w 79"/>
                  <a:gd name="T89" fmla="*/ 40 h 59"/>
                  <a:gd name="T90" fmla="*/ 51 w 79"/>
                  <a:gd name="T91" fmla="*/ 43 h 59"/>
                  <a:gd name="T92" fmla="*/ 51 w 79"/>
                  <a:gd name="T93" fmla="*/ 45 h 59"/>
                  <a:gd name="T94" fmla="*/ 54 w 79"/>
                  <a:gd name="T95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59">
                    <a:moveTo>
                      <a:pt x="54" y="45"/>
                    </a:move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5" y="45"/>
                      <a:pt x="56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5"/>
                      <a:pt x="57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9" y="45"/>
                      <a:pt x="60" y="45"/>
                      <a:pt x="61" y="46"/>
                    </a:cubicBezTo>
                    <a:cubicBezTo>
                      <a:pt x="62" y="48"/>
                      <a:pt x="64" y="53"/>
                      <a:pt x="64" y="56"/>
                    </a:cubicBezTo>
                    <a:cubicBezTo>
                      <a:pt x="63" y="57"/>
                      <a:pt x="64" y="58"/>
                      <a:pt x="64" y="58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7" y="57"/>
                      <a:pt x="68" y="55"/>
                      <a:pt x="70" y="54"/>
                    </a:cubicBezTo>
                    <a:cubicBezTo>
                      <a:pt x="70" y="54"/>
                      <a:pt x="70" y="54"/>
                      <a:pt x="71" y="54"/>
                    </a:cubicBezTo>
                    <a:cubicBezTo>
                      <a:pt x="71" y="54"/>
                      <a:pt x="71" y="54"/>
                      <a:pt x="72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5"/>
                      <a:pt x="73" y="55"/>
                      <a:pt x="73" y="56"/>
                    </a:cubicBezTo>
                    <a:cubicBezTo>
                      <a:pt x="73" y="55"/>
                      <a:pt x="74" y="55"/>
                      <a:pt x="74" y="55"/>
                    </a:cubicBezTo>
                    <a:cubicBezTo>
                      <a:pt x="74" y="54"/>
                      <a:pt x="75" y="54"/>
                      <a:pt x="75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54"/>
                      <a:pt x="75" y="53"/>
                      <a:pt x="74" y="53"/>
                    </a:cubicBezTo>
                    <a:cubicBezTo>
                      <a:pt x="74" y="51"/>
                      <a:pt x="73" y="49"/>
                      <a:pt x="74" y="47"/>
                    </a:cubicBezTo>
                    <a:cubicBezTo>
                      <a:pt x="75" y="45"/>
                      <a:pt x="76" y="45"/>
                      <a:pt x="77" y="45"/>
                    </a:cubicBezTo>
                    <a:cubicBezTo>
                      <a:pt x="78" y="45"/>
                      <a:pt x="78" y="45"/>
                      <a:pt x="79" y="46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79" y="45"/>
                      <a:pt x="79" y="45"/>
                      <a:pt x="78" y="44"/>
                    </a:cubicBezTo>
                    <a:cubicBezTo>
                      <a:pt x="77" y="43"/>
                      <a:pt x="77" y="41"/>
                      <a:pt x="77" y="40"/>
                    </a:cubicBezTo>
                    <a:cubicBezTo>
                      <a:pt x="77" y="39"/>
                      <a:pt x="77" y="38"/>
                      <a:pt x="76" y="37"/>
                    </a:cubicBezTo>
                    <a:cubicBezTo>
                      <a:pt x="76" y="37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4" y="35"/>
                      <a:pt x="74" y="35"/>
                    </a:cubicBezTo>
                    <a:cubicBezTo>
                      <a:pt x="74" y="35"/>
                      <a:pt x="74" y="35"/>
                      <a:pt x="74" y="35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4" y="34"/>
                      <a:pt x="74" y="34"/>
                      <a:pt x="74" y="33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4" y="32"/>
                      <a:pt x="74" y="31"/>
                      <a:pt x="74" y="3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4" y="29"/>
                      <a:pt x="74" y="28"/>
                      <a:pt x="74" y="28"/>
                    </a:cubicBezTo>
                    <a:cubicBezTo>
                      <a:pt x="75" y="28"/>
                      <a:pt x="75" y="28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4" y="27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3" y="24"/>
                      <a:pt x="73" y="23"/>
                      <a:pt x="73" y="22"/>
                    </a:cubicBezTo>
                    <a:cubicBezTo>
                      <a:pt x="73" y="21"/>
                      <a:pt x="72" y="21"/>
                      <a:pt x="72" y="20"/>
                    </a:cubicBezTo>
                    <a:cubicBezTo>
                      <a:pt x="71" y="20"/>
                      <a:pt x="69" y="19"/>
                      <a:pt x="69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69" y="12"/>
                      <a:pt x="67" y="11"/>
                      <a:pt x="67" y="9"/>
                    </a:cubicBezTo>
                    <a:cubicBezTo>
                      <a:pt x="67" y="8"/>
                      <a:pt x="65" y="4"/>
                      <a:pt x="64" y="3"/>
                    </a:cubicBezTo>
                    <a:cubicBezTo>
                      <a:pt x="64" y="3"/>
                      <a:pt x="63" y="4"/>
                      <a:pt x="62" y="5"/>
                    </a:cubicBezTo>
                    <a:cubicBezTo>
                      <a:pt x="60" y="7"/>
                      <a:pt x="58" y="8"/>
                      <a:pt x="56" y="8"/>
                    </a:cubicBezTo>
                    <a:cubicBezTo>
                      <a:pt x="55" y="8"/>
                      <a:pt x="54" y="8"/>
                      <a:pt x="53" y="7"/>
                    </a:cubicBezTo>
                    <a:cubicBezTo>
                      <a:pt x="52" y="7"/>
                      <a:pt x="51" y="6"/>
                      <a:pt x="51" y="6"/>
                    </a:cubicBezTo>
                    <a:cubicBezTo>
                      <a:pt x="50" y="8"/>
                      <a:pt x="48" y="9"/>
                      <a:pt x="47" y="9"/>
                    </a:cubicBezTo>
                    <a:cubicBezTo>
                      <a:pt x="46" y="9"/>
                      <a:pt x="46" y="8"/>
                      <a:pt x="45" y="8"/>
                    </a:cubicBezTo>
                    <a:cubicBezTo>
                      <a:pt x="45" y="8"/>
                      <a:pt x="44" y="8"/>
                      <a:pt x="44" y="8"/>
                    </a:cubicBezTo>
                    <a:cubicBezTo>
                      <a:pt x="43" y="9"/>
                      <a:pt x="42" y="9"/>
                      <a:pt x="41" y="9"/>
                    </a:cubicBezTo>
                    <a:cubicBezTo>
                      <a:pt x="41" y="9"/>
                      <a:pt x="41" y="9"/>
                      <a:pt x="40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9"/>
                      <a:pt x="40" y="9"/>
                      <a:pt x="39" y="9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4"/>
                      <a:pt x="37" y="4"/>
                    </a:cubicBezTo>
                    <a:cubicBezTo>
                      <a:pt x="37" y="4"/>
                      <a:pt x="37" y="5"/>
                      <a:pt x="37" y="5"/>
                    </a:cubicBezTo>
                    <a:cubicBezTo>
                      <a:pt x="37" y="5"/>
                      <a:pt x="36" y="5"/>
                      <a:pt x="36" y="5"/>
                    </a:cubicBezTo>
                    <a:cubicBezTo>
                      <a:pt x="36" y="5"/>
                      <a:pt x="35" y="5"/>
                      <a:pt x="35" y="5"/>
                    </a:cubicBezTo>
                    <a:cubicBezTo>
                      <a:pt x="35" y="5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3" y="5"/>
                      <a:pt x="32" y="5"/>
                      <a:pt x="32" y="5"/>
                    </a:cubicBezTo>
                    <a:cubicBezTo>
                      <a:pt x="32" y="5"/>
                      <a:pt x="31" y="5"/>
                      <a:pt x="31" y="5"/>
                    </a:cubicBezTo>
                    <a:cubicBezTo>
                      <a:pt x="28" y="5"/>
                      <a:pt x="21" y="5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3" y="4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3" y="7"/>
                      <a:pt x="14" y="8"/>
                      <a:pt x="14" y="8"/>
                    </a:cubicBezTo>
                    <a:cubicBezTo>
                      <a:pt x="14" y="11"/>
                      <a:pt x="9" y="13"/>
                      <a:pt x="7" y="12"/>
                    </a:cubicBezTo>
                    <a:cubicBezTo>
                      <a:pt x="7" y="12"/>
                      <a:pt x="6" y="12"/>
                      <a:pt x="5" y="13"/>
                    </a:cubicBezTo>
                    <a:cubicBezTo>
                      <a:pt x="4" y="14"/>
                      <a:pt x="3" y="15"/>
                      <a:pt x="2" y="16"/>
                    </a:cubicBezTo>
                    <a:cubicBezTo>
                      <a:pt x="2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3" y="20"/>
                    </a:cubicBezTo>
                    <a:cubicBezTo>
                      <a:pt x="4" y="22"/>
                      <a:pt x="4" y="24"/>
                      <a:pt x="6" y="25"/>
                    </a:cubicBezTo>
                    <a:cubicBezTo>
                      <a:pt x="11" y="28"/>
                      <a:pt x="15" y="32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1" y="3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2" y="35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2"/>
                    </a:cubicBezTo>
                    <a:cubicBezTo>
                      <a:pt x="23" y="32"/>
                      <a:pt x="23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0"/>
                      <a:pt x="25" y="28"/>
                      <a:pt x="27" y="28"/>
                    </a:cubicBezTo>
                    <a:cubicBezTo>
                      <a:pt x="28" y="28"/>
                      <a:pt x="29" y="29"/>
                      <a:pt x="30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4" y="29"/>
                      <a:pt x="35" y="28"/>
                    </a:cubicBezTo>
                    <a:cubicBezTo>
                      <a:pt x="37" y="28"/>
                      <a:pt x="38" y="27"/>
                      <a:pt x="39" y="27"/>
                    </a:cubicBezTo>
                    <a:cubicBezTo>
                      <a:pt x="43" y="27"/>
                      <a:pt x="50" y="37"/>
                      <a:pt x="50" y="40"/>
                    </a:cubicBezTo>
                    <a:cubicBezTo>
                      <a:pt x="50" y="41"/>
                      <a:pt x="50" y="41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43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5"/>
                      <a:pt x="53" y="45"/>
                      <a:pt x="54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17" name="Freeform 1403"/>
              <p:cNvSpPr>
                <a:spLocks/>
              </p:cNvSpPr>
              <p:nvPr/>
            </p:nvSpPr>
            <p:spPr bwMode="auto">
              <a:xfrm>
                <a:off x="1524" y="283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18" name="Freeform 1404"/>
              <p:cNvSpPr>
                <a:spLocks/>
              </p:cNvSpPr>
              <p:nvPr/>
            </p:nvSpPr>
            <p:spPr bwMode="auto">
              <a:xfrm>
                <a:off x="1521" y="28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2 h 2"/>
                  <a:gd name="T3" fmla="*/ 2 h 2"/>
                  <a:gd name="T4" fmla="*/ 0 h 2"/>
                  <a:gd name="T5" fmla="*/ 0 h 2"/>
                  <a:gd name="T6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19" name="Freeform 1405"/>
              <p:cNvSpPr>
                <a:spLocks/>
              </p:cNvSpPr>
              <p:nvPr/>
            </p:nvSpPr>
            <p:spPr bwMode="auto">
              <a:xfrm>
                <a:off x="1538" y="284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20" name="Freeform 1406"/>
              <p:cNvSpPr>
                <a:spLocks/>
              </p:cNvSpPr>
              <p:nvPr/>
            </p:nvSpPr>
            <p:spPr bwMode="auto">
              <a:xfrm>
                <a:off x="1540" y="284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21" name="Freeform 1407"/>
              <p:cNvSpPr>
                <a:spLocks/>
              </p:cNvSpPr>
              <p:nvPr/>
            </p:nvSpPr>
            <p:spPr bwMode="auto">
              <a:xfrm>
                <a:off x="1522" y="283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22" name="Freeform 1408"/>
              <p:cNvSpPr>
                <a:spLocks/>
              </p:cNvSpPr>
              <p:nvPr/>
            </p:nvSpPr>
            <p:spPr bwMode="auto">
              <a:xfrm>
                <a:off x="1541" y="284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23" name="Freeform 1409"/>
              <p:cNvSpPr>
                <a:spLocks/>
              </p:cNvSpPr>
              <p:nvPr/>
            </p:nvSpPr>
            <p:spPr bwMode="auto">
              <a:xfrm>
                <a:off x="1523" y="283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24" name="Freeform 1410"/>
              <p:cNvSpPr>
                <a:spLocks/>
              </p:cNvSpPr>
              <p:nvPr/>
            </p:nvSpPr>
            <p:spPr bwMode="auto">
              <a:xfrm>
                <a:off x="1507" y="285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25" name="Freeform 1411"/>
              <p:cNvSpPr>
                <a:spLocks/>
              </p:cNvSpPr>
              <p:nvPr/>
            </p:nvSpPr>
            <p:spPr bwMode="auto">
              <a:xfrm>
                <a:off x="1520" y="283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26" name="Freeform 1412"/>
              <p:cNvSpPr>
                <a:spLocks/>
              </p:cNvSpPr>
              <p:nvPr/>
            </p:nvSpPr>
            <p:spPr bwMode="auto">
              <a:xfrm>
                <a:off x="1519" y="284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27" name="Oval 1413"/>
              <p:cNvSpPr>
                <a:spLocks noChangeArrowheads="1"/>
              </p:cNvSpPr>
              <p:nvPr/>
            </p:nvSpPr>
            <p:spPr bwMode="auto">
              <a:xfrm>
                <a:off x="1519" y="284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28" name="Freeform 1414"/>
              <p:cNvSpPr>
                <a:spLocks/>
              </p:cNvSpPr>
              <p:nvPr/>
            </p:nvSpPr>
            <p:spPr bwMode="auto">
              <a:xfrm>
                <a:off x="1521" y="28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29" name="Freeform 1415"/>
              <p:cNvSpPr>
                <a:spLocks/>
              </p:cNvSpPr>
              <p:nvPr/>
            </p:nvSpPr>
            <p:spPr bwMode="auto">
              <a:xfrm>
                <a:off x="1578" y="28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30" name="Freeform 1416"/>
              <p:cNvSpPr>
                <a:spLocks/>
              </p:cNvSpPr>
              <p:nvPr/>
            </p:nvSpPr>
            <p:spPr bwMode="auto">
              <a:xfrm>
                <a:off x="1578" y="28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31" name="Freeform 1417"/>
              <p:cNvSpPr>
                <a:spLocks/>
              </p:cNvSpPr>
              <p:nvPr/>
            </p:nvSpPr>
            <p:spPr bwMode="auto">
              <a:xfrm>
                <a:off x="1578" y="286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32" name="Freeform 1418"/>
              <p:cNvSpPr>
                <a:spLocks/>
              </p:cNvSpPr>
              <p:nvPr/>
            </p:nvSpPr>
            <p:spPr bwMode="auto">
              <a:xfrm>
                <a:off x="1578" y="28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33" name="Freeform 1419"/>
              <p:cNvSpPr>
                <a:spLocks/>
              </p:cNvSpPr>
              <p:nvPr/>
            </p:nvSpPr>
            <p:spPr bwMode="auto">
              <a:xfrm>
                <a:off x="1578" y="286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34" name="Freeform 1420"/>
              <p:cNvSpPr>
                <a:spLocks/>
              </p:cNvSpPr>
              <p:nvPr/>
            </p:nvSpPr>
            <p:spPr bwMode="auto">
              <a:xfrm>
                <a:off x="1578" y="286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35" name="Freeform 1421"/>
              <p:cNvSpPr>
                <a:spLocks/>
              </p:cNvSpPr>
              <p:nvPr/>
            </p:nvSpPr>
            <p:spPr bwMode="auto">
              <a:xfrm>
                <a:off x="1579" y="28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36" name="Freeform 1422"/>
              <p:cNvSpPr>
                <a:spLocks/>
              </p:cNvSpPr>
              <p:nvPr/>
            </p:nvSpPr>
            <p:spPr bwMode="auto">
              <a:xfrm>
                <a:off x="1577" y="2889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  <a:gd name="T8" fmla="*/ 0 w 2"/>
                  <a:gd name="T9" fmla="*/ 2 h 2"/>
                  <a:gd name="T10" fmla="*/ 1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37" name="Freeform 1423"/>
              <p:cNvSpPr>
                <a:spLocks/>
              </p:cNvSpPr>
              <p:nvPr/>
            </p:nvSpPr>
            <p:spPr bwMode="auto">
              <a:xfrm>
                <a:off x="1545" y="2884"/>
                <a:ext cx="41" cy="39"/>
              </a:xfrm>
              <a:custGeom>
                <a:avLst/>
                <a:gdLst>
                  <a:gd name="T0" fmla="*/ 30 w 43"/>
                  <a:gd name="T1" fmla="*/ 10 h 41"/>
                  <a:gd name="T2" fmla="*/ 29 w 43"/>
                  <a:gd name="T3" fmla="*/ 12 h 41"/>
                  <a:gd name="T4" fmla="*/ 25 w 43"/>
                  <a:gd name="T5" fmla="*/ 14 h 41"/>
                  <a:gd name="T6" fmla="*/ 21 w 43"/>
                  <a:gd name="T7" fmla="*/ 12 h 41"/>
                  <a:gd name="T8" fmla="*/ 20 w 43"/>
                  <a:gd name="T9" fmla="*/ 7 h 41"/>
                  <a:gd name="T10" fmla="*/ 18 w 43"/>
                  <a:gd name="T11" fmla="*/ 0 h 41"/>
                  <a:gd name="T12" fmla="*/ 17 w 43"/>
                  <a:gd name="T13" fmla="*/ 0 h 41"/>
                  <a:gd name="T14" fmla="*/ 16 w 43"/>
                  <a:gd name="T15" fmla="*/ 0 h 41"/>
                  <a:gd name="T16" fmla="*/ 15 w 43"/>
                  <a:gd name="T17" fmla="*/ 0 h 41"/>
                  <a:gd name="T18" fmla="*/ 15 w 43"/>
                  <a:gd name="T19" fmla="*/ 0 h 41"/>
                  <a:gd name="T20" fmla="*/ 14 w 43"/>
                  <a:gd name="T21" fmla="*/ 0 h 41"/>
                  <a:gd name="T22" fmla="*/ 13 w 43"/>
                  <a:gd name="T23" fmla="*/ 0 h 41"/>
                  <a:gd name="T24" fmla="*/ 12 w 43"/>
                  <a:gd name="T25" fmla="*/ 1 h 41"/>
                  <a:gd name="T26" fmla="*/ 12 w 43"/>
                  <a:gd name="T27" fmla="*/ 3 h 41"/>
                  <a:gd name="T28" fmla="*/ 11 w 43"/>
                  <a:gd name="T29" fmla="*/ 4 h 41"/>
                  <a:gd name="T30" fmla="*/ 11 w 43"/>
                  <a:gd name="T31" fmla="*/ 5 h 41"/>
                  <a:gd name="T32" fmla="*/ 7 w 43"/>
                  <a:gd name="T33" fmla="*/ 10 h 41"/>
                  <a:gd name="T34" fmla="*/ 4 w 43"/>
                  <a:gd name="T35" fmla="*/ 12 h 41"/>
                  <a:gd name="T36" fmla="*/ 1 w 43"/>
                  <a:gd name="T37" fmla="*/ 14 h 41"/>
                  <a:gd name="T38" fmla="*/ 1 w 43"/>
                  <a:gd name="T39" fmla="*/ 14 h 41"/>
                  <a:gd name="T40" fmla="*/ 1 w 43"/>
                  <a:gd name="T41" fmla="*/ 14 h 41"/>
                  <a:gd name="T42" fmla="*/ 1 w 43"/>
                  <a:gd name="T43" fmla="*/ 14 h 41"/>
                  <a:gd name="T44" fmla="*/ 1 w 43"/>
                  <a:gd name="T45" fmla="*/ 14 h 41"/>
                  <a:gd name="T46" fmla="*/ 0 w 43"/>
                  <a:gd name="T47" fmla="*/ 15 h 41"/>
                  <a:gd name="T48" fmla="*/ 13 w 43"/>
                  <a:gd name="T49" fmla="*/ 24 h 41"/>
                  <a:gd name="T50" fmla="*/ 39 w 43"/>
                  <a:gd name="T51" fmla="*/ 40 h 41"/>
                  <a:gd name="T52" fmla="*/ 40 w 43"/>
                  <a:gd name="T53" fmla="*/ 41 h 41"/>
                  <a:gd name="T54" fmla="*/ 40 w 43"/>
                  <a:gd name="T55" fmla="*/ 40 h 41"/>
                  <a:gd name="T56" fmla="*/ 40 w 43"/>
                  <a:gd name="T57" fmla="*/ 39 h 41"/>
                  <a:gd name="T58" fmla="*/ 40 w 43"/>
                  <a:gd name="T59" fmla="*/ 38 h 41"/>
                  <a:gd name="T60" fmla="*/ 41 w 43"/>
                  <a:gd name="T61" fmla="*/ 38 h 41"/>
                  <a:gd name="T62" fmla="*/ 41 w 43"/>
                  <a:gd name="T63" fmla="*/ 37 h 41"/>
                  <a:gd name="T64" fmla="*/ 41 w 43"/>
                  <a:gd name="T65" fmla="*/ 36 h 41"/>
                  <a:gd name="T66" fmla="*/ 42 w 43"/>
                  <a:gd name="T67" fmla="*/ 35 h 41"/>
                  <a:gd name="T68" fmla="*/ 43 w 43"/>
                  <a:gd name="T69" fmla="*/ 32 h 41"/>
                  <a:gd name="T70" fmla="*/ 37 w 43"/>
                  <a:gd name="T71" fmla="*/ 27 h 41"/>
                  <a:gd name="T72" fmla="*/ 35 w 43"/>
                  <a:gd name="T73" fmla="*/ 25 h 41"/>
                  <a:gd name="T74" fmla="*/ 32 w 43"/>
                  <a:gd name="T75" fmla="*/ 24 h 41"/>
                  <a:gd name="T76" fmla="*/ 30 w 43"/>
                  <a:gd name="T77" fmla="*/ 22 h 41"/>
                  <a:gd name="T78" fmla="*/ 30 w 43"/>
                  <a:gd name="T79" fmla="*/ 21 h 41"/>
                  <a:gd name="T80" fmla="*/ 31 w 43"/>
                  <a:gd name="T81" fmla="*/ 19 h 41"/>
                  <a:gd name="T82" fmla="*/ 31 w 43"/>
                  <a:gd name="T83" fmla="*/ 12 h 41"/>
                  <a:gd name="T84" fmla="*/ 31 w 43"/>
                  <a:gd name="T85" fmla="*/ 10 h 41"/>
                  <a:gd name="T86" fmla="*/ 30 w 43"/>
                  <a:gd name="T87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3" h="41">
                    <a:moveTo>
                      <a:pt x="30" y="10"/>
                    </a:moveTo>
                    <a:cubicBezTo>
                      <a:pt x="30" y="10"/>
                      <a:pt x="29" y="11"/>
                      <a:pt x="29" y="12"/>
                    </a:cubicBezTo>
                    <a:cubicBezTo>
                      <a:pt x="28" y="13"/>
                      <a:pt x="27" y="14"/>
                      <a:pt x="25" y="14"/>
                    </a:cubicBezTo>
                    <a:cubicBezTo>
                      <a:pt x="24" y="14"/>
                      <a:pt x="22" y="13"/>
                      <a:pt x="21" y="12"/>
                    </a:cubicBezTo>
                    <a:cubicBezTo>
                      <a:pt x="20" y="11"/>
                      <a:pt x="19" y="9"/>
                      <a:pt x="20" y="7"/>
                    </a:cubicBezTo>
                    <a:cubicBezTo>
                      <a:pt x="20" y="4"/>
                      <a:pt x="19" y="1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1" y="7"/>
                      <a:pt x="9" y="8"/>
                      <a:pt x="7" y="10"/>
                    </a:cubicBezTo>
                    <a:cubicBezTo>
                      <a:pt x="6" y="11"/>
                      <a:pt x="5" y="11"/>
                      <a:pt x="4" y="12"/>
                    </a:cubicBezTo>
                    <a:cubicBezTo>
                      <a:pt x="3" y="13"/>
                      <a:pt x="2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5" y="18"/>
                      <a:pt x="9" y="21"/>
                      <a:pt x="13" y="24"/>
                    </a:cubicBezTo>
                    <a:cubicBezTo>
                      <a:pt x="22" y="31"/>
                      <a:pt x="34" y="38"/>
                      <a:pt x="39" y="40"/>
                    </a:cubicBezTo>
                    <a:cubicBezTo>
                      <a:pt x="39" y="40"/>
                      <a:pt x="40" y="40"/>
                      <a:pt x="40" y="41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39"/>
                    </a:cubicBezTo>
                    <a:cubicBezTo>
                      <a:pt x="40" y="39"/>
                      <a:pt x="40" y="39"/>
                      <a:pt x="40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2" y="35"/>
                    </a:cubicBezTo>
                    <a:cubicBezTo>
                      <a:pt x="42" y="34"/>
                      <a:pt x="42" y="33"/>
                      <a:pt x="43" y="32"/>
                    </a:cubicBezTo>
                    <a:cubicBezTo>
                      <a:pt x="43" y="30"/>
                      <a:pt x="39" y="28"/>
                      <a:pt x="37" y="27"/>
                    </a:cubicBezTo>
                    <a:cubicBezTo>
                      <a:pt x="36" y="26"/>
                      <a:pt x="35" y="26"/>
                      <a:pt x="35" y="25"/>
                    </a:cubicBezTo>
                    <a:cubicBezTo>
                      <a:pt x="34" y="25"/>
                      <a:pt x="33" y="24"/>
                      <a:pt x="32" y="24"/>
                    </a:cubicBezTo>
                    <a:cubicBezTo>
                      <a:pt x="31" y="23"/>
                      <a:pt x="30" y="23"/>
                      <a:pt x="30" y="22"/>
                    </a:cubicBezTo>
                    <a:cubicBezTo>
                      <a:pt x="30" y="22"/>
                      <a:pt x="30" y="22"/>
                      <a:pt x="30" y="21"/>
                    </a:cubicBezTo>
                    <a:cubicBezTo>
                      <a:pt x="29" y="20"/>
                      <a:pt x="31" y="19"/>
                      <a:pt x="31" y="19"/>
                    </a:cubicBezTo>
                    <a:cubicBezTo>
                      <a:pt x="31" y="18"/>
                      <a:pt x="32" y="17"/>
                      <a:pt x="31" y="12"/>
                    </a:cubicBezTo>
                    <a:cubicBezTo>
                      <a:pt x="31" y="12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38" name="Freeform 1424"/>
              <p:cNvSpPr>
                <a:spLocks/>
              </p:cNvSpPr>
              <p:nvPr/>
            </p:nvSpPr>
            <p:spPr bwMode="auto">
              <a:xfrm>
                <a:off x="1584" y="292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39" name="Freeform 1425"/>
              <p:cNvSpPr>
                <a:spLocks/>
              </p:cNvSpPr>
              <p:nvPr/>
            </p:nvSpPr>
            <p:spPr bwMode="auto">
              <a:xfrm>
                <a:off x="1585" y="291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40" name="Freeform 1426"/>
              <p:cNvSpPr>
                <a:spLocks/>
              </p:cNvSpPr>
              <p:nvPr/>
            </p:nvSpPr>
            <p:spPr bwMode="auto">
              <a:xfrm>
                <a:off x="1584" y="292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41" name="Freeform 1427"/>
              <p:cNvSpPr>
                <a:spLocks/>
              </p:cNvSpPr>
              <p:nvPr/>
            </p:nvSpPr>
            <p:spPr bwMode="auto">
              <a:xfrm>
                <a:off x="1562" y="288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42" name="Freeform 1428"/>
              <p:cNvSpPr>
                <a:spLocks/>
              </p:cNvSpPr>
              <p:nvPr/>
            </p:nvSpPr>
            <p:spPr bwMode="auto">
              <a:xfrm>
                <a:off x="1565" y="2895"/>
                <a:ext cx="8" cy="3"/>
              </a:xfrm>
              <a:custGeom>
                <a:avLst/>
                <a:gdLst>
                  <a:gd name="T0" fmla="*/ 8 w 8"/>
                  <a:gd name="T1" fmla="*/ 0 h 3"/>
                  <a:gd name="T2" fmla="*/ 0 w 8"/>
                  <a:gd name="T3" fmla="*/ 0 h 3"/>
                  <a:gd name="T4" fmla="*/ 4 w 8"/>
                  <a:gd name="T5" fmla="*/ 2 h 3"/>
                  <a:gd name="T6" fmla="*/ 8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6" y="3"/>
                      <a:pt x="2" y="2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6" y="2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43" name="Freeform 1429"/>
              <p:cNvSpPr>
                <a:spLocks/>
              </p:cNvSpPr>
              <p:nvPr/>
            </p:nvSpPr>
            <p:spPr bwMode="auto">
              <a:xfrm>
                <a:off x="1559" y="288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</p:grpSp>
        <p:grpSp>
          <p:nvGrpSpPr>
            <p:cNvPr id="121" name="Group 1631"/>
            <p:cNvGrpSpPr>
              <a:grpSpLocks/>
            </p:cNvGrpSpPr>
            <p:nvPr/>
          </p:nvGrpSpPr>
          <p:grpSpPr bwMode="auto">
            <a:xfrm>
              <a:off x="1486" y="2617"/>
              <a:ext cx="558" cy="408"/>
              <a:chOff x="1486" y="2617"/>
              <a:chExt cx="558" cy="408"/>
            </a:xfrm>
            <a:grpFill/>
          </p:grpSpPr>
          <p:sp>
            <p:nvSpPr>
              <p:cNvPr id="344" name="Freeform 1431"/>
              <p:cNvSpPr>
                <a:spLocks/>
              </p:cNvSpPr>
              <p:nvPr/>
            </p:nvSpPr>
            <p:spPr bwMode="auto">
              <a:xfrm>
                <a:off x="1560" y="288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45" name="Freeform 1432"/>
              <p:cNvSpPr>
                <a:spLocks/>
              </p:cNvSpPr>
              <p:nvPr/>
            </p:nvSpPr>
            <p:spPr bwMode="auto">
              <a:xfrm>
                <a:off x="1557" y="288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46" name="Freeform 1433"/>
              <p:cNvSpPr>
                <a:spLocks/>
              </p:cNvSpPr>
              <p:nvPr/>
            </p:nvSpPr>
            <p:spPr bwMode="auto">
              <a:xfrm>
                <a:off x="1526" y="2867"/>
                <a:ext cx="27" cy="29"/>
              </a:xfrm>
              <a:custGeom>
                <a:avLst/>
                <a:gdLst>
                  <a:gd name="T0" fmla="*/ 27 w 28"/>
                  <a:gd name="T1" fmla="*/ 15 h 31"/>
                  <a:gd name="T2" fmla="*/ 26 w 28"/>
                  <a:gd name="T3" fmla="*/ 9 h 31"/>
                  <a:gd name="T4" fmla="*/ 19 w 28"/>
                  <a:gd name="T5" fmla="*/ 0 h 31"/>
                  <a:gd name="T6" fmla="*/ 16 w 28"/>
                  <a:gd name="T7" fmla="*/ 1 h 31"/>
                  <a:gd name="T8" fmla="*/ 11 w 28"/>
                  <a:gd name="T9" fmla="*/ 2 h 31"/>
                  <a:gd name="T10" fmla="*/ 9 w 28"/>
                  <a:gd name="T11" fmla="*/ 2 h 31"/>
                  <a:gd name="T12" fmla="*/ 8 w 28"/>
                  <a:gd name="T13" fmla="*/ 1 h 31"/>
                  <a:gd name="T14" fmla="*/ 7 w 28"/>
                  <a:gd name="T15" fmla="*/ 2 h 31"/>
                  <a:gd name="T16" fmla="*/ 7 w 28"/>
                  <a:gd name="T17" fmla="*/ 2 h 31"/>
                  <a:gd name="T18" fmla="*/ 7 w 28"/>
                  <a:gd name="T19" fmla="*/ 3 h 31"/>
                  <a:gd name="T20" fmla="*/ 7 w 28"/>
                  <a:gd name="T21" fmla="*/ 3 h 31"/>
                  <a:gd name="T22" fmla="*/ 6 w 28"/>
                  <a:gd name="T23" fmla="*/ 4 h 31"/>
                  <a:gd name="T24" fmla="*/ 6 w 28"/>
                  <a:gd name="T25" fmla="*/ 5 h 31"/>
                  <a:gd name="T26" fmla="*/ 6 w 28"/>
                  <a:gd name="T27" fmla="*/ 5 h 31"/>
                  <a:gd name="T28" fmla="*/ 5 w 28"/>
                  <a:gd name="T29" fmla="*/ 6 h 31"/>
                  <a:gd name="T30" fmla="*/ 4 w 28"/>
                  <a:gd name="T31" fmla="*/ 6 h 31"/>
                  <a:gd name="T32" fmla="*/ 4 w 28"/>
                  <a:gd name="T33" fmla="*/ 7 h 31"/>
                  <a:gd name="T34" fmla="*/ 3 w 28"/>
                  <a:gd name="T35" fmla="*/ 8 h 31"/>
                  <a:gd name="T36" fmla="*/ 2 w 28"/>
                  <a:gd name="T37" fmla="*/ 8 h 31"/>
                  <a:gd name="T38" fmla="*/ 2 w 28"/>
                  <a:gd name="T39" fmla="*/ 9 h 31"/>
                  <a:gd name="T40" fmla="*/ 1 w 28"/>
                  <a:gd name="T41" fmla="*/ 10 h 31"/>
                  <a:gd name="T42" fmla="*/ 0 w 28"/>
                  <a:gd name="T43" fmla="*/ 10 h 31"/>
                  <a:gd name="T44" fmla="*/ 1 w 28"/>
                  <a:gd name="T45" fmla="*/ 13 h 31"/>
                  <a:gd name="T46" fmla="*/ 9 w 28"/>
                  <a:gd name="T47" fmla="*/ 26 h 31"/>
                  <a:gd name="T48" fmla="*/ 10 w 28"/>
                  <a:gd name="T49" fmla="*/ 26 h 31"/>
                  <a:gd name="T50" fmla="*/ 17 w 28"/>
                  <a:gd name="T51" fmla="*/ 31 h 31"/>
                  <a:gd name="T52" fmla="*/ 17 w 28"/>
                  <a:gd name="T53" fmla="*/ 31 h 31"/>
                  <a:gd name="T54" fmla="*/ 18 w 28"/>
                  <a:gd name="T55" fmla="*/ 30 h 31"/>
                  <a:gd name="T56" fmla="*/ 18 w 28"/>
                  <a:gd name="T57" fmla="*/ 30 h 31"/>
                  <a:gd name="T58" fmla="*/ 18 w 28"/>
                  <a:gd name="T59" fmla="*/ 29 h 31"/>
                  <a:gd name="T60" fmla="*/ 18 w 28"/>
                  <a:gd name="T61" fmla="*/ 29 h 31"/>
                  <a:gd name="T62" fmla="*/ 19 w 28"/>
                  <a:gd name="T63" fmla="*/ 29 h 31"/>
                  <a:gd name="T64" fmla="*/ 22 w 28"/>
                  <a:gd name="T65" fmla="*/ 26 h 31"/>
                  <a:gd name="T66" fmla="*/ 27 w 28"/>
                  <a:gd name="T67" fmla="*/ 22 h 31"/>
                  <a:gd name="T68" fmla="*/ 28 w 28"/>
                  <a:gd name="T69" fmla="*/ 20 h 31"/>
                  <a:gd name="T70" fmla="*/ 28 w 28"/>
                  <a:gd name="T71" fmla="*/ 19 h 31"/>
                  <a:gd name="T72" fmla="*/ 28 w 28"/>
                  <a:gd name="T73" fmla="*/ 19 h 31"/>
                  <a:gd name="T74" fmla="*/ 28 w 28"/>
                  <a:gd name="T75" fmla="*/ 18 h 31"/>
                  <a:gd name="T76" fmla="*/ 28 w 28"/>
                  <a:gd name="T77" fmla="*/ 17 h 31"/>
                  <a:gd name="T78" fmla="*/ 27 w 28"/>
                  <a:gd name="T7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" h="31">
                    <a:moveTo>
                      <a:pt x="27" y="15"/>
                    </a:moveTo>
                    <a:cubicBezTo>
                      <a:pt x="27" y="13"/>
                      <a:pt x="26" y="11"/>
                      <a:pt x="26" y="9"/>
                    </a:cubicBezTo>
                    <a:cubicBezTo>
                      <a:pt x="26" y="7"/>
                      <a:pt x="21" y="1"/>
                      <a:pt x="19" y="0"/>
                    </a:cubicBezTo>
                    <a:cubicBezTo>
                      <a:pt x="19" y="0"/>
                      <a:pt x="18" y="1"/>
                      <a:pt x="16" y="1"/>
                    </a:cubicBezTo>
                    <a:cubicBezTo>
                      <a:pt x="15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7"/>
                      <a:pt x="3" y="7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0" y="10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4" y="21"/>
                      <a:pt x="6" y="23"/>
                      <a:pt x="9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1" y="28"/>
                      <a:pt x="14" y="29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8"/>
                      <a:pt x="21" y="27"/>
                      <a:pt x="22" y="26"/>
                    </a:cubicBezTo>
                    <a:cubicBezTo>
                      <a:pt x="23" y="25"/>
                      <a:pt x="27" y="23"/>
                      <a:pt x="27" y="22"/>
                    </a:cubicBezTo>
                    <a:cubicBezTo>
                      <a:pt x="27" y="22"/>
                      <a:pt x="28" y="21"/>
                      <a:pt x="28" y="20"/>
                    </a:cubicBezTo>
                    <a:cubicBezTo>
                      <a:pt x="28" y="20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6"/>
                      <a:pt x="2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47" name="Freeform 1434"/>
              <p:cNvSpPr>
                <a:spLocks/>
              </p:cNvSpPr>
              <p:nvPr/>
            </p:nvSpPr>
            <p:spPr bwMode="auto">
              <a:xfrm>
                <a:off x="1532" y="2871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48" name="Freeform 1435"/>
              <p:cNvSpPr>
                <a:spLocks/>
              </p:cNvSpPr>
              <p:nvPr/>
            </p:nvSpPr>
            <p:spPr bwMode="auto">
              <a:xfrm>
                <a:off x="1533" y="28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49" name="Freeform 1436"/>
              <p:cNvSpPr>
                <a:spLocks/>
              </p:cNvSpPr>
              <p:nvPr/>
            </p:nvSpPr>
            <p:spPr bwMode="auto">
              <a:xfrm>
                <a:off x="1533" y="28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50" name="Freeform 1437"/>
              <p:cNvSpPr>
                <a:spLocks/>
              </p:cNvSpPr>
              <p:nvPr/>
            </p:nvSpPr>
            <p:spPr bwMode="auto">
              <a:xfrm>
                <a:off x="1531" y="287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51" name="Freeform 1438"/>
              <p:cNvSpPr>
                <a:spLocks/>
              </p:cNvSpPr>
              <p:nvPr/>
            </p:nvSpPr>
            <p:spPr bwMode="auto">
              <a:xfrm>
                <a:off x="1552" y="2881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52" name="Freeform 1439"/>
              <p:cNvSpPr>
                <a:spLocks/>
              </p:cNvSpPr>
              <p:nvPr/>
            </p:nvSpPr>
            <p:spPr bwMode="auto">
              <a:xfrm>
                <a:off x="1527" y="287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53" name="Freeform 1440"/>
              <p:cNvSpPr>
                <a:spLocks/>
              </p:cNvSpPr>
              <p:nvPr/>
            </p:nvSpPr>
            <p:spPr bwMode="auto">
              <a:xfrm>
                <a:off x="1530" y="287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54" name="Freeform 1441"/>
              <p:cNvSpPr>
                <a:spLocks/>
              </p:cNvSpPr>
              <p:nvPr/>
            </p:nvSpPr>
            <p:spPr bwMode="auto">
              <a:xfrm>
                <a:off x="1528" y="287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55" name="Freeform 1442"/>
              <p:cNvSpPr>
                <a:spLocks/>
              </p:cNvSpPr>
              <p:nvPr/>
            </p:nvSpPr>
            <p:spPr bwMode="auto">
              <a:xfrm>
                <a:off x="1552" y="2885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1 h 3"/>
                  <a:gd name="T4" fmla="*/ 1 w 1"/>
                  <a:gd name="T5" fmla="*/ 0 h 3"/>
                  <a:gd name="T6" fmla="*/ 1 w 1"/>
                  <a:gd name="T7" fmla="*/ 1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56" name="Freeform 1443"/>
              <p:cNvSpPr>
                <a:spLocks/>
              </p:cNvSpPr>
              <p:nvPr/>
            </p:nvSpPr>
            <p:spPr bwMode="auto">
              <a:xfrm>
                <a:off x="1542" y="28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57" name="Freeform 1444"/>
              <p:cNvSpPr>
                <a:spLocks/>
              </p:cNvSpPr>
              <p:nvPr/>
            </p:nvSpPr>
            <p:spPr bwMode="auto">
              <a:xfrm>
                <a:off x="1553" y="288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58" name="Freeform 1445"/>
              <p:cNvSpPr>
                <a:spLocks/>
              </p:cNvSpPr>
              <p:nvPr/>
            </p:nvSpPr>
            <p:spPr bwMode="auto">
              <a:xfrm>
                <a:off x="1543" y="28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59" name="Freeform 1446"/>
              <p:cNvSpPr>
                <a:spLocks/>
              </p:cNvSpPr>
              <p:nvPr/>
            </p:nvSpPr>
            <p:spPr bwMode="auto">
              <a:xfrm>
                <a:off x="1543" y="28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60" name="Freeform 1447"/>
              <p:cNvSpPr>
                <a:spLocks/>
              </p:cNvSpPr>
              <p:nvPr/>
            </p:nvSpPr>
            <p:spPr bwMode="auto">
              <a:xfrm>
                <a:off x="1486" y="2667"/>
                <a:ext cx="86" cy="70"/>
              </a:xfrm>
              <a:custGeom>
                <a:avLst/>
                <a:gdLst>
                  <a:gd name="T0" fmla="*/ 89 w 90"/>
                  <a:gd name="T1" fmla="*/ 2 h 73"/>
                  <a:gd name="T2" fmla="*/ 84 w 90"/>
                  <a:gd name="T3" fmla="*/ 0 h 73"/>
                  <a:gd name="T4" fmla="*/ 43 w 90"/>
                  <a:gd name="T5" fmla="*/ 0 h 73"/>
                  <a:gd name="T6" fmla="*/ 38 w 90"/>
                  <a:gd name="T7" fmla="*/ 9 h 73"/>
                  <a:gd name="T8" fmla="*/ 31 w 90"/>
                  <a:gd name="T9" fmla="*/ 18 h 73"/>
                  <a:gd name="T10" fmla="*/ 23 w 90"/>
                  <a:gd name="T11" fmla="*/ 29 h 73"/>
                  <a:gd name="T12" fmla="*/ 14 w 90"/>
                  <a:gd name="T13" fmla="*/ 46 h 73"/>
                  <a:gd name="T14" fmla="*/ 3 w 90"/>
                  <a:gd name="T15" fmla="*/ 65 h 73"/>
                  <a:gd name="T16" fmla="*/ 0 w 90"/>
                  <a:gd name="T17" fmla="*/ 73 h 73"/>
                  <a:gd name="T18" fmla="*/ 40 w 90"/>
                  <a:gd name="T19" fmla="*/ 73 h 73"/>
                  <a:gd name="T20" fmla="*/ 40 w 90"/>
                  <a:gd name="T21" fmla="*/ 57 h 73"/>
                  <a:gd name="T22" fmla="*/ 47 w 90"/>
                  <a:gd name="T23" fmla="*/ 51 h 73"/>
                  <a:gd name="T24" fmla="*/ 52 w 90"/>
                  <a:gd name="T25" fmla="*/ 49 h 73"/>
                  <a:gd name="T26" fmla="*/ 52 w 90"/>
                  <a:gd name="T27" fmla="*/ 17 h 73"/>
                  <a:gd name="T28" fmla="*/ 54 w 90"/>
                  <a:gd name="T29" fmla="*/ 17 h 73"/>
                  <a:gd name="T30" fmla="*/ 81 w 90"/>
                  <a:gd name="T31" fmla="*/ 17 h 73"/>
                  <a:gd name="T32" fmla="*/ 90 w 90"/>
                  <a:gd name="T33" fmla="*/ 17 h 73"/>
                  <a:gd name="T34" fmla="*/ 90 w 90"/>
                  <a:gd name="T35" fmla="*/ 8 h 73"/>
                  <a:gd name="T36" fmla="*/ 90 w 90"/>
                  <a:gd name="T37" fmla="*/ 8 h 73"/>
                  <a:gd name="T38" fmla="*/ 90 w 90"/>
                  <a:gd name="T39" fmla="*/ 5 h 73"/>
                  <a:gd name="T40" fmla="*/ 90 w 90"/>
                  <a:gd name="T41" fmla="*/ 5 h 73"/>
                  <a:gd name="T42" fmla="*/ 90 w 90"/>
                  <a:gd name="T43" fmla="*/ 3 h 73"/>
                  <a:gd name="T44" fmla="*/ 90 w 90"/>
                  <a:gd name="T45" fmla="*/ 3 h 73"/>
                  <a:gd name="T46" fmla="*/ 89 w 90"/>
                  <a:gd name="T47" fmla="*/ 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73">
                    <a:moveTo>
                      <a:pt x="89" y="2"/>
                    </a:moveTo>
                    <a:cubicBezTo>
                      <a:pt x="89" y="1"/>
                      <a:pt x="89" y="0"/>
                      <a:pt x="84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0" y="3"/>
                      <a:pt x="39" y="6"/>
                      <a:pt x="38" y="9"/>
                    </a:cubicBezTo>
                    <a:cubicBezTo>
                      <a:pt x="37" y="12"/>
                      <a:pt x="34" y="14"/>
                      <a:pt x="31" y="18"/>
                    </a:cubicBezTo>
                    <a:cubicBezTo>
                      <a:pt x="27" y="21"/>
                      <a:pt x="23" y="26"/>
                      <a:pt x="23" y="29"/>
                    </a:cubicBezTo>
                    <a:cubicBezTo>
                      <a:pt x="22" y="34"/>
                      <a:pt x="19" y="39"/>
                      <a:pt x="14" y="46"/>
                    </a:cubicBezTo>
                    <a:cubicBezTo>
                      <a:pt x="10" y="52"/>
                      <a:pt x="6" y="58"/>
                      <a:pt x="3" y="65"/>
                    </a:cubicBezTo>
                    <a:cubicBezTo>
                      <a:pt x="1" y="68"/>
                      <a:pt x="0" y="71"/>
                      <a:pt x="0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40" y="55"/>
                      <a:pt x="43" y="53"/>
                      <a:pt x="47" y="51"/>
                    </a:cubicBezTo>
                    <a:cubicBezTo>
                      <a:pt x="49" y="51"/>
                      <a:pt x="51" y="49"/>
                      <a:pt x="52" y="49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7"/>
                      <a:pt x="70" y="17"/>
                      <a:pt x="81" y="17"/>
                    </a:cubicBezTo>
                    <a:cubicBezTo>
                      <a:pt x="86" y="17"/>
                      <a:pt x="89" y="17"/>
                      <a:pt x="90" y="17"/>
                    </a:cubicBezTo>
                    <a:cubicBezTo>
                      <a:pt x="90" y="15"/>
                      <a:pt x="90" y="12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7"/>
                      <a:pt x="90" y="6"/>
                      <a:pt x="90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4"/>
                      <a:pt x="90" y="4"/>
                      <a:pt x="90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2"/>
                      <a:pt x="89" y="2"/>
                      <a:pt x="8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61" name="Freeform 1448"/>
              <p:cNvSpPr>
                <a:spLocks/>
              </p:cNvSpPr>
              <p:nvPr/>
            </p:nvSpPr>
            <p:spPr bwMode="auto">
              <a:xfrm>
                <a:off x="1571" y="266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62" name="Freeform 1449"/>
              <p:cNvSpPr>
                <a:spLocks/>
              </p:cNvSpPr>
              <p:nvPr/>
            </p:nvSpPr>
            <p:spPr bwMode="auto">
              <a:xfrm>
                <a:off x="1486" y="2673"/>
                <a:ext cx="121" cy="137"/>
              </a:xfrm>
              <a:custGeom>
                <a:avLst/>
                <a:gdLst>
                  <a:gd name="T0" fmla="*/ 52 w 127"/>
                  <a:gd name="T1" fmla="*/ 143 h 143"/>
                  <a:gd name="T2" fmla="*/ 53 w 127"/>
                  <a:gd name="T3" fmla="*/ 143 h 143"/>
                  <a:gd name="T4" fmla="*/ 54 w 127"/>
                  <a:gd name="T5" fmla="*/ 143 h 143"/>
                  <a:gd name="T6" fmla="*/ 54 w 127"/>
                  <a:gd name="T7" fmla="*/ 142 h 143"/>
                  <a:gd name="T8" fmla="*/ 66 w 127"/>
                  <a:gd name="T9" fmla="*/ 139 h 143"/>
                  <a:gd name="T10" fmla="*/ 67 w 127"/>
                  <a:gd name="T11" fmla="*/ 137 h 143"/>
                  <a:gd name="T12" fmla="*/ 73 w 127"/>
                  <a:gd name="T13" fmla="*/ 136 h 143"/>
                  <a:gd name="T14" fmla="*/ 82 w 127"/>
                  <a:gd name="T15" fmla="*/ 135 h 143"/>
                  <a:gd name="T16" fmla="*/ 83 w 127"/>
                  <a:gd name="T17" fmla="*/ 135 h 143"/>
                  <a:gd name="T18" fmla="*/ 101 w 127"/>
                  <a:gd name="T19" fmla="*/ 135 h 143"/>
                  <a:gd name="T20" fmla="*/ 127 w 127"/>
                  <a:gd name="T21" fmla="*/ 135 h 143"/>
                  <a:gd name="T22" fmla="*/ 124 w 127"/>
                  <a:gd name="T23" fmla="*/ 124 h 143"/>
                  <a:gd name="T24" fmla="*/ 127 w 127"/>
                  <a:gd name="T25" fmla="*/ 22 h 143"/>
                  <a:gd name="T26" fmla="*/ 96 w 127"/>
                  <a:gd name="T27" fmla="*/ 1 h 143"/>
                  <a:gd name="T28" fmla="*/ 94 w 127"/>
                  <a:gd name="T29" fmla="*/ 0 h 143"/>
                  <a:gd name="T30" fmla="*/ 94 w 127"/>
                  <a:gd name="T31" fmla="*/ 3 h 143"/>
                  <a:gd name="T32" fmla="*/ 94 w 127"/>
                  <a:gd name="T33" fmla="*/ 5 h 143"/>
                  <a:gd name="T34" fmla="*/ 94 w 127"/>
                  <a:gd name="T35" fmla="*/ 6 h 143"/>
                  <a:gd name="T36" fmla="*/ 94 w 127"/>
                  <a:gd name="T37" fmla="*/ 8 h 143"/>
                  <a:gd name="T38" fmla="*/ 94 w 127"/>
                  <a:gd name="T39" fmla="*/ 10 h 143"/>
                  <a:gd name="T40" fmla="*/ 94 w 127"/>
                  <a:gd name="T41" fmla="*/ 10 h 143"/>
                  <a:gd name="T42" fmla="*/ 94 w 127"/>
                  <a:gd name="T43" fmla="*/ 11 h 143"/>
                  <a:gd name="T44" fmla="*/ 94 w 127"/>
                  <a:gd name="T45" fmla="*/ 12 h 143"/>
                  <a:gd name="T46" fmla="*/ 94 w 127"/>
                  <a:gd name="T47" fmla="*/ 12 h 143"/>
                  <a:gd name="T48" fmla="*/ 94 w 127"/>
                  <a:gd name="T49" fmla="*/ 13 h 143"/>
                  <a:gd name="T50" fmla="*/ 93 w 127"/>
                  <a:gd name="T51" fmla="*/ 13 h 143"/>
                  <a:gd name="T52" fmla="*/ 93 w 127"/>
                  <a:gd name="T53" fmla="*/ 13 h 143"/>
                  <a:gd name="T54" fmla="*/ 93 w 127"/>
                  <a:gd name="T55" fmla="*/ 13 h 143"/>
                  <a:gd name="T56" fmla="*/ 93 w 127"/>
                  <a:gd name="T57" fmla="*/ 13 h 143"/>
                  <a:gd name="T58" fmla="*/ 58 w 127"/>
                  <a:gd name="T59" fmla="*/ 14 h 143"/>
                  <a:gd name="T60" fmla="*/ 56 w 127"/>
                  <a:gd name="T61" fmla="*/ 42 h 143"/>
                  <a:gd name="T62" fmla="*/ 44 w 127"/>
                  <a:gd name="T63" fmla="*/ 51 h 143"/>
                  <a:gd name="T64" fmla="*/ 0 w 127"/>
                  <a:gd name="T65" fmla="*/ 70 h 143"/>
                  <a:gd name="T66" fmla="*/ 5 w 127"/>
                  <a:gd name="T67" fmla="*/ 79 h 143"/>
                  <a:gd name="T68" fmla="*/ 8 w 127"/>
                  <a:gd name="T69" fmla="*/ 98 h 143"/>
                  <a:gd name="T70" fmla="*/ 4 w 127"/>
                  <a:gd name="T71" fmla="*/ 125 h 143"/>
                  <a:gd name="T72" fmla="*/ 5 w 127"/>
                  <a:gd name="T73" fmla="*/ 123 h 143"/>
                  <a:gd name="T74" fmla="*/ 7 w 127"/>
                  <a:gd name="T75" fmla="*/ 123 h 143"/>
                  <a:gd name="T76" fmla="*/ 12 w 127"/>
                  <a:gd name="T77" fmla="*/ 123 h 143"/>
                  <a:gd name="T78" fmla="*/ 18 w 127"/>
                  <a:gd name="T79" fmla="*/ 123 h 143"/>
                  <a:gd name="T80" fmla="*/ 28 w 127"/>
                  <a:gd name="T81" fmla="*/ 123 h 143"/>
                  <a:gd name="T82" fmla="*/ 38 w 127"/>
                  <a:gd name="T83" fmla="*/ 128 h 143"/>
                  <a:gd name="T84" fmla="*/ 46 w 127"/>
                  <a:gd name="T85" fmla="*/ 138 h 143"/>
                  <a:gd name="T86" fmla="*/ 50 w 127"/>
                  <a:gd name="T87" fmla="*/ 142 h 143"/>
                  <a:gd name="T88" fmla="*/ 51 w 127"/>
                  <a:gd name="T89" fmla="*/ 143 h 143"/>
                  <a:gd name="T90" fmla="*/ 51 w 127"/>
                  <a:gd name="T91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7" h="143">
                    <a:moveTo>
                      <a:pt x="51" y="143"/>
                    </a:moveTo>
                    <a:cubicBezTo>
                      <a:pt x="52" y="143"/>
                      <a:pt x="52" y="143"/>
                      <a:pt x="52" y="143"/>
                    </a:cubicBezTo>
                    <a:cubicBezTo>
                      <a:pt x="52" y="143"/>
                      <a:pt x="53" y="143"/>
                      <a:pt x="53" y="143"/>
                    </a:cubicBezTo>
                    <a:cubicBezTo>
                      <a:pt x="53" y="143"/>
                      <a:pt x="53" y="143"/>
                      <a:pt x="53" y="143"/>
                    </a:cubicBezTo>
                    <a:cubicBezTo>
                      <a:pt x="53" y="143"/>
                      <a:pt x="53" y="143"/>
                      <a:pt x="53" y="143"/>
                    </a:cubicBezTo>
                    <a:cubicBezTo>
                      <a:pt x="54" y="143"/>
                      <a:pt x="54" y="143"/>
                      <a:pt x="54" y="143"/>
                    </a:cubicBezTo>
                    <a:cubicBezTo>
                      <a:pt x="54" y="143"/>
                      <a:pt x="54" y="143"/>
                      <a:pt x="54" y="142"/>
                    </a:cubicBezTo>
                    <a:cubicBezTo>
                      <a:pt x="54" y="142"/>
                      <a:pt x="54" y="142"/>
                      <a:pt x="54" y="142"/>
                    </a:cubicBezTo>
                    <a:cubicBezTo>
                      <a:pt x="54" y="136"/>
                      <a:pt x="59" y="133"/>
                      <a:pt x="64" y="138"/>
                    </a:cubicBezTo>
                    <a:cubicBezTo>
                      <a:pt x="65" y="139"/>
                      <a:pt x="66" y="139"/>
                      <a:pt x="66" y="139"/>
                    </a:cubicBezTo>
                    <a:cubicBezTo>
                      <a:pt x="66" y="139"/>
                      <a:pt x="67" y="139"/>
                      <a:pt x="67" y="139"/>
                    </a:cubicBezTo>
                    <a:cubicBezTo>
                      <a:pt x="67" y="138"/>
                      <a:pt x="67" y="138"/>
                      <a:pt x="67" y="137"/>
                    </a:cubicBezTo>
                    <a:cubicBezTo>
                      <a:pt x="68" y="137"/>
                      <a:pt x="69" y="136"/>
                      <a:pt x="70" y="136"/>
                    </a:cubicBezTo>
                    <a:cubicBezTo>
                      <a:pt x="71" y="136"/>
                      <a:pt x="72" y="136"/>
                      <a:pt x="73" y="136"/>
                    </a:cubicBezTo>
                    <a:cubicBezTo>
                      <a:pt x="74" y="137"/>
                      <a:pt x="76" y="137"/>
                      <a:pt x="77" y="137"/>
                    </a:cubicBezTo>
                    <a:cubicBezTo>
                      <a:pt x="78" y="137"/>
                      <a:pt x="81" y="136"/>
                      <a:pt x="82" y="135"/>
                    </a:cubicBezTo>
                    <a:cubicBezTo>
                      <a:pt x="82" y="135"/>
                      <a:pt x="83" y="135"/>
                      <a:pt x="83" y="135"/>
                    </a:cubicBezTo>
                    <a:cubicBezTo>
                      <a:pt x="83" y="135"/>
                      <a:pt x="83" y="135"/>
                      <a:pt x="83" y="135"/>
                    </a:cubicBezTo>
                    <a:cubicBezTo>
                      <a:pt x="84" y="135"/>
                      <a:pt x="84" y="135"/>
                      <a:pt x="84" y="135"/>
                    </a:cubicBezTo>
                    <a:cubicBezTo>
                      <a:pt x="84" y="135"/>
                      <a:pt x="92" y="135"/>
                      <a:pt x="101" y="135"/>
                    </a:cubicBezTo>
                    <a:cubicBezTo>
                      <a:pt x="102" y="135"/>
                      <a:pt x="104" y="135"/>
                      <a:pt x="105" y="135"/>
                    </a:cubicBezTo>
                    <a:cubicBezTo>
                      <a:pt x="121" y="135"/>
                      <a:pt x="125" y="135"/>
                      <a:pt x="127" y="135"/>
                    </a:cubicBezTo>
                    <a:cubicBezTo>
                      <a:pt x="127" y="134"/>
                      <a:pt x="127" y="131"/>
                      <a:pt x="127" y="128"/>
                    </a:cubicBez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13" y="22"/>
                      <a:pt x="113" y="22"/>
                      <a:pt x="113" y="22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13" y="12"/>
                      <a:pt x="101" y="4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5" y="1"/>
                      <a:pt x="95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4"/>
                    </a:cubicBezTo>
                    <a:cubicBezTo>
                      <a:pt x="94" y="4"/>
                      <a:pt x="94" y="4"/>
                      <a:pt x="94" y="5"/>
                    </a:cubicBezTo>
                    <a:cubicBezTo>
                      <a:pt x="94" y="5"/>
                      <a:pt x="94" y="5"/>
                      <a:pt x="94" y="6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7"/>
                      <a:pt x="94" y="8"/>
                      <a:pt x="94" y="8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4" y="9"/>
                      <a:pt x="94" y="9"/>
                      <a:pt x="94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2" y="14"/>
                      <a:pt x="92" y="14"/>
                      <a:pt x="81" y="14"/>
                    </a:cubicBezTo>
                    <a:cubicBezTo>
                      <a:pt x="74" y="14"/>
                      <a:pt x="64" y="14"/>
                      <a:pt x="58" y="14"/>
                    </a:cubicBezTo>
                    <a:cubicBezTo>
                      <a:pt x="57" y="14"/>
                      <a:pt x="56" y="14"/>
                      <a:pt x="56" y="14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4"/>
                      <a:pt x="53" y="46"/>
                      <a:pt x="49" y="48"/>
                    </a:cubicBezTo>
                    <a:cubicBezTo>
                      <a:pt x="47" y="49"/>
                      <a:pt x="45" y="50"/>
                      <a:pt x="44" y="51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2" y="76"/>
                      <a:pt x="4" y="78"/>
                    </a:cubicBezTo>
                    <a:cubicBezTo>
                      <a:pt x="4" y="78"/>
                      <a:pt x="5" y="79"/>
                      <a:pt x="5" y="79"/>
                    </a:cubicBezTo>
                    <a:cubicBezTo>
                      <a:pt x="8" y="82"/>
                      <a:pt x="7" y="85"/>
                      <a:pt x="7" y="88"/>
                    </a:cubicBezTo>
                    <a:cubicBezTo>
                      <a:pt x="6" y="91"/>
                      <a:pt x="6" y="94"/>
                      <a:pt x="8" y="98"/>
                    </a:cubicBezTo>
                    <a:cubicBezTo>
                      <a:pt x="12" y="103"/>
                      <a:pt x="11" y="112"/>
                      <a:pt x="4" y="122"/>
                    </a:cubicBezTo>
                    <a:cubicBezTo>
                      <a:pt x="4" y="123"/>
                      <a:pt x="4" y="124"/>
                      <a:pt x="4" y="125"/>
                    </a:cubicBezTo>
                    <a:cubicBezTo>
                      <a:pt x="4" y="124"/>
                      <a:pt x="5" y="124"/>
                      <a:pt x="5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6" y="123"/>
                      <a:pt x="7" y="123"/>
                      <a:pt x="7" y="123"/>
                    </a:cubicBezTo>
                    <a:cubicBezTo>
                      <a:pt x="7" y="123"/>
                      <a:pt x="8" y="123"/>
                      <a:pt x="8" y="123"/>
                    </a:cubicBezTo>
                    <a:cubicBezTo>
                      <a:pt x="9" y="123"/>
                      <a:pt x="10" y="123"/>
                      <a:pt x="12" y="123"/>
                    </a:cubicBezTo>
                    <a:cubicBezTo>
                      <a:pt x="14" y="123"/>
                      <a:pt x="16" y="123"/>
                      <a:pt x="17" y="123"/>
                    </a:cubicBezTo>
                    <a:cubicBezTo>
                      <a:pt x="17" y="123"/>
                      <a:pt x="17" y="123"/>
                      <a:pt x="18" y="123"/>
                    </a:cubicBezTo>
                    <a:cubicBezTo>
                      <a:pt x="19" y="123"/>
                      <a:pt x="22" y="122"/>
                      <a:pt x="25" y="122"/>
                    </a:cubicBezTo>
                    <a:cubicBezTo>
                      <a:pt x="26" y="122"/>
                      <a:pt x="27" y="122"/>
                      <a:pt x="28" y="123"/>
                    </a:cubicBezTo>
                    <a:cubicBezTo>
                      <a:pt x="30" y="124"/>
                      <a:pt x="33" y="127"/>
                      <a:pt x="34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40" y="132"/>
                      <a:pt x="43" y="137"/>
                      <a:pt x="46" y="138"/>
                    </a:cubicBezTo>
                    <a:cubicBezTo>
                      <a:pt x="46" y="139"/>
                      <a:pt x="47" y="139"/>
                      <a:pt x="47" y="139"/>
                    </a:cubicBezTo>
                    <a:cubicBezTo>
                      <a:pt x="48" y="140"/>
                      <a:pt x="49" y="141"/>
                      <a:pt x="50" y="142"/>
                    </a:cubicBezTo>
                    <a:cubicBezTo>
                      <a:pt x="50" y="142"/>
                      <a:pt x="50" y="142"/>
                      <a:pt x="50" y="142"/>
                    </a:cubicBezTo>
                    <a:cubicBezTo>
                      <a:pt x="51" y="142"/>
                      <a:pt x="51" y="143"/>
                      <a:pt x="51" y="143"/>
                    </a:cubicBezTo>
                    <a:cubicBezTo>
                      <a:pt x="51" y="143"/>
                      <a:pt x="51" y="143"/>
                      <a:pt x="51" y="143"/>
                    </a:cubicBezTo>
                    <a:cubicBezTo>
                      <a:pt x="51" y="143"/>
                      <a:pt x="51" y="143"/>
                      <a:pt x="51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63" name="Freeform 1450"/>
              <p:cNvSpPr>
                <a:spLocks/>
              </p:cNvSpPr>
              <p:nvPr/>
            </p:nvSpPr>
            <p:spPr bwMode="auto">
              <a:xfrm>
                <a:off x="1576" y="2673"/>
                <a:ext cx="0" cy="3"/>
              </a:xfrm>
              <a:custGeom>
                <a:avLst/>
                <a:gdLst>
                  <a:gd name="T0" fmla="*/ 1 h 3"/>
                  <a:gd name="T1" fmla="*/ 2 h 3"/>
                  <a:gd name="T2" fmla="*/ 3 h 3"/>
                  <a:gd name="T3" fmla="*/ 3 h 3"/>
                  <a:gd name="T4" fmla="*/ 3 h 3"/>
                  <a:gd name="T5" fmla="*/ 0 h 3"/>
                  <a:gd name="T6" fmla="*/ 0 h 3"/>
                  <a:gd name="T7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64" name="Freeform 1451"/>
              <p:cNvSpPr>
                <a:spLocks/>
              </p:cNvSpPr>
              <p:nvPr/>
            </p:nvSpPr>
            <p:spPr bwMode="auto">
              <a:xfrm>
                <a:off x="1578" y="26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65" name="Freeform 1452"/>
              <p:cNvSpPr>
                <a:spLocks/>
              </p:cNvSpPr>
              <p:nvPr/>
            </p:nvSpPr>
            <p:spPr bwMode="auto">
              <a:xfrm>
                <a:off x="1576" y="2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66" name="Oval 1453"/>
              <p:cNvSpPr>
                <a:spLocks noChangeArrowheads="1"/>
              </p:cNvSpPr>
              <p:nvPr/>
            </p:nvSpPr>
            <p:spPr bwMode="auto">
              <a:xfrm>
                <a:off x="1576" y="267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67" name="Freeform 1454"/>
              <p:cNvSpPr>
                <a:spLocks/>
              </p:cNvSpPr>
              <p:nvPr/>
            </p:nvSpPr>
            <p:spPr bwMode="auto">
              <a:xfrm>
                <a:off x="1490" y="279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68" name="Freeform 1455"/>
              <p:cNvSpPr>
                <a:spLocks/>
              </p:cNvSpPr>
              <p:nvPr/>
            </p:nvSpPr>
            <p:spPr bwMode="auto">
              <a:xfrm>
                <a:off x="1534" y="280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69" name="Freeform 1456"/>
              <p:cNvSpPr>
                <a:spLocks/>
              </p:cNvSpPr>
              <p:nvPr/>
            </p:nvSpPr>
            <p:spPr bwMode="auto">
              <a:xfrm>
                <a:off x="1531" y="280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70" name="Freeform 1457"/>
              <p:cNvSpPr>
                <a:spLocks/>
              </p:cNvSpPr>
              <p:nvPr/>
            </p:nvSpPr>
            <p:spPr bwMode="auto">
              <a:xfrm>
                <a:off x="1491" y="27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71" name="Freeform 1458"/>
              <p:cNvSpPr>
                <a:spLocks/>
              </p:cNvSpPr>
              <p:nvPr/>
            </p:nvSpPr>
            <p:spPr bwMode="auto">
              <a:xfrm>
                <a:off x="1493" y="279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72" name="Freeform 1459"/>
              <p:cNvSpPr>
                <a:spLocks/>
              </p:cNvSpPr>
              <p:nvPr/>
            </p:nvSpPr>
            <p:spPr bwMode="auto">
              <a:xfrm>
                <a:off x="1494" y="2791"/>
                <a:ext cx="3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73" name="Freeform 1460"/>
              <p:cNvSpPr>
                <a:spLocks/>
              </p:cNvSpPr>
              <p:nvPr/>
            </p:nvSpPr>
            <p:spPr bwMode="auto">
              <a:xfrm>
                <a:off x="1502" y="2790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1 w 8"/>
                  <a:gd name="T3" fmla="*/ 1 h 1"/>
                  <a:gd name="T4" fmla="*/ 8 w 8"/>
                  <a:gd name="T5" fmla="*/ 0 h 1"/>
                  <a:gd name="T6" fmla="*/ 1 w 8"/>
                  <a:gd name="T7" fmla="*/ 1 h 1"/>
                  <a:gd name="T8" fmla="*/ 0 w 8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5" y="0"/>
                      <a:pt x="8" y="0"/>
                    </a:cubicBezTo>
                    <a:cubicBezTo>
                      <a:pt x="5" y="0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74" name="Freeform 1461"/>
              <p:cNvSpPr>
                <a:spLocks/>
              </p:cNvSpPr>
              <p:nvPr/>
            </p:nvSpPr>
            <p:spPr bwMode="auto">
              <a:xfrm>
                <a:off x="1575" y="26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75" name="Freeform 1462"/>
              <p:cNvSpPr>
                <a:spLocks/>
              </p:cNvSpPr>
              <p:nvPr/>
            </p:nvSpPr>
            <p:spPr bwMode="auto">
              <a:xfrm>
                <a:off x="1575" y="268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76" name="Freeform 1463"/>
              <p:cNvSpPr>
                <a:spLocks/>
              </p:cNvSpPr>
              <p:nvPr/>
            </p:nvSpPr>
            <p:spPr bwMode="auto">
              <a:xfrm>
                <a:off x="1575" y="26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77" name="Freeform 1464"/>
              <p:cNvSpPr>
                <a:spLocks/>
              </p:cNvSpPr>
              <p:nvPr/>
            </p:nvSpPr>
            <p:spPr bwMode="auto">
              <a:xfrm>
                <a:off x="1576" y="267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78" name="Freeform 1465"/>
              <p:cNvSpPr>
                <a:spLocks/>
              </p:cNvSpPr>
              <p:nvPr/>
            </p:nvSpPr>
            <p:spPr bwMode="auto">
              <a:xfrm>
                <a:off x="1575" y="26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79" name="Freeform 1466"/>
              <p:cNvSpPr>
                <a:spLocks/>
              </p:cNvSpPr>
              <p:nvPr/>
            </p:nvSpPr>
            <p:spPr bwMode="auto">
              <a:xfrm>
                <a:off x="1576" y="26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80" name="Freeform 1467"/>
              <p:cNvSpPr>
                <a:spLocks/>
              </p:cNvSpPr>
              <p:nvPr/>
            </p:nvSpPr>
            <p:spPr bwMode="auto">
              <a:xfrm>
                <a:off x="1576" y="26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81" name="Freeform 1468"/>
              <p:cNvSpPr>
                <a:spLocks/>
              </p:cNvSpPr>
              <p:nvPr/>
            </p:nvSpPr>
            <p:spPr bwMode="auto">
              <a:xfrm>
                <a:off x="1576" y="26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82" name="Freeform 1469"/>
              <p:cNvSpPr>
                <a:spLocks/>
              </p:cNvSpPr>
              <p:nvPr/>
            </p:nvSpPr>
            <p:spPr bwMode="auto">
              <a:xfrm>
                <a:off x="1576" y="268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83" name="Freeform 1470"/>
              <p:cNvSpPr>
                <a:spLocks/>
              </p:cNvSpPr>
              <p:nvPr/>
            </p:nvSpPr>
            <p:spPr bwMode="auto">
              <a:xfrm>
                <a:off x="1576" y="26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84" name="Freeform 1471"/>
              <p:cNvSpPr>
                <a:spLocks/>
              </p:cNvSpPr>
              <p:nvPr/>
            </p:nvSpPr>
            <p:spPr bwMode="auto">
              <a:xfrm>
                <a:off x="1576" y="267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85" name="Freeform 1472"/>
              <p:cNvSpPr>
                <a:spLocks/>
              </p:cNvSpPr>
              <p:nvPr/>
            </p:nvSpPr>
            <p:spPr bwMode="auto">
              <a:xfrm>
                <a:off x="1576" y="267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86" name="Freeform 1473"/>
              <p:cNvSpPr>
                <a:spLocks/>
              </p:cNvSpPr>
              <p:nvPr/>
            </p:nvSpPr>
            <p:spPr bwMode="auto">
              <a:xfrm>
                <a:off x="1576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87" name="Freeform 1474"/>
              <p:cNvSpPr>
                <a:spLocks/>
              </p:cNvSpPr>
              <p:nvPr/>
            </p:nvSpPr>
            <p:spPr bwMode="auto">
              <a:xfrm>
                <a:off x="1576" y="267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88" name="Freeform 1475"/>
              <p:cNvSpPr>
                <a:spLocks/>
              </p:cNvSpPr>
              <p:nvPr/>
            </p:nvSpPr>
            <p:spPr bwMode="auto">
              <a:xfrm>
                <a:off x="1576" y="26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89" name="Freeform 1476"/>
              <p:cNvSpPr>
                <a:spLocks/>
              </p:cNvSpPr>
              <p:nvPr/>
            </p:nvSpPr>
            <p:spPr bwMode="auto">
              <a:xfrm>
                <a:off x="1537" y="2698"/>
                <a:ext cx="176" cy="164"/>
              </a:xfrm>
              <a:custGeom>
                <a:avLst/>
                <a:gdLst>
                  <a:gd name="T0" fmla="*/ 2 w 184"/>
                  <a:gd name="T1" fmla="*/ 125 h 171"/>
                  <a:gd name="T2" fmla="*/ 10 w 184"/>
                  <a:gd name="T3" fmla="*/ 140 h 171"/>
                  <a:gd name="T4" fmla="*/ 10 w 184"/>
                  <a:gd name="T5" fmla="*/ 142 h 171"/>
                  <a:gd name="T6" fmla="*/ 10 w 184"/>
                  <a:gd name="T7" fmla="*/ 147 h 171"/>
                  <a:gd name="T8" fmla="*/ 10 w 184"/>
                  <a:gd name="T9" fmla="*/ 148 h 171"/>
                  <a:gd name="T10" fmla="*/ 16 w 184"/>
                  <a:gd name="T11" fmla="*/ 149 h 171"/>
                  <a:gd name="T12" fmla="*/ 24 w 184"/>
                  <a:gd name="T13" fmla="*/ 149 h 171"/>
                  <a:gd name="T14" fmla="*/ 33 w 184"/>
                  <a:gd name="T15" fmla="*/ 144 h 171"/>
                  <a:gd name="T16" fmla="*/ 42 w 184"/>
                  <a:gd name="T17" fmla="*/ 156 h 171"/>
                  <a:gd name="T18" fmla="*/ 42 w 184"/>
                  <a:gd name="T19" fmla="*/ 161 h 171"/>
                  <a:gd name="T20" fmla="*/ 47 w 184"/>
                  <a:gd name="T21" fmla="*/ 170 h 171"/>
                  <a:gd name="T22" fmla="*/ 47 w 184"/>
                  <a:gd name="T23" fmla="*/ 170 h 171"/>
                  <a:gd name="T24" fmla="*/ 48 w 184"/>
                  <a:gd name="T25" fmla="*/ 169 h 171"/>
                  <a:gd name="T26" fmla="*/ 53 w 184"/>
                  <a:gd name="T27" fmla="*/ 167 h 171"/>
                  <a:gd name="T28" fmla="*/ 54 w 184"/>
                  <a:gd name="T29" fmla="*/ 168 h 171"/>
                  <a:gd name="T30" fmla="*/ 55 w 184"/>
                  <a:gd name="T31" fmla="*/ 169 h 171"/>
                  <a:gd name="T32" fmla="*/ 56 w 184"/>
                  <a:gd name="T33" fmla="*/ 170 h 171"/>
                  <a:gd name="T34" fmla="*/ 57 w 184"/>
                  <a:gd name="T35" fmla="*/ 171 h 171"/>
                  <a:gd name="T36" fmla="*/ 69 w 184"/>
                  <a:gd name="T37" fmla="*/ 166 h 171"/>
                  <a:gd name="T38" fmla="*/ 70 w 184"/>
                  <a:gd name="T39" fmla="*/ 168 h 171"/>
                  <a:gd name="T40" fmla="*/ 73 w 184"/>
                  <a:gd name="T41" fmla="*/ 167 h 171"/>
                  <a:gd name="T42" fmla="*/ 74 w 184"/>
                  <a:gd name="T43" fmla="*/ 163 h 171"/>
                  <a:gd name="T44" fmla="*/ 75 w 184"/>
                  <a:gd name="T45" fmla="*/ 161 h 171"/>
                  <a:gd name="T46" fmla="*/ 76 w 184"/>
                  <a:gd name="T47" fmla="*/ 151 h 171"/>
                  <a:gd name="T48" fmla="*/ 85 w 184"/>
                  <a:gd name="T49" fmla="*/ 146 h 171"/>
                  <a:gd name="T50" fmla="*/ 93 w 184"/>
                  <a:gd name="T51" fmla="*/ 131 h 171"/>
                  <a:gd name="T52" fmla="*/ 98 w 184"/>
                  <a:gd name="T53" fmla="*/ 134 h 171"/>
                  <a:gd name="T54" fmla="*/ 103 w 184"/>
                  <a:gd name="T55" fmla="*/ 128 h 171"/>
                  <a:gd name="T56" fmla="*/ 113 w 184"/>
                  <a:gd name="T57" fmla="*/ 124 h 171"/>
                  <a:gd name="T58" fmla="*/ 126 w 184"/>
                  <a:gd name="T59" fmla="*/ 116 h 171"/>
                  <a:gd name="T60" fmla="*/ 140 w 184"/>
                  <a:gd name="T61" fmla="*/ 115 h 171"/>
                  <a:gd name="T62" fmla="*/ 147 w 184"/>
                  <a:gd name="T63" fmla="*/ 115 h 171"/>
                  <a:gd name="T64" fmla="*/ 157 w 184"/>
                  <a:gd name="T65" fmla="*/ 112 h 171"/>
                  <a:gd name="T66" fmla="*/ 174 w 184"/>
                  <a:gd name="T67" fmla="*/ 110 h 171"/>
                  <a:gd name="T68" fmla="*/ 180 w 184"/>
                  <a:gd name="T69" fmla="*/ 105 h 171"/>
                  <a:gd name="T70" fmla="*/ 183 w 184"/>
                  <a:gd name="T71" fmla="*/ 97 h 171"/>
                  <a:gd name="T72" fmla="*/ 183 w 184"/>
                  <a:gd name="T73" fmla="*/ 95 h 171"/>
                  <a:gd name="T74" fmla="*/ 183 w 184"/>
                  <a:gd name="T75" fmla="*/ 93 h 171"/>
                  <a:gd name="T76" fmla="*/ 184 w 184"/>
                  <a:gd name="T77" fmla="*/ 87 h 171"/>
                  <a:gd name="T78" fmla="*/ 184 w 184"/>
                  <a:gd name="T79" fmla="*/ 81 h 171"/>
                  <a:gd name="T80" fmla="*/ 184 w 184"/>
                  <a:gd name="T81" fmla="*/ 72 h 171"/>
                  <a:gd name="T82" fmla="*/ 176 w 184"/>
                  <a:gd name="T83" fmla="*/ 73 h 171"/>
                  <a:gd name="T84" fmla="*/ 169 w 184"/>
                  <a:gd name="T85" fmla="*/ 61 h 171"/>
                  <a:gd name="T86" fmla="*/ 156 w 184"/>
                  <a:gd name="T87" fmla="*/ 56 h 171"/>
                  <a:gd name="T88" fmla="*/ 64 w 184"/>
                  <a:gd name="T89" fmla="*/ 0 h 171"/>
                  <a:gd name="T90" fmla="*/ 78 w 184"/>
                  <a:gd name="T91" fmla="*/ 101 h 171"/>
                  <a:gd name="T92" fmla="*/ 32 w 184"/>
                  <a:gd name="T93" fmla="*/ 113 h 171"/>
                  <a:gd name="T94" fmla="*/ 19 w 184"/>
                  <a:gd name="T95" fmla="*/ 114 h 171"/>
                  <a:gd name="T96" fmla="*/ 14 w 184"/>
                  <a:gd name="T97" fmla="*/ 118 h 171"/>
                  <a:gd name="T98" fmla="*/ 5 w 184"/>
                  <a:gd name="T99" fmla="*/ 116 h 171"/>
                  <a:gd name="T100" fmla="*/ 4 w 184"/>
                  <a:gd name="T101" fmla="*/ 119 h 171"/>
                  <a:gd name="T102" fmla="*/ 2 w 184"/>
                  <a:gd name="T103" fmla="*/ 121 h 171"/>
                  <a:gd name="T104" fmla="*/ 0 w 184"/>
                  <a:gd name="T105" fmla="*/ 12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4" h="171">
                    <a:moveTo>
                      <a:pt x="0" y="121"/>
                    </a:moveTo>
                    <a:cubicBezTo>
                      <a:pt x="2" y="125"/>
                      <a:pt x="2" y="125"/>
                      <a:pt x="2" y="125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2" y="127"/>
                      <a:pt x="3" y="130"/>
                      <a:pt x="3" y="131"/>
                    </a:cubicBezTo>
                    <a:cubicBezTo>
                      <a:pt x="7" y="135"/>
                      <a:pt x="10" y="137"/>
                      <a:pt x="10" y="139"/>
                    </a:cubicBezTo>
                    <a:cubicBezTo>
                      <a:pt x="10" y="139"/>
                      <a:pt x="10" y="140"/>
                      <a:pt x="10" y="140"/>
                    </a:cubicBezTo>
                    <a:cubicBezTo>
                      <a:pt x="10" y="140"/>
                      <a:pt x="10" y="141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10" y="143"/>
                      <a:pt x="10" y="143"/>
                      <a:pt x="10" y="144"/>
                    </a:cubicBezTo>
                    <a:cubicBezTo>
                      <a:pt x="10" y="144"/>
                      <a:pt x="10" y="144"/>
                      <a:pt x="10" y="144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10" y="148"/>
                      <a:pt x="10" y="148"/>
                      <a:pt x="10" y="148"/>
                    </a:cubicBezTo>
                    <a:cubicBezTo>
                      <a:pt x="10" y="148"/>
                      <a:pt x="10" y="148"/>
                      <a:pt x="10" y="148"/>
                    </a:cubicBezTo>
                    <a:cubicBezTo>
                      <a:pt x="10" y="148"/>
                      <a:pt x="10" y="148"/>
                      <a:pt x="10" y="148"/>
                    </a:cubicBezTo>
                    <a:cubicBezTo>
                      <a:pt x="10" y="149"/>
                      <a:pt x="10" y="149"/>
                      <a:pt x="11" y="150"/>
                    </a:cubicBezTo>
                    <a:cubicBezTo>
                      <a:pt x="13" y="148"/>
                      <a:pt x="14" y="149"/>
                      <a:pt x="16" y="149"/>
                    </a:cubicBezTo>
                    <a:cubicBezTo>
                      <a:pt x="16" y="150"/>
                      <a:pt x="16" y="150"/>
                      <a:pt x="16" y="150"/>
                    </a:cubicBezTo>
                    <a:cubicBezTo>
                      <a:pt x="17" y="148"/>
                      <a:pt x="18" y="147"/>
                      <a:pt x="20" y="147"/>
                    </a:cubicBezTo>
                    <a:cubicBezTo>
                      <a:pt x="21" y="147"/>
                      <a:pt x="22" y="148"/>
                      <a:pt x="24" y="149"/>
                    </a:cubicBezTo>
                    <a:cubicBezTo>
                      <a:pt x="24" y="149"/>
                      <a:pt x="25" y="149"/>
                      <a:pt x="25" y="149"/>
                    </a:cubicBezTo>
                    <a:cubicBezTo>
                      <a:pt x="26" y="149"/>
                      <a:pt x="28" y="147"/>
                      <a:pt x="28" y="147"/>
                    </a:cubicBezTo>
                    <a:cubicBezTo>
                      <a:pt x="31" y="145"/>
                      <a:pt x="32" y="144"/>
                      <a:pt x="33" y="144"/>
                    </a:cubicBezTo>
                    <a:cubicBezTo>
                      <a:pt x="34" y="144"/>
                      <a:pt x="34" y="144"/>
                      <a:pt x="34" y="144"/>
                    </a:cubicBezTo>
                    <a:cubicBezTo>
                      <a:pt x="37" y="144"/>
                      <a:pt x="40" y="151"/>
                      <a:pt x="40" y="154"/>
                    </a:cubicBezTo>
                    <a:cubicBezTo>
                      <a:pt x="40" y="154"/>
                      <a:pt x="41" y="155"/>
                      <a:pt x="42" y="156"/>
                    </a:cubicBezTo>
                    <a:cubicBezTo>
                      <a:pt x="43" y="157"/>
                      <a:pt x="44" y="158"/>
                      <a:pt x="44" y="159"/>
                    </a:cubicBezTo>
                    <a:cubicBezTo>
                      <a:pt x="44" y="160"/>
                      <a:pt x="44" y="161"/>
                      <a:pt x="42" y="161"/>
                    </a:cubicBezTo>
                    <a:cubicBezTo>
                      <a:pt x="42" y="161"/>
                      <a:pt x="42" y="161"/>
                      <a:pt x="42" y="161"/>
                    </a:cubicBezTo>
                    <a:cubicBezTo>
                      <a:pt x="45" y="162"/>
                      <a:pt x="45" y="165"/>
                      <a:pt x="46" y="166"/>
                    </a:cubicBezTo>
                    <a:cubicBezTo>
                      <a:pt x="46" y="167"/>
                      <a:pt x="46" y="168"/>
                      <a:pt x="46" y="168"/>
                    </a:cubicBezTo>
                    <a:cubicBezTo>
                      <a:pt x="46" y="169"/>
                      <a:pt x="47" y="169"/>
                      <a:pt x="47" y="170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70"/>
                      <a:pt x="48" y="170"/>
                      <a:pt x="48" y="170"/>
                    </a:cubicBezTo>
                    <a:cubicBezTo>
                      <a:pt x="48" y="170"/>
                      <a:pt x="48" y="170"/>
                      <a:pt x="48" y="170"/>
                    </a:cubicBezTo>
                    <a:cubicBezTo>
                      <a:pt x="48" y="170"/>
                      <a:pt x="48" y="170"/>
                      <a:pt x="48" y="169"/>
                    </a:cubicBezTo>
                    <a:cubicBezTo>
                      <a:pt x="49" y="168"/>
                      <a:pt x="50" y="167"/>
                      <a:pt x="51" y="167"/>
                    </a:cubicBezTo>
                    <a:cubicBezTo>
                      <a:pt x="52" y="167"/>
                      <a:pt x="52" y="167"/>
                      <a:pt x="52" y="167"/>
                    </a:cubicBezTo>
                    <a:cubicBezTo>
                      <a:pt x="53" y="167"/>
                      <a:pt x="53" y="167"/>
                      <a:pt x="53" y="167"/>
                    </a:cubicBezTo>
                    <a:cubicBezTo>
                      <a:pt x="53" y="167"/>
                      <a:pt x="53" y="167"/>
                      <a:pt x="53" y="167"/>
                    </a:cubicBezTo>
                    <a:cubicBezTo>
                      <a:pt x="54" y="167"/>
                      <a:pt x="54" y="168"/>
                      <a:pt x="54" y="168"/>
                    </a:cubicBezTo>
                    <a:cubicBezTo>
                      <a:pt x="54" y="168"/>
                      <a:pt x="54" y="168"/>
                      <a:pt x="54" y="168"/>
                    </a:cubicBezTo>
                    <a:cubicBezTo>
                      <a:pt x="54" y="168"/>
                      <a:pt x="55" y="168"/>
                      <a:pt x="55" y="168"/>
                    </a:cubicBezTo>
                    <a:cubicBezTo>
                      <a:pt x="55" y="168"/>
                      <a:pt x="55" y="168"/>
                      <a:pt x="55" y="169"/>
                    </a:cubicBezTo>
                    <a:cubicBezTo>
                      <a:pt x="55" y="169"/>
                      <a:pt x="55" y="169"/>
                      <a:pt x="55" y="169"/>
                    </a:cubicBezTo>
                    <a:cubicBezTo>
                      <a:pt x="56" y="169"/>
                      <a:pt x="56" y="169"/>
                      <a:pt x="56" y="169"/>
                    </a:cubicBezTo>
                    <a:cubicBezTo>
                      <a:pt x="56" y="169"/>
                      <a:pt x="56" y="169"/>
                      <a:pt x="56" y="170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56" y="170"/>
                      <a:pt x="56" y="170"/>
                      <a:pt x="57" y="170"/>
                    </a:cubicBez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57" y="171"/>
                      <a:pt x="57" y="171"/>
                    </a:cubicBezTo>
                    <a:cubicBezTo>
                      <a:pt x="57" y="171"/>
                      <a:pt x="57" y="171"/>
                      <a:pt x="57" y="171"/>
                    </a:cubicBezTo>
                    <a:cubicBezTo>
                      <a:pt x="58" y="171"/>
                      <a:pt x="60" y="169"/>
                      <a:pt x="60" y="168"/>
                    </a:cubicBezTo>
                    <a:cubicBezTo>
                      <a:pt x="61" y="165"/>
                      <a:pt x="67" y="163"/>
                      <a:pt x="69" y="166"/>
                    </a:cubicBezTo>
                    <a:cubicBezTo>
                      <a:pt x="69" y="166"/>
                      <a:pt x="70" y="167"/>
                      <a:pt x="69" y="168"/>
                    </a:cubicBezTo>
                    <a:cubicBezTo>
                      <a:pt x="69" y="168"/>
                      <a:pt x="69" y="168"/>
                      <a:pt x="69" y="169"/>
                    </a:cubicBezTo>
                    <a:cubicBezTo>
                      <a:pt x="70" y="168"/>
                      <a:pt x="70" y="168"/>
                      <a:pt x="70" y="168"/>
                    </a:cubicBezTo>
                    <a:cubicBezTo>
                      <a:pt x="71" y="168"/>
                      <a:pt x="71" y="167"/>
                      <a:pt x="72" y="167"/>
                    </a:cubicBezTo>
                    <a:cubicBezTo>
                      <a:pt x="72" y="167"/>
                      <a:pt x="72" y="167"/>
                      <a:pt x="73" y="167"/>
                    </a:cubicBezTo>
                    <a:cubicBezTo>
                      <a:pt x="73" y="167"/>
                      <a:pt x="73" y="167"/>
                      <a:pt x="73" y="167"/>
                    </a:cubicBezTo>
                    <a:cubicBezTo>
                      <a:pt x="73" y="167"/>
                      <a:pt x="73" y="166"/>
                      <a:pt x="73" y="166"/>
                    </a:cubicBezTo>
                    <a:cubicBezTo>
                      <a:pt x="74" y="166"/>
                      <a:pt x="74" y="165"/>
                      <a:pt x="74" y="165"/>
                    </a:cubicBezTo>
                    <a:cubicBezTo>
                      <a:pt x="74" y="164"/>
                      <a:pt x="74" y="164"/>
                      <a:pt x="74" y="163"/>
                    </a:cubicBezTo>
                    <a:cubicBezTo>
                      <a:pt x="74" y="163"/>
                      <a:pt x="75" y="163"/>
                      <a:pt x="75" y="163"/>
                    </a:cubicBezTo>
                    <a:cubicBezTo>
                      <a:pt x="75" y="162"/>
                      <a:pt x="75" y="162"/>
                      <a:pt x="75" y="161"/>
                    </a:cubicBezTo>
                    <a:cubicBezTo>
                      <a:pt x="75" y="161"/>
                      <a:pt x="75" y="161"/>
                      <a:pt x="75" y="161"/>
                    </a:cubicBezTo>
                    <a:cubicBezTo>
                      <a:pt x="76" y="160"/>
                      <a:pt x="76" y="160"/>
                      <a:pt x="76" y="159"/>
                    </a:cubicBezTo>
                    <a:cubicBezTo>
                      <a:pt x="76" y="159"/>
                      <a:pt x="76" y="158"/>
                      <a:pt x="75" y="157"/>
                    </a:cubicBezTo>
                    <a:cubicBezTo>
                      <a:pt x="75" y="155"/>
                      <a:pt x="74" y="152"/>
                      <a:pt x="76" y="151"/>
                    </a:cubicBezTo>
                    <a:cubicBezTo>
                      <a:pt x="77" y="151"/>
                      <a:pt x="78" y="151"/>
                      <a:pt x="79" y="151"/>
                    </a:cubicBezTo>
                    <a:cubicBezTo>
                      <a:pt x="82" y="151"/>
                      <a:pt x="83" y="150"/>
                      <a:pt x="84" y="148"/>
                    </a:cubicBezTo>
                    <a:cubicBezTo>
                      <a:pt x="85" y="147"/>
                      <a:pt x="85" y="146"/>
                      <a:pt x="85" y="146"/>
                    </a:cubicBezTo>
                    <a:cubicBezTo>
                      <a:pt x="86" y="143"/>
                      <a:pt x="87" y="142"/>
                      <a:pt x="88" y="141"/>
                    </a:cubicBezTo>
                    <a:cubicBezTo>
                      <a:pt x="88" y="137"/>
                      <a:pt x="89" y="133"/>
                      <a:pt x="92" y="132"/>
                    </a:cubicBezTo>
                    <a:cubicBezTo>
                      <a:pt x="92" y="131"/>
                      <a:pt x="92" y="131"/>
                      <a:pt x="93" y="131"/>
                    </a:cubicBezTo>
                    <a:cubicBezTo>
                      <a:pt x="93" y="131"/>
                      <a:pt x="94" y="132"/>
                      <a:pt x="94" y="132"/>
                    </a:cubicBezTo>
                    <a:cubicBezTo>
                      <a:pt x="95" y="132"/>
                      <a:pt x="95" y="132"/>
                      <a:pt x="95" y="132"/>
                    </a:cubicBezTo>
                    <a:cubicBezTo>
                      <a:pt x="96" y="133"/>
                      <a:pt x="98" y="134"/>
                      <a:pt x="98" y="134"/>
                    </a:cubicBezTo>
                    <a:cubicBezTo>
                      <a:pt x="98" y="134"/>
                      <a:pt x="98" y="134"/>
                      <a:pt x="98" y="134"/>
                    </a:cubicBezTo>
                    <a:cubicBezTo>
                      <a:pt x="99" y="130"/>
                      <a:pt x="101" y="130"/>
                      <a:pt x="102" y="129"/>
                    </a:cubicBezTo>
                    <a:cubicBezTo>
                      <a:pt x="103" y="129"/>
                      <a:pt x="103" y="129"/>
                      <a:pt x="103" y="128"/>
                    </a:cubicBezTo>
                    <a:cubicBezTo>
                      <a:pt x="104" y="125"/>
                      <a:pt x="106" y="123"/>
                      <a:pt x="108" y="123"/>
                    </a:cubicBezTo>
                    <a:cubicBezTo>
                      <a:pt x="109" y="123"/>
                      <a:pt x="110" y="124"/>
                      <a:pt x="111" y="124"/>
                    </a:cubicBezTo>
                    <a:cubicBezTo>
                      <a:pt x="112" y="124"/>
                      <a:pt x="113" y="124"/>
                      <a:pt x="113" y="124"/>
                    </a:cubicBezTo>
                    <a:cubicBezTo>
                      <a:pt x="113" y="121"/>
                      <a:pt x="116" y="120"/>
                      <a:pt x="118" y="120"/>
                    </a:cubicBezTo>
                    <a:cubicBezTo>
                      <a:pt x="120" y="120"/>
                      <a:pt x="122" y="119"/>
                      <a:pt x="124" y="118"/>
                    </a:cubicBezTo>
                    <a:cubicBezTo>
                      <a:pt x="124" y="117"/>
                      <a:pt x="125" y="117"/>
                      <a:pt x="126" y="116"/>
                    </a:cubicBezTo>
                    <a:cubicBezTo>
                      <a:pt x="128" y="115"/>
                      <a:pt x="130" y="113"/>
                      <a:pt x="132" y="113"/>
                    </a:cubicBezTo>
                    <a:cubicBezTo>
                      <a:pt x="133" y="113"/>
                      <a:pt x="134" y="114"/>
                      <a:pt x="134" y="114"/>
                    </a:cubicBezTo>
                    <a:cubicBezTo>
                      <a:pt x="135" y="115"/>
                      <a:pt x="136" y="115"/>
                      <a:pt x="140" y="115"/>
                    </a:cubicBezTo>
                    <a:cubicBezTo>
                      <a:pt x="141" y="115"/>
                      <a:pt x="141" y="115"/>
                      <a:pt x="141" y="115"/>
                    </a:cubicBezTo>
                    <a:cubicBezTo>
                      <a:pt x="144" y="115"/>
                      <a:pt x="146" y="115"/>
                      <a:pt x="146" y="115"/>
                    </a:cubicBezTo>
                    <a:cubicBezTo>
                      <a:pt x="146" y="115"/>
                      <a:pt x="147" y="115"/>
                      <a:pt x="147" y="115"/>
                    </a:cubicBezTo>
                    <a:cubicBezTo>
                      <a:pt x="147" y="115"/>
                      <a:pt x="147" y="114"/>
                      <a:pt x="148" y="114"/>
                    </a:cubicBezTo>
                    <a:cubicBezTo>
                      <a:pt x="149" y="113"/>
                      <a:pt x="150" y="113"/>
                      <a:pt x="152" y="112"/>
                    </a:cubicBezTo>
                    <a:cubicBezTo>
                      <a:pt x="153" y="112"/>
                      <a:pt x="155" y="111"/>
                      <a:pt x="157" y="112"/>
                    </a:cubicBezTo>
                    <a:cubicBezTo>
                      <a:pt x="157" y="112"/>
                      <a:pt x="158" y="112"/>
                      <a:pt x="159" y="112"/>
                    </a:cubicBezTo>
                    <a:cubicBezTo>
                      <a:pt x="161" y="112"/>
                      <a:pt x="164" y="111"/>
                      <a:pt x="167" y="111"/>
                    </a:cubicBezTo>
                    <a:cubicBezTo>
                      <a:pt x="170" y="110"/>
                      <a:pt x="172" y="110"/>
                      <a:pt x="174" y="110"/>
                    </a:cubicBezTo>
                    <a:cubicBezTo>
                      <a:pt x="176" y="110"/>
                      <a:pt x="177" y="109"/>
                      <a:pt x="179" y="107"/>
                    </a:cubicBezTo>
                    <a:cubicBezTo>
                      <a:pt x="179" y="106"/>
                      <a:pt x="179" y="106"/>
                      <a:pt x="180" y="105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0" y="104"/>
                      <a:pt x="181" y="103"/>
                      <a:pt x="181" y="102"/>
                    </a:cubicBezTo>
                    <a:cubicBezTo>
                      <a:pt x="182" y="100"/>
                      <a:pt x="182" y="99"/>
                      <a:pt x="182" y="98"/>
                    </a:cubicBezTo>
                    <a:cubicBezTo>
                      <a:pt x="183" y="98"/>
                      <a:pt x="183" y="98"/>
                      <a:pt x="183" y="97"/>
                    </a:cubicBezTo>
                    <a:cubicBezTo>
                      <a:pt x="183" y="97"/>
                      <a:pt x="183" y="97"/>
                      <a:pt x="183" y="97"/>
                    </a:cubicBezTo>
                    <a:cubicBezTo>
                      <a:pt x="183" y="96"/>
                      <a:pt x="183" y="96"/>
                      <a:pt x="183" y="96"/>
                    </a:cubicBezTo>
                    <a:cubicBezTo>
                      <a:pt x="183" y="96"/>
                      <a:pt x="183" y="96"/>
                      <a:pt x="183" y="95"/>
                    </a:cubicBezTo>
                    <a:cubicBezTo>
                      <a:pt x="183" y="95"/>
                      <a:pt x="183" y="95"/>
                      <a:pt x="183" y="95"/>
                    </a:cubicBezTo>
                    <a:cubicBezTo>
                      <a:pt x="183" y="94"/>
                      <a:pt x="183" y="94"/>
                      <a:pt x="183" y="93"/>
                    </a:cubicBezTo>
                    <a:cubicBezTo>
                      <a:pt x="183" y="93"/>
                      <a:pt x="183" y="93"/>
                      <a:pt x="183" y="93"/>
                    </a:cubicBezTo>
                    <a:cubicBezTo>
                      <a:pt x="183" y="92"/>
                      <a:pt x="183" y="91"/>
                      <a:pt x="183" y="90"/>
                    </a:cubicBezTo>
                    <a:cubicBezTo>
                      <a:pt x="183" y="90"/>
                      <a:pt x="183" y="90"/>
                      <a:pt x="184" y="90"/>
                    </a:cubicBezTo>
                    <a:cubicBezTo>
                      <a:pt x="184" y="89"/>
                      <a:pt x="184" y="88"/>
                      <a:pt x="184" y="87"/>
                    </a:cubicBezTo>
                    <a:cubicBezTo>
                      <a:pt x="184" y="86"/>
                      <a:pt x="184" y="86"/>
                      <a:pt x="184" y="86"/>
                    </a:cubicBezTo>
                    <a:cubicBezTo>
                      <a:pt x="184" y="85"/>
                      <a:pt x="184" y="84"/>
                      <a:pt x="184" y="83"/>
                    </a:cubicBezTo>
                    <a:cubicBezTo>
                      <a:pt x="184" y="82"/>
                      <a:pt x="184" y="82"/>
                      <a:pt x="184" y="81"/>
                    </a:cubicBezTo>
                    <a:cubicBezTo>
                      <a:pt x="184" y="80"/>
                      <a:pt x="184" y="79"/>
                      <a:pt x="184" y="77"/>
                    </a:cubicBezTo>
                    <a:cubicBezTo>
                      <a:pt x="184" y="77"/>
                      <a:pt x="184" y="77"/>
                      <a:pt x="184" y="76"/>
                    </a:cubicBezTo>
                    <a:cubicBezTo>
                      <a:pt x="184" y="75"/>
                      <a:pt x="184" y="73"/>
                      <a:pt x="184" y="72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1" y="72"/>
                      <a:pt x="178" y="72"/>
                      <a:pt x="177" y="72"/>
                    </a:cubicBezTo>
                    <a:cubicBezTo>
                      <a:pt x="177" y="73"/>
                      <a:pt x="176" y="73"/>
                      <a:pt x="176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63"/>
                      <a:pt x="169" y="61"/>
                    </a:cubicBezTo>
                    <a:cubicBezTo>
                      <a:pt x="164" y="58"/>
                      <a:pt x="157" y="57"/>
                      <a:pt x="157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6" y="56"/>
                      <a:pt x="152" y="49"/>
                      <a:pt x="149" y="46"/>
                    </a:cubicBezTo>
                    <a:cubicBezTo>
                      <a:pt x="147" y="44"/>
                      <a:pt x="118" y="25"/>
                      <a:pt x="80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5" y="96"/>
                      <a:pt x="75" y="96"/>
                      <a:pt x="75" y="96"/>
                    </a:cubicBezTo>
                    <a:cubicBezTo>
                      <a:pt x="78" y="100"/>
                      <a:pt x="78" y="100"/>
                      <a:pt x="78" y="100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79" y="107"/>
                      <a:pt x="78" y="111"/>
                      <a:pt x="76" y="112"/>
                    </a:cubicBezTo>
                    <a:cubicBezTo>
                      <a:pt x="75" y="113"/>
                      <a:pt x="74" y="113"/>
                      <a:pt x="52" y="113"/>
                    </a:cubicBezTo>
                    <a:cubicBezTo>
                      <a:pt x="44" y="113"/>
                      <a:pt x="36" y="113"/>
                      <a:pt x="32" y="113"/>
                    </a:cubicBezTo>
                    <a:cubicBezTo>
                      <a:pt x="32" y="113"/>
                      <a:pt x="31" y="113"/>
                      <a:pt x="31" y="113"/>
                    </a:cubicBezTo>
                    <a:cubicBezTo>
                      <a:pt x="30" y="113"/>
                      <a:pt x="26" y="115"/>
                      <a:pt x="24" y="115"/>
                    </a:cubicBezTo>
                    <a:cubicBezTo>
                      <a:pt x="22" y="115"/>
                      <a:pt x="21" y="115"/>
                      <a:pt x="19" y="114"/>
                    </a:cubicBezTo>
                    <a:cubicBezTo>
                      <a:pt x="19" y="114"/>
                      <a:pt x="18" y="114"/>
                      <a:pt x="17" y="114"/>
                    </a:cubicBezTo>
                    <a:cubicBezTo>
                      <a:pt x="17" y="114"/>
                      <a:pt x="17" y="114"/>
                      <a:pt x="17" y="114"/>
                    </a:cubicBezTo>
                    <a:cubicBezTo>
                      <a:pt x="17" y="115"/>
                      <a:pt x="16" y="118"/>
                      <a:pt x="14" y="118"/>
                    </a:cubicBezTo>
                    <a:cubicBezTo>
                      <a:pt x="12" y="118"/>
                      <a:pt x="11" y="117"/>
                      <a:pt x="9" y="115"/>
                    </a:cubicBezTo>
                    <a:cubicBezTo>
                      <a:pt x="7" y="113"/>
                      <a:pt x="6" y="113"/>
                      <a:pt x="6" y="113"/>
                    </a:cubicBezTo>
                    <a:cubicBezTo>
                      <a:pt x="6" y="113"/>
                      <a:pt x="5" y="114"/>
                      <a:pt x="5" y="116"/>
                    </a:cubicBezTo>
                    <a:cubicBezTo>
                      <a:pt x="5" y="117"/>
                      <a:pt x="5" y="117"/>
                      <a:pt x="5" y="118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8"/>
                      <a:pt x="4" y="119"/>
                      <a:pt x="4" y="119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2" y="120"/>
                      <a:pt x="2" y="120"/>
                      <a:pt x="2" y="121"/>
                    </a:cubicBezTo>
                    <a:cubicBezTo>
                      <a:pt x="2" y="121"/>
                      <a:pt x="1" y="121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90" name="Freeform 1477"/>
              <p:cNvSpPr>
                <a:spLocks/>
              </p:cNvSpPr>
              <p:nvPr/>
            </p:nvSpPr>
            <p:spPr bwMode="auto">
              <a:xfrm>
                <a:off x="1686" y="275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91" name="Freeform 1478"/>
              <p:cNvSpPr>
                <a:spLocks/>
              </p:cNvSpPr>
              <p:nvPr/>
            </p:nvSpPr>
            <p:spPr bwMode="auto">
              <a:xfrm>
                <a:off x="1706" y="2766"/>
                <a:ext cx="7" cy="1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  <a:gd name="T4" fmla="*/ 7 w 7"/>
                  <a:gd name="T5" fmla="*/ 0 h 1"/>
                  <a:gd name="T6" fmla="*/ 0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1" y="1"/>
                      <a:pt x="4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92" name="Freeform 1479"/>
              <p:cNvSpPr>
                <a:spLocks/>
              </p:cNvSpPr>
              <p:nvPr/>
            </p:nvSpPr>
            <p:spPr bwMode="auto">
              <a:xfrm>
                <a:off x="1546" y="283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93" name="Freeform 1480"/>
              <p:cNvSpPr>
                <a:spLocks/>
              </p:cNvSpPr>
              <p:nvPr/>
            </p:nvSpPr>
            <p:spPr bwMode="auto">
              <a:xfrm>
                <a:off x="1546" y="283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94" name="Oval 1481"/>
              <p:cNvSpPr>
                <a:spLocks noChangeArrowheads="1"/>
              </p:cNvSpPr>
              <p:nvPr/>
            </p:nvSpPr>
            <p:spPr bwMode="auto">
              <a:xfrm>
                <a:off x="1537" y="281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95" name="Freeform 1482"/>
              <p:cNvSpPr>
                <a:spLocks/>
              </p:cNvSpPr>
              <p:nvPr/>
            </p:nvSpPr>
            <p:spPr bwMode="auto">
              <a:xfrm>
                <a:off x="1546" y="283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96" name="Freeform 1483"/>
              <p:cNvSpPr>
                <a:spLocks/>
              </p:cNvSpPr>
              <p:nvPr/>
            </p:nvSpPr>
            <p:spPr bwMode="auto">
              <a:xfrm>
                <a:off x="1590" y="28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97" name="Freeform 1484"/>
              <p:cNvSpPr>
                <a:spLocks/>
              </p:cNvSpPr>
              <p:nvPr/>
            </p:nvSpPr>
            <p:spPr bwMode="auto">
              <a:xfrm>
                <a:off x="1590" y="286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98" name="Freeform 1485"/>
              <p:cNvSpPr>
                <a:spLocks/>
              </p:cNvSpPr>
              <p:nvPr/>
            </p:nvSpPr>
            <p:spPr bwMode="auto">
              <a:xfrm>
                <a:off x="1588" y="285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99" name="Freeform 1486"/>
              <p:cNvSpPr>
                <a:spLocks/>
              </p:cNvSpPr>
              <p:nvPr/>
            </p:nvSpPr>
            <p:spPr bwMode="auto">
              <a:xfrm>
                <a:off x="1583" y="2858"/>
                <a:ext cx="2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00" name="Freeform 1487"/>
              <p:cNvSpPr>
                <a:spLocks/>
              </p:cNvSpPr>
              <p:nvPr/>
            </p:nvSpPr>
            <p:spPr bwMode="auto">
              <a:xfrm>
                <a:off x="1587" y="285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01" name="Freeform 1488"/>
              <p:cNvSpPr>
                <a:spLocks/>
              </p:cNvSpPr>
              <p:nvPr/>
            </p:nvSpPr>
            <p:spPr bwMode="auto">
              <a:xfrm>
                <a:off x="1586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02" name="Freeform 1489"/>
              <p:cNvSpPr>
                <a:spLocks/>
              </p:cNvSpPr>
              <p:nvPr/>
            </p:nvSpPr>
            <p:spPr bwMode="auto">
              <a:xfrm>
                <a:off x="1589" y="28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03" name="Freeform 1490"/>
              <p:cNvSpPr>
                <a:spLocks/>
              </p:cNvSpPr>
              <p:nvPr/>
            </p:nvSpPr>
            <p:spPr bwMode="auto">
              <a:xfrm>
                <a:off x="1606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04" name="Freeform 1491"/>
              <p:cNvSpPr>
                <a:spLocks/>
              </p:cNvSpPr>
              <p:nvPr/>
            </p:nvSpPr>
            <p:spPr bwMode="auto">
              <a:xfrm>
                <a:off x="1583" y="286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05" name="Freeform 1492"/>
              <p:cNvSpPr>
                <a:spLocks/>
              </p:cNvSpPr>
              <p:nvPr/>
            </p:nvSpPr>
            <p:spPr bwMode="auto">
              <a:xfrm>
                <a:off x="1591" y="28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06" name="Freeform 1493"/>
              <p:cNvSpPr>
                <a:spLocks/>
              </p:cNvSpPr>
              <p:nvPr/>
            </p:nvSpPr>
            <p:spPr bwMode="auto">
              <a:xfrm>
                <a:off x="1582" y="28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07" name="Freeform 1494"/>
              <p:cNvSpPr>
                <a:spLocks/>
              </p:cNvSpPr>
              <p:nvPr/>
            </p:nvSpPr>
            <p:spPr bwMode="auto">
              <a:xfrm>
                <a:off x="1581" y="2859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08" name="Freeform 1495"/>
              <p:cNvSpPr>
                <a:spLocks/>
              </p:cNvSpPr>
              <p:nvPr/>
            </p:nvSpPr>
            <p:spPr bwMode="auto">
              <a:xfrm>
                <a:off x="1546" y="283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3 h 3"/>
                  <a:gd name="T4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09" name="Freeform 1496"/>
              <p:cNvSpPr>
                <a:spLocks/>
              </p:cNvSpPr>
              <p:nvPr/>
            </p:nvSpPr>
            <p:spPr bwMode="auto">
              <a:xfrm>
                <a:off x="1546" y="28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10" name="Freeform 1497"/>
              <p:cNvSpPr>
                <a:spLocks/>
              </p:cNvSpPr>
              <p:nvPr/>
            </p:nvSpPr>
            <p:spPr bwMode="auto">
              <a:xfrm>
                <a:off x="1582" y="28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11" name="Freeform 1498"/>
              <p:cNvSpPr>
                <a:spLocks/>
              </p:cNvSpPr>
              <p:nvPr/>
            </p:nvSpPr>
            <p:spPr bwMode="auto">
              <a:xfrm>
                <a:off x="1541" y="2811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12" name="Freeform 1499"/>
              <p:cNvSpPr>
                <a:spLocks/>
              </p:cNvSpPr>
              <p:nvPr/>
            </p:nvSpPr>
            <p:spPr bwMode="auto">
              <a:xfrm>
                <a:off x="1545" y="2808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2" y="2"/>
                      <a:pt x="3" y="3"/>
                      <a:pt x="5" y="3"/>
                    </a:cubicBezTo>
                    <a:cubicBezTo>
                      <a:pt x="3" y="3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13" name="Freeform 1500"/>
              <p:cNvSpPr>
                <a:spLocks/>
              </p:cNvSpPr>
              <p:nvPr/>
            </p:nvSpPr>
            <p:spPr bwMode="auto">
              <a:xfrm>
                <a:off x="1541" y="280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14" name="Freeform 1501"/>
              <p:cNvSpPr>
                <a:spLocks/>
              </p:cNvSpPr>
              <p:nvPr/>
            </p:nvSpPr>
            <p:spPr bwMode="auto">
              <a:xfrm>
                <a:off x="1540" y="281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15" name="Freeform 1502"/>
              <p:cNvSpPr>
                <a:spLocks/>
              </p:cNvSpPr>
              <p:nvPr/>
            </p:nvSpPr>
            <p:spPr bwMode="auto">
              <a:xfrm>
                <a:off x="1537" y="281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16" name="Freeform 1503"/>
              <p:cNvSpPr>
                <a:spLocks/>
              </p:cNvSpPr>
              <p:nvPr/>
            </p:nvSpPr>
            <p:spPr bwMode="auto">
              <a:xfrm>
                <a:off x="1610" y="2810"/>
                <a:ext cx="85" cy="57"/>
              </a:xfrm>
              <a:custGeom>
                <a:avLst/>
                <a:gdLst>
                  <a:gd name="T0" fmla="*/ 87 w 88"/>
                  <a:gd name="T1" fmla="*/ 35 h 59"/>
                  <a:gd name="T2" fmla="*/ 86 w 88"/>
                  <a:gd name="T3" fmla="*/ 35 h 59"/>
                  <a:gd name="T4" fmla="*/ 86 w 88"/>
                  <a:gd name="T5" fmla="*/ 34 h 59"/>
                  <a:gd name="T6" fmla="*/ 84 w 88"/>
                  <a:gd name="T7" fmla="*/ 34 h 59"/>
                  <a:gd name="T8" fmla="*/ 83 w 88"/>
                  <a:gd name="T9" fmla="*/ 29 h 59"/>
                  <a:gd name="T10" fmla="*/ 78 w 88"/>
                  <a:gd name="T11" fmla="*/ 29 h 59"/>
                  <a:gd name="T12" fmla="*/ 74 w 88"/>
                  <a:gd name="T13" fmla="*/ 25 h 59"/>
                  <a:gd name="T14" fmla="*/ 70 w 88"/>
                  <a:gd name="T15" fmla="*/ 19 h 59"/>
                  <a:gd name="T16" fmla="*/ 66 w 88"/>
                  <a:gd name="T17" fmla="*/ 14 h 59"/>
                  <a:gd name="T18" fmla="*/ 62 w 88"/>
                  <a:gd name="T19" fmla="*/ 8 h 59"/>
                  <a:gd name="T20" fmla="*/ 61 w 88"/>
                  <a:gd name="T21" fmla="*/ 7 h 59"/>
                  <a:gd name="T22" fmla="*/ 61 w 88"/>
                  <a:gd name="T23" fmla="*/ 6 h 59"/>
                  <a:gd name="T24" fmla="*/ 61 w 88"/>
                  <a:gd name="T25" fmla="*/ 4 h 59"/>
                  <a:gd name="T26" fmla="*/ 61 w 88"/>
                  <a:gd name="T27" fmla="*/ 2 h 59"/>
                  <a:gd name="T28" fmla="*/ 57 w 88"/>
                  <a:gd name="T29" fmla="*/ 2 h 59"/>
                  <a:gd name="T30" fmla="*/ 56 w 88"/>
                  <a:gd name="T31" fmla="*/ 1 h 59"/>
                  <a:gd name="T32" fmla="*/ 56 w 88"/>
                  <a:gd name="T33" fmla="*/ 1 h 59"/>
                  <a:gd name="T34" fmla="*/ 55 w 88"/>
                  <a:gd name="T35" fmla="*/ 1 h 59"/>
                  <a:gd name="T36" fmla="*/ 55 w 88"/>
                  <a:gd name="T37" fmla="*/ 1 h 59"/>
                  <a:gd name="T38" fmla="*/ 55 w 88"/>
                  <a:gd name="T39" fmla="*/ 0 h 59"/>
                  <a:gd name="T40" fmla="*/ 51 w 88"/>
                  <a:gd name="T41" fmla="*/ 3 h 59"/>
                  <a:gd name="T42" fmla="*/ 42 w 88"/>
                  <a:gd name="T43" fmla="*/ 7 h 59"/>
                  <a:gd name="T44" fmla="*/ 33 w 88"/>
                  <a:gd name="T45" fmla="*/ 11 h 59"/>
                  <a:gd name="T46" fmla="*/ 30 w 88"/>
                  <a:gd name="T47" fmla="*/ 12 h 59"/>
                  <a:gd name="T48" fmla="*/ 25 w 88"/>
                  <a:gd name="T49" fmla="*/ 17 h 59"/>
                  <a:gd name="T50" fmla="*/ 16 w 88"/>
                  <a:gd name="T51" fmla="*/ 19 h 59"/>
                  <a:gd name="T52" fmla="*/ 15 w 88"/>
                  <a:gd name="T53" fmla="*/ 25 h 59"/>
                  <a:gd name="T54" fmla="*/ 14 w 88"/>
                  <a:gd name="T55" fmla="*/ 26 h 59"/>
                  <a:gd name="T56" fmla="*/ 2 w 88"/>
                  <a:gd name="T57" fmla="*/ 38 h 59"/>
                  <a:gd name="T58" fmla="*/ 2 w 88"/>
                  <a:gd name="T59" fmla="*/ 39 h 59"/>
                  <a:gd name="T60" fmla="*/ 2 w 88"/>
                  <a:gd name="T61" fmla="*/ 45 h 59"/>
                  <a:gd name="T62" fmla="*/ 1 w 88"/>
                  <a:gd name="T63" fmla="*/ 47 h 59"/>
                  <a:gd name="T64" fmla="*/ 1 w 88"/>
                  <a:gd name="T65" fmla="*/ 49 h 59"/>
                  <a:gd name="T66" fmla="*/ 0 w 88"/>
                  <a:gd name="T67" fmla="*/ 51 h 59"/>
                  <a:gd name="T68" fmla="*/ 4 w 88"/>
                  <a:gd name="T69" fmla="*/ 54 h 59"/>
                  <a:gd name="T70" fmla="*/ 5 w 88"/>
                  <a:gd name="T71" fmla="*/ 55 h 59"/>
                  <a:gd name="T72" fmla="*/ 11 w 88"/>
                  <a:gd name="T73" fmla="*/ 59 h 59"/>
                  <a:gd name="T74" fmla="*/ 22 w 88"/>
                  <a:gd name="T75" fmla="*/ 55 h 59"/>
                  <a:gd name="T76" fmla="*/ 28 w 88"/>
                  <a:gd name="T77" fmla="*/ 57 h 59"/>
                  <a:gd name="T78" fmla="*/ 27 w 88"/>
                  <a:gd name="T79" fmla="*/ 55 h 59"/>
                  <a:gd name="T80" fmla="*/ 26 w 88"/>
                  <a:gd name="T81" fmla="*/ 45 h 59"/>
                  <a:gd name="T82" fmla="*/ 42 w 88"/>
                  <a:gd name="T83" fmla="*/ 43 h 59"/>
                  <a:gd name="T84" fmla="*/ 50 w 88"/>
                  <a:gd name="T85" fmla="*/ 44 h 59"/>
                  <a:gd name="T86" fmla="*/ 52 w 88"/>
                  <a:gd name="T87" fmla="*/ 44 h 59"/>
                  <a:gd name="T88" fmla="*/ 54 w 88"/>
                  <a:gd name="T89" fmla="*/ 44 h 59"/>
                  <a:gd name="T90" fmla="*/ 55 w 88"/>
                  <a:gd name="T91" fmla="*/ 44 h 59"/>
                  <a:gd name="T92" fmla="*/ 57 w 88"/>
                  <a:gd name="T93" fmla="*/ 43 h 59"/>
                  <a:gd name="T94" fmla="*/ 57 w 88"/>
                  <a:gd name="T95" fmla="*/ 43 h 59"/>
                  <a:gd name="T96" fmla="*/ 59 w 88"/>
                  <a:gd name="T97" fmla="*/ 42 h 59"/>
                  <a:gd name="T98" fmla="*/ 61 w 88"/>
                  <a:gd name="T99" fmla="*/ 41 h 59"/>
                  <a:gd name="T100" fmla="*/ 62 w 88"/>
                  <a:gd name="T101" fmla="*/ 42 h 59"/>
                  <a:gd name="T102" fmla="*/ 69 w 88"/>
                  <a:gd name="T103" fmla="*/ 43 h 59"/>
                  <a:gd name="T104" fmla="*/ 70 w 88"/>
                  <a:gd name="T105" fmla="*/ 43 h 59"/>
                  <a:gd name="T106" fmla="*/ 73 w 88"/>
                  <a:gd name="T107" fmla="*/ 42 h 59"/>
                  <a:gd name="T108" fmla="*/ 85 w 88"/>
                  <a:gd name="T109" fmla="*/ 38 h 59"/>
                  <a:gd name="T110" fmla="*/ 88 w 88"/>
                  <a:gd name="T111" fmla="*/ 36 h 59"/>
                  <a:gd name="T112" fmla="*/ 88 w 88"/>
                  <a:gd name="T113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8" h="59">
                    <a:moveTo>
                      <a:pt x="88" y="35"/>
                    </a:move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35"/>
                      <a:pt x="86" y="35"/>
                      <a:pt x="86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5"/>
                      <a:pt x="86" y="35"/>
                      <a:pt x="86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83" y="33"/>
                      <a:pt x="83" y="31"/>
                      <a:pt x="83" y="29"/>
                    </a:cubicBezTo>
                    <a:cubicBezTo>
                      <a:pt x="83" y="29"/>
                      <a:pt x="83" y="29"/>
                      <a:pt x="83" y="28"/>
                    </a:cubicBezTo>
                    <a:cubicBezTo>
                      <a:pt x="81" y="29"/>
                      <a:pt x="79" y="29"/>
                      <a:pt x="78" y="29"/>
                    </a:cubicBezTo>
                    <a:cubicBezTo>
                      <a:pt x="76" y="28"/>
                      <a:pt x="76" y="27"/>
                      <a:pt x="75" y="26"/>
                    </a:cubicBezTo>
                    <a:cubicBezTo>
                      <a:pt x="75" y="26"/>
                      <a:pt x="74" y="25"/>
                      <a:pt x="74" y="25"/>
                    </a:cubicBezTo>
                    <a:cubicBezTo>
                      <a:pt x="74" y="25"/>
                      <a:pt x="74" y="25"/>
                      <a:pt x="74" y="25"/>
                    </a:cubicBezTo>
                    <a:cubicBezTo>
                      <a:pt x="70" y="25"/>
                      <a:pt x="70" y="20"/>
                      <a:pt x="70" y="19"/>
                    </a:cubicBezTo>
                    <a:cubicBezTo>
                      <a:pt x="70" y="18"/>
                      <a:pt x="67" y="15"/>
                      <a:pt x="66" y="15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4" y="13"/>
                      <a:pt x="63" y="11"/>
                      <a:pt x="63" y="9"/>
                    </a:cubicBezTo>
                    <a:cubicBezTo>
                      <a:pt x="63" y="9"/>
                      <a:pt x="62" y="8"/>
                      <a:pt x="62" y="8"/>
                    </a:cubicBezTo>
                    <a:cubicBezTo>
                      <a:pt x="62" y="8"/>
                      <a:pt x="61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7"/>
                      <a:pt x="61" y="6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5"/>
                      <a:pt x="61" y="5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4"/>
                      <a:pt x="61" y="3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0" y="2"/>
                    </a:cubicBezTo>
                    <a:cubicBezTo>
                      <a:pt x="59" y="2"/>
                      <a:pt x="58" y="2"/>
                      <a:pt x="57" y="2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3" y="1"/>
                      <a:pt x="52" y="2"/>
                    </a:cubicBezTo>
                    <a:cubicBezTo>
                      <a:pt x="52" y="2"/>
                      <a:pt x="51" y="2"/>
                      <a:pt x="51" y="3"/>
                    </a:cubicBezTo>
                    <a:cubicBezTo>
                      <a:pt x="50" y="3"/>
                      <a:pt x="50" y="4"/>
                      <a:pt x="49" y="4"/>
                    </a:cubicBezTo>
                    <a:cubicBezTo>
                      <a:pt x="46" y="6"/>
                      <a:pt x="44" y="7"/>
                      <a:pt x="42" y="7"/>
                    </a:cubicBezTo>
                    <a:cubicBezTo>
                      <a:pt x="41" y="7"/>
                      <a:pt x="40" y="7"/>
                      <a:pt x="40" y="7"/>
                    </a:cubicBezTo>
                    <a:cubicBezTo>
                      <a:pt x="40" y="10"/>
                      <a:pt x="37" y="12"/>
                      <a:pt x="33" y="11"/>
                    </a:cubicBezTo>
                    <a:cubicBezTo>
                      <a:pt x="33" y="11"/>
                      <a:pt x="32" y="10"/>
                      <a:pt x="31" y="10"/>
                    </a:cubicBezTo>
                    <a:cubicBezTo>
                      <a:pt x="31" y="10"/>
                      <a:pt x="31" y="10"/>
                      <a:pt x="30" y="12"/>
                    </a:cubicBezTo>
                    <a:cubicBezTo>
                      <a:pt x="30" y="15"/>
                      <a:pt x="28" y="16"/>
                      <a:pt x="26" y="16"/>
                    </a:cubicBezTo>
                    <a:cubicBezTo>
                      <a:pt x="25" y="16"/>
                      <a:pt x="25" y="16"/>
                      <a:pt x="25" y="17"/>
                    </a:cubicBezTo>
                    <a:cubicBezTo>
                      <a:pt x="25" y="21"/>
                      <a:pt x="23" y="21"/>
                      <a:pt x="22" y="21"/>
                    </a:cubicBezTo>
                    <a:cubicBezTo>
                      <a:pt x="20" y="21"/>
                      <a:pt x="18" y="20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20"/>
                      <a:pt x="15" y="23"/>
                      <a:pt x="15" y="25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2" y="28"/>
                      <a:pt x="11" y="33"/>
                    </a:cubicBezTo>
                    <a:cubicBezTo>
                      <a:pt x="9" y="37"/>
                      <a:pt x="5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2" y="39"/>
                    </a:cubicBezTo>
                    <a:cubicBezTo>
                      <a:pt x="3" y="40"/>
                      <a:pt x="3" y="42"/>
                      <a:pt x="3" y="44"/>
                    </a:cubicBezTo>
                    <a:cubicBezTo>
                      <a:pt x="2" y="44"/>
                      <a:pt x="2" y="45"/>
                      <a:pt x="2" y="45"/>
                    </a:cubicBezTo>
                    <a:cubicBezTo>
                      <a:pt x="2" y="45"/>
                      <a:pt x="2" y="46"/>
                      <a:pt x="2" y="46"/>
                    </a:cubicBezTo>
                    <a:cubicBezTo>
                      <a:pt x="2" y="46"/>
                      <a:pt x="2" y="46"/>
                      <a:pt x="1" y="47"/>
                    </a:cubicBezTo>
                    <a:cubicBezTo>
                      <a:pt x="1" y="47"/>
                      <a:pt x="1" y="47"/>
                      <a:pt x="1" y="48"/>
                    </a:cubicBezTo>
                    <a:cubicBezTo>
                      <a:pt x="1" y="48"/>
                      <a:pt x="1" y="49"/>
                      <a:pt x="1" y="49"/>
                    </a:cubicBezTo>
                    <a:cubicBezTo>
                      <a:pt x="1" y="49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1"/>
                    </a:cubicBezTo>
                    <a:cubicBezTo>
                      <a:pt x="2" y="51"/>
                      <a:pt x="3" y="52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5" y="54"/>
                      <a:pt x="5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6" y="56"/>
                      <a:pt x="8" y="58"/>
                      <a:pt x="10" y="59"/>
                    </a:cubicBezTo>
                    <a:cubicBezTo>
                      <a:pt x="10" y="59"/>
                      <a:pt x="11" y="59"/>
                      <a:pt x="11" y="59"/>
                    </a:cubicBezTo>
                    <a:cubicBezTo>
                      <a:pt x="11" y="59"/>
                      <a:pt x="11" y="59"/>
                      <a:pt x="12" y="59"/>
                    </a:cubicBezTo>
                    <a:cubicBezTo>
                      <a:pt x="14" y="56"/>
                      <a:pt x="18" y="55"/>
                      <a:pt x="22" y="55"/>
                    </a:cubicBezTo>
                    <a:cubicBezTo>
                      <a:pt x="23" y="55"/>
                      <a:pt x="26" y="56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6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6" y="50"/>
                      <a:pt x="25" y="47"/>
                      <a:pt x="26" y="45"/>
                    </a:cubicBezTo>
                    <a:cubicBezTo>
                      <a:pt x="27" y="44"/>
                      <a:pt x="28" y="43"/>
                      <a:pt x="38" y="43"/>
                    </a:cubicBezTo>
                    <a:cubicBezTo>
                      <a:pt x="39" y="43"/>
                      <a:pt x="40" y="43"/>
                      <a:pt x="42" y="43"/>
                    </a:cubicBezTo>
                    <a:cubicBezTo>
                      <a:pt x="42" y="43"/>
                      <a:pt x="42" y="43"/>
                      <a:pt x="43" y="43"/>
                    </a:cubicBezTo>
                    <a:cubicBezTo>
                      <a:pt x="45" y="43"/>
                      <a:pt x="48" y="43"/>
                      <a:pt x="50" y="44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1" y="44"/>
                      <a:pt x="51" y="44"/>
                      <a:pt x="52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5" y="44"/>
                      <a:pt x="56" y="45"/>
                      <a:pt x="56" y="45"/>
                    </a:cubicBezTo>
                    <a:cubicBezTo>
                      <a:pt x="56" y="44"/>
                      <a:pt x="57" y="44"/>
                      <a:pt x="57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2"/>
                      <a:pt x="62" y="42"/>
                      <a:pt x="62" y="42"/>
                    </a:cubicBezTo>
                    <a:cubicBezTo>
                      <a:pt x="63" y="42"/>
                      <a:pt x="64" y="42"/>
                      <a:pt x="65" y="43"/>
                    </a:cubicBezTo>
                    <a:cubicBezTo>
                      <a:pt x="67" y="43"/>
                      <a:pt x="68" y="43"/>
                      <a:pt x="69" y="43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71" y="43"/>
                      <a:pt x="71" y="43"/>
                      <a:pt x="72" y="42"/>
                    </a:cubicBezTo>
                    <a:cubicBezTo>
                      <a:pt x="72" y="42"/>
                      <a:pt x="72" y="42"/>
                      <a:pt x="73" y="42"/>
                    </a:cubicBezTo>
                    <a:cubicBezTo>
                      <a:pt x="74" y="40"/>
                      <a:pt x="76" y="39"/>
                      <a:pt x="77" y="39"/>
                    </a:cubicBezTo>
                    <a:cubicBezTo>
                      <a:pt x="81" y="39"/>
                      <a:pt x="85" y="38"/>
                      <a:pt x="85" y="38"/>
                    </a:cubicBezTo>
                    <a:cubicBezTo>
                      <a:pt x="86" y="37"/>
                      <a:pt x="87" y="36"/>
                      <a:pt x="87" y="36"/>
                    </a:cubicBezTo>
                    <a:cubicBezTo>
                      <a:pt x="87" y="36"/>
                      <a:pt x="87" y="36"/>
                      <a:pt x="88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35"/>
                      <a:pt x="88" y="35"/>
                      <a:pt x="8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17" name="Freeform 1504"/>
              <p:cNvSpPr>
                <a:spLocks/>
              </p:cNvSpPr>
              <p:nvPr/>
            </p:nvSpPr>
            <p:spPr bwMode="auto">
              <a:xfrm>
                <a:off x="1694" y="284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18" name="Freeform 1505"/>
              <p:cNvSpPr>
                <a:spLocks/>
              </p:cNvSpPr>
              <p:nvPr/>
            </p:nvSpPr>
            <p:spPr bwMode="auto">
              <a:xfrm>
                <a:off x="1679" y="285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19" name="Freeform 1506"/>
              <p:cNvSpPr>
                <a:spLocks/>
              </p:cNvSpPr>
              <p:nvPr/>
            </p:nvSpPr>
            <p:spPr bwMode="auto">
              <a:xfrm>
                <a:off x="1695" y="2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20" name="Freeform 1507"/>
              <p:cNvSpPr>
                <a:spLocks/>
              </p:cNvSpPr>
              <p:nvPr/>
            </p:nvSpPr>
            <p:spPr bwMode="auto">
              <a:xfrm>
                <a:off x="1676" y="2851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1 w 1"/>
                  <a:gd name="T5" fmla="*/ 1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21" name="Freeform 1508"/>
              <p:cNvSpPr>
                <a:spLocks/>
              </p:cNvSpPr>
              <p:nvPr/>
            </p:nvSpPr>
            <p:spPr bwMode="auto">
              <a:xfrm>
                <a:off x="1670" y="2850"/>
                <a:ext cx="6" cy="1"/>
              </a:xfrm>
              <a:custGeom>
                <a:avLst/>
                <a:gdLst>
                  <a:gd name="T0" fmla="*/ 3 w 7"/>
                  <a:gd name="T1" fmla="*/ 1 h 1"/>
                  <a:gd name="T2" fmla="*/ 0 w 7"/>
                  <a:gd name="T3" fmla="*/ 0 h 1"/>
                  <a:gd name="T4" fmla="*/ 3 w 7"/>
                  <a:gd name="T5" fmla="*/ 1 h 1"/>
                  <a:gd name="T6" fmla="*/ 7 w 7"/>
                  <a:gd name="T7" fmla="*/ 1 h 1"/>
                  <a:gd name="T8" fmla="*/ 7 w 7"/>
                  <a:gd name="T9" fmla="*/ 1 h 1"/>
                  <a:gd name="T10" fmla="*/ 3 w 7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">
                    <a:moveTo>
                      <a:pt x="3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22" name="Freeform 1509"/>
              <p:cNvSpPr>
                <a:spLocks/>
              </p:cNvSpPr>
              <p:nvPr/>
            </p:nvSpPr>
            <p:spPr bwMode="auto">
              <a:xfrm>
                <a:off x="1665" y="285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23" name="Freeform 1510"/>
              <p:cNvSpPr>
                <a:spLocks/>
              </p:cNvSpPr>
              <p:nvPr/>
            </p:nvSpPr>
            <p:spPr bwMode="auto">
              <a:xfrm>
                <a:off x="1676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24" name="Freeform 1511"/>
              <p:cNvSpPr>
                <a:spLocks/>
              </p:cNvSpPr>
              <p:nvPr/>
            </p:nvSpPr>
            <p:spPr bwMode="auto">
              <a:xfrm>
                <a:off x="1637" y="28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25" name="Freeform 1512"/>
              <p:cNvSpPr>
                <a:spLocks/>
              </p:cNvSpPr>
              <p:nvPr/>
            </p:nvSpPr>
            <p:spPr bwMode="auto">
              <a:xfrm>
                <a:off x="1610" y="2859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4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3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26" name="Freeform 1513"/>
              <p:cNvSpPr>
                <a:spLocks/>
              </p:cNvSpPr>
              <p:nvPr/>
            </p:nvSpPr>
            <p:spPr bwMode="auto">
              <a:xfrm>
                <a:off x="1614" y="286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27" name="Freeform 1514"/>
              <p:cNvSpPr>
                <a:spLocks/>
              </p:cNvSpPr>
              <p:nvPr/>
            </p:nvSpPr>
            <p:spPr bwMode="auto">
              <a:xfrm>
                <a:off x="1662" y="285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28" name="Oval 1515"/>
              <p:cNvSpPr>
                <a:spLocks noChangeArrowheads="1"/>
              </p:cNvSpPr>
              <p:nvPr/>
            </p:nvSpPr>
            <p:spPr bwMode="auto">
              <a:xfrm>
                <a:off x="1637" y="286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29" name="Freeform 1516"/>
              <p:cNvSpPr>
                <a:spLocks/>
              </p:cNvSpPr>
              <p:nvPr/>
            </p:nvSpPr>
            <p:spPr bwMode="auto">
              <a:xfrm>
                <a:off x="1665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30" name="Freeform 1517"/>
              <p:cNvSpPr>
                <a:spLocks/>
              </p:cNvSpPr>
              <p:nvPr/>
            </p:nvSpPr>
            <p:spPr bwMode="auto">
              <a:xfrm>
                <a:off x="1647" y="2851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31" name="Freeform 1518"/>
              <p:cNvSpPr>
                <a:spLocks/>
              </p:cNvSpPr>
              <p:nvPr/>
            </p:nvSpPr>
            <p:spPr bwMode="auto">
              <a:xfrm>
                <a:off x="1660" y="285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32" name="Freeform 1519"/>
              <p:cNvSpPr>
                <a:spLocks/>
              </p:cNvSpPr>
              <p:nvPr/>
            </p:nvSpPr>
            <p:spPr bwMode="auto">
              <a:xfrm>
                <a:off x="1651" y="2851"/>
                <a:ext cx="7" cy="1"/>
              </a:xfrm>
              <a:custGeom>
                <a:avLst/>
                <a:gdLst>
                  <a:gd name="T0" fmla="*/ 7 w 7"/>
                  <a:gd name="T1" fmla="*/ 1 h 1"/>
                  <a:gd name="T2" fmla="*/ 0 w 7"/>
                  <a:gd name="T3" fmla="*/ 0 h 1"/>
                  <a:gd name="T4" fmla="*/ 7 w 7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2" y="0"/>
                      <a:pt x="5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33" name="Freeform 1520"/>
              <p:cNvSpPr>
                <a:spLocks/>
              </p:cNvSpPr>
              <p:nvPr/>
            </p:nvSpPr>
            <p:spPr bwMode="auto">
              <a:xfrm>
                <a:off x="1667" y="284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  <a:gd name="T8" fmla="*/ 0 w 2"/>
                  <a:gd name="T9" fmla="*/ 1 h 1"/>
                  <a:gd name="T10" fmla="*/ 1 w 2"/>
                  <a:gd name="T11" fmla="*/ 1 h 1"/>
                  <a:gd name="T12" fmla="*/ 1 w 2"/>
                  <a:gd name="T13" fmla="*/ 1 h 1"/>
                  <a:gd name="T14" fmla="*/ 2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34" name="Freeform 1521"/>
              <p:cNvSpPr>
                <a:spLocks/>
              </p:cNvSpPr>
              <p:nvPr/>
            </p:nvSpPr>
            <p:spPr bwMode="auto">
              <a:xfrm>
                <a:off x="1658" y="285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35" name="Freeform 1522"/>
              <p:cNvSpPr>
                <a:spLocks/>
              </p:cNvSpPr>
              <p:nvPr/>
            </p:nvSpPr>
            <p:spPr bwMode="auto">
              <a:xfrm>
                <a:off x="1667" y="285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36" name="Oval 1523"/>
              <p:cNvSpPr>
                <a:spLocks noChangeArrowheads="1"/>
              </p:cNvSpPr>
              <p:nvPr/>
            </p:nvSpPr>
            <p:spPr bwMode="auto">
              <a:xfrm>
                <a:off x="1637" y="286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37" name="Freeform 1524"/>
              <p:cNvSpPr>
                <a:spLocks/>
              </p:cNvSpPr>
              <p:nvPr/>
            </p:nvSpPr>
            <p:spPr bwMode="auto">
              <a:xfrm>
                <a:off x="1665" y="281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38" name="Freeform 1525"/>
              <p:cNvSpPr>
                <a:spLocks/>
              </p:cNvSpPr>
              <p:nvPr/>
            </p:nvSpPr>
            <p:spPr bwMode="auto">
              <a:xfrm>
                <a:off x="1626" y="2828"/>
                <a:ext cx="5" cy="2"/>
              </a:xfrm>
              <a:custGeom>
                <a:avLst/>
                <a:gdLst>
                  <a:gd name="T0" fmla="*/ 6 w 6"/>
                  <a:gd name="T1" fmla="*/ 2 h 2"/>
                  <a:gd name="T2" fmla="*/ 0 w 6"/>
                  <a:gd name="T3" fmla="*/ 0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cubicBezTo>
                      <a:pt x="4" y="2"/>
                      <a:pt x="2" y="1"/>
                      <a:pt x="0" y="0"/>
                    </a:cubicBezTo>
                    <a:cubicBezTo>
                      <a:pt x="2" y="1"/>
                      <a:pt x="4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39" name="Freeform 1526"/>
              <p:cNvSpPr>
                <a:spLocks/>
              </p:cNvSpPr>
              <p:nvPr/>
            </p:nvSpPr>
            <p:spPr bwMode="auto">
              <a:xfrm>
                <a:off x="1663" y="28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40" name="Freeform 1527"/>
              <p:cNvSpPr>
                <a:spLocks/>
              </p:cNvSpPr>
              <p:nvPr/>
            </p:nvSpPr>
            <p:spPr bwMode="auto">
              <a:xfrm>
                <a:off x="1663" y="28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41" name="Freeform 1528"/>
              <p:cNvSpPr>
                <a:spLocks/>
              </p:cNvSpPr>
              <p:nvPr/>
            </p:nvSpPr>
            <p:spPr bwMode="auto">
              <a:xfrm>
                <a:off x="1612" y="285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42" name="Freeform 1529"/>
              <p:cNvSpPr>
                <a:spLocks/>
              </p:cNvSpPr>
              <p:nvPr/>
            </p:nvSpPr>
            <p:spPr bwMode="auto">
              <a:xfrm>
                <a:off x="1664" y="28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43" name="Freeform 1530"/>
              <p:cNvSpPr>
                <a:spLocks/>
              </p:cNvSpPr>
              <p:nvPr/>
            </p:nvSpPr>
            <p:spPr bwMode="auto">
              <a:xfrm>
                <a:off x="1611" y="285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44" name="Freeform 1531"/>
              <p:cNvSpPr>
                <a:spLocks/>
              </p:cNvSpPr>
              <p:nvPr/>
            </p:nvSpPr>
            <p:spPr bwMode="auto">
              <a:xfrm>
                <a:off x="1664" y="28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45" name="Freeform 1532"/>
              <p:cNvSpPr>
                <a:spLocks/>
              </p:cNvSpPr>
              <p:nvPr/>
            </p:nvSpPr>
            <p:spPr bwMode="auto">
              <a:xfrm>
                <a:off x="1663" y="28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46" name="Freeform 1533"/>
              <p:cNvSpPr>
                <a:spLocks/>
              </p:cNvSpPr>
              <p:nvPr/>
            </p:nvSpPr>
            <p:spPr bwMode="auto">
              <a:xfrm>
                <a:off x="1611" y="285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47" name="Freeform 1534"/>
              <p:cNvSpPr>
                <a:spLocks/>
              </p:cNvSpPr>
              <p:nvPr/>
            </p:nvSpPr>
            <p:spPr bwMode="auto">
              <a:xfrm>
                <a:off x="1610" y="285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48" name="Oval 1535"/>
              <p:cNvSpPr>
                <a:spLocks noChangeArrowheads="1"/>
              </p:cNvSpPr>
              <p:nvPr/>
            </p:nvSpPr>
            <p:spPr bwMode="auto">
              <a:xfrm>
                <a:off x="1610" y="285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49" name="Freeform 1536"/>
              <p:cNvSpPr>
                <a:spLocks/>
              </p:cNvSpPr>
              <p:nvPr/>
            </p:nvSpPr>
            <p:spPr bwMode="auto">
              <a:xfrm>
                <a:off x="1673" y="2716"/>
                <a:ext cx="162" cy="126"/>
              </a:xfrm>
              <a:custGeom>
                <a:avLst/>
                <a:gdLst>
                  <a:gd name="T0" fmla="*/ 148 w 170"/>
                  <a:gd name="T1" fmla="*/ 99 h 132"/>
                  <a:gd name="T2" fmla="*/ 169 w 170"/>
                  <a:gd name="T3" fmla="*/ 36 h 132"/>
                  <a:gd name="T4" fmla="*/ 165 w 170"/>
                  <a:gd name="T5" fmla="*/ 23 h 132"/>
                  <a:gd name="T6" fmla="*/ 163 w 170"/>
                  <a:gd name="T7" fmla="*/ 17 h 132"/>
                  <a:gd name="T8" fmla="*/ 163 w 170"/>
                  <a:gd name="T9" fmla="*/ 15 h 132"/>
                  <a:gd name="T10" fmla="*/ 163 w 170"/>
                  <a:gd name="T11" fmla="*/ 13 h 132"/>
                  <a:gd name="T12" fmla="*/ 154 w 170"/>
                  <a:gd name="T13" fmla="*/ 11 h 132"/>
                  <a:gd name="T14" fmla="*/ 146 w 170"/>
                  <a:gd name="T15" fmla="*/ 2 h 132"/>
                  <a:gd name="T16" fmla="*/ 143 w 170"/>
                  <a:gd name="T17" fmla="*/ 1 h 132"/>
                  <a:gd name="T18" fmla="*/ 140 w 170"/>
                  <a:gd name="T19" fmla="*/ 1 h 132"/>
                  <a:gd name="T20" fmla="*/ 136 w 170"/>
                  <a:gd name="T21" fmla="*/ 0 h 132"/>
                  <a:gd name="T22" fmla="*/ 84 w 170"/>
                  <a:gd name="T23" fmla="*/ 30 h 132"/>
                  <a:gd name="T24" fmla="*/ 54 w 170"/>
                  <a:gd name="T25" fmla="*/ 50 h 132"/>
                  <a:gd name="T26" fmla="*/ 52 w 170"/>
                  <a:gd name="T27" fmla="*/ 50 h 132"/>
                  <a:gd name="T28" fmla="*/ 50 w 170"/>
                  <a:gd name="T29" fmla="*/ 51 h 132"/>
                  <a:gd name="T30" fmla="*/ 48 w 170"/>
                  <a:gd name="T31" fmla="*/ 52 h 132"/>
                  <a:gd name="T32" fmla="*/ 46 w 170"/>
                  <a:gd name="T33" fmla="*/ 52 h 132"/>
                  <a:gd name="T34" fmla="*/ 46 w 170"/>
                  <a:gd name="T35" fmla="*/ 54 h 132"/>
                  <a:gd name="T36" fmla="*/ 46 w 170"/>
                  <a:gd name="T37" fmla="*/ 61 h 132"/>
                  <a:gd name="T38" fmla="*/ 46 w 170"/>
                  <a:gd name="T39" fmla="*/ 67 h 132"/>
                  <a:gd name="T40" fmla="*/ 46 w 170"/>
                  <a:gd name="T41" fmla="*/ 71 h 132"/>
                  <a:gd name="T42" fmla="*/ 45 w 170"/>
                  <a:gd name="T43" fmla="*/ 75 h 132"/>
                  <a:gd name="T44" fmla="*/ 45 w 170"/>
                  <a:gd name="T45" fmla="*/ 77 h 132"/>
                  <a:gd name="T46" fmla="*/ 45 w 170"/>
                  <a:gd name="T47" fmla="*/ 79 h 132"/>
                  <a:gd name="T48" fmla="*/ 45 w 170"/>
                  <a:gd name="T49" fmla="*/ 81 h 132"/>
                  <a:gd name="T50" fmla="*/ 45 w 170"/>
                  <a:gd name="T51" fmla="*/ 81 h 132"/>
                  <a:gd name="T52" fmla="*/ 44 w 170"/>
                  <a:gd name="T53" fmla="*/ 82 h 132"/>
                  <a:gd name="T54" fmla="*/ 44 w 170"/>
                  <a:gd name="T55" fmla="*/ 82 h 132"/>
                  <a:gd name="T56" fmla="*/ 40 w 170"/>
                  <a:gd name="T57" fmla="*/ 91 h 132"/>
                  <a:gd name="T58" fmla="*/ 14 w 170"/>
                  <a:gd name="T59" fmla="*/ 98 h 132"/>
                  <a:gd name="T60" fmla="*/ 5 w 170"/>
                  <a:gd name="T61" fmla="*/ 101 h 132"/>
                  <a:gd name="T62" fmla="*/ 0 w 170"/>
                  <a:gd name="T63" fmla="*/ 101 h 132"/>
                  <a:gd name="T64" fmla="*/ 0 w 170"/>
                  <a:gd name="T65" fmla="*/ 103 h 132"/>
                  <a:gd name="T66" fmla="*/ 0 w 170"/>
                  <a:gd name="T67" fmla="*/ 104 h 132"/>
                  <a:gd name="T68" fmla="*/ 3 w 170"/>
                  <a:gd name="T69" fmla="*/ 110 h 132"/>
                  <a:gd name="T70" fmla="*/ 9 w 170"/>
                  <a:gd name="T71" fmla="*/ 120 h 132"/>
                  <a:gd name="T72" fmla="*/ 17 w 170"/>
                  <a:gd name="T73" fmla="*/ 124 h 132"/>
                  <a:gd name="T74" fmla="*/ 21 w 170"/>
                  <a:gd name="T75" fmla="*/ 124 h 132"/>
                  <a:gd name="T76" fmla="*/ 23 w 170"/>
                  <a:gd name="T77" fmla="*/ 130 h 132"/>
                  <a:gd name="T78" fmla="*/ 24 w 170"/>
                  <a:gd name="T79" fmla="*/ 128 h 132"/>
                  <a:gd name="T80" fmla="*/ 25 w 170"/>
                  <a:gd name="T81" fmla="*/ 127 h 132"/>
                  <a:gd name="T82" fmla="*/ 26 w 170"/>
                  <a:gd name="T83" fmla="*/ 126 h 132"/>
                  <a:gd name="T84" fmla="*/ 29 w 170"/>
                  <a:gd name="T85" fmla="*/ 126 h 132"/>
                  <a:gd name="T86" fmla="*/ 33 w 170"/>
                  <a:gd name="T87" fmla="*/ 131 h 132"/>
                  <a:gd name="T88" fmla="*/ 35 w 170"/>
                  <a:gd name="T89" fmla="*/ 132 h 132"/>
                  <a:gd name="T90" fmla="*/ 41 w 170"/>
                  <a:gd name="T91" fmla="*/ 120 h 132"/>
                  <a:gd name="T92" fmla="*/ 50 w 170"/>
                  <a:gd name="T93" fmla="*/ 112 h 132"/>
                  <a:gd name="T94" fmla="*/ 56 w 170"/>
                  <a:gd name="T95" fmla="*/ 112 h 132"/>
                  <a:gd name="T96" fmla="*/ 67 w 170"/>
                  <a:gd name="T97" fmla="*/ 112 h 132"/>
                  <a:gd name="T98" fmla="*/ 76 w 170"/>
                  <a:gd name="T99" fmla="*/ 119 h 132"/>
                  <a:gd name="T100" fmla="*/ 96 w 170"/>
                  <a:gd name="T101" fmla="*/ 121 h 132"/>
                  <a:gd name="T102" fmla="*/ 107 w 170"/>
                  <a:gd name="T103" fmla="*/ 119 h 132"/>
                  <a:gd name="T104" fmla="*/ 120 w 170"/>
                  <a:gd name="T105" fmla="*/ 116 h 132"/>
                  <a:gd name="T106" fmla="*/ 124 w 170"/>
                  <a:gd name="T107" fmla="*/ 115 h 132"/>
                  <a:gd name="T108" fmla="*/ 130 w 170"/>
                  <a:gd name="T109" fmla="*/ 116 h 132"/>
                  <a:gd name="T110" fmla="*/ 141 w 170"/>
                  <a:gd name="T111" fmla="*/ 115 h 132"/>
                  <a:gd name="T112" fmla="*/ 146 w 170"/>
                  <a:gd name="T113" fmla="*/ 10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0" h="132">
                    <a:moveTo>
                      <a:pt x="146" y="109"/>
                    </a:moveTo>
                    <a:cubicBezTo>
                      <a:pt x="146" y="106"/>
                      <a:pt x="146" y="105"/>
                      <a:pt x="147" y="103"/>
                    </a:cubicBezTo>
                    <a:cubicBezTo>
                      <a:pt x="147" y="102"/>
                      <a:pt x="148" y="102"/>
                      <a:pt x="148" y="99"/>
                    </a:cubicBezTo>
                    <a:cubicBezTo>
                      <a:pt x="149" y="93"/>
                      <a:pt x="164" y="78"/>
                      <a:pt x="166" y="76"/>
                    </a:cubicBezTo>
                    <a:cubicBezTo>
                      <a:pt x="167" y="74"/>
                      <a:pt x="167" y="66"/>
                      <a:pt x="167" y="49"/>
                    </a:cubicBezTo>
                    <a:cubicBezTo>
                      <a:pt x="167" y="45"/>
                      <a:pt x="168" y="41"/>
                      <a:pt x="169" y="36"/>
                    </a:cubicBezTo>
                    <a:cubicBezTo>
                      <a:pt x="170" y="35"/>
                      <a:pt x="170" y="34"/>
                      <a:pt x="169" y="33"/>
                    </a:cubicBezTo>
                    <a:cubicBezTo>
                      <a:pt x="168" y="32"/>
                      <a:pt x="167" y="31"/>
                      <a:pt x="167" y="28"/>
                    </a:cubicBezTo>
                    <a:cubicBezTo>
                      <a:pt x="168" y="26"/>
                      <a:pt x="166" y="25"/>
                      <a:pt x="165" y="23"/>
                    </a:cubicBezTo>
                    <a:cubicBezTo>
                      <a:pt x="164" y="21"/>
                      <a:pt x="163" y="20"/>
                      <a:pt x="163" y="18"/>
                    </a:cubicBezTo>
                    <a:cubicBezTo>
                      <a:pt x="163" y="18"/>
                      <a:pt x="163" y="18"/>
                      <a:pt x="163" y="17"/>
                    </a:cubicBezTo>
                    <a:cubicBezTo>
                      <a:pt x="163" y="17"/>
                      <a:pt x="163" y="17"/>
                      <a:pt x="163" y="17"/>
                    </a:cubicBezTo>
                    <a:cubicBezTo>
                      <a:pt x="163" y="17"/>
                      <a:pt x="163" y="17"/>
                      <a:pt x="163" y="16"/>
                    </a:cubicBezTo>
                    <a:cubicBezTo>
                      <a:pt x="163" y="16"/>
                      <a:pt x="163" y="16"/>
                      <a:pt x="163" y="16"/>
                    </a:cubicBezTo>
                    <a:cubicBezTo>
                      <a:pt x="163" y="16"/>
                      <a:pt x="163" y="16"/>
                      <a:pt x="163" y="15"/>
                    </a:cubicBezTo>
                    <a:cubicBezTo>
                      <a:pt x="163" y="15"/>
                      <a:pt x="163" y="15"/>
                      <a:pt x="163" y="14"/>
                    </a:cubicBezTo>
                    <a:cubicBezTo>
                      <a:pt x="163" y="14"/>
                      <a:pt x="163" y="14"/>
                      <a:pt x="163" y="14"/>
                    </a:cubicBezTo>
                    <a:cubicBezTo>
                      <a:pt x="163" y="14"/>
                      <a:pt x="163" y="13"/>
                      <a:pt x="163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2" y="11"/>
                      <a:pt x="162" y="9"/>
                      <a:pt x="162" y="7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1" y="6"/>
                      <a:pt x="147" y="3"/>
                    </a:cubicBezTo>
                    <a:cubicBezTo>
                      <a:pt x="146" y="3"/>
                      <a:pt x="146" y="2"/>
                      <a:pt x="146" y="2"/>
                    </a:cubicBezTo>
                    <a:cubicBezTo>
                      <a:pt x="145" y="2"/>
                      <a:pt x="145" y="2"/>
                      <a:pt x="145" y="2"/>
                    </a:cubicBezTo>
                    <a:cubicBezTo>
                      <a:pt x="145" y="2"/>
                      <a:pt x="144" y="2"/>
                      <a:pt x="144" y="1"/>
                    </a:cubicBezTo>
                    <a:cubicBezTo>
                      <a:pt x="144" y="1"/>
                      <a:pt x="143" y="1"/>
                      <a:pt x="143" y="1"/>
                    </a:cubicBezTo>
                    <a:cubicBezTo>
                      <a:pt x="143" y="1"/>
                      <a:pt x="142" y="1"/>
                      <a:pt x="142" y="1"/>
                    </a:cubicBezTo>
                    <a:cubicBezTo>
                      <a:pt x="142" y="1"/>
                      <a:pt x="141" y="1"/>
                      <a:pt x="141" y="1"/>
                    </a:cubicBezTo>
                    <a:cubicBezTo>
                      <a:pt x="141" y="1"/>
                      <a:pt x="140" y="1"/>
                      <a:pt x="140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7" y="0"/>
                      <a:pt x="137" y="0"/>
                      <a:pt x="136" y="0"/>
                    </a:cubicBezTo>
                    <a:cubicBezTo>
                      <a:pt x="136" y="0"/>
                      <a:pt x="136" y="0"/>
                      <a:pt x="135" y="0"/>
                    </a:cubicBezTo>
                    <a:cubicBezTo>
                      <a:pt x="134" y="0"/>
                      <a:pt x="133" y="0"/>
                      <a:pt x="132" y="0"/>
                    </a:cubicBezTo>
                    <a:cubicBezTo>
                      <a:pt x="84" y="30"/>
                      <a:pt x="84" y="30"/>
                      <a:pt x="84" y="30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59" y="48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0"/>
                      <a:pt x="53" y="50"/>
                      <a:pt x="53" y="50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2" y="50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9" y="51"/>
                      <a:pt x="49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8" y="51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7" y="52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7" y="52"/>
                      <a:pt x="46" y="52"/>
                      <a:pt x="46" y="52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52"/>
                      <a:pt x="46" y="52"/>
                      <a:pt x="45" y="52"/>
                    </a:cubicBezTo>
                    <a:cubicBezTo>
                      <a:pt x="45" y="53"/>
                      <a:pt x="46" y="53"/>
                      <a:pt x="46" y="54"/>
                    </a:cubicBezTo>
                    <a:cubicBezTo>
                      <a:pt x="46" y="55"/>
                      <a:pt x="46" y="56"/>
                      <a:pt x="46" y="57"/>
                    </a:cubicBezTo>
                    <a:cubicBezTo>
                      <a:pt x="46" y="57"/>
                      <a:pt x="46" y="58"/>
                      <a:pt x="46" y="59"/>
                    </a:cubicBezTo>
                    <a:cubicBezTo>
                      <a:pt x="46" y="60"/>
                      <a:pt x="46" y="60"/>
                      <a:pt x="46" y="61"/>
                    </a:cubicBezTo>
                    <a:cubicBezTo>
                      <a:pt x="46" y="62"/>
                      <a:pt x="46" y="62"/>
                      <a:pt x="46" y="63"/>
                    </a:cubicBezTo>
                    <a:cubicBezTo>
                      <a:pt x="46" y="64"/>
                      <a:pt x="46" y="64"/>
                      <a:pt x="46" y="65"/>
                    </a:cubicBezTo>
                    <a:cubicBezTo>
                      <a:pt x="46" y="66"/>
                      <a:pt x="46" y="66"/>
                      <a:pt x="46" y="67"/>
                    </a:cubicBezTo>
                    <a:cubicBezTo>
                      <a:pt x="46" y="67"/>
                      <a:pt x="46" y="68"/>
                      <a:pt x="46" y="68"/>
                    </a:cubicBezTo>
                    <a:cubicBezTo>
                      <a:pt x="46" y="69"/>
                      <a:pt x="46" y="70"/>
                      <a:pt x="46" y="70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2"/>
                      <a:pt x="45" y="72"/>
                      <a:pt x="45" y="73"/>
                    </a:cubicBezTo>
                    <a:cubicBezTo>
                      <a:pt x="45" y="73"/>
                      <a:pt x="45" y="73"/>
                      <a:pt x="45" y="74"/>
                    </a:cubicBezTo>
                    <a:cubicBezTo>
                      <a:pt x="45" y="74"/>
                      <a:pt x="45" y="75"/>
                      <a:pt x="45" y="75"/>
                    </a:cubicBezTo>
                    <a:cubicBezTo>
                      <a:pt x="45" y="75"/>
                      <a:pt x="45" y="76"/>
                      <a:pt x="45" y="76"/>
                    </a:cubicBezTo>
                    <a:cubicBezTo>
                      <a:pt x="45" y="76"/>
                      <a:pt x="45" y="77"/>
                      <a:pt x="45" y="77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78"/>
                      <a:pt x="45" y="79"/>
                      <a:pt x="45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0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2"/>
                      <a:pt x="45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3" y="84"/>
                      <a:pt x="43" y="85"/>
                    </a:cubicBezTo>
                    <a:cubicBezTo>
                      <a:pt x="42" y="88"/>
                      <a:pt x="41" y="89"/>
                      <a:pt x="40" y="90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38" y="93"/>
                      <a:pt x="36" y="96"/>
                      <a:pt x="32" y="96"/>
                    </a:cubicBezTo>
                    <a:cubicBezTo>
                      <a:pt x="31" y="96"/>
                      <a:pt x="28" y="96"/>
                      <a:pt x="25" y="97"/>
                    </a:cubicBezTo>
                    <a:cubicBezTo>
                      <a:pt x="21" y="97"/>
                      <a:pt x="17" y="98"/>
                      <a:pt x="14" y="98"/>
                    </a:cubicBezTo>
                    <a:cubicBezTo>
                      <a:pt x="12" y="97"/>
                      <a:pt x="10" y="98"/>
                      <a:pt x="8" y="99"/>
                    </a:cubicBezTo>
                    <a:cubicBezTo>
                      <a:pt x="7" y="100"/>
                      <a:pt x="7" y="100"/>
                      <a:pt x="6" y="100"/>
                    </a:cubicBezTo>
                    <a:cubicBezTo>
                      <a:pt x="6" y="101"/>
                      <a:pt x="5" y="101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3" y="101"/>
                      <a:pt x="1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" y="105"/>
                      <a:pt x="1" y="106"/>
                      <a:pt x="1" y="107"/>
                    </a:cubicBezTo>
                    <a:cubicBezTo>
                      <a:pt x="2" y="108"/>
                      <a:pt x="2" y="109"/>
                      <a:pt x="3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6" y="112"/>
                      <a:pt x="9" y="115"/>
                      <a:pt x="9" y="118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11" y="120"/>
                      <a:pt x="12" y="121"/>
                      <a:pt x="13" y="123"/>
                    </a:cubicBezTo>
                    <a:cubicBezTo>
                      <a:pt x="13" y="123"/>
                      <a:pt x="14" y="124"/>
                      <a:pt x="14" y="124"/>
                    </a:cubicBezTo>
                    <a:cubicBezTo>
                      <a:pt x="15" y="124"/>
                      <a:pt x="16" y="124"/>
                      <a:pt x="17" y="124"/>
                    </a:cubicBezTo>
                    <a:cubicBezTo>
                      <a:pt x="18" y="123"/>
                      <a:pt x="19" y="123"/>
                      <a:pt x="19" y="123"/>
                    </a:cubicBezTo>
                    <a:cubicBezTo>
                      <a:pt x="20" y="123"/>
                      <a:pt x="20" y="123"/>
                      <a:pt x="20" y="123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5"/>
                      <a:pt x="22" y="126"/>
                      <a:pt x="22" y="128"/>
                    </a:cubicBezTo>
                    <a:cubicBezTo>
                      <a:pt x="22" y="128"/>
                      <a:pt x="22" y="129"/>
                      <a:pt x="22" y="130"/>
                    </a:cubicBezTo>
                    <a:cubicBezTo>
                      <a:pt x="22" y="130"/>
                      <a:pt x="22" y="130"/>
                      <a:pt x="23" y="130"/>
                    </a:cubicBezTo>
                    <a:cubicBezTo>
                      <a:pt x="23" y="130"/>
                      <a:pt x="23" y="130"/>
                      <a:pt x="23" y="130"/>
                    </a:cubicBezTo>
                    <a:cubicBezTo>
                      <a:pt x="23" y="130"/>
                      <a:pt x="23" y="130"/>
                      <a:pt x="23" y="130"/>
                    </a:cubicBezTo>
                    <a:cubicBezTo>
                      <a:pt x="23" y="129"/>
                      <a:pt x="23" y="128"/>
                      <a:pt x="24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4" y="128"/>
                      <a:pt x="25" y="127"/>
                      <a:pt x="25" y="127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5" y="127"/>
                      <a:pt x="26" y="126"/>
                      <a:pt x="26" y="126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7" y="126"/>
                      <a:pt x="27" y="126"/>
                      <a:pt x="28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126"/>
                      <a:pt x="28" y="126"/>
                      <a:pt x="29" y="126"/>
                    </a:cubicBezTo>
                    <a:cubicBezTo>
                      <a:pt x="29" y="126"/>
                      <a:pt x="29" y="126"/>
                      <a:pt x="29" y="126"/>
                    </a:cubicBezTo>
                    <a:cubicBezTo>
                      <a:pt x="32" y="127"/>
                      <a:pt x="32" y="129"/>
                      <a:pt x="33" y="130"/>
                    </a:cubicBezTo>
                    <a:cubicBezTo>
                      <a:pt x="33" y="130"/>
                      <a:pt x="33" y="131"/>
                      <a:pt x="33" y="131"/>
                    </a:cubicBezTo>
                    <a:cubicBezTo>
                      <a:pt x="33" y="132"/>
                      <a:pt x="33" y="132"/>
                      <a:pt x="33" y="132"/>
                    </a:cubicBezTo>
                    <a:cubicBezTo>
                      <a:pt x="34" y="132"/>
                      <a:pt x="34" y="132"/>
                      <a:pt x="35" y="132"/>
                    </a:cubicBezTo>
                    <a:cubicBezTo>
                      <a:pt x="35" y="132"/>
                      <a:pt x="35" y="132"/>
                      <a:pt x="35" y="132"/>
                    </a:cubicBezTo>
                    <a:cubicBezTo>
                      <a:pt x="35" y="132"/>
                      <a:pt x="35" y="132"/>
                      <a:pt x="35" y="132"/>
                    </a:cubicBezTo>
                    <a:cubicBezTo>
                      <a:pt x="35" y="128"/>
                      <a:pt x="41" y="122"/>
                      <a:pt x="41" y="122"/>
                    </a:cubicBezTo>
                    <a:cubicBezTo>
                      <a:pt x="41" y="122"/>
                      <a:pt x="41" y="121"/>
                      <a:pt x="41" y="120"/>
                    </a:cubicBezTo>
                    <a:cubicBezTo>
                      <a:pt x="41" y="117"/>
                      <a:pt x="42" y="115"/>
                      <a:pt x="43" y="113"/>
                    </a:cubicBezTo>
                    <a:cubicBezTo>
                      <a:pt x="44" y="112"/>
                      <a:pt x="46" y="112"/>
                      <a:pt x="48" y="112"/>
                    </a:cubicBezTo>
                    <a:cubicBezTo>
                      <a:pt x="49" y="112"/>
                      <a:pt x="49" y="112"/>
                      <a:pt x="50" y="112"/>
                    </a:cubicBezTo>
                    <a:cubicBezTo>
                      <a:pt x="51" y="112"/>
                      <a:pt x="53" y="112"/>
                      <a:pt x="54" y="112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6" y="112"/>
                      <a:pt x="56" y="112"/>
                    </a:cubicBezTo>
                    <a:cubicBezTo>
                      <a:pt x="57" y="111"/>
                      <a:pt x="59" y="110"/>
                      <a:pt x="60" y="110"/>
                    </a:cubicBezTo>
                    <a:cubicBezTo>
                      <a:pt x="61" y="110"/>
                      <a:pt x="62" y="110"/>
                      <a:pt x="63" y="111"/>
                    </a:cubicBezTo>
                    <a:cubicBezTo>
                      <a:pt x="64" y="111"/>
                      <a:pt x="65" y="112"/>
                      <a:pt x="67" y="112"/>
                    </a:cubicBezTo>
                    <a:cubicBezTo>
                      <a:pt x="68" y="112"/>
                      <a:pt x="71" y="112"/>
                      <a:pt x="72" y="114"/>
                    </a:cubicBezTo>
                    <a:cubicBezTo>
                      <a:pt x="73" y="114"/>
                      <a:pt x="74" y="116"/>
                      <a:pt x="74" y="117"/>
                    </a:cubicBezTo>
                    <a:cubicBezTo>
                      <a:pt x="75" y="118"/>
                      <a:pt x="75" y="119"/>
                      <a:pt x="76" y="119"/>
                    </a:cubicBezTo>
                    <a:cubicBezTo>
                      <a:pt x="80" y="117"/>
                      <a:pt x="84" y="116"/>
                      <a:pt x="86" y="116"/>
                    </a:cubicBezTo>
                    <a:cubicBezTo>
                      <a:pt x="88" y="116"/>
                      <a:pt x="90" y="117"/>
                      <a:pt x="93" y="119"/>
                    </a:cubicBezTo>
                    <a:cubicBezTo>
                      <a:pt x="94" y="120"/>
                      <a:pt x="95" y="121"/>
                      <a:pt x="96" y="121"/>
                    </a:cubicBezTo>
                    <a:cubicBezTo>
                      <a:pt x="97" y="121"/>
                      <a:pt x="99" y="122"/>
                      <a:pt x="101" y="122"/>
                    </a:cubicBezTo>
                    <a:cubicBezTo>
                      <a:pt x="104" y="122"/>
                      <a:pt x="105" y="121"/>
                      <a:pt x="105" y="121"/>
                    </a:cubicBezTo>
                    <a:cubicBezTo>
                      <a:pt x="106" y="121"/>
                      <a:pt x="106" y="120"/>
                      <a:pt x="107" y="119"/>
                    </a:cubicBezTo>
                    <a:cubicBezTo>
                      <a:pt x="109" y="118"/>
                      <a:pt x="111" y="116"/>
                      <a:pt x="114" y="116"/>
                    </a:cubicBezTo>
                    <a:cubicBezTo>
                      <a:pt x="115" y="116"/>
                      <a:pt x="115" y="116"/>
                      <a:pt x="115" y="116"/>
                    </a:cubicBezTo>
                    <a:cubicBezTo>
                      <a:pt x="116" y="116"/>
                      <a:pt x="118" y="116"/>
                      <a:pt x="120" y="116"/>
                    </a:cubicBezTo>
                    <a:cubicBezTo>
                      <a:pt x="121" y="116"/>
                      <a:pt x="123" y="115"/>
                      <a:pt x="124" y="115"/>
                    </a:cubicBezTo>
                    <a:cubicBezTo>
                      <a:pt x="124" y="115"/>
                      <a:pt x="124" y="115"/>
                      <a:pt x="124" y="115"/>
                    </a:cubicBezTo>
                    <a:cubicBezTo>
                      <a:pt x="124" y="115"/>
                      <a:pt x="124" y="115"/>
                      <a:pt x="124" y="115"/>
                    </a:cubicBezTo>
                    <a:cubicBezTo>
                      <a:pt x="127" y="115"/>
                      <a:pt x="128" y="116"/>
                      <a:pt x="129" y="116"/>
                    </a:cubicBezTo>
                    <a:cubicBezTo>
                      <a:pt x="129" y="116"/>
                      <a:pt x="129" y="116"/>
                      <a:pt x="130" y="116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31" y="117"/>
                      <a:pt x="134" y="118"/>
                      <a:pt x="136" y="118"/>
                    </a:cubicBezTo>
                    <a:cubicBezTo>
                      <a:pt x="136" y="119"/>
                      <a:pt x="137" y="118"/>
                      <a:pt x="137" y="118"/>
                    </a:cubicBezTo>
                    <a:cubicBezTo>
                      <a:pt x="138" y="118"/>
                      <a:pt x="140" y="116"/>
                      <a:pt x="141" y="115"/>
                    </a:cubicBezTo>
                    <a:cubicBezTo>
                      <a:pt x="142" y="113"/>
                      <a:pt x="144" y="111"/>
                      <a:pt x="146" y="111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6" y="110"/>
                      <a:pt x="146" y="110"/>
                      <a:pt x="146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50" name="Freeform 1537"/>
              <p:cNvSpPr>
                <a:spLocks/>
              </p:cNvSpPr>
              <p:nvPr/>
            </p:nvSpPr>
            <p:spPr bwMode="auto">
              <a:xfrm>
                <a:off x="1721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51" name="Freeform 1538"/>
              <p:cNvSpPr>
                <a:spLocks/>
              </p:cNvSpPr>
              <p:nvPr/>
            </p:nvSpPr>
            <p:spPr bwMode="auto">
              <a:xfrm>
                <a:off x="1722" y="276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52" name="Freeform 1539"/>
              <p:cNvSpPr>
                <a:spLocks/>
              </p:cNvSpPr>
              <p:nvPr/>
            </p:nvSpPr>
            <p:spPr bwMode="auto">
              <a:xfrm>
                <a:off x="1719" y="276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53" name="Freeform 1540"/>
              <p:cNvSpPr>
                <a:spLocks/>
              </p:cNvSpPr>
              <p:nvPr/>
            </p:nvSpPr>
            <p:spPr bwMode="auto">
              <a:xfrm>
                <a:off x="1724" y="2761"/>
                <a:ext cx="9" cy="2"/>
              </a:xfrm>
              <a:custGeom>
                <a:avLst/>
                <a:gdLst>
                  <a:gd name="T0" fmla="*/ 9 w 9"/>
                  <a:gd name="T1" fmla="*/ 0 h 3"/>
                  <a:gd name="T2" fmla="*/ 0 w 9"/>
                  <a:gd name="T3" fmla="*/ 3 h 3"/>
                  <a:gd name="T4" fmla="*/ 9 w 9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cubicBezTo>
                      <a:pt x="9" y="0"/>
                      <a:pt x="5" y="1"/>
                      <a:pt x="0" y="3"/>
                    </a:cubicBezTo>
                    <a:cubicBezTo>
                      <a:pt x="5" y="1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54" name="Freeform 1541"/>
              <p:cNvSpPr>
                <a:spLocks/>
              </p:cNvSpPr>
              <p:nvPr/>
            </p:nvSpPr>
            <p:spPr bwMode="auto">
              <a:xfrm>
                <a:off x="1723" y="276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55" name="Freeform 1542"/>
              <p:cNvSpPr>
                <a:spLocks/>
              </p:cNvSpPr>
              <p:nvPr/>
            </p:nvSpPr>
            <p:spPr bwMode="auto">
              <a:xfrm>
                <a:off x="1753" y="2716"/>
                <a:ext cx="46" cy="28"/>
              </a:xfrm>
              <a:custGeom>
                <a:avLst/>
                <a:gdLst>
                  <a:gd name="T0" fmla="*/ 0 w 46"/>
                  <a:gd name="T1" fmla="*/ 28 h 28"/>
                  <a:gd name="T2" fmla="*/ 46 w 46"/>
                  <a:gd name="T3" fmla="*/ 0 h 28"/>
                  <a:gd name="T4" fmla="*/ 46 w 46"/>
                  <a:gd name="T5" fmla="*/ 0 h 28"/>
                  <a:gd name="T6" fmla="*/ 0 w 46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8">
                    <a:moveTo>
                      <a:pt x="0" y="28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56" name="Freeform 1543"/>
              <p:cNvSpPr>
                <a:spLocks/>
              </p:cNvSpPr>
              <p:nvPr/>
            </p:nvSpPr>
            <p:spPr bwMode="auto">
              <a:xfrm>
                <a:off x="1718" y="276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57" name="Freeform 1544"/>
              <p:cNvSpPr>
                <a:spLocks/>
              </p:cNvSpPr>
              <p:nvPr/>
            </p:nvSpPr>
            <p:spPr bwMode="auto">
              <a:xfrm>
                <a:off x="1717" y="27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58" name="Freeform 1545"/>
              <p:cNvSpPr>
                <a:spLocks/>
              </p:cNvSpPr>
              <p:nvPr/>
            </p:nvSpPr>
            <p:spPr bwMode="auto">
              <a:xfrm>
                <a:off x="1717" y="27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59" name="Freeform 1546"/>
              <p:cNvSpPr>
                <a:spLocks/>
              </p:cNvSpPr>
              <p:nvPr/>
            </p:nvSpPr>
            <p:spPr bwMode="auto">
              <a:xfrm>
                <a:off x="1811" y="27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60" name="Freeform 1547"/>
              <p:cNvSpPr>
                <a:spLocks/>
              </p:cNvSpPr>
              <p:nvPr/>
            </p:nvSpPr>
            <p:spPr bwMode="auto">
              <a:xfrm>
                <a:off x="1799" y="271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61" name="Freeform 1548"/>
              <p:cNvSpPr>
                <a:spLocks/>
              </p:cNvSpPr>
              <p:nvPr/>
            </p:nvSpPr>
            <p:spPr bwMode="auto">
              <a:xfrm>
                <a:off x="1807" y="27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62" name="Freeform 1549"/>
              <p:cNvSpPr>
                <a:spLocks/>
              </p:cNvSpPr>
              <p:nvPr/>
            </p:nvSpPr>
            <p:spPr bwMode="auto">
              <a:xfrm>
                <a:off x="1809" y="27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63" name="Freeform 1550"/>
              <p:cNvSpPr>
                <a:spLocks/>
              </p:cNvSpPr>
              <p:nvPr/>
            </p:nvSpPr>
            <p:spPr bwMode="auto">
              <a:xfrm>
                <a:off x="1803" y="271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64" name="Freeform 1551"/>
              <p:cNvSpPr>
                <a:spLocks/>
              </p:cNvSpPr>
              <p:nvPr/>
            </p:nvSpPr>
            <p:spPr bwMode="auto">
              <a:xfrm>
                <a:off x="1805" y="27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65" name="Rectangle 1552"/>
              <p:cNvSpPr>
                <a:spLocks noChangeArrowheads="1"/>
              </p:cNvSpPr>
              <p:nvPr/>
            </p:nvSpPr>
            <p:spPr bwMode="auto">
              <a:xfrm>
                <a:off x="1799" y="2716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66" name="Freeform 1553"/>
              <p:cNvSpPr>
                <a:spLocks/>
              </p:cNvSpPr>
              <p:nvPr/>
            </p:nvSpPr>
            <p:spPr bwMode="auto">
              <a:xfrm>
                <a:off x="1791" y="2826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3" y="0"/>
                      <a:pt x="4" y="1"/>
                      <a:pt x="5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67" name="Freeform 1554"/>
              <p:cNvSpPr>
                <a:spLocks/>
              </p:cNvSpPr>
              <p:nvPr/>
            </p:nvSpPr>
            <p:spPr bwMode="auto">
              <a:xfrm>
                <a:off x="1720" y="2823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0 h 1"/>
                  <a:gd name="T4" fmla="*/ 5 w 5"/>
                  <a:gd name="T5" fmla="*/ 1 h 1"/>
                  <a:gd name="T6" fmla="*/ 4 w 5"/>
                  <a:gd name="T7" fmla="*/ 0 h 1"/>
                  <a:gd name="T8" fmla="*/ 0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68" name="Freeform 1555"/>
              <p:cNvSpPr>
                <a:spLocks/>
              </p:cNvSpPr>
              <p:nvPr/>
            </p:nvSpPr>
            <p:spPr bwMode="auto">
              <a:xfrm>
                <a:off x="1706" y="28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69" name="Freeform 1556"/>
              <p:cNvSpPr>
                <a:spLocks/>
              </p:cNvSpPr>
              <p:nvPr/>
            </p:nvSpPr>
            <p:spPr bwMode="auto">
              <a:xfrm>
                <a:off x="1783" y="2827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70" name="Freeform 1557"/>
              <p:cNvSpPr>
                <a:spLocks/>
              </p:cNvSpPr>
              <p:nvPr/>
            </p:nvSpPr>
            <p:spPr bwMode="auto">
              <a:xfrm>
                <a:off x="1797" y="2827"/>
                <a:ext cx="6" cy="1"/>
              </a:xfrm>
              <a:custGeom>
                <a:avLst/>
                <a:gdLst>
                  <a:gd name="T0" fmla="*/ 6 w 6"/>
                  <a:gd name="T1" fmla="*/ 2 h 2"/>
                  <a:gd name="T2" fmla="*/ 0 w 6"/>
                  <a:gd name="T3" fmla="*/ 0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cubicBezTo>
                      <a:pt x="4" y="2"/>
                      <a:pt x="1" y="1"/>
                      <a:pt x="0" y="0"/>
                    </a:cubicBezTo>
                    <a:cubicBezTo>
                      <a:pt x="1" y="1"/>
                      <a:pt x="4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71" name="Freeform 1558"/>
              <p:cNvSpPr>
                <a:spLocks/>
              </p:cNvSpPr>
              <p:nvPr/>
            </p:nvSpPr>
            <p:spPr bwMode="auto">
              <a:xfrm>
                <a:off x="1697" y="28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72" name="Freeform 1559"/>
              <p:cNvSpPr>
                <a:spLocks/>
              </p:cNvSpPr>
              <p:nvPr/>
            </p:nvSpPr>
            <p:spPr bwMode="auto">
              <a:xfrm>
                <a:off x="1695" y="2838"/>
                <a:ext cx="0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73" name="Freeform 1560"/>
              <p:cNvSpPr>
                <a:spLocks/>
              </p:cNvSpPr>
              <p:nvPr/>
            </p:nvSpPr>
            <p:spPr bwMode="auto">
              <a:xfrm>
                <a:off x="1704" y="284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74" name="Freeform 1561"/>
              <p:cNvSpPr>
                <a:spLocks/>
              </p:cNvSpPr>
              <p:nvPr/>
            </p:nvSpPr>
            <p:spPr bwMode="auto">
              <a:xfrm>
                <a:off x="1699" y="283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75" name="Freeform 1562"/>
              <p:cNvSpPr>
                <a:spLocks/>
              </p:cNvSpPr>
              <p:nvPr/>
            </p:nvSpPr>
            <p:spPr bwMode="auto">
              <a:xfrm>
                <a:off x="1696" y="28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76" name="Freeform 1563"/>
              <p:cNvSpPr>
                <a:spLocks/>
              </p:cNvSpPr>
              <p:nvPr/>
            </p:nvSpPr>
            <p:spPr bwMode="auto">
              <a:xfrm>
                <a:off x="1706" y="28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77" name="Freeform 1564"/>
              <p:cNvSpPr>
                <a:spLocks/>
              </p:cNvSpPr>
              <p:nvPr/>
            </p:nvSpPr>
            <p:spPr bwMode="auto">
              <a:xfrm>
                <a:off x="1716" y="279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78" name="Freeform 1565"/>
              <p:cNvSpPr>
                <a:spLocks/>
              </p:cNvSpPr>
              <p:nvPr/>
            </p:nvSpPr>
            <p:spPr bwMode="auto">
              <a:xfrm>
                <a:off x="1716" y="27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79" name="Freeform 1566"/>
              <p:cNvSpPr>
                <a:spLocks/>
              </p:cNvSpPr>
              <p:nvPr/>
            </p:nvSpPr>
            <p:spPr bwMode="auto">
              <a:xfrm>
                <a:off x="1716" y="279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80" name="Freeform 1567"/>
              <p:cNvSpPr>
                <a:spLocks/>
              </p:cNvSpPr>
              <p:nvPr/>
            </p:nvSpPr>
            <p:spPr bwMode="auto">
              <a:xfrm>
                <a:off x="1717" y="277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81" name="Freeform 1568"/>
              <p:cNvSpPr>
                <a:spLocks/>
              </p:cNvSpPr>
              <p:nvPr/>
            </p:nvSpPr>
            <p:spPr bwMode="auto">
              <a:xfrm>
                <a:off x="1716" y="278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82" name="Freeform 1569"/>
              <p:cNvSpPr>
                <a:spLocks/>
              </p:cNvSpPr>
              <p:nvPr/>
            </p:nvSpPr>
            <p:spPr bwMode="auto">
              <a:xfrm>
                <a:off x="1717" y="276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83" name="Freeform 1570"/>
              <p:cNvSpPr>
                <a:spLocks/>
              </p:cNvSpPr>
              <p:nvPr/>
            </p:nvSpPr>
            <p:spPr bwMode="auto">
              <a:xfrm>
                <a:off x="1716" y="27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84" name="Freeform 1571"/>
              <p:cNvSpPr>
                <a:spLocks/>
              </p:cNvSpPr>
              <p:nvPr/>
            </p:nvSpPr>
            <p:spPr bwMode="auto">
              <a:xfrm>
                <a:off x="1717" y="277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85" name="Freeform 1572"/>
              <p:cNvSpPr>
                <a:spLocks/>
              </p:cNvSpPr>
              <p:nvPr/>
            </p:nvSpPr>
            <p:spPr bwMode="auto">
              <a:xfrm>
                <a:off x="1716" y="278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86" name="Freeform 1573"/>
              <p:cNvSpPr>
                <a:spLocks/>
              </p:cNvSpPr>
              <p:nvPr/>
            </p:nvSpPr>
            <p:spPr bwMode="auto">
              <a:xfrm>
                <a:off x="1717" y="278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87" name="Freeform 1574"/>
              <p:cNvSpPr>
                <a:spLocks/>
              </p:cNvSpPr>
              <p:nvPr/>
            </p:nvSpPr>
            <p:spPr bwMode="auto">
              <a:xfrm>
                <a:off x="1717" y="2783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88" name="Freeform 1575"/>
              <p:cNvSpPr>
                <a:spLocks/>
              </p:cNvSpPr>
              <p:nvPr/>
            </p:nvSpPr>
            <p:spPr bwMode="auto">
              <a:xfrm>
                <a:off x="1716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89" name="Freeform 1576"/>
              <p:cNvSpPr>
                <a:spLocks/>
              </p:cNvSpPr>
              <p:nvPr/>
            </p:nvSpPr>
            <p:spPr bwMode="auto">
              <a:xfrm>
                <a:off x="1677" y="281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90" name="Freeform 1577"/>
              <p:cNvSpPr>
                <a:spLocks/>
              </p:cNvSpPr>
              <p:nvPr/>
            </p:nvSpPr>
            <p:spPr bwMode="auto">
              <a:xfrm>
                <a:off x="1673" y="2812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91" name="Freeform 1578"/>
              <p:cNvSpPr>
                <a:spLocks/>
              </p:cNvSpPr>
              <p:nvPr/>
            </p:nvSpPr>
            <p:spPr bwMode="auto">
              <a:xfrm>
                <a:off x="1715" y="27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92" name="Freeform 1579"/>
              <p:cNvSpPr>
                <a:spLocks/>
              </p:cNvSpPr>
              <p:nvPr/>
            </p:nvSpPr>
            <p:spPr bwMode="auto">
              <a:xfrm>
                <a:off x="1715" y="27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93" name="Freeform 1580"/>
              <p:cNvSpPr>
                <a:spLocks/>
              </p:cNvSpPr>
              <p:nvPr/>
            </p:nvSpPr>
            <p:spPr bwMode="auto">
              <a:xfrm>
                <a:off x="1716" y="279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94" name="Freeform 1581"/>
              <p:cNvSpPr>
                <a:spLocks/>
              </p:cNvSpPr>
              <p:nvPr/>
            </p:nvSpPr>
            <p:spPr bwMode="auto">
              <a:xfrm>
                <a:off x="1673" y="28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95" name="Freeform 1582"/>
              <p:cNvSpPr>
                <a:spLocks/>
              </p:cNvSpPr>
              <p:nvPr/>
            </p:nvSpPr>
            <p:spPr bwMode="auto">
              <a:xfrm>
                <a:off x="1673" y="2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96" name="Freeform 1583"/>
              <p:cNvSpPr>
                <a:spLocks/>
              </p:cNvSpPr>
              <p:nvPr/>
            </p:nvSpPr>
            <p:spPr bwMode="auto">
              <a:xfrm>
                <a:off x="1694" y="284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97" name="Freeform 1584"/>
              <p:cNvSpPr>
                <a:spLocks/>
              </p:cNvSpPr>
              <p:nvPr/>
            </p:nvSpPr>
            <p:spPr bwMode="auto">
              <a:xfrm>
                <a:off x="1691" y="28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98" name="Freeform 1585"/>
              <p:cNvSpPr>
                <a:spLocks/>
              </p:cNvSpPr>
              <p:nvPr/>
            </p:nvSpPr>
            <p:spPr bwMode="auto">
              <a:xfrm>
                <a:off x="1673" y="281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499" name="Freeform 1586"/>
              <p:cNvSpPr>
                <a:spLocks/>
              </p:cNvSpPr>
              <p:nvPr/>
            </p:nvSpPr>
            <p:spPr bwMode="auto">
              <a:xfrm>
                <a:off x="1673" y="281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00" name="Rectangle 1587"/>
              <p:cNvSpPr>
                <a:spLocks noChangeArrowheads="1"/>
              </p:cNvSpPr>
              <p:nvPr/>
            </p:nvSpPr>
            <p:spPr bwMode="auto">
              <a:xfrm>
                <a:off x="1673" y="281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01" name="Freeform 1588"/>
              <p:cNvSpPr>
                <a:spLocks/>
              </p:cNvSpPr>
              <p:nvPr/>
            </p:nvSpPr>
            <p:spPr bwMode="auto">
              <a:xfrm>
                <a:off x="1816" y="2716"/>
                <a:ext cx="103" cy="175"/>
              </a:xfrm>
              <a:custGeom>
                <a:avLst/>
                <a:gdLst>
                  <a:gd name="T0" fmla="*/ 21 w 108"/>
                  <a:gd name="T1" fmla="*/ 183 h 183"/>
                  <a:gd name="T2" fmla="*/ 22 w 108"/>
                  <a:gd name="T3" fmla="*/ 183 h 183"/>
                  <a:gd name="T4" fmla="*/ 28 w 108"/>
                  <a:gd name="T5" fmla="*/ 179 h 183"/>
                  <a:gd name="T6" fmla="*/ 32 w 108"/>
                  <a:gd name="T7" fmla="*/ 181 h 183"/>
                  <a:gd name="T8" fmla="*/ 45 w 108"/>
                  <a:gd name="T9" fmla="*/ 176 h 183"/>
                  <a:gd name="T10" fmla="*/ 55 w 108"/>
                  <a:gd name="T11" fmla="*/ 172 h 183"/>
                  <a:gd name="T12" fmla="*/ 56 w 108"/>
                  <a:gd name="T13" fmla="*/ 165 h 183"/>
                  <a:gd name="T14" fmla="*/ 64 w 108"/>
                  <a:gd name="T15" fmla="*/ 164 h 183"/>
                  <a:gd name="T16" fmla="*/ 81 w 108"/>
                  <a:gd name="T17" fmla="*/ 152 h 183"/>
                  <a:gd name="T18" fmla="*/ 83 w 108"/>
                  <a:gd name="T19" fmla="*/ 150 h 183"/>
                  <a:gd name="T20" fmla="*/ 94 w 108"/>
                  <a:gd name="T21" fmla="*/ 141 h 183"/>
                  <a:gd name="T22" fmla="*/ 94 w 108"/>
                  <a:gd name="T23" fmla="*/ 141 h 183"/>
                  <a:gd name="T24" fmla="*/ 96 w 108"/>
                  <a:gd name="T25" fmla="*/ 141 h 183"/>
                  <a:gd name="T26" fmla="*/ 91 w 108"/>
                  <a:gd name="T27" fmla="*/ 131 h 183"/>
                  <a:gd name="T28" fmla="*/ 91 w 108"/>
                  <a:gd name="T29" fmla="*/ 125 h 183"/>
                  <a:gd name="T30" fmla="*/ 88 w 108"/>
                  <a:gd name="T31" fmla="*/ 115 h 183"/>
                  <a:gd name="T32" fmla="*/ 87 w 108"/>
                  <a:gd name="T33" fmla="*/ 108 h 183"/>
                  <a:gd name="T34" fmla="*/ 91 w 108"/>
                  <a:gd name="T35" fmla="*/ 104 h 183"/>
                  <a:gd name="T36" fmla="*/ 97 w 108"/>
                  <a:gd name="T37" fmla="*/ 93 h 183"/>
                  <a:gd name="T38" fmla="*/ 108 w 108"/>
                  <a:gd name="T39" fmla="*/ 85 h 183"/>
                  <a:gd name="T40" fmla="*/ 108 w 108"/>
                  <a:gd name="T41" fmla="*/ 75 h 183"/>
                  <a:gd name="T42" fmla="*/ 24 w 108"/>
                  <a:gd name="T43" fmla="*/ 0 h 183"/>
                  <a:gd name="T44" fmla="*/ 17 w 108"/>
                  <a:gd name="T45" fmla="*/ 16 h 183"/>
                  <a:gd name="T46" fmla="*/ 17 w 108"/>
                  <a:gd name="T47" fmla="*/ 17 h 183"/>
                  <a:gd name="T48" fmla="*/ 17 w 108"/>
                  <a:gd name="T49" fmla="*/ 18 h 183"/>
                  <a:gd name="T50" fmla="*/ 21 w 108"/>
                  <a:gd name="T51" fmla="*/ 28 h 183"/>
                  <a:gd name="T52" fmla="*/ 23 w 108"/>
                  <a:gd name="T53" fmla="*/ 37 h 183"/>
                  <a:gd name="T54" fmla="*/ 19 w 108"/>
                  <a:gd name="T55" fmla="*/ 79 h 183"/>
                  <a:gd name="T56" fmla="*/ 0 w 108"/>
                  <a:gd name="T57" fmla="*/ 105 h 183"/>
                  <a:gd name="T58" fmla="*/ 0 w 108"/>
                  <a:gd name="T59" fmla="*/ 110 h 183"/>
                  <a:gd name="T60" fmla="*/ 0 w 108"/>
                  <a:gd name="T61" fmla="*/ 112 h 183"/>
                  <a:gd name="T62" fmla="*/ 1 w 108"/>
                  <a:gd name="T63" fmla="*/ 114 h 183"/>
                  <a:gd name="T64" fmla="*/ 2 w 108"/>
                  <a:gd name="T65" fmla="*/ 114 h 183"/>
                  <a:gd name="T66" fmla="*/ 5 w 108"/>
                  <a:gd name="T67" fmla="*/ 118 h 183"/>
                  <a:gd name="T68" fmla="*/ 5 w 108"/>
                  <a:gd name="T69" fmla="*/ 118 h 183"/>
                  <a:gd name="T70" fmla="*/ 5 w 108"/>
                  <a:gd name="T71" fmla="*/ 118 h 183"/>
                  <a:gd name="T72" fmla="*/ 7 w 108"/>
                  <a:gd name="T73" fmla="*/ 118 h 183"/>
                  <a:gd name="T74" fmla="*/ 9 w 108"/>
                  <a:gd name="T75" fmla="*/ 119 h 183"/>
                  <a:gd name="T76" fmla="*/ 14 w 108"/>
                  <a:gd name="T77" fmla="*/ 131 h 183"/>
                  <a:gd name="T78" fmla="*/ 15 w 108"/>
                  <a:gd name="T79" fmla="*/ 141 h 183"/>
                  <a:gd name="T80" fmla="*/ 21 w 108"/>
                  <a:gd name="T81" fmla="*/ 156 h 183"/>
                  <a:gd name="T82" fmla="*/ 9 w 108"/>
                  <a:gd name="T83" fmla="*/ 158 h 183"/>
                  <a:gd name="T84" fmla="*/ 6 w 108"/>
                  <a:gd name="T85" fmla="*/ 159 h 183"/>
                  <a:gd name="T86" fmla="*/ 11 w 108"/>
                  <a:gd name="T87" fmla="*/ 167 h 183"/>
                  <a:gd name="T88" fmla="*/ 18 w 108"/>
                  <a:gd name="T89" fmla="*/ 177 h 183"/>
                  <a:gd name="T90" fmla="*/ 19 w 108"/>
                  <a:gd name="T91" fmla="*/ 179 h 183"/>
                  <a:gd name="T92" fmla="*/ 21 w 108"/>
                  <a:gd name="T93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8" h="183">
                    <a:moveTo>
                      <a:pt x="21" y="182"/>
                    </a:moveTo>
                    <a:cubicBezTo>
                      <a:pt x="21" y="183"/>
                      <a:pt x="21" y="183"/>
                      <a:pt x="21" y="183"/>
                    </a:cubicBezTo>
                    <a:cubicBezTo>
                      <a:pt x="21" y="183"/>
                      <a:pt x="21" y="183"/>
                      <a:pt x="21" y="183"/>
                    </a:cubicBezTo>
                    <a:cubicBezTo>
                      <a:pt x="22" y="183"/>
                      <a:pt x="22" y="183"/>
                      <a:pt x="22" y="183"/>
                    </a:cubicBezTo>
                    <a:cubicBezTo>
                      <a:pt x="22" y="183"/>
                      <a:pt x="24" y="182"/>
                      <a:pt x="25" y="181"/>
                    </a:cubicBezTo>
                    <a:cubicBezTo>
                      <a:pt x="26" y="179"/>
                      <a:pt x="27" y="179"/>
                      <a:pt x="28" y="179"/>
                    </a:cubicBezTo>
                    <a:cubicBezTo>
                      <a:pt x="29" y="179"/>
                      <a:pt x="30" y="180"/>
                      <a:pt x="31" y="180"/>
                    </a:cubicBezTo>
                    <a:cubicBezTo>
                      <a:pt x="32" y="180"/>
                      <a:pt x="32" y="181"/>
                      <a:pt x="32" y="181"/>
                    </a:cubicBezTo>
                    <a:cubicBezTo>
                      <a:pt x="34" y="178"/>
                      <a:pt x="39" y="177"/>
                      <a:pt x="42" y="177"/>
                    </a:cubicBezTo>
                    <a:cubicBezTo>
                      <a:pt x="43" y="177"/>
                      <a:pt x="45" y="177"/>
                      <a:pt x="45" y="176"/>
                    </a:cubicBezTo>
                    <a:cubicBezTo>
                      <a:pt x="47" y="176"/>
                      <a:pt x="47" y="176"/>
                      <a:pt x="47" y="176"/>
                    </a:cubicBezTo>
                    <a:cubicBezTo>
                      <a:pt x="49" y="175"/>
                      <a:pt x="53" y="173"/>
                      <a:pt x="55" y="172"/>
                    </a:cubicBezTo>
                    <a:cubicBezTo>
                      <a:pt x="54" y="171"/>
                      <a:pt x="54" y="171"/>
                      <a:pt x="54" y="171"/>
                    </a:cubicBezTo>
                    <a:cubicBezTo>
                      <a:pt x="54" y="170"/>
                      <a:pt x="53" y="167"/>
                      <a:pt x="56" y="165"/>
                    </a:cubicBezTo>
                    <a:cubicBezTo>
                      <a:pt x="57" y="164"/>
                      <a:pt x="59" y="164"/>
                      <a:pt x="61" y="164"/>
                    </a:cubicBezTo>
                    <a:cubicBezTo>
                      <a:pt x="64" y="164"/>
                      <a:pt x="64" y="164"/>
                      <a:pt x="64" y="164"/>
                    </a:cubicBezTo>
                    <a:cubicBezTo>
                      <a:pt x="67" y="164"/>
                      <a:pt x="70" y="164"/>
                      <a:pt x="71" y="162"/>
                    </a:cubicBezTo>
                    <a:cubicBezTo>
                      <a:pt x="74" y="159"/>
                      <a:pt x="78" y="155"/>
                      <a:pt x="81" y="152"/>
                    </a:cubicBezTo>
                    <a:cubicBezTo>
                      <a:pt x="81" y="152"/>
                      <a:pt x="82" y="151"/>
                      <a:pt x="82" y="151"/>
                    </a:cubicBezTo>
                    <a:cubicBezTo>
                      <a:pt x="83" y="151"/>
                      <a:pt x="83" y="151"/>
                      <a:pt x="83" y="150"/>
                    </a:cubicBezTo>
                    <a:cubicBezTo>
                      <a:pt x="83" y="149"/>
                      <a:pt x="83" y="147"/>
                      <a:pt x="85" y="145"/>
                    </a:cubicBezTo>
                    <a:cubicBezTo>
                      <a:pt x="87" y="144"/>
                      <a:pt x="91" y="141"/>
                      <a:pt x="94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95" y="141"/>
                      <a:pt x="95" y="141"/>
                      <a:pt x="96" y="141"/>
                    </a:cubicBezTo>
                    <a:cubicBezTo>
                      <a:pt x="96" y="139"/>
                      <a:pt x="96" y="139"/>
                      <a:pt x="96" y="139"/>
                    </a:cubicBezTo>
                    <a:cubicBezTo>
                      <a:pt x="94" y="138"/>
                      <a:pt x="91" y="135"/>
                      <a:pt x="91" y="131"/>
                    </a:cubicBezTo>
                    <a:cubicBezTo>
                      <a:pt x="91" y="130"/>
                      <a:pt x="91" y="129"/>
                      <a:pt x="91" y="128"/>
                    </a:cubicBezTo>
                    <a:cubicBezTo>
                      <a:pt x="91" y="127"/>
                      <a:pt x="91" y="125"/>
                      <a:pt x="91" y="125"/>
                    </a:cubicBezTo>
                    <a:cubicBezTo>
                      <a:pt x="89" y="125"/>
                      <a:pt x="87" y="124"/>
                      <a:pt x="86" y="122"/>
                    </a:cubicBezTo>
                    <a:cubicBezTo>
                      <a:pt x="85" y="120"/>
                      <a:pt x="86" y="117"/>
                      <a:pt x="88" y="115"/>
                    </a:cubicBezTo>
                    <a:cubicBezTo>
                      <a:pt x="88" y="115"/>
                      <a:pt x="88" y="114"/>
                      <a:pt x="87" y="113"/>
                    </a:cubicBezTo>
                    <a:cubicBezTo>
                      <a:pt x="87" y="111"/>
                      <a:pt x="86" y="109"/>
                      <a:pt x="87" y="108"/>
                    </a:cubicBezTo>
                    <a:cubicBezTo>
                      <a:pt x="87" y="107"/>
                      <a:pt x="88" y="106"/>
                      <a:pt x="90" y="106"/>
                    </a:cubicBezTo>
                    <a:cubicBezTo>
                      <a:pt x="91" y="106"/>
                      <a:pt x="91" y="106"/>
                      <a:pt x="91" y="104"/>
                    </a:cubicBezTo>
                    <a:cubicBezTo>
                      <a:pt x="91" y="102"/>
                      <a:pt x="91" y="99"/>
                      <a:pt x="95" y="98"/>
                    </a:cubicBezTo>
                    <a:cubicBezTo>
                      <a:pt x="96" y="98"/>
                      <a:pt x="97" y="97"/>
                      <a:pt x="97" y="93"/>
                    </a:cubicBezTo>
                    <a:cubicBezTo>
                      <a:pt x="97" y="89"/>
                      <a:pt x="104" y="86"/>
                      <a:pt x="108" y="85"/>
                    </a:cubicBezTo>
                    <a:cubicBezTo>
                      <a:pt x="108" y="85"/>
                      <a:pt x="108" y="85"/>
                      <a:pt x="108" y="85"/>
                    </a:cubicBezTo>
                    <a:cubicBezTo>
                      <a:pt x="108" y="84"/>
                      <a:pt x="108" y="81"/>
                      <a:pt x="108" y="78"/>
                    </a:cubicBezTo>
                    <a:cubicBezTo>
                      <a:pt x="108" y="77"/>
                      <a:pt x="108" y="76"/>
                      <a:pt x="108" y="75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10"/>
                      <a:pt x="17" y="14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20"/>
                      <a:pt x="18" y="21"/>
                    </a:cubicBezTo>
                    <a:cubicBezTo>
                      <a:pt x="20" y="23"/>
                      <a:pt x="22" y="25"/>
                      <a:pt x="21" y="28"/>
                    </a:cubicBezTo>
                    <a:cubicBezTo>
                      <a:pt x="21" y="30"/>
                      <a:pt x="22" y="30"/>
                      <a:pt x="22" y="31"/>
                    </a:cubicBezTo>
                    <a:cubicBezTo>
                      <a:pt x="23" y="32"/>
                      <a:pt x="24" y="34"/>
                      <a:pt x="23" y="37"/>
                    </a:cubicBezTo>
                    <a:cubicBezTo>
                      <a:pt x="22" y="42"/>
                      <a:pt x="21" y="46"/>
                      <a:pt x="21" y="49"/>
                    </a:cubicBezTo>
                    <a:cubicBezTo>
                      <a:pt x="21" y="77"/>
                      <a:pt x="20" y="78"/>
                      <a:pt x="19" y="79"/>
                    </a:cubicBezTo>
                    <a:cubicBezTo>
                      <a:pt x="18" y="80"/>
                      <a:pt x="3" y="95"/>
                      <a:pt x="2" y="100"/>
                    </a:cubicBezTo>
                    <a:cubicBezTo>
                      <a:pt x="2" y="103"/>
                      <a:pt x="1" y="104"/>
                      <a:pt x="0" y="105"/>
                    </a:cubicBezTo>
                    <a:cubicBezTo>
                      <a:pt x="0" y="106"/>
                      <a:pt x="0" y="106"/>
                      <a:pt x="0" y="10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2"/>
                      <a:pt x="0" y="112"/>
                      <a:pt x="1" y="113"/>
                    </a:cubicBezTo>
                    <a:cubicBezTo>
                      <a:pt x="1" y="113"/>
                      <a:pt x="1" y="113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5"/>
                      <a:pt x="3" y="115"/>
                      <a:pt x="3" y="116"/>
                    </a:cubicBezTo>
                    <a:cubicBezTo>
                      <a:pt x="4" y="117"/>
                      <a:pt x="4" y="118"/>
                      <a:pt x="5" y="118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8"/>
                      <a:pt x="6" y="118"/>
                      <a:pt x="6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9"/>
                      <a:pt x="8" y="119"/>
                      <a:pt x="9" y="119"/>
                    </a:cubicBezTo>
                    <a:cubicBezTo>
                      <a:pt x="9" y="120"/>
                      <a:pt x="9" y="120"/>
                      <a:pt x="10" y="120"/>
                    </a:cubicBezTo>
                    <a:cubicBezTo>
                      <a:pt x="12" y="123"/>
                      <a:pt x="14" y="128"/>
                      <a:pt x="14" y="131"/>
                    </a:cubicBezTo>
                    <a:cubicBezTo>
                      <a:pt x="14" y="132"/>
                      <a:pt x="14" y="133"/>
                      <a:pt x="15" y="134"/>
                    </a:cubicBezTo>
                    <a:cubicBezTo>
                      <a:pt x="15" y="135"/>
                      <a:pt x="16" y="137"/>
                      <a:pt x="15" y="141"/>
                    </a:cubicBezTo>
                    <a:cubicBezTo>
                      <a:pt x="15" y="145"/>
                      <a:pt x="18" y="152"/>
                      <a:pt x="19" y="153"/>
                    </a:cubicBezTo>
                    <a:cubicBezTo>
                      <a:pt x="21" y="154"/>
                      <a:pt x="21" y="155"/>
                      <a:pt x="21" y="156"/>
                    </a:cubicBezTo>
                    <a:cubicBezTo>
                      <a:pt x="20" y="158"/>
                      <a:pt x="18" y="159"/>
                      <a:pt x="13" y="158"/>
                    </a:cubicBezTo>
                    <a:cubicBezTo>
                      <a:pt x="12" y="158"/>
                      <a:pt x="11" y="158"/>
                      <a:pt x="9" y="158"/>
                    </a:cubicBezTo>
                    <a:cubicBezTo>
                      <a:pt x="7" y="158"/>
                      <a:pt x="6" y="158"/>
                      <a:pt x="6" y="158"/>
                    </a:cubicBezTo>
                    <a:cubicBezTo>
                      <a:pt x="6" y="159"/>
                      <a:pt x="6" y="159"/>
                      <a:pt x="6" y="159"/>
                    </a:cubicBezTo>
                    <a:cubicBezTo>
                      <a:pt x="5" y="160"/>
                      <a:pt x="5" y="162"/>
                      <a:pt x="8" y="164"/>
                    </a:cubicBezTo>
                    <a:cubicBezTo>
                      <a:pt x="9" y="165"/>
                      <a:pt x="10" y="166"/>
                      <a:pt x="11" y="167"/>
                    </a:cubicBezTo>
                    <a:cubicBezTo>
                      <a:pt x="14" y="169"/>
                      <a:pt x="17" y="171"/>
                      <a:pt x="18" y="175"/>
                    </a:cubicBezTo>
                    <a:cubicBezTo>
                      <a:pt x="18" y="175"/>
                      <a:pt x="18" y="176"/>
                      <a:pt x="18" y="177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19" y="178"/>
                      <a:pt x="19" y="179"/>
                      <a:pt x="19" y="179"/>
                    </a:cubicBezTo>
                    <a:cubicBezTo>
                      <a:pt x="19" y="179"/>
                      <a:pt x="19" y="179"/>
                      <a:pt x="19" y="179"/>
                    </a:cubicBezTo>
                    <a:cubicBezTo>
                      <a:pt x="20" y="181"/>
                      <a:pt x="20" y="182"/>
                      <a:pt x="21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02" name="Freeform 1589"/>
              <p:cNvSpPr>
                <a:spLocks/>
              </p:cNvSpPr>
              <p:nvPr/>
            </p:nvSpPr>
            <p:spPr bwMode="auto">
              <a:xfrm>
                <a:off x="1839" y="2716"/>
                <a:ext cx="80" cy="43"/>
              </a:xfrm>
              <a:custGeom>
                <a:avLst/>
                <a:gdLst>
                  <a:gd name="T0" fmla="*/ 0 w 80"/>
                  <a:gd name="T1" fmla="*/ 0 h 43"/>
                  <a:gd name="T2" fmla="*/ 80 w 80"/>
                  <a:gd name="T3" fmla="*/ 43 h 43"/>
                  <a:gd name="T4" fmla="*/ 80 w 80"/>
                  <a:gd name="T5" fmla="*/ 43 h 43"/>
                  <a:gd name="T6" fmla="*/ 0 w 80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43">
                    <a:moveTo>
                      <a:pt x="0" y="0"/>
                    </a:moveTo>
                    <a:lnTo>
                      <a:pt x="80" y="43"/>
                    </a:lnTo>
                    <a:lnTo>
                      <a:pt x="80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03" name="Freeform 1590"/>
              <p:cNvSpPr>
                <a:spLocks/>
              </p:cNvSpPr>
              <p:nvPr/>
            </p:nvSpPr>
            <p:spPr bwMode="auto">
              <a:xfrm>
                <a:off x="1831" y="2716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8 w 8"/>
                  <a:gd name="T3" fmla="*/ 0 h 4"/>
                  <a:gd name="T4" fmla="*/ 0 w 8"/>
                  <a:gd name="T5" fmla="*/ 4 h 4"/>
                  <a:gd name="T6" fmla="*/ 0 w 8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04" name="Freeform 1591"/>
              <p:cNvSpPr>
                <a:spLocks/>
              </p:cNvSpPr>
              <p:nvPr/>
            </p:nvSpPr>
            <p:spPr bwMode="auto">
              <a:xfrm>
                <a:off x="1906" y="285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05" name="Freeform 1592"/>
              <p:cNvSpPr>
                <a:spLocks/>
              </p:cNvSpPr>
              <p:nvPr/>
            </p:nvSpPr>
            <p:spPr bwMode="auto">
              <a:xfrm>
                <a:off x="1836" y="289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06" name="Freeform 1593"/>
              <p:cNvSpPr>
                <a:spLocks/>
              </p:cNvSpPr>
              <p:nvPr/>
            </p:nvSpPr>
            <p:spPr bwMode="auto">
              <a:xfrm>
                <a:off x="1897" y="2850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4 h 4"/>
                  <a:gd name="T4" fmla="*/ 9 w 9"/>
                  <a:gd name="T5" fmla="*/ 0 h 4"/>
                  <a:gd name="T6" fmla="*/ 9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0"/>
                      <a:pt x="2" y="3"/>
                      <a:pt x="0" y="4"/>
                    </a:cubicBezTo>
                    <a:cubicBezTo>
                      <a:pt x="2" y="3"/>
                      <a:pt x="6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07" name="Freeform 1594"/>
              <p:cNvSpPr>
                <a:spLocks/>
              </p:cNvSpPr>
              <p:nvPr/>
            </p:nvSpPr>
            <p:spPr bwMode="auto">
              <a:xfrm>
                <a:off x="1836" y="28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08" name="Freeform 1595"/>
              <p:cNvSpPr>
                <a:spLocks/>
              </p:cNvSpPr>
              <p:nvPr/>
            </p:nvSpPr>
            <p:spPr bwMode="auto">
              <a:xfrm>
                <a:off x="1818" y="2825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1 w 3"/>
                  <a:gd name="T3" fmla="*/ 2 h 4"/>
                  <a:gd name="T4" fmla="*/ 0 w 3"/>
                  <a:gd name="T5" fmla="*/ 0 h 4"/>
                  <a:gd name="T6" fmla="*/ 1 w 3"/>
                  <a:gd name="T7" fmla="*/ 2 h 4"/>
                  <a:gd name="T8" fmla="*/ 2 w 3"/>
                  <a:gd name="T9" fmla="*/ 4 h 4"/>
                  <a:gd name="T10" fmla="*/ 3 w 3"/>
                  <a:gd name="T11" fmla="*/ 4 h 4"/>
                  <a:gd name="T12" fmla="*/ 3 w 3"/>
                  <a:gd name="T13" fmla="*/ 4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09" name="Freeform 1596"/>
              <p:cNvSpPr>
                <a:spLocks/>
              </p:cNvSpPr>
              <p:nvPr/>
            </p:nvSpPr>
            <p:spPr bwMode="auto">
              <a:xfrm>
                <a:off x="1822" y="28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10" name="Freeform 1597"/>
              <p:cNvSpPr>
                <a:spLocks/>
              </p:cNvSpPr>
              <p:nvPr/>
            </p:nvSpPr>
            <p:spPr bwMode="auto">
              <a:xfrm>
                <a:off x="1816" y="282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2 h 2"/>
                  <a:gd name="T8" fmla="*/ 1 w 1"/>
                  <a:gd name="T9" fmla="*/ 1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11" name="Freeform 1598"/>
              <p:cNvSpPr>
                <a:spLocks/>
              </p:cNvSpPr>
              <p:nvPr/>
            </p:nvSpPr>
            <p:spPr bwMode="auto">
              <a:xfrm>
                <a:off x="1821" y="282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12" name="Freeform 1599"/>
              <p:cNvSpPr>
                <a:spLocks/>
              </p:cNvSpPr>
              <p:nvPr/>
            </p:nvSpPr>
            <p:spPr bwMode="auto">
              <a:xfrm>
                <a:off x="1833" y="288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13" name="Freeform 1600"/>
              <p:cNvSpPr>
                <a:spLocks/>
              </p:cNvSpPr>
              <p:nvPr/>
            </p:nvSpPr>
            <p:spPr bwMode="auto">
              <a:xfrm>
                <a:off x="1834" y="2887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14" name="Freeform 1601"/>
              <p:cNvSpPr>
                <a:spLocks/>
              </p:cNvSpPr>
              <p:nvPr/>
            </p:nvSpPr>
            <p:spPr bwMode="auto">
              <a:xfrm>
                <a:off x="1833" y="288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15" name="Freeform 1602"/>
              <p:cNvSpPr>
                <a:spLocks/>
              </p:cNvSpPr>
              <p:nvPr/>
            </p:nvSpPr>
            <p:spPr bwMode="auto">
              <a:xfrm>
                <a:off x="1823" y="28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16" name="Freeform 1603"/>
              <p:cNvSpPr>
                <a:spLocks/>
              </p:cNvSpPr>
              <p:nvPr/>
            </p:nvSpPr>
            <p:spPr bwMode="auto">
              <a:xfrm>
                <a:off x="1836" y="28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17" name="Freeform 1604"/>
              <p:cNvSpPr>
                <a:spLocks/>
              </p:cNvSpPr>
              <p:nvPr/>
            </p:nvSpPr>
            <p:spPr bwMode="auto">
              <a:xfrm>
                <a:off x="1822" y="282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18" name="Freeform 1605"/>
              <p:cNvSpPr>
                <a:spLocks/>
              </p:cNvSpPr>
              <p:nvPr/>
            </p:nvSpPr>
            <p:spPr bwMode="auto">
              <a:xfrm>
                <a:off x="1820" y="282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19" name="Freeform 1606"/>
              <p:cNvSpPr>
                <a:spLocks/>
              </p:cNvSpPr>
              <p:nvPr/>
            </p:nvSpPr>
            <p:spPr bwMode="auto">
              <a:xfrm>
                <a:off x="1832" y="27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20" name="Freeform 1607"/>
              <p:cNvSpPr>
                <a:spLocks/>
              </p:cNvSpPr>
              <p:nvPr/>
            </p:nvSpPr>
            <p:spPr bwMode="auto">
              <a:xfrm>
                <a:off x="1832" y="273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21" name="Freeform 1608"/>
              <p:cNvSpPr>
                <a:spLocks/>
              </p:cNvSpPr>
              <p:nvPr/>
            </p:nvSpPr>
            <p:spPr bwMode="auto">
              <a:xfrm>
                <a:off x="1816" y="282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22" name="Freeform 1609"/>
              <p:cNvSpPr>
                <a:spLocks/>
              </p:cNvSpPr>
              <p:nvPr/>
            </p:nvSpPr>
            <p:spPr bwMode="auto">
              <a:xfrm>
                <a:off x="1932" y="2617"/>
                <a:ext cx="112" cy="113"/>
              </a:xfrm>
              <a:custGeom>
                <a:avLst/>
                <a:gdLst>
                  <a:gd name="T0" fmla="*/ 108 w 117"/>
                  <a:gd name="T1" fmla="*/ 26 h 118"/>
                  <a:gd name="T2" fmla="*/ 109 w 117"/>
                  <a:gd name="T3" fmla="*/ 24 h 118"/>
                  <a:gd name="T4" fmla="*/ 109 w 117"/>
                  <a:gd name="T5" fmla="*/ 24 h 118"/>
                  <a:gd name="T6" fmla="*/ 103 w 117"/>
                  <a:gd name="T7" fmla="*/ 8 h 118"/>
                  <a:gd name="T8" fmla="*/ 98 w 117"/>
                  <a:gd name="T9" fmla="*/ 8 h 118"/>
                  <a:gd name="T10" fmla="*/ 91 w 117"/>
                  <a:gd name="T11" fmla="*/ 7 h 118"/>
                  <a:gd name="T12" fmla="*/ 75 w 117"/>
                  <a:gd name="T13" fmla="*/ 4 h 118"/>
                  <a:gd name="T14" fmla="*/ 70 w 117"/>
                  <a:gd name="T15" fmla="*/ 3 h 118"/>
                  <a:gd name="T16" fmla="*/ 54 w 117"/>
                  <a:gd name="T17" fmla="*/ 7 h 118"/>
                  <a:gd name="T18" fmla="*/ 39 w 117"/>
                  <a:gd name="T19" fmla="*/ 9 h 118"/>
                  <a:gd name="T20" fmla="*/ 37 w 117"/>
                  <a:gd name="T21" fmla="*/ 8 h 118"/>
                  <a:gd name="T22" fmla="*/ 19 w 117"/>
                  <a:gd name="T23" fmla="*/ 3 h 118"/>
                  <a:gd name="T24" fmla="*/ 3 w 117"/>
                  <a:gd name="T25" fmla="*/ 0 h 118"/>
                  <a:gd name="T26" fmla="*/ 3 w 117"/>
                  <a:gd name="T27" fmla="*/ 0 h 118"/>
                  <a:gd name="T28" fmla="*/ 3 w 117"/>
                  <a:gd name="T29" fmla="*/ 8 h 118"/>
                  <a:gd name="T30" fmla="*/ 1 w 117"/>
                  <a:gd name="T31" fmla="*/ 15 h 118"/>
                  <a:gd name="T32" fmla="*/ 1 w 117"/>
                  <a:gd name="T33" fmla="*/ 23 h 118"/>
                  <a:gd name="T34" fmla="*/ 2 w 117"/>
                  <a:gd name="T35" fmla="*/ 31 h 118"/>
                  <a:gd name="T36" fmla="*/ 2 w 117"/>
                  <a:gd name="T37" fmla="*/ 116 h 118"/>
                  <a:gd name="T38" fmla="*/ 68 w 117"/>
                  <a:gd name="T39" fmla="*/ 116 h 118"/>
                  <a:gd name="T40" fmla="*/ 71 w 117"/>
                  <a:gd name="T41" fmla="*/ 113 h 118"/>
                  <a:gd name="T42" fmla="*/ 73 w 117"/>
                  <a:gd name="T43" fmla="*/ 113 h 118"/>
                  <a:gd name="T44" fmla="*/ 79 w 117"/>
                  <a:gd name="T45" fmla="*/ 115 h 118"/>
                  <a:gd name="T46" fmla="*/ 93 w 117"/>
                  <a:gd name="T47" fmla="*/ 115 h 118"/>
                  <a:gd name="T48" fmla="*/ 94 w 117"/>
                  <a:gd name="T49" fmla="*/ 116 h 118"/>
                  <a:gd name="T50" fmla="*/ 98 w 117"/>
                  <a:gd name="T51" fmla="*/ 118 h 118"/>
                  <a:gd name="T52" fmla="*/ 99 w 117"/>
                  <a:gd name="T53" fmla="*/ 117 h 118"/>
                  <a:gd name="T54" fmla="*/ 105 w 117"/>
                  <a:gd name="T55" fmla="*/ 113 h 118"/>
                  <a:gd name="T56" fmla="*/ 108 w 117"/>
                  <a:gd name="T57" fmla="*/ 110 h 118"/>
                  <a:gd name="T58" fmla="*/ 112 w 117"/>
                  <a:gd name="T59" fmla="*/ 105 h 118"/>
                  <a:gd name="T60" fmla="*/ 114 w 117"/>
                  <a:gd name="T61" fmla="*/ 105 h 118"/>
                  <a:gd name="T62" fmla="*/ 116 w 117"/>
                  <a:gd name="T63" fmla="*/ 102 h 118"/>
                  <a:gd name="T64" fmla="*/ 117 w 117"/>
                  <a:gd name="T65" fmla="*/ 102 h 118"/>
                  <a:gd name="T66" fmla="*/ 117 w 117"/>
                  <a:gd name="T67" fmla="*/ 98 h 118"/>
                  <a:gd name="T68" fmla="*/ 115 w 117"/>
                  <a:gd name="T69" fmla="*/ 93 h 118"/>
                  <a:gd name="T70" fmla="*/ 112 w 117"/>
                  <a:gd name="T71" fmla="*/ 86 h 118"/>
                  <a:gd name="T72" fmla="*/ 105 w 117"/>
                  <a:gd name="T73" fmla="*/ 74 h 118"/>
                  <a:gd name="T74" fmla="*/ 100 w 117"/>
                  <a:gd name="T75" fmla="*/ 63 h 118"/>
                  <a:gd name="T76" fmla="*/ 97 w 117"/>
                  <a:gd name="T77" fmla="*/ 58 h 118"/>
                  <a:gd name="T78" fmla="*/ 94 w 117"/>
                  <a:gd name="T79" fmla="*/ 51 h 118"/>
                  <a:gd name="T80" fmla="*/ 92 w 117"/>
                  <a:gd name="T81" fmla="*/ 45 h 118"/>
                  <a:gd name="T82" fmla="*/ 87 w 117"/>
                  <a:gd name="T83" fmla="*/ 40 h 118"/>
                  <a:gd name="T84" fmla="*/ 81 w 117"/>
                  <a:gd name="T85" fmla="*/ 18 h 118"/>
                  <a:gd name="T86" fmla="*/ 83 w 117"/>
                  <a:gd name="T87" fmla="*/ 16 h 118"/>
                  <a:gd name="T88" fmla="*/ 84 w 117"/>
                  <a:gd name="T89" fmla="*/ 16 h 118"/>
                  <a:gd name="T90" fmla="*/ 91 w 117"/>
                  <a:gd name="T91" fmla="*/ 28 h 118"/>
                  <a:gd name="T92" fmla="*/ 93 w 117"/>
                  <a:gd name="T93" fmla="*/ 31 h 118"/>
                  <a:gd name="T94" fmla="*/ 102 w 117"/>
                  <a:gd name="T95" fmla="*/ 45 h 118"/>
                  <a:gd name="T96" fmla="*/ 105 w 117"/>
                  <a:gd name="T97" fmla="*/ 35 h 118"/>
                  <a:gd name="T98" fmla="*/ 108 w 117"/>
                  <a:gd name="T99" fmla="*/ 29 h 118"/>
                  <a:gd name="T100" fmla="*/ 108 w 117"/>
                  <a:gd name="T101" fmla="*/ 28 h 118"/>
                  <a:gd name="T102" fmla="*/ 108 w 117"/>
                  <a:gd name="T103" fmla="*/ 2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7" h="118">
                    <a:moveTo>
                      <a:pt x="108" y="26"/>
                    </a:moveTo>
                    <a:cubicBezTo>
                      <a:pt x="109" y="24"/>
                      <a:pt x="109" y="24"/>
                      <a:pt x="109" y="2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2" y="8"/>
                      <a:pt x="100" y="8"/>
                      <a:pt x="98" y="8"/>
                    </a:cubicBezTo>
                    <a:cubicBezTo>
                      <a:pt x="96" y="7"/>
                      <a:pt x="93" y="7"/>
                      <a:pt x="91" y="7"/>
                    </a:cubicBezTo>
                    <a:cubicBezTo>
                      <a:pt x="85" y="9"/>
                      <a:pt x="81" y="7"/>
                      <a:pt x="75" y="4"/>
                    </a:cubicBezTo>
                    <a:cubicBezTo>
                      <a:pt x="74" y="4"/>
                      <a:pt x="73" y="3"/>
                      <a:pt x="70" y="3"/>
                    </a:cubicBezTo>
                    <a:cubicBezTo>
                      <a:pt x="63" y="3"/>
                      <a:pt x="55" y="6"/>
                      <a:pt x="54" y="7"/>
                    </a:cubicBezTo>
                    <a:cubicBezTo>
                      <a:pt x="52" y="11"/>
                      <a:pt x="45" y="12"/>
                      <a:pt x="39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3" y="7"/>
                      <a:pt x="27" y="4"/>
                      <a:pt x="19" y="3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6"/>
                      <a:pt x="3" y="8"/>
                    </a:cubicBezTo>
                    <a:cubicBezTo>
                      <a:pt x="3" y="10"/>
                      <a:pt x="4" y="13"/>
                      <a:pt x="1" y="15"/>
                    </a:cubicBezTo>
                    <a:cubicBezTo>
                      <a:pt x="0" y="17"/>
                      <a:pt x="0" y="19"/>
                      <a:pt x="1" y="23"/>
                    </a:cubicBezTo>
                    <a:cubicBezTo>
                      <a:pt x="1" y="25"/>
                      <a:pt x="2" y="28"/>
                      <a:pt x="2" y="31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72" y="113"/>
                      <a:pt x="73" y="113"/>
                      <a:pt x="73" y="113"/>
                    </a:cubicBezTo>
                    <a:cubicBezTo>
                      <a:pt x="76" y="113"/>
                      <a:pt x="77" y="114"/>
                      <a:pt x="79" y="115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4" y="116"/>
                      <a:pt x="94" y="116"/>
                      <a:pt x="94" y="116"/>
                    </a:cubicBezTo>
                    <a:cubicBezTo>
                      <a:pt x="95" y="116"/>
                      <a:pt x="96" y="118"/>
                      <a:pt x="98" y="118"/>
                    </a:cubicBezTo>
                    <a:cubicBezTo>
                      <a:pt x="99" y="118"/>
                      <a:pt x="99" y="118"/>
                      <a:pt x="99" y="117"/>
                    </a:cubicBezTo>
                    <a:cubicBezTo>
                      <a:pt x="100" y="116"/>
                      <a:pt x="101" y="113"/>
                      <a:pt x="105" y="113"/>
                    </a:cubicBezTo>
                    <a:cubicBezTo>
                      <a:pt x="106" y="113"/>
                      <a:pt x="107" y="112"/>
                      <a:pt x="108" y="110"/>
                    </a:cubicBezTo>
                    <a:cubicBezTo>
                      <a:pt x="109" y="108"/>
                      <a:pt x="110" y="105"/>
                      <a:pt x="112" y="105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5" y="105"/>
                      <a:pt x="115" y="104"/>
                      <a:pt x="116" y="102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0"/>
                      <a:pt x="117" y="99"/>
                      <a:pt x="117" y="98"/>
                    </a:cubicBezTo>
                    <a:cubicBezTo>
                      <a:pt x="117" y="95"/>
                      <a:pt x="117" y="95"/>
                      <a:pt x="115" y="93"/>
                    </a:cubicBezTo>
                    <a:cubicBezTo>
                      <a:pt x="114" y="92"/>
                      <a:pt x="113" y="90"/>
                      <a:pt x="112" y="86"/>
                    </a:cubicBezTo>
                    <a:cubicBezTo>
                      <a:pt x="111" y="83"/>
                      <a:pt x="108" y="78"/>
                      <a:pt x="105" y="74"/>
                    </a:cubicBezTo>
                    <a:cubicBezTo>
                      <a:pt x="102" y="68"/>
                      <a:pt x="100" y="65"/>
                      <a:pt x="100" y="63"/>
                    </a:cubicBezTo>
                    <a:cubicBezTo>
                      <a:pt x="99" y="61"/>
                      <a:pt x="98" y="60"/>
                      <a:pt x="97" y="58"/>
                    </a:cubicBezTo>
                    <a:cubicBezTo>
                      <a:pt x="96" y="56"/>
                      <a:pt x="94" y="54"/>
                      <a:pt x="94" y="51"/>
                    </a:cubicBezTo>
                    <a:cubicBezTo>
                      <a:pt x="94" y="49"/>
                      <a:pt x="94" y="48"/>
                      <a:pt x="92" y="45"/>
                    </a:cubicBezTo>
                    <a:cubicBezTo>
                      <a:pt x="90" y="44"/>
                      <a:pt x="89" y="42"/>
                      <a:pt x="87" y="40"/>
                    </a:cubicBezTo>
                    <a:cubicBezTo>
                      <a:pt x="82" y="32"/>
                      <a:pt x="80" y="21"/>
                      <a:pt x="81" y="18"/>
                    </a:cubicBezTo>
                    <a:cubicBezTo>
                      <a:pt x="82" y="16"/>
                      <a:pt x="82" y="16"/>
                      <a:pt x="83" y="16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6" y="16"/>
                      <a:pt x="87" y="18"/>
                      <a:pt x="91" y="28"/>
                    </a:cubicBezTo>
                    <a:cubicBezTo>
                      <a:pt x="92" y="30"/>
                      <a:pt x="92" y="31"/>
                      <a:pt x="93" y="31"/>
                    </a:cubicBezTo>
                    <a:cubicBezTo>
                      <a:pt x="96" y="39"/>
                      <a:pt x="101" y="45"/>
                      <a:pt x="102" y="45"/>
                    </a:cubicBezTo>
                    <a:cubicBezTo>
                      <a:pt x="103" y="44"/>
                      <a:pt x="105" y="38"/>
                      <a:pt x="105" y="35"/>
                    </a:cubicBezTo>
                    <a:cubicBezTo>
                      <a:pt x="106" y="32"/>
                      <a:pt x="107" y="30"/>
                      <a:pt x="108" y="29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6"/>
                      <a:pt x="108" y="26"/>
                      <a:pt x="108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23" name="Rectangle 1610"/>
              <p:cNvSpPr>
                <a:spLocks noChangeArrowheads="1"/>
              </p:cNvSpPr>
              <p:nvPr/>
            </p:nvSpPr>
            <p:spPr bwMode="auto">
              <a:xfrm>
                <a:off x="1935" y="2617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24" name="Freeform 1611"/>
              <p:cNvSpPr>
                <a:spLocks/>
              </p:cNvSpPr>
              <p:nvPr/>
            </p:nvSpPr>
            <p:spPr bwMode="auto">
              <a:xfrm>
                <a:off x="1766" y="2950"/>
                <a:ext cx="56" cy="63"/>
              </a:xfrm>
              <a:custGeom>
                <a:avLst/>
                <a:gdLst>
                  <a:gd name="T0" fmla="*/ 29 w 58"/>
                  <a:gd name="T1" fmla="*/ 0 h 66"/>
                  <a:gd name="T2" fmla="*/ 29 w 58"/>
                  <a:gd name="T3" fmla="*/ 3 h 66"/>
                  <a:gd name="T4" fmla="*/ 29 w 58"/>
                  <a:gd name="T5" fmla="*/ 5 h 66"/>
                  <a:gd name="T6" fmla="*/ 29 w 58"/>
                  <a:gd name="T7" fmla="*/ 8 h 66"/>
                  <a:gd name="T8" fmla="*/ 29 w 58"/>
                  <a:gd name="T9" fmla="*/ 10 h 66"/>
                  <a:gd name="T10" fmla="*/ 29 w 58"/>
                  <a:gd name="T11" fmla="*/ 11 h 66"/>
                  <a:gd name="T12" fmla="*/ 29 w 58"/>
                  <a:gd name="T13" fmla="*/ 13 h 66"/>
                  <a:gd name="T14" fmla="*/ 29 w 58"/>
                  <a:gd name="T15" fmla="*/ 13 h 66"/>
                  <a:gd name="T16" fmla="*/ 29 w 58"/>
                  <a:gd name="T17" fmla="*/ 15 h 66"/>
                  <a:gd name="T18" fmla="*/ 12 w 58"/>
                  <a:gd name="T19" fmla="*/ 16 h 66"/>
                  <a:gd name="T20" fmla="*/ 11 w 58"/>
                  <a:gd name="T21" fmla="*/ 16 h 66"/>
                  <a:gd name="T22" fmla="*/ 10 w 58"/>
                  <a:gd name="T23" fmla="*/ 16 h 66"/>
                  <a:gd name="T24" fmla="*/ 9 w 58"/>
                  <a:gd name="T25" fmla="*/ 16 h 66"/>
                  <a:gd name="T26" fmla="*/ 7 w 58"/>
                  <a:gd name="T27" fmla="*/ 17 h 66"/>
                  <a:gd name="T28" fmla="*/ 7 w 58"/>
                  <a:gd name="T29" fmla="*/ 19 h 66"/>
                  <a:gd name="T30" fmla="*/ 11 w 58"/>
                  <a:gd name="T31" fmla="*/ 24 h 66"/>
                  <a:gd name="T32" fmla="*/ 5 w 58"/>
                  <a:gd name="T33" fmla="*/ 28 h 66"/>
                  <a:gd name="T34" fmla="*/ 2 w 58"/>
                  <a:gd name="T35" fmla="*/ 39 h 66"/>
                  <a:gd name="T36" fmla="*/ 13 w 58"/>
                  <a:gd name="T37" fmla="*/ 54 h 66"/>
                  <a:gd name="T38" fmla="*/ 23 w 58"/>
                  <a:gd name="T39" fmla="*/ 66 h 66"/>
                  <a:gd name="T40" fmla="*/ 23 w 58"/>
                  <a:gd name="T41" fmla="*/ 66 h 66"/>
                  <a:gd name="T42" fmla="*/ 25 w 58"/>
                  <a:gd name="T43" fmla="*/ 65 h 66"/>
                  <a:gd name="T44" fmla="*/ 26 w 58"/>
                  <a:gd name="T45" fmla="*/ 64 h 66"/>
                  <a:gd name="T46" fmla="*/ 30 w 58"/>
                  <a:gd name="T47" fmla="*/ 64 h 66"/>
                  <a:gd name="T48" fmla="*/ 28 w 58"/>
                  <a:gd name="T49" fmla="*/ 57 h 66"/>
                  <a:gd name="T50" fmla="*/ 34 w 58"/>
                  <a:gd name="T51" fmla="*/ 50 h 66"/>
                  <a:gd name="T52" fmla="*/ 37 w 58"/>
                  <a:gd name="T53" fmla="*/ 48 h 66"/>
                  <a:gd name="T54" fmla="*/ 46 w 58"/>
                  <a:gd name="T55" fmla="*/ 48 h 66"/>
                  <a:gd name="T56" fmla="*/ 52 w 58"/>
                  <a:gd name="T57" fmla="*/ 51 h 66"/>
                  <a:gd name="T58" fmla="*/ 58 w 58"/>
                  <a:gd name="T59" fmla="*/ 41 h 66"/>
                  <a:gd name="T60" fmla="*/ 56 w 58"/>
                  <a:gd name="T61" fmla="*/ 31 h 66"/>
                  <a:gd name="T62" fmla="*/ 54 w 58"/>
                  <a:gd name="T63" fmla="*/ 18 h 66"/>
                  <a:gd name="T64" fmla="*/ 55 w 58"/>
                  <a:gd name="T65" fmla="*/ 12 h 66"/>
                  <a:gd name="T66" fmla="*/ 46 w 58"/>
                  <a:gd name="T67" fmla="*/ 13 h 66"/>
                  <a:gd name="T68" fmla="*/ 45 w 58"/>
                  <a:gd name="T69" fmla="*/ 13 h 66"/>
                  <a:gd name="T70" fmla="*/ 44 w 58"/>
                  <a:gd name="T71" fmla="*/ 13 h 66"/>
                  <a:gd name="T72" fmla="*/ 43 w 58"/>
                  <a:gd name="T73" fmla="*/ 12 h 66"/>
                  <a:gd name="T74" fmla="*/ 43 w 58"/>
                  <a:gd name="T75" fmla="*/ 11 h 66"/>
                  <a:gd name="T76" fmla="*/ 43 w 58"/>
                  <a:gd name="T77" fmla="*/ 9 h 66"/>
                  <a:gd name="T78" fmla="*/ 43 w 58"/>
                  <a:gd name="T79" fmla="*/ 7 h 66"/>
                  <a:gd name="T80" fmla="*/ 44 w 58"/>
                  <a:gd name="T81" fmla="*/ 4 h 66"/>
                  <a:gd name="T82" fmla="*/ 44 w 58"/>
                  <a:gd name="T83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" h="66">
                    <a:moveTo>
                      <a:pt x="3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2"/>
                      <a:pt x="29" y="2"/>
                      <a:pt x="29" y="3"/>
                    </a:cubicBezTo>
                    <a:cubicBezTo>
                      <a:pt x="29" y="3"/>
                      <a:pt x="29" y="4"/>
                      <a:pt x="29" y="4"/>
                    </a:cubicBezTo>
                    <a:cubicBezTo>
                      <a:pt x="29" y="4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9" y="7"/>
                      <a:pt x="29" y="7"/>
                      <a:pt x="29" y="8"/>
                    </a:cubicBezTo>
                    <a:cubicBezTo>
                      <a:pt x="29" y="8"/>
                      <a:pt x="29" y="8"/>
                      <a:pt x="29" y="9"/>
                    </a:cubicBezTo>
                    <a:cubicBezTo>
                      <a:pt x="29" y="9"/>
                      <a:pt x="29" y="9"/>
                      <a:pt x="29" y="10"/>
                    </a:cubicBezTo>
                    <a:cubicBezTo>
                      <a:pt x="29" y="10"/>
                      <a:pt x="29" y="10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6"/>
                      <a:pt x="14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9" y="16"/>
                      <a:pt x="9" y="16"/>
                    </a:cubicBezTo>
                    <a:cubicBezTo>
                      <a:pt x="9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7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9" y="20"/>
                      <a:pt x="10" y="21"/>
                      <a:pt x="11" y="22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0" y="26"/>
                      <a:pt x="8" y="26"/>
                      <a:pt x="7" y="27"/>
                    </a:cubicBezTo>
                    <a:cubicBezTo>
                      <a:pt x="6" y="27"/>
                      <a:pt x="5" y="27"/>
                      <a:pt x="5" y="28"/>
                    </a:cubicBezTo>
                    <a:cubicBezTo>
                      <a:pt x="5" y="30"/>
                      <a:pt x="3" y="33"/>
                      <a:pt x="0" y="36"/>
                    </a:cubicBezTo>
                    <a:cubicBezTo>
                      <a:pt x="0" y="37"/>
                      <a:pt x="2" y="38"/>
                      <a:pt x="2" y="39"/>
                    </a:cubicBezTo>
                    <a:cubicBezTo>
                      <a:pt x="4" y="42"/>
                      <a:pt x="5" y="43"/>
                      <a:pt x="6" y="45"/>
                    </a:cubicBezTo>
                    <a:cubicBezTo>
                      <a:pt x="6" y="46"/>
                      <a:pt x="7" y="48"/>
                      <a:pt x="13" y="54"/>
                    </a:cubicBezTo>
                    <a:cubicBezTo>
                      <a:pt x="16" y="56"/>
                      <a:pt x="17" y="58"/>
                      <a:pt x="18" y="60"/>
                    </a:cubicBezTo>
                    <a:cubicBezTo>
                      <a:pt x="19" y="62"/>
                      <a:pt x="20" y="64"/>
                      <a:pt x="23" y="6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6"/>
                      <a:pt x="24" y="65"/>
                      <a:pt x="24" y="65"/>
                    </a:cubicBezTo>
                    <a:cubicBezTo>
                      <a:pt x="24" y="65"/>
                      <a:pt x="24" y="65"/>
                      <a:pt x="25" y="65"/>
                    </a:cubicBezTo>
                    <a:cubicBezTo>
                      <a:pt x="25" y="64"/>
                      <a:pt x="25" y="64"/>
                      <a:pt x="26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8" y="64"/>
                      <a:pt x="28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3"/>
                      <a:pt x="29" y="61"/>
                      <a:pt x="29" y="59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7" y="53"/>
                      <a:pt x="28" y="52"/>
                    </a:cubicBezTo>
                    <a:cubicBezTo>
                      <a:pt x="30" y="50"/>
                      <a:pt x="33" y="50"/>
                      <a:pt x="34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48"/>
                      <a:pt x="37" y="48"/>
                    </a:cubicBezTo>
                    <a:cubicBezTo>
                      <a:pt x="38" y="46"/>
                      <a:pt x="39" y="44"/>
                      <a:pt x="42" y="44"/>
                    </a:cubicBezTo>
                    <a:cubicBezTo>
                      <a:pt x="44" y="44"/>
                      <a:pt x="45" y="46"/>
                      <a:pt x="46" y="48"/>
                    </a:cubicBezTo>
                    <a:cubicBezTo>
                      <a:pt x="47" y="49"/>
                      <a:pt x="47" y="50"/>
                      <a:pt x="48" y="51"/>
                    </a:cubicBezTo>
                    <a:cubicBezTo>
                      <a:pt x="49" y="50"/>
                      <a:pt x="51" y="51"/>
                      <a:pt x="52" y="51"/>
                    </a:cubicBezTo>
                    <a:cubicBezTo>
                      <a:pt x="54" y="52"/>
                      <a:pt x="54" y="52"/>
                      <a:pt x="56" y="52"/>
                    </a:cubicBezTo>
                    <a:cubicBezTo>
                      <a:pt x="58" y="52"/>
                      <a:pt x="58" y="44"/>
                      <a:pt x="58" y="41"/>
                    </a:cubicBezTo>
                    <a:cubicBezTo>
                      <a:pt x="58" y="40"/>
                      <a:pt x="58" y="39"/>
                      <a:pt x="58" y="38"/>
                    </a:cubicBezTo>
                    <a:cubicBezTo>
                      <a:pt x="58" y="34"/>
                      <a:pt x="58" y="32"/>
                      <a:pt x="56" y="31"/>
                    </a:cubicBezTo>
                    <a:cubicBezTo>
                      <a:pt x="53" y="29"/>
                      <a:pt x="51" y="26"/>
                      <a:pt x="51" y="23"/>
                    </a:cubicBezTo>
                    <a:cubicBezTo>
                      <a:pt x="51" y="21"/>
                      <a:pt x="52" y="19"/>
                      <a:pt x="54" y="18"/>
                    </a:cubicBezTo>
                    <a:cubicBezTo>
                      <a:pt x="55" y="17"/>
                      <a:pt x="56" y="16"/>
                      <a:pt x="56" y="15"/>
                    </a:cubicBezTo>
                    <a:cubicBezTo>
                      <a:pt x="56" y="14"/>
                      <a:pt x="56" y="13"/>
                      <a:pt x="55" y="12"/>
                    </a:cubicBezTo>
                    <a:cubicBezTo>
                      <a:pt x="54" y="12"/>
                      <a:pt x="51" y="12"/>
                      <a:pt x="49" y="13"/>
                    </a:cubicBezTo>
                    <a:cubicBezTo>
                      <a:pt x="48" y="13"/>
                      <a:pt x="47" y="13"/>
                      <a:pt x="46" y="13"/>
                    </a:cubicBezTo>
                    <a:cubicBezTo>
                      <a:pt x="46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1"/>
                      <a:pt x="43" y="11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3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37" y="1"/>
                      <a:pt x="31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25" name="Freeform 1612"/>
              <p:cNvSpPr>
                <a:spLocks/>
              </p:cNvSpPr>
              <p:nvPr/>
            </p:nvSpPr>
            <p:spPr bwMode="auto">
              <a:xfrm>
                <a:off x="1795" y="2950"/>
                <a:ext cx="13" cy="1"/>
              </a:xfrm>
              <a:custGeom>
                <a:avLst/>
                <a:gdLst>
                  <a:gd name="T0" fmla="*/ 14 w 14"/>
                  <a:gd name="T1" fmla="*/ 1 h 1"/>
                  <a:gd name="T2" fmla="*/ 0 w 14"/>
                  <a:gd name="T3" fmla="*/ 0 h 1"/>
                  <a:gd name="T4" fmla="*/ 0 w 14"/>
                  <a:gd name="T5" fmla="*/ 0 h 1"/>
                  <a:gd name="T6" fmla="*/ 14 w 1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">
                    <a:moveTo>
                      <a:pt x="14" y="1"/>
                    </a:moveTo>
                    <a:cubicBezTo>
                      <a:pt x="7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7" y="1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26" name="Freeform 1613"/>
              <p:cNvSpPr>
                <a:spLocks/>
              </p:cNvSpPr>
              <p:nvPr/>
            </p:nvSpPr>
            <p:spPr bwMode="auto">
              <a:xfrm>
                <a:off x="1772" y="2952"/>
                <a:ext cx="18" cy="9"/>
              </a:xfrm>
              <a:custGeom>
                <a:avLst/>
                <a:gdLst>
                  <a:gd name="T0" fmla="*/ 6 w 19"/>
                  <a:gd name="T1" fmla="*/ 0 h 10"/>
                  <a:gd name="T2" fmla="*/ 6 w 19"/>
                  <a:gd name="T3" fmla="*/ 3 h 10"/>
                  <a:gd name="T4" fmla="*/ 1 w 19"/>
                  <a:gd name="T5" fmla="*/ 7 h 10"/>
                  <a:gd name="T6" fmla="*/ 0 w 19"/>
                  <a:gd name="T7" fmla="*/ 8 h 10"/>
                  <a:gd name="T8" fmla="*/ 0 w 19"/>
                  <a:gd name="T9" fmla="*/ 8 h 10"/>
                  <a:gd name="T10" fmla="*/ 3 w 19"/>
                  <a:gd name="T11" fmla="*/ 10 h 10"/>
                  <a:gd name="T12" fmla="*/ 3 w 19"/>
                  <a:gd name="T13" fmla="*/ 10 h 10"/>
                  <a:gd name="T14" fmla="*/ 5 w 19"/>
                  <a:gd name="T15" fmla="*/ 10 h 10"/>
                  <a:gd name="T16" fmla="*/ 5 w 19"/>
                  <a:gd name="T17" fmla="*/ 10 h 10"/>
                  <a:gd name="T18" fmla="*/ 5 w 19"/>
                  <a:gd name="T19" fmla="*/ 10 h 10"/>
                  <a:gd name="T20" fmla="*/ 5 w 19"/>
                  <a:gd name="T21" fmla="*/ 10 h 10"/>
                  <a:gd name="T22" fmla="*/ 6 w 19"/>
                  <a:gd name="T23" fmla="*/ 10 h 10"/>
                  <a:gd name="T24" fmla="*/ 19 w 19"/>
                  <a:gd name="T25" fmla="*/ 10 h 10"/>
                  <a:gd name="T26" fmla="*/ 19 w 19"/>
                  <a:gd name="T27" fmla="*/ 8 h 10"/>
                  <a:gd name="T28" fmla="*/ 19 w 19"/>
                  <a:gd name="T29" fmla="*/ 7 h 10"/>
                  <a:gd name="T30" fmla="*/ 19 w 19"/>
                  <a:gd name="T31" fmla="*/ 5 h 10"/>
                  <a:gd name="T32" fmla="*/ 19 w 19"/>
                  <a:gd name="T33" fmla="*/ 4 h 10"/>
                  <a:gd name="T34" fmla="*/ 19 w 19"/>
                  <a:gd name="T35" fmla="*/ 2 h 10"/>
                  <a:gd name="T36" fmla="*/ 19 w 19"/>
                  <a:gd name="T37" fmla="*/ 0 h 10"/>
                  <a:gd name="T38" fmla="*/ 19 w 19"/>
                  <a:gd name="T39" fmla="*/ 0 h 10"/>
                  <a:gd name="T40" fmla="*/ 19 w 19"/>
                  <a:gd name="T41" fmla="*/ 0 h 10"/>
                  <a:gd name="T42" fmla="*/ 6 w 19"/>
                  <a:gd name="T4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0">
                    <a:moveTo>
                      <a:pt x="6" y="0"/>
                    </a:moveTo>
                    <a:cubicBezTo>
                      <a:pt x="6" y="1"/>
                      <a:pt x="6" y="2"/>
                      <a:pt x="6" y="3"/>
                    </a:cubicBezTo>
                    <a:cubicBezTo>
                      <a:pt x="5" y="5"/>
                      <a:pt x="3" y="7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8" y="10"/>
                      <a:pt x="16" y="10"/>
                      <a:pt x="19" y="10"/>
                    </a:cubicBezTo>
                    <a:cubicBezTo>
                      <a:pt x="19" y="9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6"/>
                      <a:pt x="19" y="6"/>
                      <a:pt x="19" y="5"/>
                    </a:cubicBezTo>
                    <a:cubicBezTo>
                      <a:pt x="19" y="5"/>
                      <a:pt x="19" y="4"/>
                      <a:pt x="19" y="4"/>
                    </a:cubicBezTo>
                    <a:cubicBezTo>
                      <a:pt x="19" y="3"/>
                      <a:pt x="19" y="3"/>
                      <a:pt x="19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27" name="Freeform 1614"/>
              <p:cNvSpPr>
                <a:spLocks/>
              </p:cNvSpPr>
              <p:nvPr/>
            </p:nvSpPr>
            <p:spPr bwMode="auto">
              <a:xfrm>
                <a:off x="1790" y="29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28" name="Freeform 1615"/>
              <p:cNvSpPr>
                <a:spLocks/>
              </p:cNvSpPr>
              <p:nvPr/>
            </p:nvSpPr>
            <p:spPr bwMode="auto">
              <a:xfrm>
                <a:off x="1790" y="295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29" name="Freeform 1616"/>
              <p:cNvSpPr>
                <a:spLocks/>
              </p:cNvSpPr>
              <p:nvPr/>
            </p:nvSpPr>
            <p:spPr bwMode="auto">
              <a:xfrm>
                <a:off x="1775" y="296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30" name="Freeform 1617"/>
              <p:cNvSpPr>
                <a:spLocks/>
              </p:cNvSpPr>
              <p:nvPr/>
            </p:nvSpPr>
            <p:spPr bwMode="auto">
              <a:xfrm>
                <a:off x="1777" y="296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31" name="Freeform 1618"/>
              <p:cNvSpPr>
                <a:spLocks/>
              </p:cNvSpPr>
              <p:nvPr/>
            </p:nvSpPr>
            <p:spPr bwMode="auto">
              <a:xfrm>
                <a:off x="1777" y="2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32" name="Freeform 1619"/>
              <p:cNvSpPr>
                <a:spLocks/>
              </p:cNvSpPr>
              <p:nvPr/>
            </p:nvSpPr>
            <p:spPr bwMode="auto">
              <a:xfrm>
                <a:off x="1790" y="295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33" name="Freeform 1620"/>
              <p:cNvSpPr>
                <a:spLocks/>
              </p:cNvSpPr>
              <p:nvPr/>
            </p:nvSpPr>
            <p:spPr bwMode="auto">
              <a:xfrm>
                <a:off x="1790" y="295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34" name="Freeform 1621"/>
              <p:cNvSpPr>
                <a:spLocks/>
              </p:cNvSpPr>
              <p:nvPr/>
            </p:nvSpPr>
            <p:spPr bwMode="auto">
              <a:xfrm>
                <a:off x="1791" y="2935"/>
                <a:ext cx="71" cy="90"/>
              </a:xfrm>
              <a:custGeom>
                <a:avLst/>
                <a:gdLst>
                  <a:gd name="T0" fmla="*/ 62 w 74"/>
                  <a:gd name="T1" fmla="*/ 2 h 95"/>
                  <a:gd name="T2" fmla="*/ 54 w 74"/>
                  <a:gd name="T3" fmla="*/ 11 h 95"/>
                  <a:gd name="T4" fmla="*/ 54 w 74"/>
                  <a:gd name="T5" fmla="*/ 11 h 95"/>
                  <a:gd name="T6" fmla="*/ 51 w 74"/>
                  <a:gd name="T7" fmla="*/ 21 h 95"/>
                  <a:gd name="T8" fmla="*/ 51 w 74"/>
                  <a:gd name="T9" fmla="*/ 24 h 95"/>
                  <a:gd name="T10" fmla="*/ 34 w 74"/>
                  <a:gd name="T11" fmla="*/ 17 h 95"/>
                  <a:gd name="T12" fmla="*/ 29 w 74"/>
                  <a:gd name="T13" fmla="*/ 17 h 95"/>
                  <a:gd name="T14" fmla="*/ 26 w 74"/>
                  <a:gd name="T15" fmla="*/ 17 h 95"/>
                  <a:gd name="T16" fmla="*/ 23 w 74"/>
                  <a:gd name="T17" fmla="*/ 17 h 95"/>
                  <a:gd name="T18" fmla="*/ 22 w 74"/>
                  <a:gd name="T19" fmla="*/ 20 h 95"/>
                  <a:gd name="T20" fmla="*/ 21 w 74"/>
                  <a:gd name="T21" fmla="*/ 22 h 95"/>
                  <a:gd name="T22" fmla="*/ 21 w 74"/>
                  <a:gd name="T23" fmla="*/ 24 h 95"/>
                  <a:gd name="T24" fmla="*/ 21 w 74"/>
                  <a:gd name="T25" fmla="*/ 25 h 95"/>
                  <a:gd name="T26" fmla="*/ 31 w 74"/>
                  <a:gd name="T27" fmla="*/ 25 h 95"/>
                  <a:gd name="T28" fmla="*/ 30 w 74"/>
                  <a:gd name="T29" fmla="*/ 38 h 95"/>
                  <a:gd name="T30" fmla="*/ 32 w 74"/>
                  <a:gd name="T31" fmla="*/ 43 h 95"/>
                  <a:gd name="T32" fmla="*/ 36 w 74"/>
                  <a:gd name="T33" fmla="*/ 57 h 95"/>
                  <a:gd name="T34" fmla="*/ 25 w 74"/>
                  <a:gd name="T35" fmla="*/ 71 h 95"/>
                  <a:gd name="T36" fmla="*/ 21 w 74"/>
                  <a:gd name="T37" fmla="*/ 71 h 95"/>
                  <a:gd name="T38" fmla="*/ 16 w 74"/>
                  <a:gd name="T39" fmla="*/ 64 h 95"/>
                  <a:gd name="T40" fmla="*/ 11 w 74"/>
                  <a:gd name="T41" fmla="*/ 70 h 95"/>
                  <a:gd name="T42" fmla="*/ 5 w 74"/>
                  <a:gd name="T43" fmla="*/ 70 h 95"/>
                  <a:gd name="T44" fmla="*/ 6 w 74"/>
                  <a:gd name="T45" fmla="*/ 74 h 95"/>
                  <a:gd name="T46" fmla="*/ 2 w 74"/>
                  <a:gd name="T47" fmla="*/ 84 h 95"/>
                  <a:gd name="T48" fmla="*/ 1 w 74"/>
                  <a:gd name="T49" fmla="*/ 84 h 95"/>
                  <a:gd name="T50" fmla="*/ 0 w 74"/>
                  <a:gd name="T51" fmla="*/ 85 h 95"/>
                  <a:gd name="T52" fmla="*/ 9 w 74"/>
                  <a:gd name="T53" fmla="*/ 94 h 95"/>
                  <a:gd name="T54" fmla="*/ 12 w 74"/>
                  <a:gd name="T55" fmla="*/ 93 h 95"/>
                  <a:gd name="T56" fmla="*/ 13 w 74"/>
                  <a:gd name="T57" fmla="*/ 92 h 95"/>
                  <a:gd name="T58" fmla="*/ 15 w 74"/>
                  <a:gd name="T59" fmla="*/ 91 h 95"/>
                  <a:gd name="T60" fmla="*/ 16 w 74"/>
                  <a:gd name="T61" fmla="*/ 91 h 95"/>
                  <a:gd name="T62" fmla="*/ 17 w 74"/>
                  <a:gd name="T63" fmla="*/ 90 h 95"/>
                  <a:gd name="T64" fmla="*/ 18 w 74"/>
                  <a:gd name="T65" fmla="*/ 90 h 95"/>
                  <a:gd name="T66" fmla="*/ 18 w 74"/>
                  <a:gd name="T67" fmla="*/ 90 h 95"/>
                  <a:gd name="T68" fmla="*/ 21 w 74"/>
                  <a:gd name="T69" fmla="*/ 92 h 95"/>
                  <a:gd name="T70" fmla="*/ 32 w 74"/>
                  <a:gd name="T71" fmla="*/ 89 h 95"/>
                  <a:gd name="T72" fmla="*/ 38 w 74"/>
                  <a:gd name="T73" fmla="*/ 91 h 95"/>
                  <a:gd name="T74" fmla="*/ 45 w 74"/>
                  <a:gd name="T75" fmla="*/ 89 h 95"/>
                  <a:gd name="T76" fmla="*/ 45 w 74"/>
                  <a:gd name="T77" fmla="*/ 87 h 95"/>
                  <a:gd name="T78" fmla="*/ 49 w 74"/>
                  <a:gd name="T79" fmla="*/ 81 h 95"/>
                  <a:gd name="T80" fmla="*/ 50 w 74"/>
                  <a:gd name="T81" fmla="*/ 65 h 95"/>
                  <a:gd name="T82" fmla="*/ 55 w 74"/>
                  <a:gd name="T83" fmla="*/ 53 h 95"/>
                  <a:gd name="T84" fmla="*/ 64 w 74"/>
                  <a:gd name="T85" fmla="*/ 35 h 95"/>
                  <a:gd name="T86" fmla="*/ 71 w 74"/>
                  <a:gd name="T87" fmla="*/ 12 h 95"/>
                  <a:gd name="T88" fmla="*/ 73 w 74"/>
                  <a:gd name="T89" fmla="*/ 9 h 95"/>
                  <a:gd name="T90" fmla="*/ 74 w 74"/>
                  <a:gd name="T91" fmla="*/ 6 h 95"/>
                  <a:gd name="T92" fmla="*/ 74 w 74"/>
                  <a:gd name="T93" fmla="*/ 4 h 95"/>
                  <a:gd name="T94" fmla="*/ 74 w 74"/>
                  <a:gd name="T95" fmla="*/ 2 h 95"/>
                  <a:gd name="T96" fmla="*/ 66 w 74"/>
                  <a:gd name="T9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" h="95">
                    <a:moveTo>
                      <a:pt x="66" y="0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5"/>
                      <a:pt x="56" y="8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2" y="14"/>
                      <a:pt x="51" y="19"/>
                      <a:pt x="51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4" y="20"/>
                      <a:pt x="37" y="17"/>
                      <a:pt x="34" y="17"/>
                    </a:cubicBezTo>
                    <a:cubicBezTo>
                      <a:pt x="33" y="17"/>
                      <a:pt x="32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8" y="17"/>
                      <a:pt x="27" y="17"/>
                      <a:pt x="26" y="17"/>
                    </a:cubicBezTo>
                    <a:cubicBezTo>
                      <a:pt x="26" y="17"/>
                      <a:pt x="26" y="17"/>
                      <a:pt x="25" y="17"/>
                    </a:cubicBezTo>
                    <a:cubicBezTo>
                      <a:pt x="25" y="17"/>
                      <a:pt x="24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8"/>
                      <a:pt x="22" y="19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1" y="21"/>
                      <a:pt x="21" y="22"/>
                    </a:cubicBezTo>
                    <a:cubicBezTo>
                      <a:pt x="21" y="22"/>
                      <a:pt x="21" y="22"/>
                      <a:pt x="21" y="23"/>
                    </a:cubicBezTo>
                    <a:cubicBezTo>
                      <a:pt x="21" y="23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2" y="25"/>
                      <a:pt x="22" y="25"/>
                    </a:cubicBezTo>
                    <a:cubicBezTo>
                      <a:pt x="25" y="24"/>
                      <a:pt x="29" y="23"/>
                      <a:pt x="31" y="25"/>
                    </a:cubicBezTo>
                    <a:cubicBezTo>
                      <a:pt x="34" y="27"/>
                      <a:pt x="35" y="29"/>
                      <a:pt x="34" y="31"/>
                    </a:cubicBezTo>
                    <a:cubicBezTo>
                      <a:pt x="34" y="34"/>
                      <a:pt x="32" y="36"/>
                      <a:pt x="30" y="38"/>
                    </a:cubicBezTo>
                    <a:cubicBezTo>
                      <a:pt x="29" y="38"/>
                      <a:pt x="29" y="39"/>
                      <a:pt x="29" y="39"/>
                    </a:cubicBezTo>
                    <a:cubicBezTo>
                      <a:pt x="29" y="40"/>
                      <a:pt x="30" y="42"/>
                      <a:pt x="32" y="43"/>
                    </a:cubicBezTo>
                    <a:cubicBezTo>
                      <a:pt x="36" y="45"/>
                      <a:pt x="36" y="50"/>
                      <a:pt x="36" y="54"/>
                    </a:cubicBezTo>
                    <a:cubicBezTo>
                      <a:pt x="36" y="55"/>
                      <a:pt x="36" y="56"/>
                      <a:pt x="36" y="57"/>
                    </a:cubicBezTo>
                    <a:cubicBezTo>
                      <a:pt x="36" y="63"/>
                      <a:pt x="36" y="71"/>
                      <a:pt x="31" y="72"/>
                    </a:cubicBezTo>
                    <a:cubicBezTo>
                      <a:pt x="28" y="72"/>
                      <a:pt x="26" y="72"/>
                      <a:pt x="25" y="71"/>
                    </a:cubicBezTo>
                    <a:cubicBezTo>
                      <a:pt x="24" y="71"/>
                      <a:pt x="23" y="70"/>
                      <a:pt x="22" y="70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19" y="71"/>
                      <a:pt x="18" y="68"/>
                      <a:pt x="17" y="66"/>
                    </a:cubicBezTo>
                    <a:cubicBezTo>
                      <a:pt x="16" y="65"/>
                      <a:pt x="16" y="64"/>
                      <a:pt x="16" y="64"/>
                    </a:cubicBezTo>
                    <a:cubicBezTo>
                      <a:pt x="16" y="64"/>
                      <a:pt x="15" y="65"/>
                      <a:pt x="15" y="65"/>
                    </a:cubicBezTo>
                    <a:cubicBezTo>
                      <a:pt x="15" y="67"/>
                      <a:pt x="14" y="70"/>
                      <a:pt x="11" y="7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6" y="70"/>
                      <a:pt x="5" y="70"/>
                      <a:pt x="5" y="70"/>
                    </a:cubicBezTo>
                    <a:cubicBezTo>
                      <a:pt x="5" y="70"/>
                      <a:pt x="5" y="71"/>
                      <a:pt x="6" y="72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8" y="77"/>
                      <a:pt x="9" y="80"/>
                      <a:pt x="7" y="82"/>
                    </a:cubicBezTo>
                    <a:cubicBezTo>
                      <a:pt x="6" y="84"/>
                      <a:pt x="4" y="84"/>
                      <a:pt x="2" y="84"/>
                    </a:cubicBez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" y="88"/>
                      <a:pt x="6" y="91"/>
                      <a:pt x="8" y="95"/>
                    </a:cubicBezTo>
                    <a:cubicBezTo>
                      <a:pt x="9" y="95"/>
                      <a:pt x="9" y="95"/>
                      <a:pt x="9" y="94"/>
                    </a:cubicBezTo>
                    <a:cubicBezTo>
                      <a:pt x="9" y="94"/>
                      <a:pt x="10" y="94"/>
                      <a:pt x="10" y="94"/>
                    </a:cubicBezTo>
                    <a:cubicBezTo>
                      <a:pt x="11" y="94"/>
                      <a:pt x="11" y="93"/>
                      <a:pt x="12" y="93"/>
                    </a:cubicBezTo>
                    <a:cubicBezTo>
                      <a:pt x="12" y="93"/>
                      <a:pt x="12" y="93"/>
                      <a:pt x="12" y="92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4" y="92"/>
                      <a:pt x="14" y="92"/>
                      <a:pt x="14" y="91"/>
                    </a:cubicBezTo>
                    <a:cubicBezTo>
                      <a:pt x="14" y="91"/>
                      <a:pt x="15" y="91"/>
                      <a:pt x="15" y="91"/>
                    </a:cubicBezTo>
                    <a:cubicBezTo>
                      <a:pt x="15" y="91"/>
                      <a:pt x="15" y="91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1"/>
                      <a:pt x="16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8" y="90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20" y="91"/>
                      <a:pt x="20" y="91"/>
                      <a:pt x="21" y="92"/>
                    </a:cubicBezTo>
                    <a:cubicBezTo>
                      <a:pt x="23" y="93"/>
                      <a:pt x="23" y="93"/>
                      <a:pt x="25" y="91"/>
                    </a:cubicBezTo>
                    <a:cubicBezTo>
                      <a:pt x="27" y="90"/>
                      <a:pt x="29" y="89"/>
                      <a:pt x="32" y="89"/>
                    </a:cubicBezTo>
                    <a:cubicBezTo>
                      <a:pt x="35" y="89"/>
                      <a:pt x="37" y="90"/>
                      <a:pt x="37" y="93"/>
                    </a:cubicBezTo>
                    <a:cubicBezTo>
                      <a:pt x="37" y="93"/>
                      <a:pt x="38" y="92"/>
                      <a:pt x="38" y="91"/>
                    </a:cubicBezTo>
                    <a:cubicBezTo>
                      <a:pt x="40" y="90"/>
                      <a:pt x="42" y="89"/>
                      <a:pt x="44" y="89"/>
                    </a:cubicBezTo>
                    <a:cubicBezTo>
                      <a:pt x="44" y="89"/>
                      <a:pt x="44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7"/>
                    </a:cubicBezTo>
                    <a:cubicBezTo>
                      <a:pt x="45" y="83"/>
                      <a:pt x="46" y="81"/>
                      <a:pt x="48" y="81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49" y="81"/>
                      <a:pt x="49" y="80"/>
                      <a:pt x="49" y="78"/>
                    </a:cubicBezTo>
                    <a:cubicBezTo>
                      <a:pt x="49" y="74"/>
                      <a:pt x="49" y="69"/>
                      <a:pt x="50" y="65"/>
                    </a:cubicBezTo>
                    <a:cubicBezTo>
                      <a:pt x="50" y="63"/>
                      <a:pt x="50" y="61"/>
                      <a:pt x="50" y="59"/>
                    </a:cubicBezTo>
                    <a:cubicBezTo>
                      <a:pt x="50" y="57"/>
                      <a:pt x="52" y="55"/>
                      <a:pt x="55" y="53"/>
                    </a:cubicBezTo>
                    <a:cubicBezTo>
                      <a:pt x="57" y="51"/>
                      <a:pt x="60" y="49"/>
                      <a:pt x="60" y="47"/>
                    </a:cubicBezTo>
                    <a:cubicBezTo>
                      <a:pt x="60" y="44"/>
                      <a:pt x="61" y="40"/>
                      <a:pt x="64" y="35"/>
                    </a:cubicBezTo>
                    <a:cubicBezTo>
                      <a:pt x="66" y="31"/>
                      <a:pt x="68" y="26"/>
                      <a:pt x="68" y="23"/>
                    </a:cubicBezTo>
                    <a:cubicBezTo>
                      <a:pt x="68" y="17"/>
                      <a:pt x="69" y="15"/>
                      <a:pt x="71" y="12"/>
                    </a:cubicBezTo>
                    <a:cubicBezTo>
                      <a:pt x="72" y="12"/>
                      <a:pt x="72" y="11"/>
                      <a:pt x="72" y="10"/>
                    </a:cubicBezTo>
                    <a:cubicBezTo>
                      <a:pt x="73" y="10"/>
                      <a:pt x="73" y="9"/>
                      <a:pt x="73" y="9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7"/>
                      <a:pt x="74" y="7"/>
                      <a:pt x="74" y="6"/>
                    </a:cubicBezTo>
                    <a:cubicBezTo>
                      <a:pt x="74" y="6"/>
                      <a:pt x="74" y="6"/>
                      <a:pt x="74" y="5"/>
                    </a:cubicBezTo>
                    <a:cubicBezTo>
                      <a:pt x="74" y="5"/>
                      <a:pt x="74" y="4"/>
                      <a:pt x="74" y="4"/>
                    </a:cubicBezTo>
                    <a:cubicBezTo>
                      <a:pt x="74" y="3"/>
                      <a:pt x="74" y="3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0" y="1"/>
                      <a:pt x="70" y="1"/>
                      <a:pt x="70" y="1"/>
                    </a:cubicBez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35" name="Freeform 1622"/>
              <p:cNvSpPr>
                <a:spLocks/>
              </p:cNvSpPr>
              <p:nvPr/>
            </p:nvSpPr>
            <p:spPr bwMode="auto">
              <a:xfrm>
                <a:off x="1843" y="29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36" name="Freeform 1623"/>
              <p:cNvSpPr>
                <a:spLocks/>
              </p:cNvSpPr>
              <p:nvPr/>
            </p:nvSpPr>
            <p:spPr bwMode="auto">
              <a:xfrm>
                <a:off x="1854" y="2935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37" name="Freeform 1624"/>
              <p:cNvSpPr>
                <a:spLocks/>
              </p:cNvSpPr>
              <p:nvPr/>
            </p:nvSpPr>
            <p:spPr bwMode="auto">
              <a:xfrm>
                <a:off x="1813" y="295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38" name="Freeform 1625"/>
              <p:cNvSpPr>
                <a:spLocks/>
              </p:cNvSpPr>
              <p:nvPr/>
            </p:nvSpPr>
            <p:spPr bwMode="auto">
              <a:xfrm>
                <a:off x="1816" y="2951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39" name="Freeform 1626"/>
              <p:cNvSpPr>
                <a:spLocks/>
              </p:cNvSpPr>
              <p:nvPr/>
            </p:nvSpPr>
            <p:spPr bwMode="auto">
              <a:xfrm>
                <a:off x="1840" y="2945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0 w 3"/>
                  <a:gd name="T3" fmla="*/ 10 h 10"/>
                  <a:gd name="T4" fmla="*/ 0 w 3"/>
                  <a:gd name="T5" fmla="*/ 10 h 10"/>
                  <a:gd name="T6" fmla="*/ 3 w 3"/>
                  <a:gd name="T7" fmla="*/ 1 h 10"/>
                  <a:gd name="T8" fmla="*/ 3 w 3"/>
                  <a:gd name="T9" fmla="*/ 0 h 10"/>
                  <a:gd name="T10" fmla="*/ 3 w 3"/>
                  <a:gd name="T11" fmla="*/ 1 h 10"/>
                  <a:gd name="T12" fmla="*/ 0 w 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3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4"/>
                      <a:pt x="0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40" name="Freeform 1627"/>
              <p:cNvSpPr>
                <a:spLocks/>
              </p:cNvSpPr>
              <p:nvPr/>
            </p:nvSpPr>
            <p:spPr bwMode="auto">
              <a:xfrm>
                <a:off x="1843" y="294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41" name="Freeform 1628"/>
              <p:cNvSpPr>
                <a:spLocks/>
              </p:cNvSpPr>
              <p:nvPr/>
            </p:nvSpPr>
            <p:spPr bwMode="auto">
              <a:xfrm>
                <a:off x="1812" y="29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42" name="Freeform 1629"/>
              <p:cNvSpPr>
                <a:spLocks/>
              </p:cNvSpPr>
              <p:nvPr/>
            </p:nvSpPr>
            <p:spPr bwMode="auto">
              <a:xfrm>
                <a:off x="1811" y="295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543" name="Freeform 1630"/>
              <p:cNvSpPr>
                <a:spLocks/>
              </p:cNvSpPr>
              <p:nvPr/>
            </p:nvSpPr>
            <p:spPr bwMode="auto">
              <a:xfrm>
                <a:off x="1792" y="30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</p:grpSp>
        <p:grpSp>
          <p:nvGrpSpPr>
            <p:cNvPr id="122" name="Group 1832"/>
            <p:cNvGrpSpPr>
              <a:grpSpLocks/>
            </p:cNvGrpSpPr>
            <p:nvPr/>
          </p:nvGrpSpPr>
          <p:grpSpPr bwMode="auto">
            <a:xfrm>
              <a:off x="1791" y="2634"/>
              <a:ext cx="411" cy="636"/>
              <a:chOff x="1791" y="2634"/>
              <a:chExt cx="411" cy="636"/>
            </a:xfrm>
            <a:grpFill/>
          </p:grpSpPr>
          <p:sp>
            <p:nvSpPr>
              <p:cNvPr id="144" name="Freeform 1632"/>
              <p:cNvSpPr>
                <a:spLocks/>
              </p:cNvSpPr>
              <p:nvPr/>
            </p:nvSpPr>
            <p:spPr bwMode="auto">
              <a:xfrm>
                <a:off x="1811" y="29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45" name="Freeform 1633"/>
              <p:cNvSpPr>
                <a:spLocks/>
              </p:cNvSpPr>
              <p:nvPr/>
            </p:nvSpPr>
            <p:spPr bwMode="auto">
              <a:xfrm>
                <a:off x="1791" y="30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46" name="Freeform 1634"/>
              <p:cNvSpPr>
                <a:spLocks/>
              </p:cNvSpPr>
              <p:nvPr/>
            </p:nvSpPr>
            <p:spPr bwMode="auto">
              <a:xfrm>
                <a:off x="1902" y="2719"/>
                <a:ext cx="172" cy="214"/>
              </a:xfrm>
              <a:custGeom>
                <a:avLst/>
                <a:gdLst>
                  <a:gd name="T0" fmla="*/ 22 w 180"/>
                  <a:gd name="T1" fmla="*/ 44 h 223"/>
                  <a:gd name="T2" fmla="*/ 19 w 180"/>
                  <a:gd name="T3" fmla="*/ 85 h 223"/>
                  <a:gd name="T4" fmla="*/ 5 w 180"/>
                  <a:gd name="T5" fmla="*/ 100 h 223"/>
                  <a:gd name="T6" fmla="*/ 1 w 180"/>
                  <a:gd name="T7" fmla="*/ 114 h 223"/>
                  <a:gd name="T8" fmla="*/ 4 w 180"/>
                  <a:gd name="T9" fmla="*/ 118 h 223"/>
                  <a:gd name="T10" fmla="*/ 9 w 180"/>
                  <a:gd name="T11" fmla="*/ 132 h 223"/>
                  <a:gd name="T12" fmla="*/ 9 w 180"/>
                  <a:gd name="T13" fmla="*/ 139 h 223"/>
                  <a:gd name="T14" fmla="*/ 12 w 180"/>
                  <a:gd name="T15" fmla="*/ 142 h 223"/>
                  <a:gd name="T16" fmla="*/ 13 w 180"/>
                  <a:gd name="T17" fmla="*/ 143 h 223"/>
                  <a:gd name="T18" fmla="*/ 17 w 180"/>
                  <a:gd name="T19" fmla="*/ 149 h 223"/>
                  <a:gd name="T20" fmla="*/ 17 w 180"/>
                  <a:gd name="T21" fmla="*/ 150 h 223"/>
                  <a:gd name="T22" fmla="*/ 17 w 180"/>
                  <a:gd name="T23" fmla="*/ 162 h 223"/>
                  <a:gd name="T24" fmla="*/ 22 w 180"/>
                  <a:gd name="T25" fmla="*/ 167 h 223"/>
                  <a:gd name="T26" fmla="*/ 37 w 180"/>
                  <a:gd name="T27" fmla="*/ 180 h 223"/>
                  <a:gd name="T28" fmla="*/ 48 w 180"/>
                  <a:gd name="T29" fmla="*/ 193 h 223"/>
                  <a:gd name="T30" fmla="*/ 58 w 180"/>
                  <a:gd name="T31" fmla="*/ 204 h 223"/>
                  <a:gd name="T32" fmla="*/ 59 w 180"/>
                  <a:gd name="T33" fmla="*/ 205 h 223"/>
                  <a:gd name="T34" fmla="*/ 60 w 180"/>
                  <a:gd name="T35" fmla="*/ 206 h 223"/>
                  <a:gd name="T36" fmla="*/ 61 w 180"/>
                  <a:gd name="T37" fmla="*/ 209 h 223"/>
                  <a:gd name="T38" fmla="*/ 65 w 180"/>
                  <a:gd name="T39" fmla="*/ 212 h 223"/>
                  <a:gd name="T40" fmla="*/ 70 w 180"/>
                  <a:gd name="T41" fmla="*/ 213 h 223"/>
                  <a:gd name="T42" fmla="*/ 85 w 180"/>
                  <a:gd name="T43" fmla="*/ 212 h 223"/>
                  <a:gd name="T44" fmla="*/ 86 w 180"/>
                  <a:gd name="T45" fmla="*/ 214 h 223"/>
                  <a:gd name="T46" fmla="*/ 89 w 180"/>
                  <a:gd name="T47" fmla="*/ 216 h 223"/>
                  <a:gd name="T48" fmla="*/ 92 w 180"/>
                  <a:gd name="T49" fmla="*/ 218 h 223"/>
                  <a:gd name="T50" fmla="*/ 95 w 180"/>
                  <a:gd name="T51" fmla="*/ 221 h 223"/>
                  <a:gd name="T52" fmla="*/ 102 w 180"/>
                  <a:gd name="T53" fmla="*/ 220 h 223"/>
                  <a:gd name="T54" fmla="*/ 104 w 180"/>
                  <a:gd name="T55" fmla="*/ 220 h 223"/>
                  <a:gd name="T56" fmla="*/ 110 w 180"/>
                  <a:gd name="T57" fmla="*/ 223 h 223"/>
                  <a:gd name="T58" fmla="*/ 123 w 180"/>
                  <a:gd name="T59" fmla="*/ 220 h 223"/>
                  <a:gd name="T60" fmla="*/ 129 w 180"/>
                  <a:gd name="T61" fmla="*/ 216 h 223"/>
                  <a:gd name="T62" fmla="*/ 143 w 180"/>
                  <a:gd name="T63" fmla="*/ 207 h 223"/>
                  <a:gd name="T64" fmla="*/ 146 w 180"/>
                  <a:gd name="T65" fmla="*/ 208 h 223"/>
                  <a:gd name="T66" fmla="*/ 149 w 180"/>
                  <a:gd name="T67" fmla="*/ 209 h 223"/>
                  <a:gd name="T68" fmla="*/ 138 w 180"/>
                  <a:gd name="T69" fmla="*/ 195 h 223"/>
                  <a:gd name="T70" fmla="*/ 128 w 180"/>
                  <a:gd name="T71" fmla="*/ 182 h 223"/>
                  <a:gd name="T72" fmla="*/ 119 w 180"/>
                  <a:gd name="T73" fmla="*/ 171 h 223"/>
                  <a:gd name="T74" fmla="*/ 129 w 180"/>
                  <a:gd name="T75" fmla="*/ 165 h 223"/>
                  <a:gd name="T76" fmla="*/ 133 w 180"/>
                  <a:gd name="T77" fmla="*/ 148 h 223"/>
                  <a:gd name="T78" fmla="*/ 137 w 180"/>
                  <a:gd name="T79" fmla="*/ 139 h 223"/>
                  <a:gd name="T80" fmla="*/ 143 w 180"/>
                  <a:gd name="T81" fmla="*/ 127 h 223"/>
                  <a:gd name="T82" fmla="*/ 154 w 180"/>
                  <a:gd name="T83" fmla="*/ 114 h 223"/>
                  <a:gd name="T84" fmla="*/ 158 w 180"/>
                  <a:gd name="T85" fmla="*/ 101 h 223"/>
                  <a:gd name="T86" fmla="*/ 163 w 180"/>
                  <a:gd name="T87" fmla="*/ 75 h 223"/>
                  <a:gd name="T88" fmla="*/ 172 w 180"/>
                  <a:gd name="T89" fmla="*/ 65 h 223"/>
                  <a:gd name="T90" fmla="*/ 176 w 180"/>
                  <a:gd name="T91" fmla="*/ 63 h 223"/>
                  <a:gd name="T92" fmla="*/ 179 w 180"/>
                  <a:gd name="T93" fmla="*/ 59 h 223"/>
                  <a:gd name="T94" fmla="*/ 166 w 180"/>
                  <a:gd name="T95" fmla="*/ 34 h 223"/>
                  <a:gd name="T96" fmla="*/ 155 w 180"/>
                  <a:gd name="T97" fmla="*/ 6 h 223"/>
                  <a:gd name="T98" fmla="*/ 149 w 180"/>
                  <a:gd name="T99" fmla="*/ 0 h 223"/>
                  <a:gd name="T100" fmla="*/ 147 w 180"/>
                  <a:gd name="T101" fmla="*/ 2 h 223"/>
                  <a:gd name="T102" fmla="*/ 143 w 180"/>
                  <a:gd name="T103" fmla="*/ 2 h 223"/>
                  <a:gd name="T104" fmla="*/ 134 w 180"/>
                  <a:gd name="T105" fmla="*/ 12 h 223"/>
                  <a:gd name="T106" fmla="*/ 108 w 180"/>
                  <a:gd name="T107" fmla="*/ 12 h 223"/>
                  <a:gd name="T108" fmla="*/ 100 w 180"/>
                  <a:gd name="T109" fmla="*/ 13 h 223"/>
                  <a:gd name="T110" fmla="*/ 22 w 180"/>
                  <a:gd name="T111" fmla="*/ 3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0" h="223">
                    <a:moveTo>
                      <a:pt x="22" y="36"/>
                    </a:move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84"/>
                      <a:pt x="20" y="85"/>
                      <a:pt x="19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2" y="87"/>
                      <a:pt x="11" y="89"/>
                      <a:pt x="11" y="89"/>
                    </a:cubicBezTo>
                    <a:cubicBezTo>
                      <a:pt x="11" y="91"/>
                      <a:pt x="11" y="97"/>
                      <a:pt x="5" y="98"/>
                    </a:cubicBezTo>
                    <a:cubicBezTo>
                      <a:pt x="5" y="98"/>
                      <a:pt x="5" y="100"/>
                      <a:pt x="5" y="100"/>
                    </a:cubicBezTo>
                    <a:cubicBezTo>
                      <a:pt x="5" y="102"/>
                      <a:pt x="5" y="106"/>
                      <a:pt x="1" y="106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2" y="109"/>
                      <a:pt x="3" y="112"/>
                      <a:pt x="1" y="114"/>
                    </a:cubicBezTo>
                    <a:cubicBezTo>
                      <a:pt x="0" y="115"/>
                      <a:pt x="0" y="116"/>
                      <a:pt x="0" y="117"/>
                    </a:cubicBezTo>
                    <a:cubicBezTo>
                      <a:pt x="0" y="117"/>
                      <a:pt x="0" y="117"/>
                      <a:pt x="1" y="117"/>
                    </a:cubicBezTo>
                    <a:cubicBezTo>
                      <a:pt x="2" y="117"/>
                      <a:pt x="3" y="118"/>
                      <a:pt x="4" y="118"/>
                    </a:cubicBezTo>
                    <a:cubicBezTo>
                      <a:pt x="5" y="120"/>
                      <a:pt x="5" y="122"/>
                      <a:pt x="5" y="125"/>
                    </a:cubicBezTo>
                    <a:cubicBezTo>
                      <a:pt x="5" y="126"/>
                      <a:pt x="5" y="127"/>
                      <a:pt x="5" y="127"/>
                    </a:cubicBezTo>
                    <a:cubicBezTo>
                      <a:pt x="5" y="130"/>
                      <a:pt x="8" y="132"/>
                      <a:pt x="9" y="132"/>
                    </a:cubicBezTo>
                    <a:cubicBezTo>
                      <a:pt x="9" y="132"/>
                      <a:pt x="9" y="133"/>
                      <a:pt x="9" y="133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10" y="140"/>
                      <a:pt x="11" y="140"/>
                      <a:pt x="1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3"/>
                      <a:pt x="12" y="143"/>
                      <a:pt x="13" y="143"/>
                    </a:cubicBezTo>
                    <a:cubicBezTo>
                      <a:pt x="14" y="145"/>
                      <a:pt x="15" y="146"/>
                      <a:pt x="16" y="148"/>
                    </a:cubicBezTo>
                    <a:cubicBezTo>
                      <a:pt x="16" y="148"/>
                      <a:pt x="16" y="148"/>
                      <a:pt x="16" y="148"/>
                    </a:cubicBezTo>
                    <a:cubicBezTo>
                      <a:pt x="16" y="148"/>
                      <a:pt x="17" y="148"/>
                      <a:pt x="17" y="149"/>
                    </a:cubicBezTo>
                    <a:cubicBezTo>
                      <a:pt x="17" y="149"/>
                      <a:pt x="17" y="149"/>
                      <a:pt x="17" y="149"/>
                    </a:cubicBezTo>
                    <a:cubicBezTo>
                      <a:pt x="17" y="149"/>
                      <a:pt x="17" y="149"/>
                      <a:pt x="17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17" y="150"/>
                      <a:pt x="18" y="151"/>
                      <a:pt x="18" y="151"/>
                    </a:cubicBezTo>
                    <a:cubicBezTo>
                      <a:pt x="19" y="153"/>
                      <a:pt x="20" y="156"/>
                      <a:pt x="20" y="159"/>
                    </a:cubicBezTo>
                    <a:cubicBezTo>
                      <a:pt x="19" y="160"/>
                      <a:pt x="18" y="161"/>
                      <a:pt x="17" y="162"/>
                    </a:cubicBezTo>
                    <a:cubicBezTo>
                      <a:pt x="16" y="162"/>
                      <a:pt x="16" y="162"/>
                      <a:pt x="16" y="162"/>
                    </a:cubicBezTo>
                    <a:cubicBezTo>
                      <a:pt x="21" y="163"/>
                      <a:pt x="21" y="163"/>
                      <a:pt x="21" y="163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4" y="167"/>
                      <a:pt x="29" y="168"/>
                      <a:pt x="31" y="171"/>
                    </a:cubicBezTo>
                    <a:cubicBezTo>
                      <a:pt x="32" y="173"/>
                      <a:pt x="33" y="173"/>
                      <a:pt x="34" y="174"/>
                    </a:cubicBezTo>
                    <a:cubicBezTo>
                      <a:pt x="36" y="176"/>
                      <a:pt x="37" y="177"/>
                      <a:pt x="37" y="180"/>
                    </a:cubicBezTo>
                    <a:cubicBezTo>
                      <a:pt x="37" y="180"/>
                      <a:pt x="38" y="181"/>
                      <a:pt x="39" y="181"/>
                    </a:cubicBezTo>
                    <a:cubicBezTo>
                      <a:pt x="40" y="182"/>
                      <a:pt x="41" y="183"/>
                      <a:pt x="43" y="184"/>
                    </a:cubicBezTo>
                    <a:cubicBezTo>
                      <a:pt x="48" y="188"/>
                      <a:pt x="48" y="191"/>
                      <a:pt x="48" y="193"/>
                    </a:cubicBezTo>
                    <a:cubicBezTo>
                      <a:pt x="48" y="194"/>
                      <a:pt x="51" y="196"/>
                      <a:pt x="54" y="197"/>
                    </a:cubicBezTo>
                    <a:cubicBezTo>
                      <a:pt x="55" y="198"/>
                      <a:pt x="55" y="198"/>
                      <a:pt x="55" y="198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59" y="205"/>
                      <a:pt x="59" y="205"/>
                      <a:pt x="59" y="205"/>
                    </a:cubicBezTo>
                    <a:cubicBezTo>
                      <a:pt x="60" y="206"/>
                      <a:pt x="60" y="206"/>
                      <a:pt x="60" y="206"/>
                    </a:cubicBezTo>
                    <a:cubicBezTo>
                      <a:pt x="60" y="206"/>
                      <a:pt x="60" y="206"/>
                      <a:pt x="60" y="206"/>
                    </a:cubicBezTo>
                    <a:cubicBezTo>
                      <a:pt x="60" y="207"/>
                      <a:pt x="61" y="207"/>
                      <a:pt x="61" y="208"/>
                    </a:cubicBezTo>
                    <a:cubicBezTo>
                      <a:pt x="61" y="208"/>
                      <a:pt x="61" y="208"/>
                      <a:pt x="61" y="209"/>
                    </a:cubicBezTo>
                    <a:cubicBezTo>
                      <a:pt x="61" y="209"/>
                      <a:pt x="61" y="209"/>
                      <a:pt x="61" y="209"/>
                    </a:cubicBezTo>
                    <a:cubicBezTo>
                      <a:pt x="62" y="209"/>
                      <a:pt x="62" y="209"/>
                      <a:pt x="62" y="210"/>
                    </a:cubicBezTo>
                    <a:cubicBezTo>
                      <a:pt x="62" y="210"/>
                      <a:pt x="62" y="210"/>
                      <a:pt x="62" y="210"/>
                    </a:cubicBezTo>
                    <a:cubicBezTo>
                      <a:pt x="63" y="211"/>
                      <a:pt x="65" y="212"/>
                      <a:pt x="65" y="212"/>
                    </a:cubicBezTo>
                    <a:cubicBezTo>
                      <a:pt x="65" y="212"/>
                      <a:pt x="65" y="212"/>
                      <a:pt x="65" y="212"/>
                    </a:cubicBezTo>
                    <a:cubicBezTo>
                      <a:pt x="66" y="213"/>
                      <a:pt x="67" y="213"/>
                      <a:pt x="68" y="213"/>
                    </a:cubicBezTo>
                    <a:cubicBezTo>
                      <a:pt x="69" y="213"/>
                      <a:pt x="69" y="213"/>
                      <a:pt x="70" y="213"/>
                    </a:cubicBezTo>
                    <a:cubicBezTo>
                      <a:pt x="72" y="210"/>
                      <a:pt x="75" y="211"/>
                      <a:pt x="77" y="212"/>
                    </a:cubicBezTo>
                    <a:cubicBezTo>
                      <a:pt x="79" y="211"/>
                      <a:pt x="82" y="210"/>
                      <a:pt x="84" y="212"/>
                    </a:cubicBezTo>
                    <a:cubicBezTo>
                      <a:pt x="84" y="212"/>
                      <a:pt x="84" y="212"/>
                      <a:pt x="85" y="212"/>
                    </a:cubicBezTo>
                    <a:cubicBezTo>
                      <a:pt x="85" y="212"/>
                      <a:pt x="85" y="212"/>
                      <a:pt x="85" y="212"/>
                    </a:cubicBezTo>
                    <a:cubicBezTo>
                      <a:pt x="85" y="213"/>
                      <a:pt x="85" y="213"/>
                      <a:pt x="86" y="213"/>
                    </a:cubicBezTo>
                    <a:cubicBezTo>
                      <a:pt x="86" y="213"/>
                      <a:pt x="86" y="213"/>
                      <a:pt x="86" y="214"/>
                    </a:cubicBezTo>
                    <a:cubicBezTo>
                      <a:pt x="87" y="214"/>
                      <a:pt x="87" y="214"/>
                      <a:pt x="87" y="214"/>
                    </a:cubicBezTo>
                    <a:cubicBezTo>
                      <a:pt x="87" y="214"/>
                      <a:pt x="88" y="215"/>
                      <a:pt x="88" y="215"/>
                    </a:cubicBezTo>
                    <a:cubicBezTo>
                      <a:pt x="88" y="215"/>
                      <a:pt x="89" y="215"/>
                      <a:pt x="89" y="216"/>
                    </a:cubicBezTo>
                    <a:cubicBezTo>
                      <a:pt x="89" y="216"/>
                      <a:pt x="90" y="216"/>
                      <a:pt x="90" y="216"/>
                    </a:cubicBezTo>
                    <a:cubicBezTo>
                      <a:pt x="90" y="217"/>
                      <a:pt x="90" y="217"/>
                      <a:pt x="91" y="217"/>
                    </a:cubicBezTo>
                    <a:cubicBezTo>
                      <a:pt x="91" y="217"/>
                      <a:pt x="91" y="218"/>
                      <a:pt x="92" y="218"/>
                    </a:cubicBezTo>
                    <a:cubicBezTo>
                      <a:pt x="92" y="218"/>
                      <a:pt x="92" y="219"/>
                      <a:pt x="93" y="219"/>
                    </a:cubicBezTo>
                    <a:cubicBezTo>
                      <a:pt x="93" y="219"/>
                      <a:pt x="93" y="219"/>
                      <a:pt x="94" y="220"/>
                    </a:cubicBezTo>
                    <a:cubicBezTo>
                      <a:pt x="94" y="220"/>
                      <a:pt x="94" y="220"/>
                      <a:pt x="95" y="221"/>
                    </a:cubicBezTo>
                    <a:cubicBezTo>
                      <a:pt x="95" y="221"/>
                      <a:pt x="95" y="221"/>
                      <a:pt x="96" y="222"/>
                    </a:cubicBezTo>
                    <a:cubicBezTo>
                      <a:pt x="96" y="222"/>
                      <a:pt x="96" y="222"/>
                      <a:pt x="96" y="222"/>
                    </a:cubicBezTo>
                    <a:cubicBezTo>
                      <a:pt x="98" y="222"/>
                      <a:pt x="100" y="221"/>
                      <a:pt x="102" y="220"/>
                    </a:cubicBezTo>
                    <a:cubicBezTo>
                      <a:pt x="102" y="220"/>
                      <a:pt x="102" y="220"/>
                      <a:pt x="102" y="220"/>
                    </a:cubicBezTo>
                    <a:cubicBezTo>
                      <a:pt x="103" y="220"/>
                      <a:pt x="103" y="220"/>
                      <a:pt x="104" y="220"/>
                    </a:cubicBezTo>
                    <a:cubicBezTo>
                      <a:pt x="104" y="220"/>
                      <a:pt x="104" y="220"/>
                      <a:pt x="104" y="220"/>
                    </a:cubicBezTo>
                    <a:cubicBezTo>
                      <a:pt x="104" y="220"/>
                      <a:pt x="104" y="220"/>
                      <a:pt x="104" y="220"/>
                    </a:cubicBezTo>
                    <a:cubicBezTo>
                      <a:pt x="106" y="220"/>
                      <a:pt x="108" y="221"/>
                      <a:pt x="109" y="222"/>
                    </a:cubicBezTo>
                    <a:cubicBezTo>
                      <a:pt x="109" y="222"/>
                      <a:pt x="110" y="222"/>
                      <a:pt x="110" y="223"/>
                    </a:cubicBezTo>
                    <a:cubicBezTo>
                      <a:pt x="112" y="221"/>
                      <a:pt x="116" y="219"/>
                      <a:pt x="118" y="219"/>
                    </a:cubicBezTo>
                    <a:cubicBezTo>
                      <a:pt x="119" y="219"/>
                      <a:pt x="120" y="220"/>
                      <a:pt x="120" y="220"/>
                    </a:cubicBezTo>
                    <a:cubicBezTo>
                      <a:pt x="121" y="220"/>
                      <a:pt x="122" y="220"/>
                      <a:pt x="123" y="220"/>
                    </a:cubicBezTo>
                    <a:cubicBezTo>
                      <a:pt x="124" y="220"/>
                      <a:pt x="124" y="220"/>
                      <a:pt x="125" y="220"/>
                    </a:cubicBezTo>
                    <a:cubicBezTo>
                      <a:pt x="125" y="219"/>
                      <a:pt x="126" y="218"/>
                      <a:pt x="128" y="217"/>
                    </a:cubicBezTo>
                    <a:cubicBezTo>
                      <a:pt x="128" y="217"/>
                      <a:pt x="129" y="216"/>
                      <a:pt x="129" y="216"/>
                    </a:cubicBezTo>
                    <a:cubicBezTo>
                      <a:pt x="130" y="215"/>
                      <a:pt x="130" y="215"/>
                      <a:pt x="130" y="215"/>
                    </a:cubicBezTo>
                    <a:cubicBezTo>
                      <a:pt x="131" y="212"/>
                      <a:pt x="138" y="208"/>
                      <a:pt x="140" y="208"/>
                    </a:cubicBezTo>
                    <a:cubicBezTo>
                      <a:pt x="141" y="207"/>
                      <a:pt x="142" y="207"/>
                      <a:pt x="143" y="207"/>
                    </a:cubicBezTo>
                    <a:cubicBezTo>
                      <a:pt x="143" y="207"/>
                      <a:pt x="144" y="207"/>
                      <a:pt x="144" y="207"/>
                    </a:cubicBezTo>
                    <a:cubicBezTo>
                      <a:pt x="145" y="207"/>
                      <a:pt x="145" y="207"/>
                      <a:pt x="146" y="207"/>
                    </a:cubicBezTo>
                    <a:cubicBezTo>
                      <a:pt x="146" y="207"/>
                      <a:pt x="146" y="208"/>
                      <a:pt x="146" y="208"/>
                    </a:cubicBezTo>
                    <a:cubicBezTo>
                      <a:pt x="147" y="208"/>
                      <a:pt x="147" y="208"/>
                      <a:pt x="147" y="208"/>
                    </a:cubicBezTo>
                    <a:cubicBezTo>
                      <a:pt x="148" y="208"/>
                      <a:pt x="148" y="208"/>
                      <a:pt x="148" y="208"/>
                    </a:cubicBezTo>
                    <a:cubicBezTo>
                      <a:pt x="148" y="209"/>
                      <a:pt x="149" y="209"/>
                      <a:pt x="149" y="209"/>
                    </a:cubicBezTo>
                    <a:cubicBezTo>
                      <a:pt x="149" y="208"/>
                      <a:pt x="149" y="208"/>
                      <a:pt x="149" y="207"/>
                    </a:cubicBezTo>
                    <a:cubicBezTo>
                      <a:pt x="149" y="206"/>
                      <a:pt x="149" y="205"/>
                      <a:pt x="149" y="204"/>
                    </a:cubicBezTo>
                    <a:cubicBezTo>
                      <a:pt x="146" y="204"/>
                      <a:pt x="140" y="200"/>
                      <a:pt x="138" y="195"/>
                    </a:cubicBezTo>
                    <a:cubicBezTo>
                      <a:pt x="138" y="194"/>
                      <a:pt x="137" y="193"/>
                      <a:pt x="137" y="193"/>
                    </a:cubicBezTo>
                    <a:cubicBezTo>
                      <a:pt x="136" y="191"/>
                      <a:pt x="134" y="189"/>
                      <a:pt x="133" y="187"/>
                    </a:cubicBezTo>
                    <a:cubicBezTo>
                      <a:pt x="131" y="186"/>
                      <a:pt x="129" y="184"/>
                      <a:pt x="128" y="182"/>
                    </a:cubicBezTo>
                    <a:cubicBezTo>
                      <a:pt x="128" y="181"/>
                      <a:pt x="126" y="181"/>
                      <a:pt x="124" y="180"/>
                    </a:cubicBezTo>
                    <a:cubicBezTo>
                      <a:pt x="122" y="179"/>
                      <a:pt x="119" y="179"/>
                      <a:pt x="118" y="177"/>
                    </a:cubicBezTo>
                    <a:cubicBezTo>
                      <a:pt x="117" y="174"/>
                      <a:pt x="118" y="172"/>
                      <a:pt x="119" y="171"/>
                    </a:cubicBezTo>
                    <a:cubicBezTo>
                      <a:pt x="120" y="171"/>
                      <a:pt x="120" y="170"/>
                      <a:pt x="120" y="169"/>
                    </a:cubicBezTo>
                    <a:cubicBezTo>
                      <a:pt x="120" y="168"/>
                      <a:pt x="121" y="165"/>
                      <a:pt x="126" y="165"/>
                    </a:cubicBezTo>
                    <a:cubicBezTo>
                      <a:pt x="127" y="165"/>
                      <a:pt x="128" y="165"/>
                      <a:pt x="129" y="165"/>
                    </a:cubicBezTo>
                    <a:cubicBezTo>
                      <a:pt x="129" y="165"/>
                      <a:pt x="129" y="165"/>
                      <a:pt x="129" y="166"/>
                    </a:cubicBezTo>
                    <a:cubicBezTo>
                      <a:pt x="130" y="163"/>
                      <a:pt x="130" y="158"/>
                      <a:pt x="130" y="155"/>
                    </a:cubicBezTo>
                    <a:cubicBezTo>
                      <a:pt x="130" y="152"/>
                      <a:pt x="132" y="150"/>
                      <a:pt x="133" y="148"/>
                    </a:cubicBezTo>
                    <a:cubicBezTo>
                      <a:pt x="133" y="147"/>
                      <a:pt x="134" y="146"/>
                      <a:pt x="134" y="146"/>
                    </a:cubicBezTo>
                    <a:cubicBezTo>
                      <a:pt x="133" y="145"/>
                      <a:pt x="133" y="144"/>
                      <a:pt x="133" y="143"/>
                    </a:cubicBezTo>
                    <a:cubicBezTo>
                      <a:pt x="134" y="141"/>
                      <a:pt x="135" y="140"/>
                      <a:pt x="137" y="139"/>
                    </a:cubicBezTo>
                    <a:cubicBezTo>
                      <a:pt x="138" y="139"/>
                      <a:pt x="139" y="138"/>
                      <a:pt x="139" y="138"/>
                    </a:cubicBezTo>
                    <a:cubicBezTo>
                      <a:pt x="140" y="137"/>
                      <a:pt x="140" y="136"/>
                      <a:pt x="140" y="134"/>
                    </a:cubicBezTo>
                    <a:cubicBezTo>
                      <a:pt x="141" y="132"/>
                      <a:pt x="141" y="129"/>
                      <a:pt x="143" y="127"/>
                    </a:cubicBezTo>
                    <a:cubicBezTo>
                      <a:pt x="144" y="126"/>
                      <a:pt x="145" y="124"/>
                      <a:pt x="146" y="123"/>
                    </a:cubicBezTo>
                    <a:cubicBezTo>
                      <a:pt x="147" y="120"/>
                      <a:pt x="149" y="118"/>
                      <a:pt x="151" y="118"/>
                    </a:cubicBezTo>
                    <a:cubicBezTo>
                      <a:pt x="152" y="118"/>
                      <a:pt x="154" y="116"/>
                      <a:pt x="154" y="114"/>
                    </a:cubicBezTo>
                    <a:cubicBezTo>
                      <a:pt x="154" y="113"/>
                      <a:pt x="155" y="111"/>
                      <a:pt x="156" y="109"/>
                    </a:cubicBezTo>
                    <a:cubicBezTo>
                      <a:pt x="157" y="107"/>
                      <a:pt x="158" y="104"/>
                      <a:pt x="158" y="101"/>
                    </a:cubicBezTo>
                    <a:cubicBezTo>
                      <a:pt x="158" y="101"/>
                      <a:pt x="158" y="101"/>
                      <a:pt x="158" y="101"/>
                    </a:cubicBezTo>
                    <a:cubicBezTo>
                      <a:pt x="158" y="101"/>
                      <a:pt x="158" y="100"/>
                      <a:pt x="158" y="99"/>
                    </a:cubicBezTo>
                    <a:cubicBezTo>
                      <a:pt x="157" y="94"/>
                      <a:pt x="156" y="89"/>
                      <a:pt x="159" y="85"/>
                    </a:cubicBezTo>
                    <a:cubicBezTo>
                      <a:pt x="162" y="81"/>
                      <a:pt x="164" y="78"/>
                      <a:pt x="163" y="75"/>
                    </a:cubicBezTo>
                    <a:cubicBezTo>
                      <a:pt x="162" y="71"/>
                      <a:pt x="166" y="70"/>
                      <a:pt x="168" y="68"/>
                    </a:cubicBezTo>
                    <a:cubicBezTo>
                      <a:pt x="169" y="68"/>
                      <a:pt x="169" y="67"/>
                      <a:pt x="170" y="67"/>
                    </a:cubicBezTo>
                    <a:cubicBezTo>
                      <a:pt x="170" y="66"/>
                      <a:pt x="171" y="66"/>
                      <a:pt x="172" y="65"/>
                    </a:cubicBezTo>
                    <a:cubicBezTo>
                      <a:pt x="173" y="65"/>
                      <a:pt x="173" y="65"/>
                      <a:pt x="174" y="64"/>
                    </a:cubicBezTo>
                    <a:cubicBezTo>
                      <a:pt x="174" y="64"/>
                      <a:pt x="174" y="64"/>
                      <a:pt x="174" y="64"/>
                    </a:cubicBezTo>
                    <a:cubicBezTo>
                      <a:pt x="175" y="63"/>
                      <a:pt x="175" y="63"/>
                      <a:pt x="176" y="63"/>
                    </a:cubicBezTo>
                    <a:cubicBezTo>
                      <a:pt x="176" y="62"/>
                      <a:pt x="176" y="62"/>
                      <a:pt x="177" y="62"/>
                    </a:cubicBezTo>
                    <a:cubicBezTo>
                      <a:pt x="177" y="61"/>
                      <a:pt x="178" y="61"/>
                      <a:pt x="178" y="61"/>
                    </a:cubicBezTo>
                    <a:cubicBezTo>
                      <a:pt x="178" y="60"/>
                      <a:pt x="178" y="60"/>
                      <a:pt x="179" y="59"/>
                    </a:cubicBezTo>
                    <a:cubicBezTo>
                      <a:pt x="179" y="59"/>
                      <a:pt x="179" y="59"/>
                      <a:pt x="180" y="58"/>
                    </a:cubicBezTo>
                    <a:cubicBezTo>
                      <a:pt x="177" y="56"/>
                      <a:pt x="175" y="54"/>
                      <a:pt x="174" y="54"/>
                    </a:cubicBezTo>
                    <a:cubicBezTo>
                      <a:pt x="169" y="52"/>
                      <a:pt x="166" y="44"/>
                      <a:pt x="166" y="34"/>
                    </a:cubicBezTo>
                    <a:cubicBezTo>
                      <a:pt x="166" y="28"/>
                      <a:pt x="165" y="23"/>
                      <a:pt x="165" y="19"/>
                    </a:cubicBezTo>
                    <a:cubicBezTo>
                      <a:pt x="164" y="18"/>
                      <a:pt x="164" y="17"/>
                      <a:pt x="164" y="16"/>
                    </a:cubicBezTo>
                    <a:cubicBezTo>
                      <a:pt x="164" y="14"/>
                      <a:pt x="160" y="8"/>
                      <a:pt x="155" y="6"/>
                    </a:cubicBezTo>
                    <a:cubicBezTo>
                      <a:pt x="152" y="4"/>
                      <a:pt x="150" y="2"/>
                      <a:pt x="14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0"/>
                      <a:pt x="148" y="1"/>
                      <a:pt x="148" y="1"/>
                    </a:cubicBezTo>
                    <a:cubicBezTo>
                      <a:pt x="148" y="1"/>
                      <a:pt x="148" y="1"/>
                      <a:pt x="148" y="1"/>
                    </a:cubicBezTo>
                    <a:cubicBezTo>
                      <a:pt x="147" y="1"/>
                      <a:pt x="147" y="1"/>
                      <a:pt x="147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6" y="2"/>
                      <a:pt x="146" y="2"/>
                      <a:pt x="145" y="2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43" y="2"/>
                      <a:pt x="143" y="3"/>
                      <a:pt x="143" y="4"/>
                    </a:cubicBezTo>
                    <a:cubicBezTo>
                      <a:pt x="142" y="6"/>
                      <a:pt x="140" y="10"/>
                      <a:pt x="136" y="10"/>
                    </a:cubicBezTo>
                    <a:cubicBezTo>
                      <a:pt x="134" y="10"/>
                      <a:pt x="134" y="10"/>
                      <a:pt x="134" y="12"/>
                    </a:cubicBezTo>
                    <a:cubicBezTo>
                      <a:pt x="133" y="13"/>
                      <a:pt x="132" y="15"/>
                      <a:pt x="129" y="15"/>
                    </a:cubicBezTo>
                    <a:cubicBezTo>
                      <a:pt x="126" y="15"/>
                      <a:pt x="124" y="13"/>
                      <a:pt x="123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11"/>
                      <a:pt x="105" y="10"/>
                      <a:pt x="104" y="10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36"/>
                      <a:pt x="33" y="36"/>
                      <a:pt x="33" y="36"/>
                    </a:cubicBezTo>
                    <a:lnTo>
                      <a:pt x="22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47" name="Freeform 1635"/>
              <p:cNvSpPr>
                <a:spLocks/>
              </p:cNvSpPr>
              <p:nvPr/>
            </p:nvSpPr>
            <p:spPr bwMode="auto">
              <a:xfrm>
                <a:off x="1913" y="285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48" name="Freeform 1636"/>
              <p:cNvSpPr>
                <a:spLocks/>
              </p:cNvSpPr>
              <p:nvPr/>
            </p:nvSpPr>
            <p:spPr bwMode="auto">
              <a:xfrm>
                <a:off x="1955" y="2909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0 h 6"/>
                  <a:gd name="T4" fmla="*/ 3 w 3"/>
                  <a:gd name="T5" fmla="*/ 6 h 6"/>
                  <a:gd name="T6" fmla="*/ 3 w 3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49" name="Freeform 1637"/>
              <p:cNvSpPr>
                <a:spLocks/>
              </p:cNvSpPr>
              <p:nvPr/>
            </p:nvSpPr>
            <p:spPr bwMode="auto">
              <a:xfrm>
                <a:off x="1918" y="286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50" name="Freeform 1638"/>
              <p:cNvSpPr>
                <a:spLocks/>
              </p:cNvSpPr>
              <p:nvPr/>
            </p:nvSpPr>
            <p:spPr bwMode="auto">
              <a:xfrm>
                <a:off x="1914" y="28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51" name="Freeform 1639"/>
              <p:cNvSpPr>
                <a:spLocks/>
              </p:cNvSpPr>
              <p:nvPr/>
            </p:nvSpPr>
            <p:spPr bwMode="auto">
              <a:xfrm>
                <a:off x="1917" y="28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52" name="Freeform 1640"/>
              <p:cNvSpPr>
                <a:spLocks/>
              </p:cNvSpPr>
              <p:nvPr/>
            </p:nvSpPr>
            <p:spPr bwMode="auto">
              <a:xfrm>
                <a:off x="1914" y="2856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53" name="Freeform 1641"/>
              <p:cNvSpPr>
                <a:spLocks/>
              </p:cNvSpPr>
              <p:nvPr/>
            </p:nvSpPr>
            <p:spPr bwMode="auto">
              <a:xfrm>
                <a:off x="1911" y="2846"/>
                <a:ext cx="2" cy="6"/>
              </a:xfrm>
              <a:custGeom>
                <a:avLst/>
                <a:gdLst>
                  <a:gd name="T0" fmla="*/ 2 w 2"/>
                  <a:gd name="T1" fmla="*/ 1 h 7"/>
                  <a:gd name="T2" fmla="*/ 0 w 2"/>
                  <a:gd name="T3" fmla="*/ 7 h 7"/>
                  <a:gd name="T4" fmla="*/ 0 w 2"/>
                  <a:gd name="T5" fmla="*/ 7 h 7"/>
                  <a:gd name="T6" fmla="*/ 2 w 2"/>
                  <a:gd name="T7" fmla="*/ 1 h 7"/>
                  <a:gd name="T8" fmla="*/ 0 w 2"/>
                  <a:gd name="T9" fmla="*/ 1 h 7"/>
                  <a:gd name="T10" fmla="*/ 0 w 2"/>
                  <a:gd name="T11" fmla="*/ 0 h 7"/>
                  <a:gd name="T12" fmla="*/ 0 w 2"/>
                  <a:gd name="T13" fmla="*/ 1 h 7"/>
                  <a:gd name="T14" fmla="*/ 2 w 2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2" y="1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54" name="Freeform 1642"/>
              <p:cNvSpPr>
                <a:spLocks/>
              </p:cNvSpPr>
              <p:nvPr/>
            </p:nvSpPr>
            <p:spPr bwMode="auto">
              <a:xfrm>
                <a:off x="1914" y="28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55" name="Oval 1643"/>
              <p:cNvSpPr>
                <a:spLocks noChangeArrowheads="1"/>
              </p:cNvSpPr>
              <p:nvPr/>
            </p:nvSpPr>
            <p:spPr bwMode="auto">
              <a:xfrm>
                <a:off x="1914" y="285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56" name="Freeform 1644"/>
              <p:cNvSpPr>
                <a:spLocks/>
              </p:cNvSpPr>
              <p:nvPr/>
            </p:nvSpPr>
            <p:spPr bwMode="auto">
              <a:xfrm>
                <a:off x="2043" y="27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57" name="Freeform 1645"/>
              <p:cNvSpPr>
                <a:spLocks/>
              </p:cNvSpPr>
              <p:nvPr/>
            </p:nvSpPr>
            <p:spPr bwMode="auto">
              <a:xfrm>
                <a:off x="2044" y="27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58" name="Freeform 1646"/>
              <p:cNvSpPr>
                <a:spLocks/>
              </p:cNvSpPr>
              <p:nvPr/>
            </p:nvSpPr>
            <p:spPr bwMode="auto">
              <a:xfrm>
                <a:off x="2045" y="27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59" name="Freeform 1647"/>
              <p:cNvSpPr>
                <a:spLocks/>
              </p:cNvSpPr>
              <p:nvPr/>
            </p:nvSpPr>
            <p:spPr bwMode="auto">
              <a:xfrm>
                <a:off x="2112" y="2837"/>
                <a:ext cx="16" cy="15"/>
              </a:xfrm>
              <a:custGeom>
                <a:avLst/>
                <a:gdLst>
                  <a:gd name="T0" fmla="*/ 4 w 16"/>
                  <a:gd name="T1" fmla="*/ 5 h 16"/>
                  <a:gd name="T2" fmla="*/ 4 w 16"/>
                  <a:gd name="T3" fmla="*/ 6 h 16"/>
                  <a:gd name="T4" fmla="*/ 3 w 16"/>
                  <a:gd name="T5" fmla="*/ 7 h 16"/>
                  <a:gd name="T6" fmla="*/ 3 w 16"/>
                  <a:gd name="T7" fmla="*/ 8 h 16"/>
                  <a:gd name="T8" fmla="*/ 1 w 16"/>
                  <a:gd name="T9" fmla="*/ 9 h 16"/>
                  <a:gd name="T10" fmla="*/ 1 w 16"/>
                  <a:gd name="T11" fmla="*/ 16 h 16"/>
                  <a:gd name="T12" fmla="*/ 2 w 16"/>
                  <a:gd name="T13" fmla="*/ 16 h 16"/>
                  <a:gd name="T14" fmla="*/ 5 w 16"/>
                  <a:gd name="T15" fmla="*/ 15 h 16"/>
                  <a:gd name="T16" fmla="*/ 6 w 16"/>
                  <a:gd name="T17" fmla="*/ 15 h 16"/>
                  <a:gd name="T18" fmla="*/ 6 w 16"/>
                  <a:gd name="T19" fmla="*/ 14 h 16"/>
                  <a:gd name="T20" fmla="*/ 8 w 16"/>
                  <a:gd name="T21" fmla="*/ 14 h 16"/>
                  <a:gd name="T22" fmla="*/ 8 w 16"/>
                  <a:gd name="T23" fmla="*/ 14 h 16"/>
                  <a:gd name="T24" fmla="*/ 9 w 16"/>
                  <a:gd name="T25" fmla="*/ 15 h 16"/>
                  <a:gd name="T26" fmla="*/ 10 w 16"/>
                  <a:gd name="T27" fmla="*/ 15 h 16"/>
                  <a:gd name="T28" fmla="*/ 10 w 16"/>
                  <a:gd name="T29" fmla="*/ 16 h 16"/>
                  <a:gd name="T30" fmla="*/ 11 w 16"/>
                  <a:gd name="T31" fmla="*/ 16 h 16"/>
                  <a:gd name="T32" fmla="*/ 12 w 16"/>
                  <a:gd name="T33" fmla="*/ 14 h 16"/>
                  <a:gd name="T34" fmla="*/ 11 w 16"/>
                  <a:gd name="T35" fmla="*/ 13 h 16"/>
                  <a:gd name="T36" fmla="*/ 8 w 16"/>
                  <a:gd name="T37" fmla="*/ 12 h 16"/>
                  <a:gd name="T38" fmla="*/ 8 w 16"/>
                  <a:gd name="T39" fmla="*/ 9 h 16"/>
                  <a:gd name="T40" fmla="*/ 16 w 16"/>
                  <a:gd name="T41" fmla="*/ 3 h 16"/>
                  <a:gd name="T42" fmla="*/ 14 w 16"/>
                  <a:gd name="T43" fmla="*/ 0 h 16"/>
                  <a:gd name="T44" fmla="*/ 13 w 16"/>
                  <a:gd name="T45" fmla="*/ 0 h 16"/>
                  <a:gd name="T46" fmla="*/ 13 w 16"/>
                  <a:gd name="T47" fmla="*/ 0 h 16"/>
                  <a:gd name="T48" fmla="*/ 13 w 16"/>
                  <a:gd name="T49" fmla="*/ 0 h 16"/>
                  <a:gd name="T50" fmla="*/ 12 w 16"/>
                  <a:gd name="T51" fmla="*/ 1 h 16"/>
                  <a:gd name="T52" fmla="*/ 12 w 16"/>
                  <a:gd name="T53" fmla="*/ 1 h 16"/>
                  <a:gd name="T54" fmla="*/ 12 w 16"/>
                  <a:gd name="T55" fmla="*/ 1 h 16"/>
                  <a:gd name="T56" fmla="*/ 12 w 16"/>
                  <a:gd name="T57" fmla="*/ 1 h 16"/>
                  <a:gd name="T58" fmla="*/ 9 w 16"/>
                  <a:gd name="T59" fmla="*/ 2 h 16"/>
                  <a:gd name="T60" fmla="*/ 9 w 16"/>
                  <a:gd name="T61" fmla="*/ 2 h 16"/>
                  <a:gd name="T62" fmla="*/ 6 w 16"/>
                  <a:gd name="T63" fmla="*/ 2 h 16"/>
                  <a:gd name="T64" fmla="*/ 4 w 16"/>
                  <a:gd name="T65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6">
                    <a:moveTo>
                      <a:pt x="4" y="5"/>
                    </a:move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2" y="8"/>
                      <a:pt x="2" y="9"/>
                      <a:pt x="1" y="9"/>
                    </a:cubicBezTo>
                    <a:cubicBezTo>
                      <a:pt x="0" y="11"/>
                      <a:pt x="1" y="15"/>
                      <a:pt x="1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3" y="16"/>
                      <a:pt x="4" y="16"/>
                      <a:pt x="5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2" y="14"/>
                      <a:pt x="12" y="14"/>
                    </a:cubicBezTo>
                    <a:cubicBezTo>
                      <a:pt x="12" y="14"/>
                      <a:pt x="11" y="13"/>
                      <a:pt x="11" y="13"/>
                    </a:cubicBezTo>
                    <a:cubicBezTo>
                      <a:pt x="10" y="13"/>
                      <a:pt x="9" y="13"/>
                      <a:pt x="8" y="12"/>
                    </a:cubicBezTo>
                    <a:cubicBezTo>
                      <a:pt x="8" y="11"/>
                      <a:pt x="7" y="10"/>
                      <a:pt x="8" y="9"/>
                    </a:cubicBezTo>
                    <a:cubicBezTo>
                      <a:pt x="8" y="7"/>
                      <a:pt x="13" y="4"/>
                      <a:pt x="16" y="3"/>
                    </a:cubicBezTo>
                    <a:cubicBezTo>
                      <a:pt x="16" y="3"/>
                      <a:pt x="16" y="2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6" y="3"/>
                      <a:pt x="5" y="4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0" name="Freeform 1648"/>
              <p:cNvSpPr>
                <a:spLocks/>
              </p:cNvSpPr>
              <p:nvPr/>
            </p:nvSpPr>
            <p:spPr bwMode="auto">
              <a:xfrm>
                <a:off x="2123" y="28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1" name="Freeform 1649"/>
              <p:cNvSpPr>
                <a:spLocks/>
              </p:cNvSpPr>
              <p:nvPr/>
            </p:nvSpPr>
            <p:spPr bwMode="auto">
              <a:xfrm>
                <a:off x="2055" y="2779"/>
                <a:ext cx="68" cy="56"/>
              </a:xfrm>
              <a:custGeom>
                <a:avLst/>
                <a:gdLst>
                  <a:gd name="T0" fmla="*/ 2 w 71"/>
                  <a:gd name="T1" fmla="*/ 37 h 59"/>
                  <a:gd name="T2" fmla="*/ 5 w 71"/>
                  <a:gd name="T3" fmla="*/ 37 h 59"/>
                  <a:gd name="T4" fmla="*/ 10 w 71"/>
                  <a:gd name="T5" fmla="*/ 38 h 59"/>
                  <a:gd name="T6" fmla="*/ 11 w 71"/>
                  <a:gd name="T7" fmla="*/ 35 h 59"/>
                  <a:gd name="T8" fmla="*/ 16 w 71"/>
                  <a:gd name="T9" fmla="*/ 31 h 59"/>
                  <a:gd name="T10" fmla="*/ 20 w 71"/>
                  <a:gd name="T11" fmla="*/ 33 h 59"/>
                  <a:gd name="T12" fmla="*/ 21 w 71"/>
                  <a:gd name="T13" fmla="*/ 34 h 59"/>
                  <a:gd name="T14" fmla="*/ 24 w 71"/>
                  <a:gd name="T15" fmla="*/ 36 h 59"/>
                  <a:gd name="T16" fmla="*/ 30 w 71"/>
                  <a:gd name="T17" fmla="*/ 35 h 59"/>
                  <a:gd name="T18" fmla="*/ 31 w 71"/>
                  <a:gd name="T19" fmla="*/ 36 h 59"/>
                  <a:gd name="T20" fmla="*/ 33 w 71"/>
                  <a:gd name="T21" fmla="*/ 36 h 59"/>
                  <a:gd name="T22" fmla="*/ 36 w 71"/>
                  <a:gd name="T23" fmla="*/ 36 h 59"/>
                  <a:gd name="T24" fmla="*/ 42 w 71"/>
                  <a:gd name="T25" fmla="*/ 35 h 59"/>
                  <a:gd name="T26" fmla="*/ 67 w 71"/>
                  <a:gd name="T27" fmla="*/ 59 h 59"/>
                  <a:gd name="T28" fmla="*/ 67 w 71"/>
                  <a:gd name="T29" fmla="*/ 59 h 59"/>
                  <a:gd name="T30" fmla="*/ 68 w 71"/>
                  <a:gd name="T31" fmla="*/ 59 h 59"/>
                  <a:gd name="T32" fmla="*/ 68 w 71"/>
                  <a:gd name="T33" fmla="*/ 59 h 59"/>
                  <a:gd name="T34" fmla="*/ 69 w 71"/>
                  <a:gd name="T35" fmla="*/ 59 h 59"/>
                  <a:gd name="T36" fmla="*/ 70 w 71"/>
                  <a:gd name="T37" fmla="*/ 59 h 59"/>
                  <a:gd name="T38" fmla="*/ 70 w 71"/>
                  <a:gd name="T39" fmla="*/ 59 h 59"/>
                  <a:gd name="T40" fmla="*/ 70 w 71"/>
                  <a:gd name="T41" fmla="*/ 58 h 59"/>
                  <a:gd name="T42" fmla="*/ 71 w 71"/>
                  <a:gd name="T43" fmla="*/ 58 h 59"/>
                  <a:gd name="T44" fmla="*/ 60 w 71"/>
                  <a:gd name="T45" fmla="*/ 46 h 59"/>
                  <a:gd name="T46" fmla="*/ 44 w 71"/>
                  <a:gd name="T47" fmla="*/ 35 h 59"/>
                  <a:gd name="T48" fmla="*/ 38 w 71"/>
                  <a:gd name="T49" fmla="*/ 29 h 59"/>
                  <a:gd name="T50" fmla="*/ 36 w 71"/>
                  <a:gd name="T51" fmla="*/ 27 h 59"/>
                  <a:gd name="T52" fmla="*/ 26 w 71"/>
                  <a:gd name="T53" fmla="*/ 9 h 59"/>
                  <a:gd name="T54" fmla="*/ 22 w 71"/>
                  <a:gd name="T55" fmla="*/ 0 h 59"/>
                  <a:gd name="T56" fmla="*/ 22 w 71"/>
                  <a:gd name="T57" fmla="*/ 0 h 59"/>
                  <a:gd name="T58" fmla="*/ 21 w 71"/>
                  <a:gd name="T59" fmla="*/ 1 h 59"/>
                  <a:gd name="T60" fmla="*/ 19 w 71"/>
                  <a:gd name="T61" fmla="*/ 3 h 59"/>
                  <a:gd name="T62" fmla="*/ 18 w 71"/>
                  <a:gd name="T63" fmla="*/ 4 h 59"/>
                  <a:gd name="T64" fmla="*/ 17 w 71"/>
                  <a:gd name="T65" fmla="*/ 5 h 59"/>
                  <a:gd name="T66" fmla="*/ 16 w 71"/>
                  <a:gd name="T67" fmla="*/ 5 h 59"/>
                  <a:gd name="T68" fmla="*/ 14 w 71"/>
                  <a:gd name="T69" fmla="*/ 7 h 59"/>
                  <a:gd name="T70" fmla="*/ 13 w 71"/>
                  <a:gd name="T71" fmla="*/ 8 h 59"/>
                  <a:gd name="T72" fmla="*/ 10 w 71"/>
                  <a:gd name="T73" fmla="*/ 10 h 59"/>
                  <a:gd name="T74" fmla="*/ 7 w 71"/>
                  <a:gd name="T75" fmla="*/ 12 h 59"/>
                  <a:gd name="T76" fmla="*/ 2 w 71"/>
                  <a:gd name="T77" fmla="*/ 25 h 59"/>
                  <a:gd name="T78" fmla="*/ 2 w 71"/>
                  <a:gd name="T79" fmla="*/ 36 h 59"/>
                  <a:gd name="T80" fmla="*/ 2 w 71"/>
                  <a:gd name="T81" fmla="*/ 36 h 59"/>
                  <a:gd name="T82" fmla="*/ 2 w 71"/>
                  <a:gd name="T83" fmla="*/ 37 h 59"/>
                  <a:gd name="T84" fmla="*/ 2 w 71"/>
                  <a:gd name="T85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1" h="59">
                    <a:moveTo>
                      <a:pt x="2" y="37"/>
                    </a:moveTo>
                    <a:cubicBezTo>
                      <a:pt x="3" y="37"/>
                      <a:pt x="4" y="37"/>
                      <a:pt x="5" y="37"/>
                    </a:cubicBezTo>
                    <a:cubicBezTo>
                      <a:pt x="8" y="37"/>
                      <a:pt x="10" y="37"/>
                      <a:pt x="10" y="38"/>
                    </a:cubicBezTo>
                    <a:cubicBezTo>
                      <a:pt x="11" y="37"/>
                      <a:pt x="11" y="36"/>
                      <a:pt x="11" y="35"/>
                    </a:cubicBezTo>
                    <a:cubicBezTo>
                      <a:pt x="12" y="32"/>
                      <a:pt x="14" y="31"/>
                      <a:pt x="16" y="31"/>
                    </a:cubicBezTo>
                    <a:cubicBezTo>
                      <a:pt x="17" y="31"/>
                      <a:pt x="18" y="32"/>
                      <a:pt x="20" y="33"/>
                    </a:cubicBezTo>
                    <a:cubicBezTo>
                      <a:pt x="20" y="34"/>
                      <a:pt x="21" y="34"/>
                      <a:pt x="21" y="34"/>
                    </a:cubicBezTo>
                    <a:cubicBezTo>
                      <a:pt x="22" y="36"/>
                      <a:pt x="23" y="36"/>
                      <a:pt x="24" y="36"/>
                    </a:cubicBezTo>
                    <a:cubicBezTo>
                      <a:pt x="28" y="34"/>
                      <a:pt x="30" y="35"/>
                      <a:pt x="30" y="35"/>
                    </a:cubicBezTo>
                    <a:cubicBezTo>
                      <a:pt x="31" y="35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3" y="36"/>
                    </a:cubicBezTo>
                    <a:cubicBezTo>
                      <a:pt x="34" y="36"/>
                      <a:pt x="35" y="36"/>
                      <a:pt x="36" y="36"/>
                    </a:cubicBezTo>
                    <a:cubicBezTo>
                      <a:pt x="39" y="35"/>
                      <a:pt x="41" y="35"/>
                      <a:pt x="42" y="35"/>
                    </a:cubicBezTo>
                    <a:cubicBezTo>
                      <a:pt x="43" y="36"/>
                      <a:pt x="45" y="36"/>
                      <a:pt x="67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7" y="59"/>
                      <a:pt x="67" y="59"/>
                      <a:pt x="68" y="5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69" y="59"/>
                      <a:pt x="69" y="59"/>
                      <a:pt x="70" y="59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58"/>
                      <a:pt x="70" y="58"/>
                      <a:pt x="71" y="58"/>
                    </a:cubicBezTo>
                    <a:cubicBezTo>
                      <a:pt x="67" y="55"/>
                      <a:pt x="64" y="51"/>
                      <a:pt x="60" y="46"/>
                    </a:cubicBezTo>
                    <a:cubicBezTo>
                      <a:pt x="54" y="38"/>
                      <a:pt x="47" y="35"/>
                      <a:pt x="44" y="35"/>
                    </a:cubicBezTo>
                    <a:cubicBezTo>
                      <a:pt x="40" y="35"/>
                      <a:pt x="39" y="32"/>
                      <a:pt x="38" y="29"/>
                    </a:cubicBezTo>
                    <a:cubicBezTo>
                      <a:pt x="37" y="29"/>
                      <a:pt x="37" y="28"/>
                      <a:pt x="36" y="27"/>
                    </a:cubicBezTo>
                    <a:cubicBezTo>
                      <a:pt x="32" y="27"/>
                      <a:pt x="27" y="15"/>
                      <a:pt x="26" y="9"/>
                    </a:cubicBezTo>
                    <a:cubicBezTo>
                      <a:pt x="26" y="7"/>
                      <a:pt x="25" y="3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2"/>
                      <a:pt x="20" y="2"/>
                      <a:pt x="19" y="3"/>
                    </a:cubicBezTo>
                    <a:cubicBezTo>
                      <a:pt x="19" y="3"/>
                      <a:pt x="19" y="3"/>
                      <a:pt x="18" y="4"/>
                    </a:cubicBezTo>
                    <a:cubicBezTo>
                      <a:pt x="18" y="4"/>
                      <a:pt x="17" y="5"/>
                      <a:pt x="17" y="5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6"/>
                      <a:pt x="15" y="6"/>
                      <a:pt x="14" y="7"/>
                    </a:cubicBezTo>
                    <a:cubicBezTo>
                      <a:pt x="14" y="7"/>
                      <a:pt x="13" y="7"/>
                      <a:pt x="13" y="8"/>
                    </a:cubicBezTo>
                    <a:cubicBezTo>
                      <a:pt x="12" y="9"/>
                      <a:pt x="11" y="9"/>
                      <a:pt x="10" y="10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8" y="16"/>
                      <a:pt x="6" y="20"/>
                      <a:pt x="2" y="25"/>
                    </a:cubicBezTo>
                    <a:cubicBezTo>
                      <a:pt x="0" y="28"/>
                      <a:pt x="1" y="32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2" name="Freeform 1650"/>
              <p:cNvSpPr>
                <a:spLocks/>
              </p:cNvSpPr>
              <p:nvPr/>
            </p:nvSpPr>
            <p:spPr bwMode="auto">
              <a:xfrm>
                <a:off x="2072" y="278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3" name="Freeform 1651"/>
              <p:cNvSpPr>
                <a:spLocks/>
              </p:cNvSpPr>
              <p:nvPr/>
            </p:nvSpPr>
            <p:spPr bwMode="auto">
              <a:xfrm>
                <a:off x="2070" y="278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4" name="Freeform 1652"/>
              <p:cNvSpPr>
                <a:spLocks/>
              </p:cNvSpPr>
              <p:nvPr/>
            </p:nvSpPr>
            <p:spPr bwMode="auto">
              <a:xfrm>
                <a:off x="2075" y="277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5" name="Freeform 1653"/>
              <p:cNvSpPr>
                <a:spLocks/>
              </p:cNvSpPr>
              <p:nvPr/>
            </p:nvSpPr>
            <p:spPr bwMode="auto">
              <a:xfrm>
                <a:off x="2055" y="2803"/>
                <a:ext cx="2" cy="10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11 h 11"/>
                  <a:gd name="T4" fmla="*/ 2 w 2"/>
                  <a:gd name="T5" fmla="*/ 11 h 11"/>
                  <a:gd name="T6" fmla="*/ 2 w 2"/>
                  <a:gd name="T7" fmla="*/ 11 h 11"/>
                  <a:gd name="T8" fmla="*/ 2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2" y="0"/>
                    </a:moveTo>
                    <a:cubicBezTo>
                      <a:pt x="0" y="3"/>
                      <a:pt x="1" y="7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7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6" name="Freeform 1654"/>
              <p:cNvSpPr>
                <a:spLocks/>
              </p:cNvSpPr>
              <p:nvPr/>
            </p:nvSpPr>
            <p:spPr bwMode="auto">
              <a:xfrm>
                <a:off x="2121" y="283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7" name="Freeform 1655"/>
              <p:cNvSpPr>
                <a:spLocks/>
              </p:cNvSpPr>
              <p:nvPr/>
            </p:nvSpPr>
            <p:spPr bwMode="auto">
              <a:xfrm>
                <a:off x="2122" y="28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8" name="Freeform 1656"/>
              <p:cNvSpPr>
                <a:spLocks/>
              </p:cNvSpPr>
              <p:nvPr/>
            </p:nvSpPr>
            <p:spPr bwMode="auto">
              <a:xfrm>
                <a:off x="2119" y="28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69" name="Freeform 1657"/>
              <p:cNvSpPr>
                <a:spLocks/>
              </p:cNvSpPr>
              <p:nvPr/>
            </p:nvSpPr>
            <p:spPr bwMode="auto">
              <a:xfrm>
                <a:off x="2120" y="28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70" name="Freeform 1658"/>
              <p:cNvSpPr>
                <a:spLocks/>
              </p:cNvSpPr>
              <p:nvPr/>
            </p:nvSpPr>
            <p:spPr bwMode="auto">
              <a:xfrm>
                <a:off x="2018" y="2812"/>
                <a:ext cx="156" cy="122"/>
              </a:xfrm>
              <a:custGeom>
                <a:avLst/>
                <a:gdLst>
                  <a:gd name="T0" fmla="*/ 41 w 163"/>
                  <a:gd name="T1" fmla="*/ 8 h 127"/>
                  <a:gd name="T2" fmla="*/ 40 w 163"/>
                  <a:gd name="T3" fmla="*/ 11 h 127"/>
                  <a:gd name="T4" fmla="*/ 38 w 163"/>
                  <a:gd name="T5" fmla="*/ 14 h 127"/>
                  <a:gd name="T6" fmla="*/ 30 w 163"/>
                  <a:gd name="T7" fmla="*/ 25 h 127"/>
                  <a:gd name="T8" fmla="*/ 25 w 163"/>
                  <a:gd name="T9" fmla="*/ 33 h 127"/>
                  <a:gd name="T10" fmla="*/ 21 w 163"/>
                  <a:gd name="T11" fmla="*/ 44 h 127"/>
                  <a:gd name="T12" fmla="*/ 17 w 163"/>
                  <a:gd name="T13" fmla="*/ 47 h 127"/>
                  <a:gd name="T14" fmla="*/ 13 w 163"/>
                  <a:gd name="T15" fmla="*/ 58 h 127"/>
                  <a:gd name="T16" fmla="*/ 7 w 163"/>
                  <a:gd name="T17" fmla="*/ 72 h 127"/>
                  <a:gd name="T18" fmla="*/ 3 w 163"/>
                  <a:gd name="T19" fmla="*/ 73 h 127"/>
                  <a:gd name="T20" fmla="*/ 0 w 163"/>
                  <a:gd name="T21" fmla="*/ 78 h 127"/>
                  <a:gd name="T22" fmla="*/ 11 w 163"/>
                  <a:gd name="T23" fmla="*/ 84 h 127"/>
                  <a:gd name="T24" fmla="*/ 21 w 163"/>
                  <a:gd name="T25" fmla="*/ 96 h 127"/>
                  <a:gd name="T26" fmla="*/ 32 w 163"/>
                  <a:gd name="T27" fmla="*/ 104 h 127"/>
                  <a:gd name="T28" fmla="*/ 32 w 163"/>
                  <a:gd name="T29" fmla="*/ 111 h 127"/>
                  <a:gd name="T30" fmla="*/ 31 w 163"/>
                  <a:gd name="T31" fmla="*/ 114 h 127"/>
                  <a:gd name="T32" fmla="*/ 33 w 163"/>
                  <a:gd name="T33" fmla="*/ 114 h 127"/>
                  <a:gd name="T34" fmla="*/ 34 w 163"/>
                  <a:gd name="T35" fmla="*/ 115 h 127"/>
                  <a:gd name="T36" fmla="*/ 46 w 163"/>
                  <a:gd name="T37" fmla="*/ 117 h 127"/>
                  <a:gd name="T38" fmla="*/ 71 w 163"/>
                  <a:gd name="T39" fmla="*/ 127 h 127"/>
                  <a:gd name="T40" fmla="*/ 77 w 163"/>
                  <a:gd name="T41" fmla="*/ 121 h 127"/>
                  <a:gd name="T42" fmla="*/ 89 w 163"/>
                  <a:gd name="T43" fmla="*/ 120 h 127"/>
                  <a:gd name="T44" fmla="*/ 98 w 163"/>
                  <a:gd name="T45" fmla="*/ 120 h 127"/>
                  <a:gd name="T46" fmla="*/ 98 w 163"/>
                  <a:gd name="T47" fmla="*/ 119 h 127"/>
                  <a:gd name="T48" fmla="*/ 103 w 163"/>
                  <a:gd name="T49" fmla="*/ 118 h 127"/>
                  <a:gd name="T50" fmla="*/ 106 w 163"/>
                  <a:gd name="T51" fmla="*/ 118 h 127"/>
                  <a:gd name="T52" fmla="*/ 108 w 163"/>
                  <a:gd name="T53" fmla="*/ 118 h 127"/>
                  <a:gd name="T54" fmla="*/ 123 w 163"/>
                  <a:gd name="T55" fmla="*/ 110 h 127"/>
                  <a:gd name="T56" fmla="*/ 134 w 163"/>
                  <a:gd name="T57" fmla="*/ 109 h 127"/>
                  <a:gd name="T58" fmla="*/ 161 w 163"/>
                  <a:gd name="T59" fmla="*/ 79 h 127"/>
                  <a:gd name="T60" fmla="*/ 122 w 163"/>
                  <a:gd name="T61" fmla="*/ 68 h 127"/>
                  <a:gd name="T62" fmla="*/ 115 w 163"/>
                  <a:gd name="T63" fmla="*/ 61 h 127"/>
                  <a:gd name="T64" fmla="*/ 106 w 163"/>
                  <a:gd name="T65" fmla="*/ 49 h 127"/>
                  <a:gd name="T66" fmla="*/ 107 w 163"/>
                  <a:gd name="T67" fmla="*/ 47 h 127"/>
                  <a:gd name="T68" fmla="*/ 107 w 163"/>
                  <a:gd name="T69" fmla="*/ 46 h 127"/>
                  <a:gd name="T70" fmla="*/ 108 w 163"/>
                  <a:gd name="T71" fmla="*/ 45 h 127"/>
                  <a:gd name="T72" fmla="*/ 107 w 163"/>
                  <a:gd name="T73" fmla="*/ 45 h 127"/>
                  <a:gd name="T74" fmla="*/ 106 w 163"/>
                  <a:gd name="T75" fmla="*/ 44 h 127"/>
                  <a:gd name="T76" fmla="*/ 101 w 163"/>
                  <a:gd name="T77" fmla="*/ 46 h 127"/>
                  <a:gd name="T78" fmla="*/ 97 w 163"/>
                  <a:gd name="T79" fmla="*/ 32 h 127"/>
                  <a:gd name="T80" fmla="*/ 99 w 163"/>
                  <a:gd name="T81" fmla="*/ 31 h 127"/>
                  <a:gd name="T82" fmla="*/ 100 w 163"/>
                  <a:gd name="T83" fmla="*/ 29 h 127"/>
                  <a:gd name="T84" fmla="*/ 102 w 163"/>
                  <a:gd name="T85" fmla="*/ 27 h 127"/>
                  <a:gd name="T86" fmla="*/ 91 w 163"/>
                  <a:gd name="T87" fmla="*/ 15 h 127"/>
                  <a:gd name="T88" fmla="*/ 88 w 163"/>
                  <a:gd name="T89" fmla="*/ 12 h 127"/>
                  <a:gd name="T90" fmla="*/ 85 w 163"/>
                  <a:gd name="T91" fmla="*/ 9 h 127"/>
                  <a:gd name="T92" fmla="*/ 83 w 163"/>
                  <a:gd name="T93" fmla="*/ 7 h 127"/>
                  <a:gd name="T94" fmla="*/ 80 w 163"/>
                  <a:gd name="T95" fmla="*/ 4 h 127"/>
                  <a:gd name="T96" fmla="*/ 76 w 163"/>
                  <a:gd name="T97" fmla="*/ 5 h 127"/>
                  <a:gd name="T98" fmla="*/ 69 w 163"/>
                  <a:gd name="T99" fmla="*/ 4 h 127"/>
                  <a:gd name="T100" fmla="*/ 65 w 163"/>
                  <a:gd name="T101" fmla="*/ 4 h 127"/>
                  <a:gd name="T102" fmla="*/ 57 w 163"/>
                  <a:gd name="T103" fmla="*/ 2 h 127"/>
                  <a:gd name="T104" fmla="*/ 55 w 163"/>
                  <a:gd name="T105" fmla="*/ 0 h 127"/>
                  <a:gd name="T106" fmla="*/ 54 w 163"/>
                  <a:gd name="T107" fmla="*/ 3 h 127"/>
                  <a:gd name="T108" fmla="*/ 47 w 163"/>
                  <a:gd name="T109" fmla="*/ 6 h 127"/>
                  <a:gd name="T110" fmla="*/ 41 w 163"/>
                  <a:gd name="T111" fmla="*/ 6 h 127"/>
                  <a:gd name="T112" fmla="*/ 41 w 163"/>
                  <a:gd name="T113" fmla="*/ 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27">
                    <a:moveTo>
                      <a:pt x="41" y="8"/>
                    </a:moveTo>
                    <a:cubicBezTo>
                      <a:pt x="41" y="8"/>
                      <a:pt x="41" y="8"/>
                      <a:pt x="41" y="8"/>
                    </a:cubicBezTo>
                    <a:cubicBezTo>
                      <a:pt x="41" y="9"/>
                      <a:pt x="40" y="9"/>
                      <a:pt x="40" y="10"/>
                    </a:cubicBezTo>
                    <a:cubicBezTo>
                      <a:pt x="40" y="10"/>
                      <a:pt x="40" y="11"/>
                      <a:pt x="40" y="11"/>
                    </a:cubicBezTo>
                    <a:cubicBezTo>
                      <a:pt x="40" y="11"/>
                      <a:pt x="40" y="12"/>
                      <a:pt x="39" y="12"/>
                    </a:cubicBezTo>
                    <a:cubicBezTo>
                      <a:pt x="39" y="13"/>
                      <a:pt x="39" y="13"/>
                      <a:pt x="38" y="14"/>
                    </a:cubicBezTo>
                    <a:cubicBezTo>
                      <a:pt x="38" y="15"/>
                      <a:pt x="37" y="17"/>
                      <a:pt x="37" y="17"/>
                    </a:cubicBezTo>
                    <a:cubicBezTo>
                      <a:pt x="37" y="21"/>
                      <a:pt x="33" y="25"/>
                      <a:pt x="30" y="25"/>
                    </a:cubicBezTo>
                    <a:cubicBezTo>
                      <a:pt x="30" y="25"/>
                      <a:pt x="29" y="27"/>
                      <a:pt x="28" y="28"/>
                    </a:cubicBezTo>
                    <a:cubicBezTo>
                      <a:pt x="27" y="30"/>
                      <a:pt x="26" y="31"/>
                      <a:pt x="25" y="33"/>
                    </a:cubicBezTo>
                    <a:cubicBezTo>
                      <a:pt x="24" y="34"/>
                      <a:pt x="24" y="35"/>
                      <a:pt x="23" y="37"/>
                    </a:cubicBezTo>
                    <a:cubicBezTo>
                      <a:pt x="23" y="40"/>
                      <a:pt x="23" y="42"/>
                      <a:pt x="21" y="44"/>
                    </a:cubicBezTo>
                    <a:cubicBezTo>
                      <a:pt x="20" y="45"/>
                      <a:pt x="19" y="45"/>
                      <a:pt x="18" y="46"/>
                    </a:cubicBezTo>
                    <a:cubicBezTo>
                      <a:pt x="17" y="46"/>
                      <a:pt x="17" y="46"/>
                      <a:pt x="17" y="47"/>
                    </a:cubicBezTo>
                    <a:cubicBezTo>
                      <a:pt x="18" y="49"/>
                      <a:pt x="17" y="51"/>
                      <a:pt x="15" y="53"/>
                    </a:cubicBezTo>
                    <a:cubicBezTo>
                      <a:pt x="14" y="55"/>
                      <a:pt x="13" y="56"/>
                      <a:pt x="13" y="58"/>
                    </a:cubicBezTo>
                    <a:cubicBezTo>
                      <a:pt x="13" y="58"/>
                      <a:pt x="13" y="70"/>
                      <a:pt x="11" y="72"/>
                    </a:cubicBezTo>
                    <a:cubicBezTo>
                      <a:pt x="10" y="73"/>
                      <a:pt x="9" y="73"/>
                      <a:pt x="7" y="72"/>
                    </a:cubicBezTo>
                    <a:cubicBezTo>
                      <a:pt x="7" y="72"/>
                      <a:pt x="6" y="72"/>
                      <a:pt x="5" y="72"/>
                    </a:cubicBezTo>
                    <a:cubicBezTo>
                      <a:pt x="3" y="72"/>
                      <a:pt x="3" y="73"/>
                      <a:pt x="3" y="73"/>
                    </a:cubicBezTo>
                    <a:cubicBezTo>
                      <a:pt x="3" y="75"/>
                      <a:pt x="2" y="76"/>
                      <a:pt x="1" y="77"/>
                    </a:cubicBezTo>
                    <a:cubicBezTo>
                      <a:pt x="1" y="77"/>
                      <a:pt x="0" y="78"/>
                      <a:pt x="0" y="78"/>
                    </a:cubicBezTo>
                    <a:cubicBezTo>
                      <a:pt x="1" y="78"/>
                      <a:pt x="3" y="79"/>
                      <a:pt x="4" y="79"/>
                    </a:cubicBezTo>
                    <a:cubicBezTo>
                      <a:pt x="7" y="80"/>
                      <a:pt x="10" y="81"/>
                      <a:pt x="11" y="84"/>
                    </a:cubicBezTo>
                    <a:cubicBezTo>
                      <a:pt x="12" y="85"/>
                      <a:pt x="13" y="86"/>
                      <a:pt x="14" y="88"/>
                    </a:cubicBezTo>
                    <a:cubicBezTo>
                      <a:pt x="17" y="90"/>
                      <a:pt x="19" y="93"/>
                      <a:pt x="21" y="96"/>
                    </a:cubicBezTo>
                    <a:cubicBezTo>
                      <a:pt x="23" y="101"/>
                      <a:pt x="27" y="103"/>
                      <a:pt x="29" y="103"/>
                    </a:cubicBezTo>
                    <a:cubicBezTo>
                      <a:pt x="30" y="103"/>
                      <a:pt x="31" y="104"/>
                      <a:pt x="32" y="104"/>
                    </a:cubicBezTo>
                    <a:cubicBezTo>
                      <a:pt x="32" y="105"/>
                      <a:pt x="32" y="106"/>
                      <a:pt x="32" y="107"/>
                    </a:cubicBezTo>
                    <a:cubicBezTo>
                      <a:pt x="32" y="108"/>
                      <a:pt x="32" y="109"/>
                      <a:pt x="32" y="111"/>
                    </a:cubicBezTo>
                    <a:cubicBezTo>
                      <a:pt x="32" y="112"/>
                      <a:pt x="32" y="112"/>
                      <a:pt x="32" y="113"/>
                    </a:cubicBezTo>
                    <a:cubicBezTo>
                      <a:pt x="31" y="113"/>
                      <a:pt x="31" y="114"/>
                      <a:pt x="31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5"/>
                      <a:pt x="33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6" y="115"/>
                      <a:pt x="37" y="115"/>
                    </a:cubicBezTo>
                    <a:cubicBezTo>
                      <a:pt x="40" y="115"/>
                      <a:pt x="44" y="116"/>
                      <a:pt x="46" y="117"/>
                    </a:cubicBezTo>
                    <a:cubicBezTo>
                      <a:pt x="48" y="120"/>
                      <a:pt x="56" y="124"/>
                      <a:pt x="57" y="124"/>
                    </a:cubicBezTo>
                    <a:cubicBezTo>
                      <a:pt x="59" y="124"/>
                      <a:pt x="68" y="125"/>
                      <a:pt x="71" y="127"/>
                    </a:cubicBezTo>
                    <a:cubicBezTo>
                      <a:pt x="71" y="126"/>
                      <a:pt x="72" y="126"/>
                      <a:pt x="72" y="125"/>
                    </a:cubicBezTo>
                    <a:cubicBezTo>
                      <a:pt x="73" y="124"/>
                      <a:pt x="75" y="122"/>
                      <a:pt x="77" y="121"/>
                    </a:cubicBezTo>
                    <a:cubicBezTo>
                      <a:pt x="80" y="119"/>
                      <a:pt x="83" y="118"/>
                      <a:pt x="86" y="118"/>
                    </a:cubicBezTo>
                    <a:cubicBezTo>
                      <a:pt x="88" y="118"/>
                      <a:pt x="89" y="119"/>
                      <a:pt x="89" y="120"/>
                    </a:cubicBezTo>
                    <a:cubicBezTo>
                      <a:pt x="90" y="121"/>
                      <a:pt x="91" y="122"/>
                      <a:pt x="92" y="121"/>
                    </a:cubicBezTo>
                    <a:cubicBezTo>
                      <a:pt x="93" y="121"/>
                      <a:pt x="96" y="120"/>
                      <a:pt x="98" y="120"/>
                    </a:cubicBezTo>
                    <a:cubicBezTo>
                      <a:pt x="98" y="120"/>
                      <a:pt x="98" y="120"/>
                      <a:pt x="98" y="120"/>
                    </a:cubicBezTo>
                    <a:cubicBezTo>
                      <a:pt x="98" y="119"/>
                      <a:pt x="98" y="119"/>
                      <a:pt x="98" y="119"/>
                    </a:cubicBezTo>
                    <a:cubicBezTo>
                      <a:pt x="98" y="119"/>
                      <a:pt x="98" y="119"/>
                      <a:pt x="98" y="119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4" y="118"/>
                      <a:pt x="105" y="118"/>
                      <a:pt x="106" y="118"/>
                    </a:cubicBezTo>
                    <a:cubicBezTo>
                      <a:pt x="106" y="118"/>
                      <a:pt x="107" y="118"/>
                      <a:pt x="108" y="118"/>
                    </a:cubicBezTo>
                    <a:cubicBezTo>
                      <a:pt x="108" y="118"/>
                      <a:pt x="108" y="118"/>
                      <a:pt x="108" y="118"/>
                    </a:cubicBezTo>
                    <a:cubicBezTo>
                      <a:pt x="108" y="118"/>
                      <a:pt x="109" y="117"/>
                      <a:pt x="110" y="116"/>
                    </a:cubicBezTo>
                    <a:cubicBezTo>
                      <a:pt x="113" y="114"/>
                      <a:pt x="117" y="110"/>
                      <a:pt x="123" y="110"/>
                    </a:cubicBezTo>
                    <a:cubicBezTo>
                      <a:pt x="124" y="110"/>
                      <a:pt x="126" y="110"/>
                      <a:pt x="127" y="110"/>
                    </a:cubicBezTo>
                    <a:cubicBezTo>
                      <a:pt x="130" y="110"/>
                      <a:pt x="132" y="111"/>
                      <a:pt x="134" y="109"/>
                    </a:cubicBezTo>
                    <a:cubicBezTo>
                      <a:pt x="136" y="106"/>
                      <a:pt x="157" y="85"/>
                      <a:pt x="163" y="79"/>
                    </a:cubicBezTo>
                    <a:cubicBezTo>
                      <a:pt x="162" y="79"/>
                      <a:pt x="162" y="79"/>
                      <a:pt x="161" y="79"/>
                    </a:cubicBezTo>
                    <a:cubicBezTo>
                      <a:pt x="159" y="79"/>
                      <a:pt x="154" y="79"/>
                      <a:pt x="145" y="76"/>
                    </a:cubicBezTo>
                    <a:cubicBezTo>
                      <a:pt x="137" y="73"/>
                      <a:pt x="125" y="68"/>
                      <a:pt x="122" y="68"/>
                    </a:cubicBezTo>
                    <a:cubicBezTo>
                      <a:pt x="121" y="67"/>
                      <a:pt x="119" y="66"/>
                      <a:pt x="117" y="64"/>
                    </a:cubicBezTo>
                    <a:cubicBezTo>
                      <a:pt x="116" y="63"/>
                      <a:pt x="115" y="61"/>
                      <a:pt x="115" y="61"/>
                    </a:cubicBezTo>
                    <a:cubicBezTo>
                      <a:pt x="111" y="59"/>
                      <a:pt x="107" y="51"/>
                      <a:pt x="107" y="50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6" y="48"/>
                      <a:pt x="106" y="48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6"/>
                    </a:cubicBezTo>
                    <a:cubicBezTo>
                      <a:pt x="107" y="46"/>
                      <a:pt x="107" y="45"/>
                      <a:pt x="107" y="45"/>
                    </a:cubicBezTo>
                    <a:cubicBezTo>
                      <a:pt x="107" y="45"/>
                      <a:pt x="107" y="45"/>
                      <a:pt x="108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7" y="44"/>
                      <a:pt x="107" y="44"/>
                    </a:cubicBezTo>
                    <a:cubicBezTo>
                      <a:pt x="106" y="44"/>
                      <a:pt x="106" y="44"/>
                      <a:pt x="106" y="44"/>
                    </a:cubicBezTo>
                    <a:cubicBezTo>
                      <a:pt x="106" y="44"/>
                      <a:pt x="106" y="44"/>
                      <a:pt x="106" y="45"/>
                    </a:cubicBezTo>
                    <a:cubicBezTo>
                      <a:pt x="104" y="46"/>
                      <a:pt x="102" y="46"/>
                      <a:pt x="101" y="46"/>
                    </a:cubicBezTo>
                    <a:cubicBezTo>
                      <a:pt x="98" y="46"/>
                      <a:pt x="97" y="45"/>
                      <a:pt x="97" y="44"/>
                    </a:cubicBezTo>
                    <a:cubicBezTo>
                      <a:pt x="96" y="43"/>
                      <a:pt x="94" y="36"/>
                      <a:pt x="97" y="32"/>
                    </a:cubicBezTo>
                    <a:cubicBezTo>
                      <a:pt x="98" y="32"/>
                      <a:pt x="98" y="31"/>
                      <a:pt x="99" y="31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99" y="30"/>
                      <a:pt x="100" y="30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2" y="27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98" y="22"/>
                      <a:pt x="95" y="18"/>
                      <a:pt x="91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0" y="14"/>
                      <a:pt x="89" y="13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7" y="11"/>
                      <a:pt x="86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4" y="7"/>
                      <a:pt x="83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5"/>
                      <a:pt x="80" y="5"/>
                      <a:pt x="80" y="4"/>
                    </a:cubicBezTo>
                    <a:cubicBezTo>
                      <a:pt x="80" y="4"/>
                      <a:pt x="80" y="4"/>
                      <a:pt x="79" y="4"/>
                    </a:cubicBezTo>
                    <a:cubicBezTo>
                      <a:pt x="78" y="4"/>
                      <a:pt x="77" y="4"/>
                      <a:pt x="76" y="5"/>
                    </a:cubicBezTo>
                    <a:cubicBezTo>
                      <a:pt x="74" y="5"/>
                      <a:pt x="73" y="5"/>
                      <a:pt x="72" y="5"/>
                    </a:cubicBezTo>
                    <a:cubicBezTo>
                      <a:pt x="70" y="5"/>
                      <a:pt x="69" y="5"/>
                      <a:pt x="69" y="4"/>
                    </a:cubicBezTo>
                    <a:cubicBezTo>
                      <a:pt x="68" y="4"/>
                      <a:pt x="68" y="4"/>
                      <a:pt x="67" y="4"/>
                    </a:cubicBezTo>
                    <a:cubicBezTo>
                      <a:pt x="67" y="4"/>
                      <a:pt x="67" y="4"/>
                      <a:pt x="65" y="4"/>
                    </a:cubicBezTo>
                    <a:cubicBezTo>
                      <a:pt x="64" y="5"/>
                      <a:pt x="63" y="5"/>
                      <a:pt x="62" y="5"/>
                    </a:cubicBezTo>
                    <a:cubicBezTo>
                      <a:pt x="60" y="5"/>
                      <a:pt x="58" y="3"/>
                      <a:pt x="57" y="2"/>
                    </a:cubicBezTo>
                    <a:cubicBezTo>
                      <a:pt x="57" y="2"/>
                      <a:pt x="56" y="2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4" y="1"/>
                      <a:pt x="54" y="2"/>
                    </a:cubicBezTo>
                    <a:cubicBezTo>
                      <a:pt x="54" y="2"/>
                      <a:pt x="54" y="2"/>
                      <a:pt x="54" y="3"/>
                    </a:cubicBezTo>
                    <a:cubicBezTo>
                      <a:pt x="53" y="5"/>
                      <a:pt x="52" y="7"/>
                      <a:pt x="50" y="7"/>
                    </a:cubicBezTo>
                    <a:cubicBezTo>
                      <a:pt x="49" y="7"/>
                      <a:pt x="48" y="7"/>
                      <a:pt x="47" y="6"/>
                    </a:cubicBezTo>
                    <a:cubicBezTo>
                      <a:pt x="47" y="6"/>
                      <a:pt x="47" y="6"/>
                      <a:pt x="44" y="6"/>
                    </a:cubicBezTo>
                    <a:cubicBezTo>
                      <a:pt x="43" y="6"/>
                      <a:pt x="42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7"/>
                      <a:pt x="41" y="7"/>
                      <a:pt x="4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71" name="Freeform 1659"/>
              <p:cNvSpPr>
                <a:spLocks/>
              </p:cNvSpPr>
              <p:nvPr/>
            </p:nvSpPr>
            <p:spPr bwMode="auto">
              <a:xfrm>
                <a:off x="2120" y="28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72" name="Freeform 1660"/>
              <p:cNvSpPr>
                <a:spLocks/>
              </p:cNvSpPr>
              <p:nvPr/>
            </p:nvSpPr>
            <p:spPr bwMode="auto">
              <a:xfrm>
                <a:off x="2119" y="28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73" name="Freeform 1661"/>
              <p:cNvSpPr>
                <a:spLocks/>
              </p:cNvSpPr>
              <p:nvPr/>
            </p:nvSpPr>
            <p:spPr bwMode="auto">
              <a:xfrm>
                <a:off x="2120" y="285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74" name="Freeform 1662"/>
              <p:cNvSpPr>
                <a:spLocks/>
              </p:cNvSpPr>
              <p:nvPr/>
            </p:nvSpPr>
            <p:spPr bwMode="auto">
              <a:xfrm>
                <a:off x="2112" y="292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75" name="Freeform 1663"/>
              <p:cNvSpPr>
                <a:spLocks/>
              </p:cNvSpPr>
              <p:nvPr/>
            </p:nvSpPr>
            <p:spPr bwMode="auto">
              <a:xfrm>
                <a:off x="2056" y="28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76" name="Freeform 1664"/>
              <p:cNvSpPr>
                <a:spLocks/>
              </p:cNvSpPr>
              <p:nvPr/>
            </p:nvSpPr>
            <p:spPr bwMode="auto">
              <a:xfrm>
                <a:off x="2047" y="292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77" name="Freeform 1665"/>
              <p:cNvSpPr>
                <a:spLocks/>
              </p:cNvSpPr>
              <p:nvPr/>
            </p:nvSpPr>
            <p:spPr bwMode="auto">
              <a:xfrm>
                <a:off x="2048" y="2915"/>
                <a:ext cx="0" cy="3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78" name="Freeform 1666"/>
              <p:cNvSpPr>
                <a:spLocks/>
              </p:cNvSpPr>
              <p:nvPr/>
            </p:nvSpPr>
            <p:spPr bwMode="auto">
              <a:xfrm>
                <a:off x="2055" y="282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79" name="Freeform 1667"/>
              <p:cNvSpPr>
                <a:spLocks/>
              </p:cNvSpPr>
              <p:nvPr/>
            </p:nvSpPr>
            <p:spPr bwMode="auto">
              <a:xfrm>
                <a:off x="2057" y="281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80" name="Freeform 1668"/>
              <p:cNvSpPr>
                <a:spLocks/>
              </p:cNvSpPr>
              <p:nvPr/>
            </p:nvSpPr>
            <p:spPr bwMode="auto">
              <a:xfrm>
                <a:off x="2115" y="283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81" name="Freeform 1669"/>
              <p:cNvSpPr>
                <a:spLocks/>
              </p:cNvSpPr>
              <p:nvPr/>
            </p:nvSpPr>
            <p:spPr bwMode="auto">
              <a:xfrm>
                <a:off x="2112" y="284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82" name="Freeform 1670"/>
              <p:cNvSpPr>
                <a:spLocks/>
              </p:cNvSpPr>
              <p:nvPr/>
            </p:nvSpPr>
            <p:spPr bwMode="auto">
              <a:xfrm>
                <a:off x="2120" y="285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83" name="Freeform 1671"/>
              <p:cNvSpPr>
                <a:spLocks/>
              </p:cNvSpPr>
              <p:nvPr/>
            </p:nvSpPr>
            <p:spPr bwMode="auto">
              <a:xfrm>
                <a:off x="2120" y="285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84" name="Freeform 1672"/>
              <p:cNvSpPr>
                <a:spLocks/>
              </p:cNvSpPr>
              <p:nvPr/>
            </p:nvSpPr>
            <p:spPr bwMode="auto">
              <a:xfrm>
                <a:off x="2111" y="2842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85" name="Freeform 1673"/>
              <p:cNvSpPr>
                <a:spLocks/>
              </p:cNvSpPr>
              <p:nvPr/>
            </p:nvSpPr>
            <p:spPr bwMode="auto">
              <a:xfrm>
                <a:off x="2113" y="283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86" name="Freeform 1674"/>
              <p:cNvSpPr>
                <a:spLocks/>
              </p:cNvSpPr>
              <p:nvPr/>
            </p:nvSpPr>
            <p:spPr bwMode="auto">
              <a:xfrm>
                <a:off x="2097" y="28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87" name="Freeform 1675"/>
              <p:cNvSpPr>
                <a:spLocks/>
              </p:cNvSpPr>
              <p:nvPr/>
            </p:nvSpPr>
            <p:spPr bwMode="auto">
              <a:xfrm>
                <a:off x="2082" y="2816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88" name="Freeform 1676"/>
              <p:cNvSpPr>
                <a:spLocks/>
              </p:cNvSpPr>
              <p:nvPr/>
            </p:nvSpPr>
            <p:spPr bwMode="auto">
              <a:xfrm>
                <a:off x="2099" y="28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89" name="Freeform 1677"/>
              <p:cNvSpPr>
                <a:spLocks/>
              </p:cNvSpPr>
              <p:nvPr/>
            </p:nvSpPr>
            <p:spPr bwMode="auto">
              <a:xfrm>
                <a:off x="2105" y="2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90" name="Freeform 1678"/>
              <p:cNvSpPr>
                <a:spLocks/>
              </p:cNvSpPr>
              <p:nvPr/>
            </p:nvSpPr>
            <p:spPr bwMode="auto">
              <a:xfrm>
                <a:off x="2102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91" name="Freeform 1679"/>
              <p:cNvSpPr>
                <a:spLocks/>
              </p:cNvSpPr>
              <p:nvPr/>
            </p:nvSpPr>
            <p:spPr bwMode="auto">
              <a:xfrm>
                <a:off x="2057" y="28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92" name="Freeform 1680"/>
              <p:cNvSpPr>
                <a:spLocks/>
              </p:cNvSpPr>
              <p:nvPr/>
            </p:nvSpPr>
            <p:spPr bwMode="auto">
              <a:xfrm>
                <a:off x="2066" y="2815"/>
                <a:ext cx="3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2"/>
                      <a:pt x="2" y="4"/>
                      <a:pt x="0" y="4"/>
                    </a:cubicBezTo>
                    <a:cubicBezTo>
                      <a:pt x="2" y="4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93" name="Freeform 1681"/>
              <p:cNvSpPr>
                <a:spLocks/>
              </p:cNvSpPr>
              <p:nvPr/>
            </p:nvSpPr>
            <p:spPr bwMode="auto">
              <a:xfrm>
                <a:off x="2041" y="264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94" name="Freeform 1682"/>
              <p:cNvSpPr>
                <a:spLocks/>
              </p:cNvSpPr>
              <p:nvPr/>
            </p:nvSpPr>
            <p:spPr bwMode="auto">
              <a:xfrm>
                <a:off x="2042" y="26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95" name="Freeform 1683"/>
              <p:cNvSpPr>
                <a:spLocks/>
              </p:cNvSpPr>
              <p:nvPr/>
            </p:nvSpPr>
            <p:spPr bwMode="auto">
              <a:xfrm>
                <a:off x="2042" y="263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96" name="Freeform 1684"/>
              <p:cNvSpPr>
                <a:spLocks/>
              </p:cNvSpPr>
              <p:nvPr/>
            </p:nvSpPr>
            <p:spPr bwMode="auto">
              <a:xfrm>
                <a:off x="2038" y="264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97" name="Freeform 1685"/>
              <p:cNvSpPr>
                <a:spLocks/>
              </p:cNvSpPr>
              <p:nvPr/>
            </p:nvSpPr>
            <p:spPr bwMode="auto">
              <a:xfrm>
                <a:off x="2039" y="264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98" name="Freeform 1686"/>
              <p:cNvSpPr>
                <a:spLocks/>
              </p:cNvSpPr>
              <p:nvPr/>
            </p:nvSpPr>
            <p:spPr bwMode="auto">
              <a:xfrm>
                <a:off x="2040" y="264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199" name="Freeform 1687"/>
              <p:cNvSpPr>
                <a:spLocks/>
              </p:cNvSpPr>
              <p:nvPr/>
            </p:nvSpPr>
            <p:spPr bwMode="auto">
              <a:xfrm>
                <a:off x="2047" y="2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00" name="Freeform 1688"/>
              <p:cNvSpPr>
                <a:spLocks/>
              </p:cNvSpPr>
              <p:nvPr/>
            </p:nvSpPr>
            <p:spPr bwMode="auto">
              <a:xfrm>
                <a:off x="2046" y="2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01" name="Freeform 1689"/>
              <p:cNvSpPr>
                <a:spLocks/>
              </p:cNvSpPr>
              <p:nvPr/>
            </p:nvSpPr>
            <p:spPr bwMode="auto">
              <a:xfrm>
                <a:off x="2046" y="264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02" name="Freeform 1690"/>
              <p:cNvSpPr>
                <a:spLocks/>
              </p:cNvSpPr>
              <p:nvPr/>
            </p:nvSpPr>
            <p:spPr bwMode="auto">
              <a:xfrm>
                <a:off x="2043" y="26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03" name="Freeform 1691"/>
              <p:cNvSpPr>
                <a:spLocks/>
              </p:cNvSpPr>
              <p:nvPr/>
            </p:nvSpPr>
            <p:spPr bwMode="auto">
              <a:xfrm>
                <a:off x="2041" y="26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04" name="Freeform 1692"/>
              <p:cNvSpPr>
                <a:spLocks/>
              </p:cNvSpPr>
              <p:nvPr/>
            </p:nvSpPr>
            <p:spPr bwMode="auto">
              <a:xfrm>
                <a:off x="2044" y="264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05" name="Freeform 1693"/>
              <p:cNvSpPr>
                <a:spLocks/>
              </p:cNvSpPr>
              <p:nvPr/>
            </p:nvSpPr>
            <p:spPr bwMode="auto">
              <a:xfrm>
                <a:off x="2040" y="264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06" name="Freeform 1694"/>
              <p:cNvSpPr>
                <a:spLocks/>
              </p:cNvSpPr>
              <p:nvPr/>
            </p:nvSpPr>
            <p:spPr bwMode="auto">
              <a:xfrm>
                <a:off x="2027" y="2921"/>
                <a:ext cx="81" cy="101"/>
              </a:xfrm>
              <a:custGeom>
                <a:avLst/>
                <a:gdLst>
                  <a:gd name="T0" fmla="*/ 76 w 84"/>
                  <a:gd name="T1" fmla="*/ 8 h 105"/>
                  <a:gd name="T2" fmla="*/ 65 w 84"/>
                  <a:gd name="T3" fmla="*/ 14 h 105"/>
                  <a:gd name="T4" fmla="*/ 59 w 84"/>
                  <a:gd name="T5" fmla="*/ 16 h 105"/>
                  <a:gd name="T6" fmla="*/ 33 w 84"/>
                  <a:gd name="T7" fmla="*/ 6 h 105"/>
                  <a:gd name="T8" fmla="*/ 22 w 84"/>
                  <a:gd name="T9" fmla="*/ 4 h 105"/>
                  <a:gd name="T10" fmla="*/ 21 w 84"/>
                  <a:gd name="T11" fmla="*/ 4 h 105"/>
                  <a:gd name="T12" fmla="*/ 18 w 84"/>
                  <a:gd name="T13" fmla="*/ 3 h 105"/>
                  <a:gd name="T14" fmla="*/ 17 w 84"/>
                  <a:gd name="T15" fmla="*/ 2 h 105"/>
                  <a:gd name="T16" fmla="*/ 16 w 84"/>
                  <a:gd name="T17" fmla="*/ 2 h 105"/>
                  <a:gd name="T18" fmla="*/ 10 w 84"/>
                  <a:gd name="T19" fmla="*/ 1 h 105"/>
                  <a:gd name="T20" fmla="*/ 2 w 84"/>
                  <a:gd name="T21" fmla="*/ 6 h 105"/>
                  <a:gd name="T22" fmla="*/ 6 w 84"/>
                  <a:gd name="T23" fmla="*/ 10 h 105"/>
                  <a:gd name="T24" fmla="*/ 12 w 84"/>
                  <a:gd name="T25" fmla="*/ 22 h 105"/>
                  <a:gd name="T26" fmla="*/ 12 w 84"/>
                  <a:gd name="T27" fmla="*/ 33 h 105"/>
                  <a:gd name="T28" fmla="*/ 3 w 84"/>
                  <a:gd name="T29" fmla="*/ 47 h 105"/>
                  <a:gd name="T30" fmla="*/ 3 w 84"/>
                  <a:gd name="T31" fmla="*/ 47 h 105"/>
                  <a:gd name="T32" fmla="*/ 3 w 84"/>
                  <a:gd name="T33" fmla="*/ 48 h 105"/>
                  <a:gd name="T34" fmla="*/ 3 w 84"/>
                  <a:gd name="T35" fmla="*/ 48 h 105"/>
                  <a:gd name="T36" fmla="*/ 3 w 84"/>
                  <a:gd name="T37" fmla="*/ 49 h 105"/>
                  <a:gd name="T38" fmla="*/ 2 w 84"/>
                  <a:gd name="T39" fmla="*/ 50 h 105"/>
                  <a:gd name="T40" fmla="*/ 1 w 84"/>
                  <a:gd name="T41" fmla="*/ 51 h 105"/>
                  <a:gd name="T42" fmla="*/ 4 w 84"/>
                  <a:gd name="T43" fmla="*/ 61 h 105"/>
                  <a:gd name="T44" fmla="*/ 43 w 84"/>
                  <a:gd name="T45" fmla="*/ 87 h 105"/>
                  <a:gd name="T46" fmla="*/ 46 w 84"/>
                  <a:gd name="T47" fmla="*/ 97 h 105"/>
                  <a:gd name="T48" fmla="*/ 48 w 84"/>
                  <a:gd name="T49" fmla="*/ 98 h 105"/>
                  <a:gd name="T50" fmla="*/ 50 w 84"/>
                  <a:gd name="T51" fmla="*/ 100 h 105"/>
                  <a:gd name="T52" fmla="*/ 53 w 84"/>
                  <a:gd name="T53" fmla="*/ 101 h 105"/>
                  <a:gd name="T54" fmla="*/ 55 w 84"/>
                  <a:gd name="T55" fmla="*/ 103 h 105"/>
                  <a:gd name="T56" fmla="*/ 58 w 84"/>
                  <a:gd name="T57" fmla="*/ 105 h 105"/>
                  <a:gd name="T58" fmla="*/ 68 w 84"/>
                  <a:gd name="T59" fmla="*/ 83 h 105"/>
                  <a:gd name="T60" fmla="*/ 76 w 84"/>
                  <a:gd name="T61" fmla="*/ 77 h 105"/>
                  <a:gd name="T62" fmla="*/ 80 w 84"/>
                  <a:gd name="T63" fmla="*/ 75 h 105"/>
                  <a:gd name="T64" fmla="*/ 82 w 84"/>
                  <a:gd name="T65" fmla="*/ 73 h 105"/>
                  <a:gd name="T66" fmla="*/ 77 w 84"/>
                  <a:gd name="T67" fmla="*/ 64 h 105"/>
                  <a:gd name="T68" fmla="*/ 82 w 84"/>
                  <a:gd name="T69" fmla="*/ 14 h 105"/>
                  <a:gd name="T70" fmla="*/ 84 w 84"/>
                  <a:gd name="T71" fmla="*/ 1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4" h="105">
                    <a:moveTo>
                      <a:pt x="84" y="11"/>
                    </a:moveTo>
                    <a:cubicBezTo>
                      <a:pt x="81" y="12"/>
                      <a:pt x="78" y="11"/>
                      <a:pt x="76" y="8"/>
                    </a:cubicBezTo>
                    <a:cubicBezTo>
                      <a:pt x="74" y="8"/>
                      <a:pt x="71" y="9"/>
                      <a:pt x="69" y="10"/>
                    </a:cubicBezTo>
                    <a:cubicBezTo>
                      <a:pt x="67" y="11"/>
                      <a:pt x="66" y="13"/>
                      <a:pt x="65" y="14"/>
                    </a:cubicBezTo>
                    <a:cubicBezTo>
                      <a:pt x="64" y="16"/>
                      <a:pt x="62" y="17"/>
                      <a:pt x="61" y="17"/>
                    </a:cubicBezTo>
                    <a:cubicBezTo>
                      <a:pt x="60" y="17"/>
                      <a:pt x="60" y="17"/>
                      <a:pt x="59" y="16"/>
                    </a:cubicBezTo>
                    <a:cubicBezTo>
                      <a:pt x="58" y="16"/>
                      <a:pt x="50" y="14"/>
                      <a:pt x="47" y="14"/>
                    </a:cubicBezTo>
                    <a:cubicBezTo>
                      <a:pt x="44" y="14"/>
                      <a:pt x="35" y="8"/>
                      <a:pt x="33" y="6"/>
                    </a:cubicBezTo>
                    <a:cubicBezTo>
                      <a:pt x="32" y="6"/>
                      <a:pt x="29" y="5"/>
                      <a:pt x="27" y="5"/>
                    </a:cubicBezTo>
                    <a:cubicBezTo>
                      <a:pt x="25" y="5"/>
                      <a:pt x="23" y="5"/>
                      <a:pt x="22" y="4"/>
                    </a:cubicBezTo>
                    <a:cubicBezTo>
                      <a:pt x="22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6" y="2"/>
                      <a:pt x="15" y="1"/>
                      <a:pt x="15" y="1"/>
                    </a:cubicBezTo>
                    <a:cubicBezTo>
                      <a:pt x="15" y="0"/>
                      <a:pt x="13" y="0"/>
                      <a:pt x="10" y="1"/>
                    </a:cubicBezTo>
                    <a:cubicBezTo>
                      <a:pt x="8" y="1"/>
                      <a:pt x="3" y="4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8"/>
                      <a:pt x="12" y="33"/>
                    </a:cubicBezTo>
                    <a:cubicBezTo>
                      <a:pt x="11" y="38"/>
                      <a:pt x="6" y="44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1"/>
                    </a:cubicBezTo>
                    <a:cubicBezTo>
                      <a:pt x="2" y="51"/>
                      <a:pt x="1" y="51"/>
                      <a:pt x="1" y="51"/>
                    </a:cubicBezTo>
                    <a:cubicBezTo>
                      <a:pt x="5" y="53"/>
                      <a:pt x="9" y="55"/>
                      <a:pt x="8" y="57"/>
                    </a:cubicBezTo>
                    <a:cubicBezTo>
                      <a:pt x="8" y="60"/>
                      <a:pt x="6" y="60"/>
                      <a:pt x="4" y="61"/>
                    </a:cubicBezTo>
                    <a:cubicBezTo>
                      <a:pt x="1" y="62"/>
                      <a:pt x="0" y="62"/>
                      <a:pt x="0" y="64"/>
                    </a:cubicBezTo>
                    <a:cubicBezTo>
                      <a:pt x="43" y="87"/>
                      <a:pt x="43" y="87"/>
                      <a:pt x="43" y="87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3" y="94"/>
                      <a:pt x="44" y="96"/>
                      <a:pt x="46" y="97"/>
                    </a:cubicBezTo>
                    <a:cubicBezTo>
                      <a:pt x="46" y="97"/>
                      <a:pt x="46" y="97"/>
                      <a:pt x="47" y="97"/>
                    </a:cubicBezTo>
                    <a:cubicBezTo>
                      <a:pt x="47" y="97"/>
                      <a:pt x="48" y="98"/>
                      <a:pt x="48" y="98"/>
                    </a:cubicBezTo>
                    <a:cubicBezTo>
                      <a:pt x="48" y="98"/>
                      <a:pt x="48" y="98"/>
                      <a:pt x="49" y="99"/>
                    </a:cubicBezTo>
                    <a:cubicBezTo>
                      <a:pt x="49" y="99"/>
                      <a:pt x="50" y="99"/>
                      <a:pt x="50" y="100"/>
                    </a:cubicBezTo>
                    <a:cubicBezTo>
                      <a:pt x="50" y="100"/>
                      <a:pt x="51" y="100"/>
                      <a:pt x="51" y="100"/>
                    </a:cubicBezTo>
                    <a:cubicBezTo>
                      <a:pt x="52" y="101"/>
                      <a:pt x="52" y="101"/>
                      <a:pt x="53" y="101"/>
                    </a:cubicBezTo>
                    <a:cubicBezTo>
                      <a:pt x="53" y="102"/>
                      <a:pt x="53" y="102"/>
                      <a:pt x="54" y="102"/>
                    </a:cubicBezTo>
                    <a:cubicBezTo>
                      <a:pt x="54" y="102"/>
                      <a:pt x="55" y="103"/>
                      <a:pt x="55" y="103"/>
                    </a:cubicBezTo>
                    <a:cubicBezTo>
                      <a:pt x="55" y="103"/>
                      <a:pt x="56" y="104"/>
                      <a:pt x="56" y="104"/>
                    </a:cubicBezTo>
                    <a:cubicBezTo>
                      <a:pt x="57" y="104"/>
                      <a:pt x="57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62" y="96"/>
                      <a:pt x="67" y="85"/>
                      <a:pt x="68" y="83"/>
                    </a:cubicBezTo>
                    <a:cubicBezTo>
                      <a:pt x="70" y="80"/>
                      <a:pt x="72" y="79"/>
                      <a:pt x="73" y="78"/>
                    </a:cubicBezTo>
                    <a:cubicBezTo>
                      <a:pt x="74" y="78"/>
                      <a:pt x="75" y="77"/>
                      <a:pt x="76" y="77"/>
                    </a:cubicBezTo>
                    <a:cubicBezTo>
                      <a:pt x="77" y="75"/>
                      <a:pt x="78" y="75"/>
                      <a:pt x="79" y="75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0" y="75"/>
                      <a:pt x="81" y="74"/>
                      <a:pt x="82" y="73"/>
                    </a:cubicBezTo>
                    <a:cubicBezTo>
                      <a:pt x="82" y="73"/>
                      <a:pt x="82" y="73"/>
                      <a:pt x="82" y="72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1"/>
                      <a:pt x="84" y="11"/>
                      <a:pt x="8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07" name="Freeform 1695"/>
              <p:cNvSpPr>
                <a:spLocks/>
              </p:cNvSpPr>
              <p:nvPr/>
            </p:nvSpPr>
            <p:spPr bwMode="auto">
              <a:xfrm>
                <a:off x="2100" y="2932"/>
                <a:ext cx="8" cy="11"/>
              </a:xfrm>
              <a:custGeom>
                <a:avLst/>
                <a:gdLst>
                  <a:gd name="T0" fmla="*/ 0 w 8"/>
                  <a:gd name="T1" fmla="*/ 11 h 11"/>
                  <a:gd name="T2" fmla="*/ 8 w 8"/>
                  <a:gd name="T3" fmla="*/ 0 h 11"/>
                  <a:gd name="T4" fmla="*/ 6 w 8"/>
                  <a:gd name="T5" fmla="*/ 3 h 11"/>
                  <a:gd name="T6" fmla="*/ 0 w 8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11"/>
                    </a:moveTo>
                    <a:lnTo>
                      <a:pt x="8" y="0"/>
                    </a:lnTo>
                    <a:lnTo>
                      <a:pt x="6" y="3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08" name="Freeform 1696"/>
              <p:cNvSpPr>
                <a:spLocks/>
              </p:cNvSpPr>
              <p:nvPr/>
            </p:nvSpPr>
            <p:spPr bwMode="auto">
              <a:xfrm>
                <a:off x="2101" y="2982"/>
                <a:ext cx="5" cy="8"/>
              </a:xfrm>
              <a:custGeom>
                <a:avLst/>
                <a:gdLst>
                  <a:gd name="T0" fmla="*/ 5 w 5"/>
                  <a:gd name="T1" fmla="*/ 8 h 8"/>
                  <a:gd name="T2" fmla="*/ 0 w 5"/>
                  <a:gd name="T3" fmla="*/ 0 h 8"/>
                  <a:gd name="T4" fmla="*/ 5 w 5"/>
                  <a:gd name="T5" fmla="*/ 8 h 8"/>
                  <a:gd name="T6" fmla="*/ 5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lnTo>
                      <a:pt x="0" y="0"/>
                    </a:lnTo>
                    <a:lnTo>
                      <a:pt x="5" y="8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09" name="Freeform 1697"/>
              <p:cNvSpPr>
                <a:spLocks/>
              </p:cNvSpPr>
              <p:nvPr/>
            </p:nvSpPr>
            <p:spPr bwMode="auto">
              <a:xfrm>
                <a:off x="2046" y="292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10" name="Freeform 1698"/>
              <p:cNvSpPr>
                <a:spLocks/>
              </p:cNvSpPr>
              <p:nvPr/>
            </p:nvSpPr>
            <p:spPr bwMode="auto">
              <a:xfrm>
                <a:off x="2029" y="292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11" name="Freeform 1699"/>
              <p:cNvSpPr>
                <a:spLocks/>
              </p:cNvSpPr>
              <p:nvPr/>
            </p:nvSpPr>
            <p:spPr bwMode="auto">
              <a:xfrm>
                <a:off x="2043" y="292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12" name="Freeform 1700"/>
              <p:cNvSpPr>
                <a:spLocks/>
              </p:cNvSpPr>
              <p:nvPr/>
            </p:nvSpPr>
            <p:spPr bwMode="auto">
              <a:xfrm>
                <a:off x="2108" y="29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13" name="Freeform 1701"/>
              <p:cNvSpPr>
                <a:spLocks/>
              </p:cNvSpPr>
              <p:nvPr/>
            </p:nvSpPr>
            <p:spPr bwMode="auto">
              <a:xfrm>
                <a:off x="2044" y="29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14" name="Freeform 1702"/>
              <p:cNvSpPr>
                <a:spLocks/>
              </p:cNvSpPr>
              <p:nvPr/>
            </p:nvSpPr>
            <p:spPr bwMode="auto">
              <a:xfrm>
                <a:off x="1981" y="2930"/>
                <a:ext cx="54" cy="56"/>
              </a:xfrm>
              <a:custGeom>
                <a:avLst/>
                <a:gdLst>
                  <a:gd name="T0" fmla="*/ 45 w 56"/>
                  <a:gd name="T1" fmla="*/ 2 h 59"/>
                  <a:gd name="T2" fmla="*/ 36 w 56"/>
                  <a:gd name="T3" fmla="*/ 3 h 59"/>
                  <a:gd name="T4" fmla="*/ 34 w 56"/>
                  <a:gd name="T5" fmla="*/ 3 h 59"/>
                  <a:gd name="T6" fmla="*/ 28 w 56"/>
                  <a:gd name="T7" fmla="*/ 7 h 59"/>
                  <a:gd name="T8" fmla="*/ 21 w 56"/>
                  <a:gd name="T9" fmla="*/ 4 h 59"/>
                  <a:gd name="T10" fmla="*/ 19 w 56"/>
                  <a:gd name="T11" fmla="*/ 4 h 59"/>
                  <a:gd name="T12" fmla="*/ 17 w 56"/>
                  <a:gd name="T13" fmla="*/ 5 h 59"/>
                  <a:gd name="T14" fmla="*/ 14 w 56"/>
                  <a:gd name="T15" fmla="*/ 14 h 59"/>
                  <a:gd name="T16" fmla="*/ 17 w 56"/>
                  <a:gd name="T17" fmla="*/ 20 h 59"/>
                  <a:gd name="T18" fmla="*/ 14 w 56"/>
                  <a:gd name="T19" fmla="*/ 26 h 59"/>
                  <a:gd name="T20" fmla="*/ 7 w 56"/>
                  <a:gd name="T21" fmla="*/ 33 h 59"/>
                  <a:gd name="T22" fmla="*/ 3 w 56"/>
                  <a:gd name="T23" fmla="*/ 40 h 59"/>
                  <a:gd name="T24" fmla="*/ 0 w 56"/>
                  <a:gd name="T25" fmla="*/ 53 h 59"/>
                  <a:gd name="T26" fmla="*/ 0 w 56"/>
                  <a:gd name="T27" fmla="*/ 56 h 59"/>
                  <a:gd name="T28" fmla="*/ 0 w 56"/>
                  <a:gd name="T29" fmla="*/ 59 h 59"/>
                  <a:gd name="T30" fmla="*/ 0 w 56"/>
                  <a:gd name="T31" fmla="*/ 59 h 59"/>
                  <a:gd name="T32" fmla="*/ 6 w 56"/>
                  <a:gd name="T33" fmla="*/ 57 h 59"/>
                  <a:gd name="T34" fmla="*/ 8 w 56"/>
                  <a:gd name="T35" fmla="*/ 56 h 59"/>
                  <a:gd name="T36" fmla="*/ 10 w 56"/>
                  <a:gd name="T37" fmla="*/ 55 h 59"/>
                  <a:gd name="T38" fmla="*/ 11 w 56"/>
                  <a:gd name="T39" fmla="*/ 55 h 59"/>
                  <a:gd name="T40" fmla="*/ 12 w 56"/>
                  <a:gd name="T41" fmla="*/ 55 h 59"/>
                  <a:gd name="T42" fmla="*/ 13 w 56"/>
                  <a:gd name="T43" fmla="*/ 54 h 59"/>
                  <a:gd name="T44" fmla="*/ 22 w 56"/>
                  <a:gd name="T45" fmla="*/ 54 h 59"/>
                  <a:gd name="T46" fmla="*/ 45 w 56"/>
                  <a:gd name="T47" fmla="*/ 41 h 59"/>
                  <a:gd name="T48" fmla="*/ 46 w 56"/>
                  <a:gd name="T49" fmla="*/ 41 h 59"/>
                  <a:gd name="T50" fmla="*/ 46 w 56"/>
                  <a:gd name="T51" fmla="*/ 39 h 59"/>
                  <a:gd name="T52" fmla="*/ 47 w 56"/>
                  <a:gd name="T53" fmla="*/ 38 h 59"/>
                  <a:gd name="T54" fmla="*/ 47 w 56"/>
                  <a:gd name="T55" fmla="*/ 37 h 59"/>
                  <a:gd name="T56" fmla="*/ 48 w 56"/>
                  <a:gd name="T57" fmla="*/ 37 h 59"/>
                  <a:gd name="T58" fmla="*/ 48 w 56"/>
                  <a:gd name="T59" fmla="*/ 36 h 59"/>
                  <a:gd name="T60" fmla="*/ 48 w 56"/>
                  <a:gd name="T61" fmla="*/ 36 h 59"/>
                  <a:gd name="T62" fmla="*/ 56 w 56"/>
                  <a:gd name="T63" fmla="*/ 23 h 59"/>
                  <a:gd name="T64" fmla="*/ 56 w 56"/>
                  <a:gd name="T65" fmla="*/ 15 h 59"/>
                  <a:gd name="T66" fmla="*/ 50 w 56"/>
                  <a:gd name="T67" fmla="*/ 3 h 59"/>
                  <a:gd name="T68" fmla="*/ 47 w 56"/>
                  <a:gd name="T6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" h="59">
                    <a:moveTo>
                      <a:pt x="47" y="0"/>
                    </a:moveTo>
                    <a:cubicBezTo>
                      <a:pt x="47" y="1"/>
                      <a:pt x="46" y="1"/>
                      <a:pt x="45" y="2"/>
                    </a:cubicBezTo>
                    <a:cubicBezTo>
                      <a:pt x="45" y="2"/>
                      <a:pt x="45" y="4"/>
                      <a:pt x="40" y="4"/>
                    </a:cubicBezTo>
                    <a:cubicBezTo>
                      <a:pt x="39" y="4"/>
                      <a:pt x="37" y="4"/>
                      <a:pt x="36" y="3"/>
                    </a:cubicBezTo>
                    <a:cubicBezTo>
                      <a:pt x="36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4" y="3"/>
                    </a:cubicBezTo>
                    <a:cubicBezTo>
                      <a:pt x="33" y="4"/>
                      <a:pt x="30" y="5"/>
                      <a:pt x="30" y="6"/>
                    </a:cubicBezTo>
                    <a:cubicBezTo>
                      <a:pt x="29" y="6"/>
                      <a:pt x="28" y="7"/>
                      <a:pt x="28" y="7"/>
                    </a:cubicBezTo>
                    <a:cubicBezTo>
                      <a:pt x="26" y="7"/>
                      <a:pt x="25" y="6"/>
                      <a:pt x="24" y="5"/>
                    </a:cubicBezTo>
                    <a:cubicBezTo>
                      <a:pt x="23" y="5"/>
                      <a:pt x="22" y="4"/>
                      <a:pt x="21" y="4"/>
                    </a:cubicBezTo>
                    <a:cubicBezTo>
                      <a:pt x="21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19" y="4"/>
                    </a:cubicBezTo>
                    <a:cubicBezTo>
                      <a:pt x="19" y="4"/>
                      <a:pt x="18" y="5"/>
                      <a:pt x="18" y="5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6" y="5"/>
                      <a:pt x="15" y="6"/>
                      <a:pt x="14" y="6"/>
                    </a:cubicBezTo>
                    <a:cubicBezTo>
                      <a:pt x="14" y="8"/>
                      <a:pt x="14" y="12"/>
                      <a:pt x="14" y="14"/>
                    </a:cubicBezTo>
                    <a:cubicBezTo>
                      <a:pt x="14" y="15"/>
                      <a:pt x="14" y="15"/>
                      <a:pt x="15" y="16"/>
                    </a:cubicBezTo>
                    <a:cubicBezTo>
                      <a:pt x="16" y="16"/>
                      <a:pt x="17" y="18"/>
                      <a:pt x="17" y="20"/>
                    </a:cubicBezTo>
                    <a:cubicBezTo>
                      <a:pt x="17" y="22"/>
                      <a:pt x="16" y="23"/>
                      <a:pt x="15" y="25"/>
                    </a:cubicBezTo>
                    <a:cubicBezTo>
                      <a:pt x="15" y="25"/>
                      <a:pt x="14" y="26"/>
                      <a:pt x="14" y="26"/>
                    </a:cubicBezTo>
                    <a:cubicBezTo>
                      <a:pt x="14" y="29"/>
                      <a:pt x="10" y="30"/>
                      <a:pt x="8" y="31"/>
                    </a:cubicBezTo>
                    <a:cubicBezTo>
                      <a:pt x="8" y="31"/>
                      <a:pt x="7" y="32"/>
                      <a:pt x="7" y="33"/>
                    </a:cubicBezTo>
                    <a:cubicBezTo>
                      <a:pt x="6" y="34"/>
                      <a:pt x="6" y="35"/>
                      <a:pt x="4" y="37"/>
                    </a:cubicBezTo>
                    <a:cubicBezTo>
                      <a:pt x="4" y="37"/>
                      <a:pt x="4" y="38"/>
                      <a:pt x="3" y="40"/>
                    </a:cubicBezTo>
                    <a:cubicBezTo>
                      <a:pt x="3" y="41"/>
                      <a:pt x="3" y="42"/>
                      <a:pt x="2" y="44"/>
                    </a:cubicBezTo>
                    <a:cubicBezTo>
                      <a:pt x="1" y="46"/>
                      <a:pt x="0" y="50"/>
                      <a:pt x="0" y="53"/>
                    </a:cubicBezTo>
                    <a:cubicBezTo>
                      <a:pt x="0" y="53"/>
                      <a:pt x="0" y="54"/>
                      <a:pt x="0" y="5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8"/>
                      <a:pt x="0" y="58"/>
                    </a:cubicBezTo>
                    <a:cubicBezTo>
                      <a:pt x="0" y="58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8"/>
                      <a:pt x="1" y="58"/>
                      <a:pt x="1" y="58"/>
                    </a:cubicBezTo>
                    <a:cubicBezTo>
                      <a:pt x="2" y="58"/>
                      <a:pt x="2" y="57"/>
                      <a:pt x="6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1" y="55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3" y="55"/>
                      <a:pt x="13" y="55"/>
                    </a:cubicBezTo>
                    <a:cubicBezTo>
                      <a:pt x="13" y="55"/>
                      <a:pt x="13" y="54"/>
                      <a:pt x="13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3" y="49"/>
                      <a:pt x="27" y="43"/>
                      <a:pt x="31" y="41"/>
                    </a:cubicBezTo>
                    <a:cubicBezTo>
                      <a:pt x="35" y="40"/>
                      <a:pt x="40" y="40"/>
                      <a:pt x="45" y="41"/>
                    </a:cubicBezTo>
                    <a:cubicBezTo>
                      <a:pt x="45" y="41"/>
                      <a:pt x="45" y="41"/>
                      <a:pt x="46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39"/>
                      <a:pt x="46" y="39"/>
                    </a:cubicBezTo>
                    <a:cubicBezTo>
                      <a:pt x="46" y="39"/>
                      <a:pt x="47" y="39"/>
                      <a:pt x="47" y="39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38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8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9" y="35"/>
                      <a:pt x="49" y="35"/>
                    </a:cubicBezTo>
                    <a:cubicBezTo>
                      <a:pt x="51" y="33"/>
                      <a:pt x="55" y="27"/>
                      <a:pt x="56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8"/>
                      <a:pt x="56" y="16"/>
                      <a:pt x="56" y="15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15" name="Freeform 1703"/>
              <p:cNvSpPr>
                <a:spLocks/>
              </p:cNvSpPr>
              <p:nvPr/>
            </p:nvSpPr>
            <p:spPr bwMode="auto">
              <a:xfrm>
                <a:off x="1982" y="2984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16" name="Freeform 1704"/>
              <p:cNvSpPr>
                <a:spLocks/>
              </p:cNvSpPr>
              <p:nvPr/>
            </p:nvSpPr>
            <p:spPr bwMode="auto">
              <a:xfrm>
                <a:off x="1981" y="298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17" name="Freeform 1705"/>
              <p:cNvSpPr>
                <a:spLocks/>
              </p:cNvSpPr>
              <p:nvPr/>
            </p:nvSpPr>
            <p:spPr bwMode="auto">
              <a:xfrm>
                <a:off x="1989" y="298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18" name="Freeform 1706"/>
              <p:cNvSpPr>
                <a:spLocks/>
              </p:cNvSpPr>
              <p:nvPr/>
            </p:nvSpPr>
            <p:spPr bwMode="auto">
              <a:xfrm>
                <a:off x="1981" y="29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19" name="Freeform 1707"/>
              <p:cNvSpPr>
                <a:spLocks/>
              </p:cNvSpPr>
              <p:nvPr/>
            </p:nvSpPr>
            <p:spPr bwMode="auto">
              <a:xfrm>
                <a:off x="1995" y="2935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3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20" name="Freeform 1708"/>
              <p:cNvSpPr>
                <a:spLocks/>
              </p:cNvSpPr>
              <p:nvPr/>
            </p:nvSpPr>
            <p:spPr bwMode="auto">
              <a:xfrm>
                <a:off x="2001" y="29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21" name="Freeform 1709"/>
              <p:cNvSpPr>
                <a:spLocks/>
              </p:cNvSpPr>
              <p:nvPr/>
            </p:nvSpPr>
            <p:spPr bwMode="auto">
              <a:xfrm>
                <a:off x="1999" y="293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22" name="Freeform 1710"/>
              <p:cNvSpPr>
                <a:spLocks/>
              </p:cNvSpPr>
              <p:nvPr/>
            </p:nvSpPr>
            <p:spPr bwMode="auto">
              <a:xfrm>
                <a:off x="2025" y="29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23" name="Freeform 1711"/>
              <p:cNvSpPr>
                <a:spLocks/>
              </p:cNvSpPr>
              <p:nvPr/>
            </p:nvSpPr>
            <p:spPr bwMode="auto">
              <a:xfrm>
                <a:off x="2027" y="29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24" name="Freeform 1712"/>
              <p:cNvSpPr>
                <a:spLocks/>
              </p:cNvSpPr>
              <p:nvPr/>
            </p:nvSpPr>
            <p:spPr bwMode="auto">
              <a:xfrm>
                <a:off x="2026" y="29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25" name="Freeform 1713"/>
              <p:cNvSpPr>
                <a:spLocks/>
              </p:cNvSpPr>
              <p:nvPr/>
            </p:nvSpPr>
            <p:spPr bwMode="auto">
              <a:xfrm>
                <a:off x="2027" y="29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26" name="Freeform 1714"/>
              <p:cNvSpPr>
                <a:spLocks/>
              </p:cNvSpPr>
              <p:nvPr/>
            </p:nvSpPr>
            <p:spPr bwMode="auto">
              <a:xfrm>
                <a:off x="2027" y="29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27" name="Freeform 1715"/>
              <p:cNvSpPr>
                <a:spLocks/>
              </p:cNvSpPr>
              <p:nvPr/>
            </p:nvSpPr>
            <p:spPr bwMode="auto">
              <a:xfrm>
                <a:off x="2035" y="2944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6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28" name="Freeform 1716"/>
              <p:cNvSpPr>
                <a:spLocks/>
              </p:cNvSpPr>
              <p:nvPr/>
            </p:nvSpPr>
            <p:spPr bwMode="auto">
              <a:xfrm>
                <a:off x="2026" y="29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29" name="Freeform 1717"/>
              <p:cNvSpPr>
                <a:spLocks/>
              </p:cNvSpPr>
              <p:nvPr/>
            </p:nvSpPr>
            <p:spPr bwMode="auto">
              <a:xfrm>
                <a:off x="2025" y="296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30" name="Freeform 1718"/>
              <p:cNvSpPr>
                <a:spLocks/>
              </p:cNvSpPr>
              <p:nvPr/>
            </p:nvSpPr>
            <p:spPr bwMode="auto">
              <a:xfrm>
                <a:off x="2127" y="3108"/>
                <a:ext cx="75" cy="147"/>
              </a:xfrm>
              <a:custGeom>
                <a:avLst/>
                <a:gdLst>
                  <a:gd name="T0" fmla="*/ 69 w 79"/>
                  <a:gd name="T1" fmla="*/ 4 h 154"/>
                  <a:gd name="T2" fmla="*/ 67 w 79"/>
                  <a:gd name="T3" fmla="*/ 0 h 154"/>
                  <a:gd name="T4" fmla="*/ 65 w 79"/>
                  <a:gd name="T5" fmla="*/ 2 h 154"/>
                  <a:gd name="T6" fmla="*/ 64 w 79"/>
                  <a:gd name="T7" fmla="*/ 9 h 154"/>
                  <a:gd name="T8" fmla="*/ 63 w 79"/>
                  <a:gd name="T9" fmla="*/ 13 h 154"/>
                  <a:gd name="T10" fmla="*/ 55 w 79"/>
                  <a:gd name="T11" fmla="*/ 16 h 154"/>
                  <a:gd name="T12" fmla="*/ 52 w 79"/>
                  <a:gd name="T13" fmla="*/ 17 h 154"/>
                  <a:gd name="T14" fmla="*/ 52 w 79"/>
                  <a:gd name="T15" fmla="*/ 18 h 154"/>
                  <a:gd name="T16" fmla="*/ 51 w 79"/>
                  <a:gd name="T17" fmla="*/ 23 h 154"/>
                  <a:gd name="T18" fmla="*/ 51 w 79"/>
                  <a:gd name="T19" fmla="*/ 24 h 154"/>
                  <a:gd name="T20" fmla="*/ 51 w 79"/>
                  <a:gd name="T21" fmla="*/ 28 h 154"/>
                  <a:gd name="T22" fmla="*/ 42 w 79"/>
                  <a:gd name="T23" fmla="*/ 34 h 154"/>
                  <a:gd name="T24" fmla="*/ 36 w 79"/>
                  <a:gd name="T25" fmla="*/ 37 h 154"/>
                  <a:gd name="T26" fmla="*/ 25 w 79"/>
                  <a:gd name="T27" fmla="*/ 42 h 154"/>
                  <a:gd name="T28" fmla="*/ 19 w 79"/>
                  <a:gd name="T29" fmla="*/ 43 h 154"/>
                  <a:gd name="T30" fmla="*/ 11 w 79"/>
                  <a:gd name="T31" fmla="*/ 45 h 154"/>
                  <a:gd name="T32" fmla="*/ 11 w 79"/>
                  <a:gd name="T33" fmla="*/ 49 h 154"/>
                  <a:gd name="T34" fmla="*/ 8 w 79"/>
                  <a:gd name="T35" fmla="*/ 59 h 154"/>
                  <a:gd name="T36" fmla="*/ 10 w 79"/>
                  <a:gd name="T37" fmla="*/ 77 h 154"/>
                  <a:gd name="T38" fmla="*/ 7 w 79"/>
                  <a:gd name="T39" fmla="*/ 102 h 154"/>
                  <a:gd name="T40" fmla="*/ 3 w 79"/>
                  <a:gd name="T41" fmla="*/ 127 h 154"/>
                  <a:gd name="T42" fmla="*/ 6 w 79"/>
                  <a:gd name="T43" fmla="*/ 137 h 154"/>
                  <a:gd name="T44" fmla="*/ 10 w 79"/>
                  <a:gd name="T45" fmla="*/ 148 h 154"/>
                  <a:gd name="T46" fmla="*/ 24 w 79"/>
                  <a:gd name="T47" fmla="*/ 154 h 154"/>
                  <a:gd name="T48" fmla="*/ 27 w 79"/>
                  <a:gd name="T49" fmla="*/ 153 h 154"/>
                  <a:gd name="T50" fmla="*/ 34 w 79"/>
                  <a:gd name="T51" fmla="*/ 151 h 154"/>
                  <a:gd name="T52" fmla="*/ 39 w 79"/>
                  <a:gd name="T53" fmla="*/ 149 h 154"/>
                  <a:gd name="T54" fmla="*/ 49 w 79"/>
                  <a:gd name="T55" fmla="*/ 119 h 154"/>
                  <a:gd name="T56" fmla="*/ 55 w 79"/>
                  <a:gd name="T57" fmla="*/ 102 h 154"/>
                  <a:gd name="T58" fmla="*/ 67 w 79"/>
                  <a:gd name="T59" fmla="*/ 59 h 154"/>
                  <a:gd name="T60" fmla="*/ 68 w 79"/>
                  <a:gd name="T61" fmla="*/ 52 h 154"/>
                  <a:gd name="T62" fmla="*/ 69 w 79"/>
                  <a:gd name="T63" fmla="*/ 47 h 154"/>
                  <a:gd name="T64" fmla="*/ 69 w 79"/>
                  <a:gd name="T65" fmla="*/ 37 h 154"/>
                  <a:gd name="T66" fmla="*/ 72 w 79"/>
                  <a:gd name="T67" fmla="*/ 36 h 154"/>
                  <a:gd name="T68" fmla="*/ 75 w 79"/>
                  <a:gd name="T69" fmla="*/ 38 h 154"/>
                  <a:gd name="T70" fmla="*/ 77 w 79"/>
                  <a:gd name="T71" fmla="*/ 40 h 154"/>
                  <a:gd name="T72" fmla="*/ 78 w 79"/>
                  <a:gd name="T73" fmla="*/ 37 h 154"/>
                  <a:gd name="T74" fmla="*/ 77 w 79"/>
                  <a:gd name="T75" fmla="*/ 28 h 154"/>
                  <a:gd name="T76" fmla="*/ 74 w 79"/>
                  <a:gd name="T77" fmla="*/ 16 h 154"/>
                  <a:gd name="T78" fmla="*/ 69 w 79"/>
                  <a:gd name="T79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" h="154">
                    <a:moveTo>
                      <a:pt x="69" y="4"/>
                    </a:moveTo>
                    <a:cubicBezTo>
                      <a:pt x="68" y="2"/>
                      <a:pt x="67" y="1"/>
                      <a:pt x="67" y="0"/>
                    </a:cubicBezTo>
                    <a:cubicBezTo>
                      <a:pt x="66" y="1"/>
                      <a:pt x="66" y="2"/>
                      <a:pt x="65" y="2"/>
                    </a:cubicBezTo>
                    <a:cubicBezTo>
                      <a:pt x="65" y="3"/>
                      <a:pt x="64" y="6"/>
                      <a:pt x="64" y="9"/>
                    </a:cubicBezTo>
                    <a:cubicBezTo>
                      <a:pt x="65" y="10"/>
                      <a:pt x="64" y="11"/>
                      <a:pt x="63" y="13"/>
                    </a:cubicBezTo>
                    <a:cubicBezTo>
                      <a:pt x="61" y="15"/>
                      <a:pt x="58" y="16"/>
                      <a:pt x="55" y="16"/>
                    </a:cubicBezTo>
                    <a:cubicBezTo>
                      <a:pt x="54" y="16"/>
                      <a:pt x="53" y="16"/>
                      <a:pt x="52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3" y="21"/>
                      <a:pt x="52" y="23"/>
                      <a:pt x="51" y="23"/>
                    </a:cubicBezTo>
                    <a:cubicBezTo>
                      <a:pt x="51" y="23"/>
                      <a:pt x="51" y="24"/>
                      <a:pt x="51" y="24"/>
                    </a:cubicBezTo>
                    <a:cubicBezTo>
                      <a:pt x="52" y="25"/>
                      <a:pt x="52" y="27"/>
                      <a:pt x="51" y="28"/>
                    </a:cubicBezTo>
                    <a:cubicBezTo>
                      <a:pt x="50" y="31"/>
                      <a:pt x="46" y="34"/>
                      <a:pt x="42" y="34"/>
                    </a:cubicBezTo>
                    <a:cubicBezTo>
                      <a:pt x="40" y="34"/>
                      <a:pt x="38" y="36"/>
                      <a:pt x="36" y="37"/>
                    </a:cubicBezTo>
                    <a:cubicBezTo>
                      <a:pt x="32" y="40"/>
                      <a:pt x="29" y="42"/>
                      <a:pt x="25" y="42"/>
                    </a:cubicBezTo>
                    <a:cubicBezTo>
                      <a:pt x="23" y="42"/>
                      <a:pt x="21" y="42"/>
                      <a:pt x="19" y="43"/>
                    </a:cubicBezTo>
                    <a:cubicBezTo>
                      <a:pt x="16" y="44"/>
                      <a:pt x="14" y="45"/>
                      <a:pt x="11" y="45"/>
                    </a:cubicBezTo>
                    <a:cubicBezTo>
                      <a:pt x="11" y="45"/>
                      <a:pt x="11" y="47"/>
                      <a:pt x="11" y="49"/>
                    </a:cubicBezTo>
                    <a:cubicBezTo>
                      <a:pt x="10" y="52"/>
                      <a:pt x="10" y="55"/>
                      <a:pt x="8" y="59"/>
                    </a:cubicBezTo>
                    <a:cubicBezTo>
                      <a:pt x="6" y="63"/>
                      <a:pt x="6" y="69"/>
                      <a:pt x="10" y="77"/>
                    </a:cubicBezTo>
                    <a:cubicBezTo>
                      <a:pt x="13" y="85"/>
                      <a:pt x="16" y="92"/>
                      <a:pt x="7" y="102"/>
                    </a:cubicBezTo>
                    <a:cubicBezTo>
                      <a:pt x="0" y="111"/>
                      <a:pt x="0" y="121"/>
                      <a:pt x="3" y="127"/>
                    </a:cubicBezTo>
                    <a:cubicBezTo>
                      <a:pt x="4" y="130"/>
                      <a:pt x="5" y="133"/>
                      <a:pt x="6" y="137"/>
                    </a:cubicBezTo>
                    <a:cubicBezTo>
                      <a:pt x="7" y="141"/>
                      <a:pt x="8" y="145"/>
                      <a:pt x="10" y="148"/>
                    </a:cubicBezTo>
                    <a:cubicBezTo>
                      <a:pt x="13" y="151"/>
                      <a:pt x="19" y="154"/>
                      <a:pt x="24" y="154"/>
                    </a:cubicBezTo>
                    <a:cubicBezTo>
                      <a:pt x="25" y="154"/>
                      <a:pt x="26" y="153"/>
                      <a:pt x="27" y="153"/>
                    </a:cubicBezTo>
                    <a:cubicBezTo>
                      <a:pt x="29" y="151"/>
                      <a:pt x="32" y="151"/>
                      <a:pt x="34" y="151"/>
                    </a:cubicBezTo>
                    <a:cubicBezTo>
                      <a:pt x="36" y="151"/>
                      <a:pt x="37" y="150"/>
                      <a:pt x="39" y="149"/>
                    </a:cubicBezTo>
                    <a:cubicBezTo>
                      <a:pt x="41" y="146"/>
                      <a:pt x="45" y="132"/>
                      <a:pt x="49" y="119"/>
                    </a:cubicBezTo>
                    <a:cubicBezTo>
                      <a:pt x="51" y="113"/>
                      <a:pt x="53" y="107"/>
                      <a:pt x="55" y="102"/>
                    </a:cubicBezTo>
                    <a:cubicBezTo>
                      <a:pt x="59" y="89"/>
                      <a:pt x="67" y="63"/>
                      <a:pt x="67" y="59"/>
                    </a:cubicBezTo>
                    <a:cubicBezTo>
                      <a:pt x="66" y="56"/>
                      <a:pt x="67" y="54"/>
                      <a:pt x="68" y="52"/>
                    </a:cubicBezTo>
                    <a:cubicBezTo>
                      <a:pt x="69" y="50"/>
                      <a:pt x="70" y="49"/>
                      <a:pt x="69" y="47"/>
                    </a:cubicBezTo>
                    <a:cubicBezTo>
                      <a:pt x="67" y="43"/>
                      <a:pt x="68" y="39"/>
                      <a:pt x="69" y="37"/>
                    </a:cubicBezTo>
                    <a:cubicBezTo>
                      <a:pt x="70" y="36"/>
                      <a:pt x="72" y="36"/>
                      <a:pt x="72" y="36"/>
                    </a:cubicBezTo>
                    <a:cubicBezTo>
                      <a:pt x="73" y="36"/>
                      <a:pt x="74" y="36"/>
                      <a:pt x="75" y="38"/>
                    </a:cubicBezTo>
                    <a:cubicBezTo>
                      <a:pt x="76" y="39"/>
                      <a:pt x="77" y="40"/>
                      <a:pt x="77" y="40"/>
                    </a:cubicBezTo>
                    <a:cubicBezTo>
                      <a:pt x="77" y="40"/>
                      <a:pt x="78" y="39"/>
                      <a:pt x="78" y="37"/>
                    </a:cubicBezTo>
                    <a:cubicBezTo>
                      <a:pt x="79" y="35"/>
                      <a:pt x="78" y="31"/>
                      <a:pt x="77" y="28"/>
                    </a:cubicBezTo>
                    <a:cubicBezTo>
                      <a:pt x="76" y="24"/>
                      <a:pt x="74" y="20"/>
                      <a:pt x="74" y="16"/>
                    </a:cubicBezTo>
                    <a:cubicBezTo>
                      <a:pt x="74" y="12"/>
                      <a:pt x="71" y="7"/>
                      <a:pt x="6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31" name="Freeform 1719"/>
              <p:cNvSpPr>
                <a:spLocks/>
              </p:cNvSpPr>
              <p:nvPr/>
            </p:nvSpPr>
            <p:spPr bwMode="auto">
              <a:xfrm>
                <a:off x="2124" y="279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32" name="Freeform 1720"/>
              <p:cNvSpPr>
                <a:spLocks/>
              </p:cNvSpPr>
              <p:nvPr/>
            </p:nvSpPr>
            <p:spPr bwMode="auto">
              <a:xfrm>
                <a:off x="2128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33" name="Freeform 1721"/>
              <p:cNvSpPr>
                <a:spLocks/>
              </p:cNvSpPr>
              <p:nvPr/>
            </p:nvSpPr>
            <p:spPr bwMode="auto">
              <a:xfrm>
                <a:off x="2128" y="27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34" name="Freeform 1722"/>
              <p:cNvSpPr>
                <a:spLocks/>
              </p:cNvSpPr>
              <p:nvPr/>
            </p:nvSpPr>
            <p:spPr bwMode="auto">
              <a:xfrm>
                <a:off x="2126" y="279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35" name="Freeform 1723"/>
              <p:cNvSpPr>
                <a:spLocks/>
              </p:cNvSpPr>
              <p:nvPr/>
            </p:nvSpPr>
            <p:spPr bwMode="auto">
              <a:xfrm>
                <a:off x="2127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36" name="Freeform 1724"/>
              <p:cNvSpPr>
                <a:spLocks/>
              </p:cNvSpPr>
              <p:nvPr/>
            </p:nvSpPr>
            <p:spPr bwMode="auto">
              <a:xfrm>
                <a:off x="2128" y="27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37" name="Freeform 1725"/>
              <p:cNvSpPr>
                <a:spLocks/>
              </p:cNvSpPr>
              <p:nvPr/>
            </p:nvSpPr>
            <p:spPr bwMode="auto">
              <a:xfrm>
                <a:off x="2125" y="279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38" name="Freeform 1726"/>
              <p:cNvSpPr>
                <a:spLocks/>
              </p:cNvSpPr>
              <p:nvPr/>
            </p:nvSpPr>
            <p:spPr bwMode="auto">
              <a:xfrm>
                <a:off x="1970" y="3108"/>
                <a:ext cx="10" cy="9"/>
              </a:xfrm>
              <a:custGeom>
                <a:avLst/>
                <a:gdLst>
                  <a:gd name="T0" fmla="*/ 4 w 10"/>
                  <a:gd name="T1" fmla="*/ 9 h 10"/>
                  <a:gd name="T2" fmla="*/ 9 w 10"/>
                  <a:gd name="T3" fmla="*/ 9 h 10"/>
                  <a:gd name="T4" fmla="*/ 10 w 10"/>
                  <a:gd name="T5" fmla="*/ 6 h 10"/>
                  <a:gd name="T6" fmla="*/ 10 w 10"/>
                  <a:gd name="T7" fmla="*/ 0 h 10"/>
                  <a:gd name="T8" fmla="*/ 10 w 10"/>
                  <a:gd name="T9" fmla="*/ 1 h 10"/>
                  <a:gd name="T10" fmla="*/ 3 w 10"/>
                  <a:gd name="T11" fmla="*/ 2 h 10"/>
                  <a:gd name="T12" fmla="*/ 0 w 10"/>
                  <a:gd name="T13" fmla="*/ 0 h 10"/>
                  <a:gd name="T14" fmla="*/ 0 w 10"/>
                  <a:gd name="T15" fmla="*/ 1 h 10"/>
                  <a:gd name="T16" fmla="*/ 4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5" y="10"/>
                      <a:pt x="8" y="9"/>
                      <a:pt x="9" y="9"/>
                    </a:cubicBezTo>
                    <a:cubicBezTo>
                      <a:pt x="10" y="9"/>
                      <a:pt x="10" y="8"/>
                      <a:pt x="10" y="6"/>
                    </a:cubicBezTo>
                    <a:cubicBezTo>
                      <a:pt x="10" y="5"/>
                      <a:pt x="10" y="2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8" y="2"/>
                      <a:pt x="6" y="3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2" y="8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39" name="Freeform 1727"/>
              <p:cNvSpPr>
                <a:spLocks/>
              </p:cNvSpPr>
              <p:nvPr/>
            </p:nvSpPr>
            <p:spPr bwMode="auto">
              <a:xfrm>
                <a:off x="1801" y="2916"/>
                <a:ext cx="193" cy="191"/>
              </a:xfrm>
              <a:custGeom>
                <a:avLst/>
                <a:gdLst>
                  <a:gd name="T0" fmla="*/ 128 w 202"/>
                  <a:gd name="T1" fmla="*/ 182 h 199"/>
                  <a:gd name="T2" fmla="*/ 131 w 202"/>
                  <a:gd name="T3" fmla="*/ 186 h 199"/>
                  <a:gd name="T4" fmla="*/ 141 w 202"/>
                  <a:gd name="T5" fmla="*/ 191 h 199"/>
                  <a:gd name="T6" fmla="*/ 159 w 202"/>
                  <a:gd name="T7" fmla="*/ 190 h 199"/>
                  <a:gd name="T8" fmla="*/ 173 w 202"/>
                  <a:gd name="T9" fmla="*/ 195 h 199"/>
                  <a:gd name="T10" fmla="*/ 174 w 202"/>
                  <a:gd name="T11" fmla="*/ 176 h 199"/>
                  <a:gd name="T12" fmla="*/ 176 w 202"/>
                  <a:gd name="T13" fmla="*/ 159 h 199"/>
                  <a:gd name="T14" fmla="*/ 192 w 202"/>
                  <a:gd name="T15" fmla="*/ 152 h 199"/>
                  <a:gd name="T16" fmla="*/ 186 w 202"/>
                  <a:gd name="T17" fmla="*/ 141 h 199"/>
                  <a:gd name="T18" fmla="*/ 180 w 202"/>
                  <a:gd name="T19" fmla="*/ 91 h 199"/>
                  <a:gd name="T20" fmla="*/ 178 w 202"/>
                  <a:gd name="T21" fmla="*/ 88 h 199"/>
                  <a:gd name="T22" fmla="*/ 183 w 202"/>
                  <a:gd name="T23" fmla="*/ 74 h 199"/>
                  <a:gd name="T24" fmla="*/ 188 w 202"/>
                  <a:gd name="T25" fmla="*/ 56 h 199"/>
                  <a:gd name="T26" fmla="*/ 196 w 202"/>
                  <a:gd name="T27" fmla="*/ 41 h 199"/>
                  <a:gd name="T28" fmla="*/ 201 w 202"/>
                  <a:gd name="T29" fmla="*/ 33 h 199"/>
                  <a:gd name="T30" fmla="*/ 199 w 202"/>
                  <a:gd name="T31" fmla="*/ 26 h 199"/>
                  <a:gd name="T32" fmla="*/ 199 w 202"/>
                  <a:gd name="T33" fmla="*/ 23 h 199"/>
                  <a:gd name="T34" fmla="*/ 199 w 202"/>
                  <a:gd name="T35" fmla="*/ 20 h 199"/>
                  <a:gd name="T36" fmla="*/ 198 w 202"/>
                  <a:gd name="T37" fmla="*/ 18 h 199"/>
                  <a:gd name="T38" fmla="*/ 194 w 202"/>
                  <a:gd name="T39" fmla="*/ 14 h 199"/>
                  <a:gd name="T40" fmla="*/ 191 w 202"/>
                  <a:gd name="T41" fmla="*/ 11 h 199"/>
                  <a:gd name="T42" fmla="*/ 188 w 202"/>
                  <a:gd name="T43" fmla="*/ 10 h 199"/>
                  <a:gd name="T44" fmla="*/ 184 w 202"/>
                  <a:gd name="T45" fmla="*/ 10 h 199"/>
                  <a:gd name="T46" fmla="*/ 178 w 202"/>
                  <a:gd name="T47" fmla="*/ 9 h 199"/>
                  <a:gd name="T48" fmla="*/ 163 w 202"/>
                  <a:gd name="T49" fmla="*/ 2 h 199"/>
                  <a:gd name="T50" fmla="*/ 153 w 202"/>
                  <a:gd name="T51" fmla="*/ 3 h 199"/>
                  <a:gd name="T52" fmla="*/ 136 w 202"/>
                  <a:gd name="T53" fmla="*/ 4 h 199"/>
                  <a:gd name="T54" fmla="*/ 113 w 202"/>
                  <a:gd name="T55" fmla="*/ 7 h 199"/>
                  <a:gd name="T56" fmla="*/ 85 w 202"/>
                  <a:gd name="T57" fmla="*/ 9 h 199"/>
                  <a:gd name="T58" fmla="*/ 68 w 202"/>
                  <a:gd name="T59" fmla="*/ 20 h 199"/>
                  <a:gd name="T60" fmla="*/ 57 w 202"/>
                  <a:gd name="T61" fmla="*/ 56 h 199"/>
                  <a:gd name="T62" fmla="*/ 43 w 202"/>
                  <a:gd name="T63" fmla="*/ 85 h 199"/>
                  <a:gd name="T64" fmla="*/ 34 w 202"/>
                  <a:gd name="T65" fmla="*/ 112 h 199"/>
                  <a:gd name="T66" fmla="*/ 24 w 202"/>
                  <a:gd name="T67" fmla="*/ 116 h 199"/>
                  <a:gd name="T68" fmla="*/ 23 w 202"/>
                  <a:gd name="T69" fmla="*/ 115 h 199"/>
                  <a:gd name="T70" fmla="*/ 22 w 202"/>
                  <a:gd name="T71" fmla="*/ 112 h 199"/>
                  <a:gd name="T72" fmla="*/ 8 w 202"/>
                  <a:gd name="T73" fmla="*/ 113 h 199"/>
                  <a:gd name="T74" fmla="*/ 4 w 202"/>
                  <a:gd name="T75" fmla="*/ 115 h 199"/>
                  <a:gd name="T76" fmla="*/ 3 w 202"/>
                  <a:gd name="T77" fmla="*/ 127 h 199"/>
                  <a:gd name="T78" fmla="*/ 6 w 202"/>
                  <a:gd name="T79" fmla="*/ 125 h 199"/>
                  <a:gd name="T80" fmla="*/ 8 w 202"/>
                  <a:gd name="T81" fmla="*/ 125 h 199"/>
                  <a:gd name="T82" fmla="*/ 47 w 202"/>
                  <a:gd name="T83" fmla="*/ 126 h 199"/>
                  <a:gd name="T84" fmla="*/ 58 w 202"/>
                  <a:gd name="T85" fmla="*/ 150 h 199"/>
                  <a:gd name="T86" fmla="*/ 78 w 202"/>
                  <a:gd name="T87" fmla="*/ 138 h 199"/>
                  <a:gd name="T88" fmla="*/ 89 w 202"/>
                  <a:gd name="T89" fmla="*/ 140 h 199"/>
                  <a:gd name="T90" fmla="*/ 102 w 202"/>
                  <a:gd name="T91" fmla="*/ 144 h 199"/>
                  <a:gd name="T92" fmla="*/ 108 w 202"/>
                  <a:gd name="T93" fmla="*/ 178 h 199"/>
                  <a:gd name="T94" fmla="*/ 115 w 202"/>
                  <a:gd name="T95" fmla="*/ 182 h 199"/>
                  <a:gd name="T96" fmla="*/ 126 w 202"/>
                  <a:gd name="T97" fmla="*/ 18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2" h="199">
                    <a:moveTo>
                      <a:pt x="126" y="181"/>
                    </a:moveTo>
                    <a:cubicBezTo>
                      <a:pt x="126" y="181"/>
                      <a:pt x="126" y="181"/>
                      <a:pt x="126" y="181"/>
                    </a:cubicBezTo>
                    <a:cubicBezTo>
                      <a:pt x="128" y="182"/>
                      <a:pt x="128" y="182"/>
                      <a:pt x="128" y="182"/>
                    </a:cubicBezTo>
                    <a:cubicBezTo>
                      <a:pt x="128" y="182"/>
                      <a:pt x="128" y="182"/>
                      <a:pt x="128" y="182"/>
                    </a:cubicBezTo>
                    <a:cubicBezTo>
                      <a:pt x="129" y="183"/>
                      <a:pt x="129" y="184"/>
                      <a:pt x="130" y="184"/>
                    </a:cubicBezTo>
                    <a:cubicBezTo>
                      <a:pt x="130" y="185"/>
                      <a:pt x="130" y="185"/>
                      <a:pt x="130" y="185"/>
                    </a:cubicBezTo>
                    <a:cubicBezTo>
                      <a:pt x="130" y="185"/>
                      <a:pt x="130" y="185"/>
                      <a:pt x="130" y="185"/>
                    </a:cubicBezTo>
                    <a:cubicBezTo>
                      <a:pt x="130" y="186"/>
                      <a:pt x="131" y="186"/>
                      <a:pt x="131" y="186"/>
                    </a:cubicBezTo>
                    <a:cubicBezTo>
                      <a:pt x="132" y="186"/>
                      <a:pt x="135" y="185"/>
                      <a:pt x="137" y="185"/>
                    </a:cubicBezTo>
                    <a:cubicBezTo>
                      <a:pt x="138" y="185"/>
                      <a:pt x="139" y="185"/>
                      <a:pt x="140" y="186"/>
                    </a:cubicBezTo>
                    <a:cubicBezTo>
                      <a:pt x="140" y="187"/>
                      <a:pt x="141" y="188"/>
                      <a:pt x="140" y="188"/>
                    </a:cubicBezTo>
                    <a:cubicBezTo>
                      <a:pt x="140" y="189"/>
                      <a:pt x="141" y="191"/>
                      <a:pt x="141" y="191"/>
                    </a:cubicBezTo>
                    <a:cubicBezTo>
                      <a:pt x="143" y="191"/>
                      <a:pt x="146" y="192"/>
                      <a:pt x="148" y="193"/>
                    </a:cubicBezTo>
                    <a:cubicBezTo>
                      <a:pt x="149" y="194"/>
                      <a:pt x="151" y="194"/>
                      <a:pt x="151" y="194"/>
                    </a:cubicBezTo>
                    <a:cubicBezTo>
                      <a:pt x="152" y="194"/>
                      <a:pt x="154" y="194"/>
                      <a:pt x="154" y="194"/>
                    </a:cubicBezTo>
                    <a:cubicBezTo>
                      <a:pt x="155" y="192"/>
                      <a:pt x="157" y="190"/>
                      <a:pt x="159" y="190"/>
                    </a:cubicBezTo>
                    <a:cubicBezTo>
                      <a:pt x="161" y="190"/>
                      <a:pt x="162" y="191"/>
                      <a:pt x="162" y="192"/>
                    </a:cubicBezTo>
                    <a:cubicBezTo>
                      <a:pt x="164" y="196"/>
                      <a:pt x="166" y="197"/>
                      <a:pt x="166" y="197"/>
                    </a:cubicBezTo>
                    <a:cubicBezTo>
                      <a:pt x="169" y="197"/>
                      <a:pt x="173" y="197"/>
                      <a:pt x="175" y="199"/>
                    </a:cubicBezTo>
                    <a:cubicBezTo>
                      <a:pt x="175" y="198"/>
                      <a:pt x="174" y="196"/>
                      <a:pt x="173" y="195"/>
                    </a:cubicBezTo>
                    <a:cubicBezTo>
                      <a:pt x="173" y="194"/>
                      <a:pt x="172" y="193"/>
                      <a:pt x="172" y="193"/>
                    </a:cubicBezTo>
                    <a:cubicBezTo>
                      <a:pt x="170" y="192"/>
                      <a:pt x="171" y="189"/>
                      <a:pt x="172" y="185"/>
                    </a:cubicBezTo>
                    <a:cubicBezTo>
                      <a:pt x="173" y="184"/>
                      <a:pt x="173" y="182"/>
                      <a:pt x="173" y="181"/>
                    </a:cubicBezTo>
                    <a:cubicBezTo>
                      <a:pt x="173" y="180"/>
                      <a:pt x="174" y="178"/>
                      <a:pt x="174" y="176"/>
                    </a:cubicBezTo>
                    <a:cubicBezTo>
                      <a:pt x="174" y="174"/>
                      <a:pt x="175" y="171"/>
                      <a:pt x="175" y="170"/>
                    </a:cubicBezTo>
                    <a:cubicBezTo>
                      <a:pt x="174" y="169"/>
                      <a:pt x="173" y="168"/>
                      <a:pt x="173" y="167"/>
                    </a:cubicBezTo>
                    <a:cubicBezTo>
                      <a:pt x="173" y="165"/>
                      <a:pt x="174" y="163"/>
                      <a:pt x="176" y="161"/>
                    </a:cubicBezTo>
                    <a:cubicBezTo>
                      <a:pt x="176" y="161"/>
                      <a:pt x="176" y="159"/>
                      <a:pt x="176" y="159"/>
                    </a:cubicBezTo>
                    <a:cubicBezTo>
                      <a:pt x="176" y="157"/>
                      <a:pt x="176" y="155"/>
                      <a:pt x="177" y="154"/>
                    </a:cubicBezTo>
                    <a:cubicBezTo>
                      <a:pt x="178" y="153"/>
                      <a:pt x="179" y="153"/>
                      <a:pt x="180" y="153"/>
                    </a:cubicBezTo>
                    <a:cubicBezTo>
                      <a:pt x="184" y="153"/>
                      <a:pt x="184" y="153"/>
                      <a:pt x="184" y="153"/>
                    </a:cubicBezTo>
                    <a:cubicBezTo>
                      <a:pt x="190" y="153"/>
                      <a:pt x="192" y="152"/>
                      <a:pt x="192" y="152"/>
                    </a:cubicBezTo>
                    <a:cubicBezTo>
                      <a:pt x="193" y="151"/>
                      <a:pt x="193" y="151"/>
                      <a:pt x="193" y="151"/>
                    </a:cubicBezTo>
                    <a:cubicBezTo>
                      <a:pt x="193" y="151"/>
                      <a:pt x="193" y="151"/>
                      <a:pt x="193" y="151"/>
                    </a:cubicBezTo>
                    <a:cubicBezTo>
                      <a:pt x="192" y="150"/>
                      <a:pt x="192" y="149"/>
                      <a:pt x="192" y="149"/>
                    </a:cubicBezTo>
                    <a:cubicBezTo>
                      <a:pt x="190" y="146"/>
                      <a:pt x="188" y="142"/>
                      <a:pt x="186" y="141"/>
                    </a:cubicBezTo>
                    <a:cubicBezTo>
                      <a:pt x="180" y="138"/>
                      <a:pt x="178" y="110"/>
                      <a:pt x="179" y="101"/>
                    </a:cubicBezTo>
                    <a:cubicBezTo>
                      <a:pt x="179" y="98"/>
                      <a:pt x="179" y="97"/>
                      <a:pt x="181" y="96"/>
                    </a:cubicBezTo>
                    <a:cubicBezTo>
                      <a:pt x="180" y="91"/>
                      <a:pt x="180" y="91"/>
                      <a:pt x="180" y="91"/>
                    </a:cubicBezTo>
                    <a:cubicBezTo>
                      <a:pt x="180" y="91"/>
                      <a:pt x="180" y="91"/>
                      <a:pt x="180" y="91"/>
                    </a:cubicBezTo>
                    <a:cubicBezTo>
                      <a:pt x="180" y="91"/>
                      <a:pt x="179" y="91"/>
                      <a:pt x="179" y="91"/>
                    </a:cubicBezTo>
                    <a:cubicBezTo>
                      <a:pt x="179" y="90"/>
                      <a:pt x="179" y="90"/>
                      <a:pt x="179" y="90"/>
                    </a:cubicBezTo>
                    <a:cubicBezTo>
                      <a:pt x="179" y="90"/>
                      <a:pt x="178" y="90"/>
                      <a:pt x="178" y="89"/>
                    </a:cubicBezTo>
                    <a:cubicBezTo>
                      <a:pt x="178" y="89"/>
                      <a:pt x="178" y="89"/>
                      <a:pt x="178" y="88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7" y="88"/>
                      <a:pt x="177" y="87"/>
                      <a:pt x="177" y="86"/>
                    </a:cubicBezTo>
                    <a:cubicBezTo>
                      <a:pt x="177" y="84"/>
                      <a:pt x="179" y="83"/>
                      <a:pt x="180" y="82"/>
                    </a:cubicBezTo>
                    <a:cubicBezTo>
                      <a:pt x="180" y="79"/>
                      <a:pt x="180" y="75"/>
                      <a:pt x="183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3"/>
                      <a:pt x="184" y="73"/>
                      <a:pt x="185" y="72"/>
                    </a:cubicBezTo>
                    <a:cubicBezTo>
                      <a:pt x="185" y="71"/>
                      <a:pt x="185" y="69"/>
                      <a:pt x="185" y="67"/>
                    </a:cubicBezTo>
                    <a:cubicBezTo>
                      <a:pt x="185" y="63"/>
                      <a:pt x="186" y="59"/>
                      <a:pt x="188" y="56"/>
                    </a:cubicBezTo>
                    <a:cubicBezTo>
                      <a:pt x="188" y="55"/>
                      <a:pt x="188" y="54"/>
                      <a:pt x="188" y="53"/>
                    </a:cubicBezTo>
                    <a:cubicBezTo>
                      <a:pt x="189" y="51"/>
                      <a:pt x="189" y="49"/>
                      <a:pt x="191" y="47"/>
                    </a:cubicBezTo>
                    <a:cubicBezTo>
                      <a:pt x="191" y="47"/>
                      <a:pt x="192" y="46"/>
                      <a:pt x="192" y="45"/>
                    </a:cubicBezTo>
                    <a:cubicBezTo>
                      <a:pt x="193" y="44"/>
                      <a:pt x="194" y="41"/>
                      <a:pt x="196" y="41"/>
                    </a:cubicBezTo>
                    <a:cubicBezTo>
                      <a:pt x="199" y="40"/>
                      <a:pt x="199" y="39"/>
                      <a:pt x="199" y="39"/>
                    </a:cubicBezTo>
                    <a:cubicBezTo>
                      <a:pt x="199" y="38"/>
                      <a:pt x="200" y="37"/>
                      <a:pt x="201" y="36"/>
                    </a:cubicBezTo>
                    <a:cubicBezTo>
                      <a:pt x="202" y="35"/>
                      <a:pt x="202" y="34"/>
                      <a:pt x="202" y="34"/>
                    </a:cubicBezTo>
                    <a:cubicBezTo>
                      <a:pt x="202" y="33"/>
                      <a:pt x="202" y="33"/>
                      <a:pt x="201" y="33"/>
                    </a:cubicBezTo>
                    <a:cubicBezTo>
                      <a:pt x="200" y="32"/>
                      <a:pt x="199" y="31"/>
                      <a:pt x="199" y="28"/>
                    </a:cubicBezTo>
                    <a:cubicBezTo>
                      <a:pt x="199" y="28"/>
                      <a:pt x="199" y="27"/>
                      <a:pt x="199" y="27"/>
                    </a:cubicBezTo>
                    <a:cubicBezTo>
                      <a:pt x="199" y="27"/>
                      <a:pt x="199" y="27"/>
                      <a:pt x="199" y="27"/>
                    </a:cubicBezTo>
                    <a:cubicBezTo>
                      <a:pt x="199" y="26"/>
                      <a:pt x="199" y="26"/>
                      <a:pt x="199" y="26"/>
                    </a:cubicBezTo>
                    <a:cubicBezTo>
                      <a:pt x="199" y="25"/>
                      <a:pt x="199" y="25"/>
                      <a:pt x="199" y="25"/>
                    </a:cubicBezTo>
                    <a:cubicBezTo>
                      <a:pt x="199" y="25"/>
                      <a:pt x="199" y="25"/>
                      <a:pt x="199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9" y="23"/>
                      <a:pt x="199" y="23"/>
                      <a:pt x="199" y="23"/>
                    </a:cubicBezTo>
                    <a:cubicBezTo>
                      <a:pt x="199" y="22"/>
                      <a:pt x="199" y="22"/>
                      <a:pt x="199" y="21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199" y="21"/>
                      <a:pt x="199" y="20"/>
                      <a:pt x="199" y="20"/>
                    </a:cubicBezTo>
                    <a:cubicBezTo>
                      <a:pt x="199" y="20"/>
                      <a:pt x="199" y="20"/>
                      <a:pt x="199" y="20"/>
                    </a:cubicBezTo>
                    <a:cubicBezTo>
                      <a:pt x="199" y="20"/>
                      <a:pt x="200" y="19"/>
                      <a:pt x="200" y="19"/>
                    </a:cubicBezTo>
                    <a:cubicBezTo>
                      <a:pt x="200" y="19"/>
                      <a:pt x="200" y="19"/>
                      <a:pt x="200" y="19"/>
                    </a:cubicBezTo>
                    <a:cubicBezTo>
                      <a:pt x="199" y="19"/>
                      <a:pt x="199" y="19"/>
                      <a:pt x="199" y="18"/>
                    </a:cubicBezTo>
                    <a:cubicBezTo>
                      <a:pt x="199" y="18"/>
                      <a:pt x="198" y="18"/>
                      <a:pt x="198" y="18"/>
                    </a:cubicBezTo>
                    <a:cubicBezTo>
                      <a:pt x="198" y="17"/>
                      <a:pt x="197" y="17"/>
                      <a:pt x="197" y="17"/>
                    </a:cubicBezTo>
                    <a:cubicBezTo>
                      <a:pt x="197" y="16"/>
                      <a:pt x="196" y="16"/>
                      <a:pt x="196" y="16"/>
                    </a:cubicBezTo>
                    <a:cubicBezTo>
                      <a:pt x="196" y="16"/>
                      <a:pt x="195" y="15"/>
                      <a:pt x="195" y="15"/>
                    </a:cubicBezTo>
                    <a:cubicBezTo>
                      <a:pt x="195" y="15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3" y="14"/>
                    </a:cubicBezTo>
                    <a:cubicBezTo>
                      <a:pt x="193" y="13"/>
                      <a:pt x="193" y="13"/>
                      <a:pt x="192" y="13"/>
                    </a:cubicBezTo>
                    <a:cubicBezTo>
                      <a:pt x="192" y="12"/>
                      <a:pt x="192" y="12"/>
                      <a:pt x="192" y="12"/>
                    </a:cubicBezTo>
                    <a:cubicBezTo>
                      <a:pt x="191" y="12"/>
                      <a:pt x="191" y="12"/>
                      <a:pt x="191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0"/>
                      <a:pt x="189" y="10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89" y="10"/>
                      <a:pt x="188" y="10"/>
                      <a:pt x="188" y="10"/>
                    </a:cubicBezTo>
                    <a:cubicBezTo>
                      <a:pt x="188" y="9"/>
                      <a:pt x="188" y="9"/>
                      <a:pt x="188" y="9"/>
                    </a:cubicBezTo>
                    <a:cubicBezTo>
                      <a:pt x="187" y="9"/>
                      <a:pt x="185" y="10"/>
                      <a:pt x="185" y="10"/>
                    </a:cubicBezTo>
                    <a:cubicBezTo>
                      <a:pt x="185" y="10"/>
                      <a:pt x="185" y="10"/>
                      <a:pt x="184" y="10"/>
                    </a:cubicBezTo>
                    <a:cubicBezTo>
                      <a:pt x="184" y="10"/>
                      <a:pt x="184" y="10"/>
                      <a:pt x="184" y="10"/>
                    </a:cubicBezTo>
                    <a:cubicBezTo>
                      <a:pt x="183" y="11"/>
                      <a:pt x="183" y="11"/>
                      <a:pt x="183" y="11"/>
                    </a:cubicBezTo>
                    <a:cubicBezTo>
                      <a:pt x="182" y="10"/>
                      <a:pt x="182" y="10"/>
                      <a:pt x="182" y="10"/>
                    </a:cubicBezTo>
                    <a:cubicBezTo>
                      <a:pt x="181" y="10"/>
                      <a:pt x="180" y="9"/>
                      <a:pt x="179" y="9"/>
                    </a:cubicBezTo>
                    <a:cubicBezTo>
                      <a:pt x="179" y="9"/>
                      <a:pt x="179" y="9"/>
                      <a:pt x="178" y="9"/>
                    </a:cubicBezTo>
                    <a:cubicBezTo>
                      <a:pt x="177" y="11"/>
                      <a:pt x="176" y="11"/>
                      <a:pt x="174" y="11"/>
                    </a:cubicBezTo>
                    <a:cubicBezTo>
                      <a:pt x="171" y="11"/>
                      <a:pt x="169" y="10"/>
                      <a:pt x="169" y="10"/>
                    </a:cubicBezTo>
                    <a:cubicBezTo>
                      <a:pt x="169" y="10"/>
                      <a:pt x="165" y="7"/>
                      <a:pt x="163" y="3"/>
                    </a:cubicBezTo>
                    <a:cubicBezTo>
                      <a:pt x="163" y="3"/>
                      <a:pt x="163" y="3"/>
                      <a:pt x="163" y="2"/>
                    </a:cubicBezTo>
                    <a:cubicBezTo>
                      <a:pt x="163" y="2"/>
                      <a:pt x="163" y="2"/>
                      <a:pt x="162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3" y="3"/>
                      <a:pt x="153" y="3"/>
                      <a:pt x="153" y="3"/>
                    </a:cubicBezTo>
                    <a:cubicBezTo>
                      <a:pt x="152" y="2"/>
                      <a:pt x="147" y="0"/>
                      <a:pt x="145" y="0"/>
                    </a:cubicBezTo>
                    <a:cubicBezTo>
                      <a:pt x="144" y="0"/>
                      <a:pt x="143" y="1"/>
                      <a:pt x="143" y="1"/>
                    </a:cubicBezTo>
                    <a:cubicBezTo>
                      <a:pt x="143" y="2"/>
                      <a:pt x="141" y="4"/>
                      <a:pt x="139" y="4"/>
                    </a:cubicBezTo>
                    <a:cubicBezTo>
                      <a:pt x="138" y="4"/>
                      <a:pt x="137" y="4"/>
                      <a:pt x="136" y="4"/>
                    </a:cubicBezTo>
                    <a:cubicBezTo>
                      <a:pt x="135" y="4"/>
                      <a:pt x="134" y="3"/>
                      <a:pt x="132" y="3"/>
                    </a:cubicBezTo>
                    <a:cubicBezTo>
                      <a:pt x="128" y="3"/>
                      <a:pt x="124" y="5"/>
                      <a:pt x="122" y="7"/>
                    </a:cubicBezTo>
                    <a:cubicBezTo>
                      <a:pt x="120" y="8"/>
                      <a:pt x="117" y="7"/>
                      <a:pt x="115" y="7"/>
                    </a:cubicBezTo>
                    <a:cubicBezTo>
                      <a:pt x="114" y="7"/>
                      <a:pt x="113" y="7"/>
                      <a:pt x="113" y="7"/>
                    </a:cubicBezTo>
                    <a:cubicBezTo>
                      <a:pt x="112" y="7"/>
                      <a:pt x="111" y="10"/>
                      <a:pt x="110" y="13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1" y="4"/>
                      <a:pt x="78" y="4"/>
                    </a:cubicBezTo>
                    <a:cubicBezTo>
                      <a:pt x="75" y="4"/>
                      <a:pt x="70" y="8"/>
                      <a:pt x="68" y="12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19"/>
                      <a:pt x="68" y="20"/>
                      <a:pt x="68" y="20"/>
                    </a:cubicBezTo>
                    <a:cubicBezTo>
                      <a:pt x="68" y="25"/>
                      <a:pt x="67" y="29"/>
                      <a:pt x="66" y="31"/>
                    </a:cubicBezTo>
                    <a:cubicBezTo>
                      <a:pt x="65" y="32"/>
                      <a:pt x="65" y="33"/>
                      <a:pt x="65" y="33"/>
                    </a:cubicBezTo>
                    <a:cubicBezTo>
                      <a:pt x="63" y="36"/>
                      <a:pt x="62" y="37"/>
                      <a:pt x="62" y="42"/>
                    </a:cubicBezTo>
                    <a:cubicBezTo>
                      <a:pt x="62" y="46"/>
                      <a:pt x="59" y="51"/>
                      <a:pt x="57" y="56"/>
                    </a:cubicBezTo>
                    <a:cubicBezTo>
                      <a:pt x="55" y="60"/>
                      <a:pt x="54" y="64"/>
                      <a:pt x="54" y="66"/>
                    </a:cubicBezTo>
                    <a:cubicBezTo>
                      <a:pt x="54" y="70"/>
                      <a:pt x="50" y="73"/>
                      <a:pt x="47" y="75"/>
                    </a:cubicBezTo>
                    <a:cubicBezTo>
                      <a:pt x="46" y="76"/>
                      <a:pt x="44" y="78"/>
                      <a:pt x="44" y="78"/>
                    </a:cubicBezTo>
                    <a:cubicBezTo>
                      <a:pt x="44" y="80"/>
                      <a:pt x="44" y="82"/>
                      <a:pt x="43" y="85"/>
                    </a:cubicBezTo>
                    <a:cubicBezTo>
                      <a:pt x="43" y="88"/>
                      <a:pt x="43" y="93"/>
                      <a:pt x="43" y="97"/>
                    </a:cubicBezTo>
                    <a:cubicBezTo>
                      <a:pt x="43" y="102"/>
                      <a:pt x="42" y="103"/>
                      <a:pt x="39" y="104"/>
                    </a:cubicBezTo>
                    <a:cubicBezTo>
                      <a:pt x="39" y="104"/>
                      <a:pt x="39" y="104"/>
                      <a:pt x="39" y="106"/>
                    </a:cubicBezTo>
                    <a:cubicBezTo>
                      <a:pt x="39" y="111"/>
                      <a:pt x="37" y="112"/>
                      <a:pt x="34" y="112"/>
                    </a:cubicBezTo>
                    <a:cubicBezTo>
                      <a:pt x="33" y="112"/>
                      <a:pt x="32" y="112"/>
                      <a:pt x="31" y="113"/>
                    </a:cubicBezTo>
                    <a:cubicBezTo>
                      <a:pt x="29" y="116"/>
                      <a:pt x="27" y="117"/>
                      <a:pt x="26" y="117"/>
                    </a:cubicBezTo>
                    <a:cubicBezTo>
                      <a:pt x="25" y="117"/>
                      <a:pt x="25" y="117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5"/>
                    </a:cubicBezTo>
                    <a:cubicBezTo>
                      <a:pt x="24" y="115"/>
                      <a:pt x="23" y="115"/>
                      <a:pt x="23" y="115"/>
                    </a:cubicBezTo>
                    <a:cubicBezTo>
                      <a:pt x="23" y="115"/>
                      <a:pt x="23" y="115"/>
                      <a:pt x="23" y="115"/>
                    </a:cubicBezTo>
                    <a:cubicBezTo>
                      <a:pt x="23" y="115"/>
                      <a:pt x="23" y="115"/>
                      <a:pt x="23" y="115"/>
                    </a:cubicBezTo>
                    <a:cubicBezTo>
                      <a:pt x="23" y="114"/>
                      <a:pt x="23" y="114"/>
                      <a:pt x="23" y="113"/>
                    </a:cubicBezTo>
                    <a:cubicBezTo>
                      <a:pt x="23" y="112"/>
                      <a:pt x="23" y="112"/>
                      <a:pt x="22" y="112"/>
                    </a:cubicBezTo>
                    <a:cubicBezTo>
                      <a:pt x="20" y="112"/>
                      <a:pt x="19" y="112"/>
                      <a:pt x="17" y="113"/>
                    </a:cubicBezTo>
                    <a:cubicBezTo>
                      <a:pt x="16" y="115"/>
                      <a:pt x="14" y="115"/>
                      <a:pt x="13" y="115"/>
                    </a:cubicBezTo>
                    <a:cubicBezTo>
                      <a:pt x="11" y="115"/>
                      <a:pt x="10" y="114"/>
                      <a:pt x="9" y="114"/>
                    </a:cubicBezTo>
                    <a:cubicBezTo>
                      <a:pt x="8" y="114"/>
                      <a:pt x="8" y="113"/>
                      <a:pt x="8" y="113"/>
                    </a:cubicBezTo>
                    <a:cubicBezTo>
                      <a:pt x="8" y="113"/>
                      <a:pt x="7" y="113"/>
                      <a:pt x="7" y="114"/>
                    </a:cubicBezTo>
                    <a:cubicBezTo>
                      <a:pt x="7" y="114"/>
                      <a:pt x="6" y="114"/>
                      <a:pt x="6" y="114"/>
                    </a:cubicBezTo>
                    <a:cubicBezTo>
                      <a:pt x="6" y="114"/>
                      <a:pt x="6" y="114"/>
                      <a:pt x="5" y="115"/>
                    </a:cubicBezTo>
                    <a:cubicBezTo>
                      <a:pt x="5" y="115"/>
                      <a:pt x="4" y="115"/>
                      <a:pt x="4" y="115"/>
                    </a:cubicBezTo>
                    <a:cubicBezTo>
                      <a:pt x="4" y="115"/>
                      <a:pt x="3" y="116"/>
                      <a:pt x="3" y="116"/>
                    </a:cubicBezTo>
                    <a:cubicBezTo>
                      <a:pt x="2" y="116"/>
                      <a:pt x="2" y="117"/>
                      <a:pt x="1" y="117"/>
                    </a:cubicBezTo>
                    <a:cubicBezTo>
                      <a:pt x="1" y="117"/>
                      <a:pt x="1" y="117"/>
                      <a:pt x="0" y="118"/>
                    </a:cubicBezTo>
                    <a:cubicBezTo>
                      <a:pt x="2" y="121"/>
                      <a:pt x="3" y="124"/>
                      <a:pt x="3" y="127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4" y="127"/>
                      <a:pt x="5" y="126"/>
                      <a:pt x="5" y="126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6" y="126"/>
                      <a:pt x="6" y="126"/>
                      <a:pt x="6" y="125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7" y="125"/>
                      <a:pt x="7" y="125"/>
                      <a:pt x="7" y="125"/>
                    </a:cubicBezTo>
                    <a:cubicBezTo>
                      <a:pt x="7" y="125"/>
                      <a:pt x="7" y="125"/>
                      <a:pt x="8" y="125"/>
                    </a:cubicBezTo>
                    <a:cubicBezTo>
                      <a:pt x="8" y="125"/>
                      <a:pt x="8" y="125"/>
                      <a:pt x="8" y="125"/>
                    </a:cubicBezTo>
                    <a:cubicBezTo>
                      <a:pt x="9" y="125"/>
                      <a:pt x="11" y="125"/>
                      <a:pt x="19" y="125"/>
                    </a:cubicBezTo>
                    <a:cubicBezTo>
                      <a:pt x="30" y="125"/>
                      <a:pt x="45" y="125"/>
                      <a:pt x="45" y="125"/>
                    </a:cubicBezTo>
                    <a:cubicBezTo>
                      <a:pt x="46" y="125"/>
                      <a:pt x="46" y="125"/>
                      <a:pt x="46" y="125"/>
                    </a:cubicBezTo>
                    <a:cubicBezTo>
                      <a:pt x="47" y="126"/>
                      <a:pt x="47" y="126"/>
                      <a:pt x="47" y="126"/>
                    </a:cubicBezTo>
                    <a:cubicBezTo>
                      <a:pt x="47" y="126"/>
                      <a:pt x="50" y="132"/>
                      <a:pt x="49" y="137"/>
                    </a:cubicBezTo>
                    <a:cubicBezTo>
                      <a:pt x="49" y="138"/>
                      <a:pt x="49" y="138"/>
                      <a:pt x="49" y="139"/>
                    </a:cubicBezTo>
                    <a:cubicBezTo>
                      <a:pt x="50" y="140"/>
                      <a:pt x="52" y="141"/>
                      <a:pt x="53" y="144"/>
                    </a:cubicBezTo>
                    <a:cubicBezTo>
                      <a:pt x="55" y="149"/>
                      <a:pt x="57" y="150"/>
                      <a:pt x="58" y="150"/>
                    </a:cubicBezTo>
                    <a:cubicBezTo>
                      <a:pt x="59" y="150"/>
                      <a:pt x="60" y="150"/>
                      <a:pt x="60" y="150"/>
                    </a:cubicBezTo>
                    <a:cubicBezTo>
                      <a:pt x="65" y="149"/>
                      <a:pt x="71" y="148"/>
                      <a:pt x="73" y="148"/>
                    </a:cubicBezTo>
                    <a:cubicBezTo>
                      <a:pt x="73" y="147"/>
                      <a:pt x="74" y="146"/>
                      <a:pt x="74" y="146"/>
                    </a:cubicBezTo>
                    <a:cubicBezTo>
                      <a:pt x="74" y="143"/>
                      <a:pt x="75" y="139"/>
                      <a:pt x="78" y="138"/>
                    </a:cubicBezTo>
                    <a:cubicBezTo>
                      <a:pt x="79" y="138"/>
                      <a:pt x="80" y="137"/>
                      <a:pt x="82" y="137"/>
                    </a:cubicBezTo>
                    <a:cubicBezTo>
                      <a:pt x="85" y="137"/>
                      <a:pt x="88" y="138"/>
                      <a:pt x="88" y="138"/>
                    </a:cubicBezTo>
                    <a:cubicBezTo>
                      <a:pt x="89" y="138"/>
                      <a:pt x="89" y="138"/>
                      <a:pt x="89" y="138"/>
                    </a:cubicBezTo>
                    <a:cubicBezTo>
                      <a:pt x="89" y="140"/>
                      <a:pt x="89" y="140"/>
                      <a:pt x="89" y="140"/>
                    </a:cubicBezTo>
                    <a:cubicBezTo>
                      <a:pt x="89" y="140"/>
                      <a:pt x="90" y="140"/>
                      <a:pt x="93" y="140"/>
                    </a:cubicBezTo>
                    <a:cubicBezTo>
                      <a:pt x="94" y="140"/>
                      <a:pt x="96" y="140"/>
                      <a:pt x="97" y="140"/>
                    </a:cubicBezTo>
                    <a:cubicBezTo>
                      <a:pt x="97" y="140"/>
                      <a:pt x="98" y="140"/>
                      <a:pt x="99" y="140"/>
                    </a:cubicBezTo>
                    <a:cubicBezTo>
                      <a:pt x="100" y="140"/>
                      <a:pt x="102" y="140"/>
                      <a:pt x="102" y="144"/>
                    </a:cubicBezTo>
                    <a:cubicBezTo>
                      <a:pt x="102" y="148"/>
                      <a:pt x="103" y="151"/>
                      <a:pt x="104" y="151"/>
                    </a:cubicBezTo>
                    <a:cubicBezTo>
                      <a:pt x="105" y="153"/>
                      <a:pt x="105" y="156"/>
                      <a:pt x="104" y="160"/>
                    </a:cubicBezTo>
                    <a:cubicBezTo>
                      <a:pt x="103" y="162"/>
                      <a:pt x="102" y="167"/>
                      <a:pt x="102" y="168"/>
                    </a:cubicBezTo>
                    <a:cubicBezTo>
                      <a:pt x="104" y="169"/>
                      <a:pt x="109" y="174"/>
                      <a:pt x="108" y="178"/>
                    </a:cubicBezTo>
                    <a:cubicBezTo>
                      <a:pt x="108" y="179"/>
                      <a:pt x="108" y="179"/>
                      <a:pt x="108" y="179"/>
                    </a:cubicBezTo>
                    <a:cubicBezTo>
                      <a:pt x="108" y="180"/>
                      <a:pt x="107" y="183"/>
                      <a:pt x="107" y="184"/>
                    </a:cubicBezTo>
                    <a:cubicBezTo>
                      <a:pt x="108" y="183"/>
                      <a:pt x="110" y="182"/>
                      <a:pt x="112" y="182"/>
                    </a:cubicBezTo>
                    <a:cubicBezTo>
                      <a:pt x="113" y="182"/>
                      <a:pt x="114" y="182"/>
                      <a:pt x="115" y="182"/>
                    </a:cubicBezTo>
                    <a:cubicBezTo>
                      <a:pt x="117" y="182"/>
                      <a:pt x="119" y="182"/>
                      <a:pt x="122" y="181"/>
                    </a:cubicBezTo>
                    <a:cubicBezTo>
                      <a:pt x="122" y="181"/>
                      <a:pt x="123" y="181"/>
                      <a:pt x="124" y="181"/>
                    </a:cubicBezTo>
                    <a:cubicBezTo>
                      <a:pt x="124" y="180"/>
                      <a:pt x="124" y="180"/>
                      <a:pt x="124" y="180"/>
                    </a:cubicBezTo>
                    <a:lnTo>
                      <a:pt x="126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40" name="Freeform 1728"/>
              <p:cNvSpPr>
                <a:spLocks/>
              </p:cNvSpPr>
              <p:nvPr/>
            </p:nvSpPr>
            <p:spPr bwMode="auto">
              <a:xfrm>
                <a:off x="1806" y="303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41" name="Freeform 1729"/>
              <p:cNvSpPr>
                <a:spLocks/>
              </p:cNvSpPr>
              <p:nvPr/>
            </p:nvSpPr>
            <p:spPr bwMode="auto">
              <a:xfrm>
                <a:off x="1805" y="303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42" name="Freeform 1730"/>
              <p:cNvSpPr>
                <a:spLocks/>
              </p:cNvSpPr>
              <p:nvPr/>
            </p:nvSpPr>
            <p:spPr bwMode="auto">
              <a:xfrm>
                <a:off x="1921" y="309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43" name="Freeform 1731"/>
              <p:cNvSpPr>
                <a:spLocks/>
              </p:cNvSpPr>
              <p:nvPr/>
            </p:nvSpPr>
            <p:spPr bwMode="auto">
              <a:xfrm>
                <a:off x="1808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44" name="Freeform 1732"/>
              <p:cNvSpPr>
                <a:spLocks/>
              </p:cNvSpPr>
              <p:nvPr/>
            </p:nvSpPr>
            <p:spPr bwMode="auto">
              <a:xfrm>
                <a:off x="1804" y="3037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45" name="Freeform 1733"/>
              <p:cNvSpPr>
                <a:spLocks/>
              </p:cNvSpPr>
              <p:nvPr/>
            </p:nvSpPr>
            <p:spPr bwMode="auto">
              <a:xfrm>
                <a:off x="1984" y="306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46" name="Freeform 1734"/>
              <p:cNvSpPr>
                <a:spLocks/>
              </p:cNvSpPr>
              <p:nvPr/>
            </p:nvSpPr>
            <p:spPr bwMode="auto">
              <a:xfrm>
                <a:off x="1923" y="3091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47" name="Freeform 1735"/>
              <p:cNvSpPr>
                <a:spLocks/>
              </p:cNvSpPr>
              <p:nvPr/>
            </p:nvSpPr>
            <p:spPr bwMode="auto">
              <a:xfrm>
                <a:off x="1919" y="308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48" name="Freeform 1736"/>
              <p:cNvSpPr>
                <a:spLocks/>
              </p:cNvSpPr>
              <p:nvPr/>
            </p:nvSpPr>
            <p:spPr bwMode="auto">
              <a:xfrm>
                <a:off x="1921" y="30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49" name="Freeform 1737"/>
              <p:cNvSpPr>
                <a:spLocks/>
              </p:cNvSpPr>
              <p:nvPr/>
            </p:nvSpPr>
            <p:spPr bwMode="auto">
              <a:xfrm>
                <a:off x="1972" y="300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50" name="Freeform 1738"/>
              <p:cNvSpPr>
                <a:spLocks/>
              </p:cNvSpPr>
              <p:nvPr/>
            </p:nvSpPr>
            <p:spPr bwMode="auto">
              <a:xfrm>
                <a:off x="1971" y="30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51" name="Freeform 1739"/>
              <p:cNvSpPr>
                <a:spLocks/>
              </p:cNvSpPr>
              <p:nvPr/>
            </p:nvSpPr>
            <p:spPr bwMode="auto">
              <a:xfrm>
                <a:off x="1971" y="300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52" name="Freeform 1740"/>
              <p:cNvSpPr>
                <a:spLocks/>
              </p:cNvSpPr>
              <p:nvPr/>
            </p:nvSpPr>
            <p:spPr bwMode="auto">
              <a:xfrm>
                <a:off x="1807" y="3025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53" name="Freeform 1741"/>
              <p:cNvSpPr>
                <a:spLocks/>
              </p:cNvSpPr>
              <p:nvPr/>
            </p:nvSpPr>
            <p:spPr bwMode="auto">
              <a:xfrm>
                <a:off x="1801" y="30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54" name="Freeform 1742"/>
              <p:cNvSpPr>
                <a:spLocks/>
              </p:cNvSpPr>
              <p:nvPr/>
            </p:nvSpPr>
            <p:spPr bwMode="auto">
              <a:xfrm>
                <a:off x="1823" y="30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55" name="Freeform 1743"/>
              <p:cNvSpPr>
                <a:spLocks/>
              </p:cNvSpPr>
              <p:nvPr/>
            </p:nvSpPr>
            <p:spPr bwMode="auto">
              <a:xfrm>
                <a:off x="1866" y="293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56" name="Freeform 1744"/>
              <p:cNvSpPr>
                <a:spLocks/>
              </p:cNvSpPr>
              <p:nvPr/>
            </p:nvSpPr>
            <p:spPr bwMode="auto">
              <a:xfrm>
                <a:off x="1805" y="302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57" name="Freeform 1745"/>
              <p:cNvSpPr>
                <a:spLocks/>
              </p:cNvSpPr>
              <p:nvPr/>
            </p:nvSpPr>
            <p:spPr bwMode="auto">
              <a:xfrm>
                <a:off x="1824" y="3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58" name="Freeform 1746"/>
              <p:cNvSpPr>
                <a:spLocks/>
              </p:cNvSpPr>
              <p:nvPr/>
            </p:nvSpPr>
            <p:spPr bwMode="auto">
              <a:xfrm>
                <a:off x="1824" y="302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59" name="Freeform 1747"/>
              <p:cNvSpPr>
                <a:spLocks/>
              </p:cNvSpPr>
              <p:nvPr/>
            </p:nvSpPr>
            <p:spPr bwMode="auto">
              <a:xfrm>
                <a:off x="1824" y="302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60" name="Freeform 1748"/>
              <p:cNvSpPr>
                <a:spLocks/>
              </p:cNvSpPr>
              <p:nvPr/>
            </p:nvSpPr>
            <p:spPr bwMode="auto">
              <a:xfrm>
                <a:off x="1804" y="302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61" name="Freeform 1749"/>
              <p:cNvSpPr>
                <a:spLocks/>
              </p:cNvSpPr>
              <p:nvPr/>
            </p:nvSpPr>
            <p:spPr bwMode="auto">
              <a:xfrm>
                <a:off x="1985" y="293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62" name="Freeform 1750"/>
              <p:cNvSpPr>
                <a:spLocks/>
              </p:cNvSpPr>
              <p:nvPr/>
            </p:nvSpPr>
            <p:spPr bwMode="auto">
              <a:xfrm>
                <a:off x="1989" y="293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63" name="Freeform 1751"/>
              <p:cNvSpPr>
                <a:spLocks/>
              </p:cNvSpPr>
              <p:nvPr/>
            </p:nvSpPr>
            <p:spPr bwMode="auto">
              <a:xfrm>
                <a:off x="1981" y="2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64" name="Freeform 1752"/>
              <p:cNvSpPr>
                <a:spLocks/>
              </p:cNvSpPr>
              <p:nvPr/>
            </p:nvSpPr>
            <p:spPr bwMode="auto">
              <a:xfrm>
                <a:off x="1991" y="293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65" name="Freeform 1753"/>
              <p:cNvSpPr>
                <a:spLocks/>
              </p:cNvSpPr>
              <p:nvPr/>
            </p:nvSpPr>
            <p:spPr bwMode="auto">
              <a:xfrm>
                <a:off x="1957" y="291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66" name="Freeform 1754"/>
              <p:cNvSpPr>
                <a:spLocks/>
              </p:cNvSpPr>
              <p:nvPr/>
            </p:nvSpPr>
            <p:spPr bwMode="auto">
              <a:xfrm>
                <a:off x="1982" y="292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67" name="Freeform 1755"/>
              <p:cNvSpPr>
                <a:spLocks/>
              </p:cNvSpPr>
              <p:nvPr/>
            </p:nvSpPr>
            <p:spPr bwMode="auto">
              <a:xfrm>
                <a:off x="1984" y="292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68" name="Freeform 1756"/>
              <p:cNvSpPr>
                <a:spLocks/>
              </p:cNvSpPr>
              <p:nvPr/>
            </p:nvSpPr>
            <p:spPr bwMode="auto">
              <a:xfrm>
                <a:off x="1987" y="293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69" name="Freeform 1757"/>
              <p:cNvSpPr>
                <a:spLocks/>
              </p:cNvSpPr>
              <p:nvPr/>
            </p:nvSpPr>
            <p:spPr bwMode="auto">
              <a:xfrm>
                <a:off x="1975" y="292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1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70" name="Freeform 1758"/>
              <p:cNvSpPr>
                <a:spLocks/>
              </p:cNvSpPr>
              <p:nvPr/>
            </p:nvSpPr>
            <p:spPr bwMode="auto">
              <a:xfrm>
                <a:off x="1978" y="2925"/>
                <a:ext cx="2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71" name="Freeform 1759"/>
              <p:cNvSpPr>
                <a:spLocks/>
              </p:cNvSpPr>
              <p:nvPr/>
            </p:nvSpPr>
            <p:spPr bwMode="auto">
              <a:xfrm>
                <a:off x="1980" y="2925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72" name="Freeform 1760"/>
              <p:cNvSpPr>
                <a:spLocks/>
              </p:cNvSpPr>
              <p:nvPr/>
            </p:nvSpPr>
            <p:spPr bwMode="auto">
              <a:xfrm>
                <a:off x="1956" y="2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73" name="Freeform 1761"/>
              <p:cNvSpPr>
                <a:spLocks/>
              </p:cNvSpPr>
              <p:nvPr/>
            </p:nvSpPr>
            <p:spPr bwMode="auto">
              <a:xfrm>
                <a:off x="1991" y="293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74" name="Freeform 1762"/>
              <p:cNvSpPr>
                <a:spLocks/>
              </p:cNvSpPr>
              <p:nvPr/>
            </p:nvSpPr>
            <p:spPr bwMode="auto">
              <a:xfrm>
                <a:off x="1991" y="2937"/>
                <a:ext cx="0" cy="1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75" name="Freeform 1763"/>
              <p:cNvSpPr>
                <a:spLocks/>
              </p:cNvSpPr>
              <p:nvPr/>
            </p:nvSpPr>
            <p:spPr bwMode="auto">
              <a:xfrm>
                <a:off x="1991" y="2940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76" name="Freeform 1764"/>
              <p:cNvSpPr>
                <a:spLocks/>
              </p:cNvSpPr>
              <p:nvPr/>
            </p:nvSpPr>
            <p:spPr bwMode="auto">
              <a:xfrm>
                <a:off x="1991" y="29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77" name="Freeform 1765"/>
              <p:cNvSpPr>
                <a:spLocks/>
              </p:cNvSpPr>
              <p:nvPr/>
            </p:nvSpPr>
            <p:spPr bwMode="auto">
              <a:xfrm>
                <a:off x="1978" y="2981"/>
                <a:ext cx="0" cy="4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78" name="Freeform 1766"/>
              <p:cNvSpPr>
                <a:spLocks/>
              </p:cNvSpPr>
              <p:nvPr/>
            </p:nvSpPr>
            <p:spPr bwMode="auto">
              <a:xfrm>
                <a:off x="1991" y="29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79" name="Freeform 1767"/>
              <p:cNvSpPr>
                <a:spLocks/>
              </p:cNvSpPr>
              <p:nvPr/>
            </p:nvSpPr>
            <p:spPr bwMode="auto">
              <a:xfrm>
                <a:off x="1991" y="293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80" name="Freeform 1768"/>
              <p:cNvSpPr>
                <a:spLocks/>
              </p:cNvSpPr>
              <p:nvPr/>
            </p:nvSpPr>
            <p:spPr bwMode="auto">
              <a:xfrm>
                <a:off x="1978" y="3002"/>
                <a:ext cx="11" cy="17"/>
              </a:xfrm>
              <a:custGeom>
                <a:avLst/>
                <a:gdLst>
                  <a:gd name="T0" fmla="*/ 8 w 12"/>
                  <a:gd name="T1" fmla="*/ 0 h 18"/>
                  <a:gd name="T2" fmla="*/ 8 w 12"/>
                  <a:gd name="T3" fmla="*/ 0 h 18"/>
                  <a:gd name="T4" fmla="*/ 8 w 12"/>
                  <a:gd name="T5" fmla="*/ 0 h 18"/>
                  <a:gd name="T6" fmla="*/ 8 w 12"/>
                  <a:gd name="T7" fmla="*/ 1 h 18"/>
                  <a:gd name="T8" fmla="*/ 7 w 12"/>
                  <a:gd name="T9" fmla="*/ 1 h 18"/>
                  <a:gd name="T10" fmla="*/ 6 w 12"/>
                  <a:gd name="T11" fmla="*/ 2 h 18"/>
                  <a:gd name="T12" fmla="*/ 6 w 12"/>
                  <a:gd name="T13" fmla="*/ 2 h 18"/>
                  <a:gd name="T14" fmla="*/ 5 w 12"/>
                  <a:gd name="T15" fmla="*/ 3 h 18"/>
                  <a:gd name="T16" fmla="*/ 4 w 12"/>
                  <a:gd name="T17" fmla="*/ 3 h 18"/>
                  <a:gd name="T18" fmla="*/ 3 w 12"/>
                  <a:gd name="T19" fmla="*/ 3 h 18"/>
                  <a:gd name="T20" fmla="*/ 2 w 12"/>
                  <a:gd name="T21" fmla="*/ 3 h 18"/>
                  <a:gd name="T22" fmla="*/ 2 w 12"/>
                  <a:gd name="T23" fmla="*/ 3 h 18"/>
                  <a:gd name="T24" fmla="*/ 0 w 12"/>
                  <a:gd name="T25" fmla="*/ 3 h 18"/>
                  <a:gd name="T26" fmla="*/ 0 w 12"/>
                  <a:gd name="T27" fmla="*/ 3 h 18"/>
                  <a:gd name="T28" fmla="*/ 0 w 12"/>
                  <a:gd name="T29" fmla="*/ 9 h 18"/>
                  <a:gd name="T30" fmla="*/ 0 w 12"/>
                  <a:gd name="T31" fmla="*/ 9 h 18"/>
                  <a:gd name="T32" fmla="*/ 2 w 12"/>
                  <a:gd name="T33" fmla="*/ 18 h 18"/>
                  <a:gd name="T34" fmla="*/ 3 w 12"/>
                  <a:gd name="T35" fmla="*/ 17 h 18"/>
                  <a:gd name="T36" fmla="*/ 4 w 12"/>
                  <a:gd name="T37" fmla="*/ 17 h 18"/>
                  <a:gd name="T38" fmla="*/ 4 w 12"/>
                  <a:gd name="T39" fmla="*/ 17 h 18"/>
                  <a:gd name="T40" fmla="*/ 4 w 12"/>
                  <a:gd name="T41" fmla="*/ 17 h 18"/>
                  <a:gd name="T42" fmla="*/ 5 w 12"/>
                  <a:gd name="T43" fmla="*/ 16 h 18"/>
                  <a:gd name="T44" fmla="*/ 12 w 12"/>
                  <a:gd name="T45" fmla="*/ 6 h 18"/>
                  <a:gd name="T46" fmla="*/ 10 w 12"/>
                  <a:gd name="T47" fmla="*/ 4 h 18"/>
                  <a:gd name="T48" fmla="*/ 10 w 12"/>
                  <a:gd name="T49" fmla="*/ 3 h 18"/>
                  <a:gd name="T50" fmla="*/ 10 w 12"/>
                  <a:gd name="T51" fmla="*/ 3 h 18"/>
                  <a:gd name="T52" fmla="*/ 10 w 12"/>
                  <a:gd name="T53" fmla="*/ 3 h 18"/>
                  <a:gd name="T54" fmla="*/ 10 w 12"/>
                  <a:gd name="T55" fmla="*/ 2 h 18"/>
                  <a:gd name="T56" fmla="*/ 10 w 12"/>
                  <a:gd name="T57" fmla="*/ 1 h 18"/>
                  <a:gd name="T58" fmla="*/ 10 w 12"/>
                  <a:gd name="T59" fmla="*/ 0 h 18"/>
                  <a:gd name="T60" fmla="*/ 10 w 12"/>
                  <a:gd name="T61" fmla="*/ 0 h 18"/>
                  <a:gd name="T62" fmla="*/ 10 w 12"/>
                  <a:gd name="T63" fmla="*/ 0 h 18"/>
                  <a:gd name="T64" fmla="*/ 8 w 12"/>
                  <a:gd name="T6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18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1"/>
                      <a:pt x="1" y="14"/>
                      <a:pt x="2" y="18"/>
                    </a:cubicBezTo>
                    <a:cubicBezTo>
                      <a:pt x="3" y="18"/>
                      <a:pt x="3" y="17"/>
                      <a:pt x="3" y="17"/>
                    </a:cubicBezTo>
                    <a:cubicBezTo>
                      <a:pt x="3" y="17"/>
                      <a:pt x="3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6" y="16"/>
                      <a:pt x="9" y="11"/>
                      <a:pt x="12" y="6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1"/>
                      <a:pt x="10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81" name="Freeform 1769"/>
              <p:cNvSpPr>
                <a:spLocks/>
              </p:cNvSpPr>
              <p:nvPr/>
            </p:nvSpPr>
            <p:spPr bwMode="auto">
              <a:xfrm>
                <a:off x="1978" y="30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82" name="Freeform 1770"/>
              <p:cNvSpPr>
                <a:spLocks/>
              </p:cNvSpPr>
              <p:nvPr/>
            </p:nvSpPr>
            <p:spPr bwMode="auto">
              <a:xfrm>
                <a:off x="1985" y="3002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2 w 2"/>
                  <a:gd name="T5" fmla="*/ 0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83" name="Freeform 1771"/>
              <p:cNvSpPr>
                <a:spLocks/>
              </p:cNvSpPr>
              <p:nvPr/>
            </p:nvSpPr>
            <p:spPr bwMode="auto">
              <a:xfrm>
                <a:off x="1982" y="300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84" name="Freeform 1772"/>
              <p:cNvSpPr>
                <a:spLocks/>
              </p:cNvSpPr>
              <p:nvPr/>
            </p:nvSpPr>
            <p:spPr bwMode="auto">
              <a:xfrm>
                <a:off x="1978" y="30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85" name="Freeform 1773"/>
              <p:cNvSpPr>
                <a:spLocks/>
              </p:cNvSpPr>
              <p:nvPr/>
            </p:nvSpPr>
            <p:spPr bwMode="auto">
              <a:xfrm>
                <a:off x="1980" y="30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86" name="Freeform 1774"/>
              <p:cNvSpPr>
                <a:spLocks/>
              </p:cNvSpPr>
              <p:nvPr/>
            </p:nvSpPr>
            <p:spPr bwMode="auto">
              <a:xfrm>
                <a:off x="1983" y="3003"/>
                <a:ext cx="2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87" name="Freeform 1775"/>
              <p:cNvSpPr>
                <a:spLocks/>
              </p:cNvSpPr>
              <p:nvPr/>
            </p:nvSpPr>
            <p:spPr bwMode="auto">
              <a:xfrm>
                <a:off x="1978" y="30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88" name="Freeform 1776"/>
              <p:cNvSpPr>
                <a:spLocks/>
              </p:cNvSpPr>
              <p:nvPr/>
            </p:nvSpPr>
            <p:spPr bwMode="auto">
              <a:xfrm>
                <a:off x="1987" y="3091"/>
                <a:ext cx="110" cy="179"/>
              </a:xfrm>
              <a:custGeom>
                <a:avLst/>
                <a:gdLst>
                  <a:gd name="T0" fmla="*/ 56 w 115"/>
                  <a:gd name="T1" fmla="*/ 35 h 187"/>
                  <a:gd name="T2" fmla="*/ 59 w 115"/>
                  <a:gd name="T3" fmla="*/ 38 h 187"/>
                  <a:gd name="T4" fmla="*/ 61 w 115"/>
                  <a:gd name="T5" fmla="*/ 40 h 187"/>
                  <a:gd name="T6" fmla="*/ 63 w 115"/>
                  <a:gd name="T7" fmla="*/ 54 h 187"/>
                  <a:gd name="T8" fmla="*/ 56 w 115"/>
                  <a:gd name="T9" fmla="*/ 68 h 187"/>
                  <a:gd name="T10" fmla="*/ 54 w 115"/>
                  <a:gd name="T11" fmla="*/ 74 h 187"/>
                  <a:gd name="T12" fmla="*/ 44 w 115"/>
                  <a:gd name="T13" fmla="*/ 44 h 187"/>
                  <a:gd name="T14" fmla="*/ 37 w 115"/>
                  <a:gd name="T15" fmla="*/ 44 h 187"/>
                  <a:gd name="T16" fmla="*/ 30 w 115"/>
                  <a:gd name="T17" fmla="*/ 39 h 187"/>
                  <a:gd name="T18" fmla="*/ 0 w 115"/>
                  <a:gd name="T19" fmla="*/ 49 h 187"/>
                  <a:gd name="T20" fmla="*/ 4 w 115"/>
                  <a:gd name="T21" fmla="*/ 58 h 187"/>
                  <a:gd name="T22" fmla="*/ 7 w 115"/>
                  <a:gd name="T23" fmla="*/ 59 h 187"/>
                  <a:gd name="T24" fmla="*/ 10 w 115"/>
                  <a:gd name="T25" fmla="*/ 59 h 187"/>
                  <a:gd name="T26" fmla="*/ 13 w 115"/>
                  <a:gd name="T27" fmla="*/ 60 h 187"/>
                  <a:gd name="T28" fmla="*/ 15 w 115"/>
                  <a:gd name="T29" fmla="*/ 61 h 187"/>
                  <a:gd name="T30" fmla="*/ 30 w 115"/>
                  <a:gd name="T31" fmla="*/ 66 h 187"/>
                  <a:gd name="T32" fmla="*/ 29 w 115"/>
                  <a:gd name="T33" fmla="*/ 93 h 187"/>
                  <a:gd name="T34" fmla="*/ 31 w 115"/>
                  <a:gd name="T35" fmla="*/ 102 h 187"/>
                  <a:gd name="T36" fmla="*/ 25 w 115"/>
                  <a:gd name="T37" fmla="*/ 117 h 187"/>
                  <a:gd name="T38" fmla="*/ 12 w 115"/>
                  <a:gd name="T39" fmla="*/ 135 h 187"/>
                  <a:gd name="T40" fmla="*/ 12 w 115"/>
                  <a:gd name="T41" fmla="*/ 136 h 187"/>
                  <a:gd name="T42" fmla="*/ 13 w 115"/>
                  <a:gd name="T43" fmla="*/ 138 h 187"/>
                  <a:gd name="T44" fmla="*/ 18 w 115"/>
                  <a:gd name="T45" fmla="*/ 154 h 187"/>
                  <a:gd name="T46" fmla="*/ 20 w 115"/>
                  <a:gd name="T47" fmla="*/ 179 h 187"/>
                  <a:gd name="T48" fmla="*/ 23 w 115"/>
                  <a:gd name="T49" fmla="*/ 187 h 187"/>
                  <a:gd name="T50" fmla="*/ 26 w 115"/>
                  <a:gd name="T51" fmla="*/ 183 h 187"/>
                  <a:gd name="T52" fmla="*/ 26 w 115"/>
                  <a:gd name="T53" fmla="*/ 183 h 187"/>
                  <a:gd name="T54" fmla="*/ 53 w 115"/>
                  <a:gd name="T55" fmla="*/ 157 h 187"/>
                  <a:gd name="T56" fmla="*/ 54 w 115"/>
                  <a:gd name="T57" fmla="*/ 135 h 187"/>
                  <a:gd name="T58" fmla="*/ 47 w 115"/>
                  <a:gd name="T59" fmla="*/ 113 h 187"/>
                  <a:gd name="T60" fmla="*/ 53 w 115"/>
                  <a:gd name="T61" fmla="*/ 99 h 187"/>
                  <a:gd name="T62" fmla="*/ 64 w 115"/>
                  <a:gd name="T63" fmla="*/ 90 h 187"/>
                  <a:gd name="T64" fmla="*/ 89 w 115"/>
                  <a:gd name="T65" fmla="*/ 71 h 187"/>
                  <a:gd name="T66" fmla="*/ 112 w 115"/>
                  <a:gd name="T67" fmla="*/ 24 h 187"/>
                  <a:gd name="T68" fmla="*/ 111 w 115"/>
                  <a:gd name="T69" fmla="*/ 0 h 187"/>
                  <a:gd name="T70" fmla="*/ 108 w 115"/>
                  <a:gd name="T71" fmla="*/ 1 h 187"/>
                  <a:gd name="T72" fmla="*/ 105 w 115"/>
                  <a:gd name="T73" fmla="*/ 3 h 187"/>
                  <a:gd name="T74" fmla="*/ 104 w 115"/>
                  <a:gd name="T75" fmla="*/ 3 h 187"/>
                  <a:gd name="T76" fmla="*/ 103 w 115"/>
                  <a:gd name="T77" fmla="*/ 4 h 187"/>
                  <a:gd name="T78" fmla="*/ 99 w 115"/>
                  <a:gd name="T79" fmla="*/ 6 h 187"/>
                  <a:gd name="T80" fmla="*/ 88 w 115"/>
                  <a:gd name="T81" fmla="*/ 7 h 187"/>
                  <a:gd name="T82" fmla="*/ 81 w 115"/>
                  <a:gd name="T83" fmla="*/ 12 h 187"/>
                  <a:gd name="T84" fmla="*/ 67 w 115"/>
                  <a:gd name="T85" fmla="*/ 13 h 187"/>
                  <a:gd name="T86" fmla="*/ 59 w 115"/>
                  <a:gd name="T87" fmla="*/ 10 h 187"/>
                  <a:gd name="T88" fmla="*/ 55 w 115"/>
                  <a:gd name="T89" fmla="*/ 11 h 187"/>
                  <a:gd name="T90" fmla="*/ 52 w 115"/>
                  <a:gd name="T91" fmla="*/ 1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5" h="187">
                    <a:moveTo>
                      <a:pt x="51" y="13"/>
                    </a:moveTo>
                    <a:cubicBezTo>
                      <a:pt x="50" y="16"/>
                      <a:pt x="52" y="22"/>
                      <a:pt x="54" y="27"/>
                    </a:cubicBezTo>
                    <a:cubicBezTo>
                      <a:pt x="55" y="30"/>
                      <a:pt x="56" y="33"/>
                      <a:pt x="56" y="35"/>
                    </a:cubicBezTo>
                    <a:cubicBezTo>
                      <a:pt x="56" y="35"/>
                      <a:pt x="57" y="36"/>
                      <a:pt x="57" y="36"/>
                    </a:cubicBezTo>
                    <a:cubicBezTo>
                      <a:pt x="57" y="36"/>
                      <a:pt x="58" y="36"/>
                      <a:pt x="58" y="37"/>
                    </a:cubicBezTo>
                    <a:cubicBezTo>
                      <a:pt x="58" y="37"/>
                      <a:pt x="59" y="37"/>
                      <a:pt x="59" y="38"/>
                    </a:cubicBezTo>
                    <a:cubicBezTo>
                      <a:pt x="59" y="38"/>
                      <a:pt x="60" y="38"/>
                      <a:pt x="60" y="38"/>
                    </a:cubicBezTo>
                    <a:cubicBezTo>
                      <a:pt x="60" y="39"/>
                      <a:pt x="61" y="39"/>
                      <a:pt x="61" y="39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2" y="40"/>
                      <a:pt x="62" y="41"/>
                      <a:pt x="63" y="41"/>
                    </a:cubicBezTo>
                    <a:cubicBezTo>
                      <a:pt x="65" y="44"/>
                      <a:pt x="65" y="45"/>
                      <a:pt x="64" y="48"/>
                    </a:cubicBezTo>
                    <a:cubicBezTo>
                      <a:pt x="64" y="49"/>
                      <a:pt x="63" y="51"/>
                      <a:pt x="63" y="54"/>
                    </a:cubicBezTo>
                    <a:cubicBezTo>
                      <a:pt x="64" y="60"/>
                      <a:pt x="62" y="61"/>
                      <a:pt x="59" y="62"/>
                    </a:cubicBezTo>
                    <a:cubicBezTo>
                      <a:pt x="58" y="62"/>
                      <a:pt x="57" y="62"/>
                      <a:pt x="56" y="63"/>
                    </a:cubicBezTo>
                    <a:cubicBezTo>
                      <a:pt x="55" y="64"/>
                      <a:pt x="56" y="66"/>
                      <a:pt x="56" y="68"/>
                    </a:cubicBezTo>
                    <a:cubicBezTo>
                      <a:pt x="56" y="70"/>
                      <a:pt x="56" y="71"/>
                      <a:pt x="56" y="72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0" y="74"/>
                      <a:pt x="42" y="59"/>
                      <a:pt x="42" y="59"/>
                    </a:cubicBezTo>
                    <a:cubicBezTo>
                      <a:pt x="41" y="57"/>
                      <a:pt x="42" y="55"/>
                      <a:pt x="43" y="52"/>
                    </a:cubicBezTo>
                    <a:cubicBezTo>
                      <a:pt x="44" y="49"/>
                      <a:pt x="45" y="46"/>
                      <a:pt x="44" y="44"/>
                    </a:cubicBezTo>
                    <a:cubicBezTo>
                      <a:pt x="44" y="43"/>
                      <a:pt x="44" y="43"/>
                      <a:pt x="43" y="43"/>
                    </a:cubicBezTo>
                    <a:cubicBezTo>
                      <a:pt x="42" y="43"/>
                      <a:pt x="40" y="43"/>
                      <a:pt x="39" y="43"/>
                    </a:cubicBezTo>
                    <a:cubicBezTo>
                      <a:pt x="38" y="44"/>
                      <a:pt x="38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44"/>
                      <a:pt x="33" y="42"/>
                      <a:pt x="31" y="40"/>
                    </a:cubicBezTo>
                    <a:cubicBezTo>
                      <a:pt x="30" y="40"/>
                      <a:pt x="30" y="40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6" y="40"/>
                      <a:pt x="11" y="45"/>
                      <a:pt x="0" y="49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5" y="58"/>
                      <a:pt x="5" y="58"/>
                    </a:cubicBezTo>
                    <a:cubicBezTo>
                      <a:pt x="5" y="58"/>
                      <a:pt x="6" y="58"/>
                      <a:pt x="6" y="58"/>
                    </a:cubicBezTo>
                    <a:cubicBezTo>
                      <a:pt x="6" y="58"/>
                      <a:pt x="6" y="58"/>
                      <a:pt x="7" y="59"/>
                    </a:cubicBezTo>
                    <a:cubicBezTo>
                      <a:pt x="7" y="59"/>
                      <a:pt x="7" y="59"/>
                      <a:pt x="8" y="59"/>
                    </a:cubicBezTo>
                    <a:cubicBezTo>
                      <a:pt x="8" y="59"/>
                      <a:pt x="8" y="59"/>
                      <a:pt x="9" y="59"/>
                    </a:cubicBezTo>
                    <a:cubicBezTo>
                      <a:pt x="9" y="59"/>
                      <a:pt x="9" y="59"/>
                      <a:pt x="10" y="59"/>
                    </a:cubicBezTo>
                    <a:cubicBezTo>
                      <a:pt x="10" y="59"/>
                      <a:pt x="10" y="59"/>
                      <a:pt x="11" y="59"/>
                    </a:cubicBezTo>
                    <a:cubicBezTo>
                      <a:pt x="11" y="59"/>
                      <a:pt x="11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4" y="60"/>
                    </a:cubicBezTo>
                    <a:cubicBezTo>
                      <a:pt x="14" y="60"/>
                      <a:pt x="14" y="60"/>
                      <a:pt x="15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6" y="61"/>
                      <a:pt x="17" y="61"/>
                      <a:pt x="17" y="62"/>
                    </a:cubicBezTo>
                    <a:cubicBezTo>
                      <a:pt x="20" y="63"/>
                      <a:pt x="23" y="64"/>
                      <a:pt x="26" y="65"/>
                    </a:cubicBezTo>
                    <a:cubicBezTo>
                      <a:pt x="28" y="65"/>
                      <a:pt x="29" y="66"/>
                      <a:pt x="30" y="66"/>
                    </a:cubicBezTo>
                    <a:cubicBezTo>
                      <a:pt x="32" y="67"/>
                      <a:pt x="32" y="70"/>
                      <a:pt x="31" y="77"/>
                    </a:cubicBezTo>
                    <a:cubicBezTo>
                      <a:pt x="31" y="80"/>
                      <a:pt x="31" y="83"/>
                      <a:pt x="31" y="85"/>
                    </a:cubicBezTo>
                    <a:cubicBezTo>
                      <a:pt x="32" y="89"/>
                      <a:pt x="30" y="91"/>
                      <a:pt x="29" y="93"/>
                    </a:cubicBezTo>
                    <a:cubicBezTo>
                      <a:pt x="28" y="93"/>
                      <a:pt x="28" y="94"/>
                      <a:pt x="28" y="94"/>
                    </a:cubicBezTo>
                    <a:cubicBezTo>
                      <a:pt x="30" y="96"/>
                      <a:pt x="30" y="99"/>
                      <a:pt x="31" y="101"/>
                    </a:cubicBezTo>
                    <a:cubicBezTo>
                      <a:pt x="31" y="101"/>
                      <a:pt x="31" y="102"/>
                      <a:pt x="31" y="102"/>
                    </a:cubicBezTo>
                    <a:cubicBezTo>
                      <a:pt x="32" y="102"/>
                      <a:pt x="32" y="103"/>
                      <a:pt x="32" y="104"/>
                    </a:cubicBezTo>
                    <a:cubicBezTo>
                      <a:pt x="33" y="107"/>
                      <a:pt x="27" y="113"/>
                      <a:pt x="25" y="114"/>
                    </a:cubicBezTo>
                    <a:cubicBezTo>
                      <a:pt x="25" y="114"/>
                      <a:pt x="25" y="116"/>
                      <a:pt x="25" y="117"/>
                    </a:cubicBezTo>
                    <a:cubicBezTo>
                      <a:pt x="25" y="119"/>
                      <a:pt x="24" y="122"/>
                      <a:pt x="23" y="125"/>
                    </a:cubicBezTo>
                    <a:cubicBezTo>
                      <a:pt x="21" y="127"/>
                      <a:pt x="18" y="130"/>
                      <a:pt x="14" y="133"/>
                    </a:cubicBezTo>
                    <a:cubicBezTo>
                      <a:pt x="14" y="134"/>
                      <a:pt x="13" y="134"/>
                      <a:pt x="12" y="135"/>
                    </a:cubicBezTo>
                    <a:cubicBezTo>
                      <a:pt x="12" y="135"/>
                      <a:pt x="12" y="135"/>
                      <a:pt x="12" y="135"/>
                    </a:cubicBezTo>
                    <a:cubicBezTo>
                      <a:pt x="12" y="135"/>
                      <a:pt x="12" y="136"/>
                      <a:pt x="12" y="136"/>
                    </a:cubicBezTo>
                    <a:cubicBezTo>
                      <a:pt x="12" y="136"/>
                      <a:pt x="12" y="136"/>
                      <a:pt x="12" y="136"/>
                    </a:cubicBezTo>
                    <a:cubicBezTo>
                      <a:pt x="12" y="136"/>
                      <a:pt x="12" y="137"/>
                      <a:pt x="13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8"/>
                      <a:pt x="13" y="138"/>
                      <a:pt x="13" y="138"/>
                    </a:cubicBezTo>
                    <a:cubicBezTo>
                      <a:pt x="13" y="138"/>
                      <a:pt x="13" y="138"/>
                      <a:pt x="13" y="139"/>
                    </a:cubicBezTo>
                    <a:cubicBezTo>
                      <a:pt x="13" y="139"/>
                      <a:pt x="13" y="140"/>
                      <a:pt x="13" y="140"/>
                    </a:cubicBezTo>
                    <a:cubicBezTo>
                      <a:pt x="14" y="144"/>
                      <a:pt x="17" y="153"/>
                      <a:pt x="18" y="154"/>
                    </a:cubicBezTo>
                    <a:cubicBezTo>
                      <a:pt x="23" y="157"/>
                      <a:pt x="20" y="177"/>
                      <a:pt x="20" y="177"/>
                    </a:cubicBezTo>
                    <a:cubicBezTo>
                      <a:pt x="20" y="177"/>
                      <a:pt x="20" y="178"/>
                      <a:pt x="20" y="178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20" y="181"/>
                      <a:pt x="21" y="185"/>
                      <a:pt x="21" y="187"/>
                    </a:cubicBezTo>
                    <a:cubicBezTo>
                      <a:pt x="21" y="187"/>
                      <a:pt x="22" y="187"/>
                      <a:pt x="23" y="187"/>
                    </a:cubicBezTo>
                    <a:cubicBezTo>
                      <a:pt x="23" y="187"/>
                      <a:pt x="23" y="187"/>
                      <a:pt x="23" y="187"/>
                    </a:cubicBezTo>
                    <a:cubicBezTo>
                      <a:pt x="24" y="187"/>
                      <a:pt x="25" y="187"/>
                      <a:pt x="26" y="187"/>
                    </a:cubicBezTo>
                    <a:cubicBezTo>
                      <a:pt x="26" y="187"/>
                      <a:pt x="26" y="187"/>
                      <a:pt x="26" y="187"/>
                    </a:cubicBezTo>
                    <a:cubicBezTo>
                      <a:pt x="26" y="186"/>
                      <a:pt x="26" y="184"/>
                      <a:pt x="26" y="183"/>
                    </a:cubicBezTo>
                    <a:cubicBezTo>
                      <a:pt x="26" y="183"/>
                      <a:pt x="26" y="183"/>
                      <a:pt x="26" y="182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26" y="183"/>
                      <a:pt x="26" y="183"/>
                      <a:pt x="26" y="183"/>
                    </a:cubicBezTo>
                    <a:cubicBezTo>
                      <a:pt x="24" y="183"/>
                      <a:pt x="22" y="182"/>
                      <a:pt x="22" y="180"/>
                    </a:cubicBezTo>
                    <a:cubicBezTo>
                      <a:pt x="19" y="174"/>
                      <a:pt x="35" y="166"/>
                      <a:pt x="41" y="164"/>
                    </a:cubicBezTo>
                    <a:cubicBezTo>
                      <a:pt x="50" y="161"/>
                      <a:pt x="53" y="159"/>
                      <a:pt x="53" y="157"/>
                    </a:cubicBezTo>
                    <a:cubicBezTo>
                      <a:pt x="54" y="155"/>
                      <a:pt x="54" y="153"/>
                      <a:pt x="54" y="150"/>
                    </a:cubicBezTo>
                    <a:cubicBezTo>
                      <a:pt x="54" y="146"/>
                      <a:pt x="54" y="143"/>
                      <a:pt x="55" y="140"/>
                    </a:cubicBezTo>
                    <a:cubicBezTo>
                      <a:pt x="55" y="139"/>
                      <a:pt x="55" y="138"/>
                      <a:pt x="54" y="135"/>
                    </a:cubicBezTo>
                    <a:cubicBezTo>
                      <a:pt x="54" y="133"/>
                      <a:pt x="53" y="131"/>
                      <a:pt x="53" y="127"/>
                    </a:cubicBezTo>
                    <a:cubicBezTo>
                      <a:pt x="52" y="122"/>
                      <a:pt x="51" y="120"/>
                      <a:pt x="49" y="118"/>
                    </a:cubicBezTo>
                    <a:cubicBezTo>
                      <a:pt x="49" y="116"/>
                      <a:pt x="48" y="115"/>
                      <a:pt x="47" y="113"/>
                    </a:cubicBezTo>
                    <a:cubicBezTo>
                      <a:pt x="46" y="110"/>
                      <a:pt x="46" y="106"/>
                      <a:pt x="47" y="104"/>
                    </a:cubicBezTo>
                    <a:cubicBezTo>
                      <a:pt x="48" y="103"/>
                      <a:pt x="49" y="102"/>
                      <a:pt x="51" y="102"/>
                    </a:cubicBezTo>
                    <a:cubicBezTo>
                      <a:pt x="52" y="102"/>
                      <a:pt x="52" y="102"/>
                      <a:pt x="53" y="99"/>
                    </a:cubicBezTo>
                    <a:cubicBezTo>
                      <a:pt x="53" y="99"/>
                      <a:pt x="54" y="98"/>
                      <a:pt x="54" y="97"/>
                    </a:cubicBezTo>
                    <a:cubicBezTo>
                      <a:pt x="56" y="94"/>
                      <a:pt x="58" y="93"/>
                      <a:pt x="60" y="92"/>
                    </a:cubicBezTo>
                    <a:cubicBezTo>
                      <a:pt x="61" y="92"/>
                      <a:pt x="63" y="91"/>
                      <a:pt x="64" y="90"/>
                    </a:cubicBezTo>
                    <a:cubicBezTo>
                      <a:pt x="66" y="89"/>
                      <a:pt x="67" y="88"/>
                      <a:pt x="68" y="86"/>
                    </a:cubicBezTo>
                    <a:cubicBezTo>
                      <a:pt x="70" y="83"/>
                      <a:pt x="72" y="81"/>
                      <a:pt x="76" y="77"/>
                    </a:cubicBezTo>
                    <a:cubicBezTo>
                      <a:pt x="80" y="74"/>
                      <a:pt x="85" y="73"/>
                      <a:pt x="89" y="71"/>
                    </a:cubicBezTo>
                    <a:cubicBezTo>
                      <a:pt x="92" y="70"/>
                      <a:pt x="96" y="69"/>
                      <a:pt x="98" y="68"/>
                    </a:cubicBezTo>
                    <a:cubicBezTo>
                      <a:pt x="105" y="64"/>
                      <a:pt x="115" y="49"/>
                      <a:pt x="115" y="46"/>
                    </a:cubicBezTo>
                    <a:cubicBezTo>
                      <a:pt x="114" y="44"/>
                      <a:pt x="112" y="30"/>
                      <a:pt x="112" y="24"/>
                    </a:cubicBezTo>
                    <a:cubicBezTo>
                      <a:pt x="113" y="21"/>
                      <a:pt x="112" y="14"/>
                      <a:pt x="112" y="8"/>
                    </a:cubicBezTo>
                    <a:cubicBezTo>
                      <a:pt x="112" y="5"/>
                      <a:pt x="112" y="2"/>
                      <a:pt x="11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111" y="0"/>
                      <a:pt x="110" y="0"/>
                    </a:cubicBezTo>
                    <a:cubicBezTo>
                      <a:pt x="110" y="0"/>
                      <a:pt x="109" y="1"/>
                      <a:pt x="109" y="1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108" y="1"/>
                      <a:pt x="107" y="2"/>
                      <a:pt x="107" y="2"/>
                    </a:cubicBezTo>
                    <a:cubicBezTo>
                      <a:pt x="107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5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5" y="3"/>
                      <a:pt x="105" y="3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3"/>
                      <a:pt x="104" y="3"/>
                      <a:pt x="104" y="4"/>
                    </a:cubicBezTo>
                    <a:cubicBezTo>
                      <a:pt x="104" y="4"/>
                      <a:pt x="104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2" y="6"/>
                      <a:pt x="100" y="6"/>
                      <a:pt x="99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6" y="6"/>
                      <a:pt x="95" y="6"/>
                      <a:pt x="95" y="6"/>
                    </a:cubicBezTo>
                    <a:cubicBezTo>
                      <a:pt x="92" y="9"/>
                      <a:pt x="90" y="8"/>
                      <a:pt x="88" y="7"/>
                    </a:cubicBezTo>
                    <a:cubicBezTo>
                      <a:pt x="87" y="7"/>
                      <a:pt x="87" y="7"/>
                      <a:pt x="86" y="7"/>
                    </a:cubicBezTo>
                    <a:cubicBezTo>
                      <a:pt x="86" y="7"/>
                      <a:pt x="85" y="8"/>
                      <a:pt x="85" y="9"/>
                    </a:cubicBezTo>
                    <a:cubicBezTo>
                      <a:pt x="85" y="10"/>
                      <a:pt x="84" y="12"/>
                      <a:pt x="81" y="12"/>
                    </a:cubicBezTo>
                    <a:cubicBezTo>
                      <a:pt x="79" y="12"/>
                      <a:pt x="77" y="12"/>
                      <a:pt x="76" y="12"/>
                    </a:cubicBezTo>
                    <a:cubicBezTo>
                      <a:pt x="75" y="11"/>
                      <a:pt x="74" y="12"/>
                      <a:pt x="72" y="12"/>
                    </a:cubicBezTo>
                    <a:cubicBezTo>
                      <a:pt x="70" y="13"/>
                      <a:pt x="68" y="13"/>
                      <a:pt x="67" y="13"/>
                    </a:cubicBezTo>
                    <a:cubicBezTo>
                      <a:pt x="64" y="13"/>
                      <a:pt x="63" y="11"/>
                      <a:pt x="63" y="10"/>
                    </a:cubicBezTo>
                    <a:cubicBezTo>
                      <a:pt x="63" y="10"/>
                      <a:pt x="63" y="10"/>
                      <a:pt x="62" y="9"/>
                    </a:cubicBezTo>
                    <a:cubicBezTo>
                      <a:pt x="61" y="9"/>
                      <a:pt x="60" y="10"/>
                      <a:pt x="59" y="10"/>
                    </a:cubicBezTo>
                    <a:cubicBezTo>
                      <a:pt x="58" y="10"/>
                      <a:pt x="57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3" y="11"/>
                      <a:pt x="53" y="11"/>
                      <a:pt x="52" y="10"/>
                    </a:cubicBezTo>
                    <a:cubicBezTo>
                      <a:pt x="52" y="11"/>
                      <a:pt x="52" y="12"/>
                      <a:pt x="5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89" name="Freeform 1777"/>
              <p:cNvSpPr>
                <a:spLocks/>
              </p:cNvSpPr>
              <p:nvPr/>
            </p:nvSpPr>
            <p:spPr bwMode="auto">
              <a:xfrm>
                <a:off x="1994" y="314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90" name="Freeform 1778"/>
              <p:cNvSpPr>
                <a:spLocks/>
              </p:cNvSpPr>
              <p:nvPr/>
            </p:nvSpPr>
            <p:spPr bwMode="auto">
              <a:xfrm>
                <a:off x="1996" y="314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91" name="Freeform 1779"/>
              <p:cNvSpPr>
                <a:spLocks/>
              </p:cNvSpPr>
              <p:nvPr/>
            </p:nvSpPr>
            <p:spPr bwMode="auto">
              <a:xfrm>
                <a:off x="1992" y="314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92" name="Freeform 1780"/>
              <p:cNvSpPr>
                <a:spLocks/>
              </p:cNvSpPr>
              <p:nvPr/>
            </p:nvSpPr>
            <p:spPr bwMode="auto">
              <a:xfrm>
                <a:off x="1999" y="321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93" name="Freeform 1781"/>
              <p:cNvSpPr>
                <a:spLocks/>
              </p:cNvSpPr>
              <p:nvPr/>
            </p:nvSpPr>
            <p:spPr bwMode="auto">
              <a:xfrm>
                <a:off x="1991" y="31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94" name="Freeform 1782"/>
              <p:cNvSpPr>
                <a:spLocks/>
              </p:cNvSpPr>
              <p:nvPr/>
            </p:nvSpPr>
            <p:spPr bwMode="auto">
              <a:xfrm>
                <a:off x="2000" y="314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95" name="Freeform 1783"/>
              <p:cNvSpPr>
                <a:spLocks/>
              </p:cNvSpPr>
              <p:nvPr/>
            </p:nvSpPr>
            <p:spPr bwMode="auto">
              <a:xfrm>
                <a:off x="2002" y="31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96" name="Freeform 1784"/>
              <p:cNvSpPr>
                <a:spLocks/>
              </p:cNvSpPr>
              <p:nvPr/>
            </p:nvSpPr>
            <p:spPr bwMode="auto">
              <a:xfrm>
                <a:off x="1998" y="314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97" name="Freeform 1785"/>
              <p:cNvSpPr>
                <a:spLocks/>
              </p:cNvSpPr>
              <p:nvPr/>
            </p:nvSpPr>
            <p:spPr bwMode="auto">
              <a:xfrm>
                <a:off x="2006" y="3262"/>
                <a:ext cx="1" cy="8"/>
              </a:xfrm>
              <a:custGeom>
                <a:avLst/>
                <a:gdLst>
                  <a:gd name="T0" fmla="*/ 0 w 1"/>
                  <a:gd name="T1" fmla="*/ 2 h 9"/>
                  <a:gd name="T2" fmla="*/ 1 w 1"/>
                  <a:gd name="T3" fmla="*/ 9 h 9"/>
                  <a:gd name="T4" fmla="*/ 1 w 1"/>
                  <a:gd name="T5" fmla="*/ 9 h 9"/>
                  <a:gd name="T6" fmla="*/ 0 w 1"/>
                  <a:gd name="T7" fmla="*/ 1 h 9"/>
                  <a:gd name="T8" fmla="*/ 0 w 1"/>
                  <a:gd name="T9" fmla="*/ 0 h 9"/>
                  <a:gd name="T10" fmla="*/ 0 w 1"/>
                  <a:gd name="T11" fmla="*/ 1 h 9"/>
                  <a:gd name="T12" fmla="*/ 0 w 1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9">
                    <a:moveTo>
                      <a:pt x="0" y="2"/>
                    </a:moveTo>
                    <a:cubicBezTo>
                      <a:pt x="0" y="4"/>
                      <a:pt x="1" y="7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7"/>
                      <a:pt x="0" y="3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98" name="Freeform 1786"/>
              <p:cNvSpPr>
                <a:spLocks/>
              </p:cNvSpPr>
              <p:nvPr/>
            </p:nvSpPr>
            <p:spPr bwMode="auto">
              <a:xfrm>
                <a:off x="2009" y="327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299" name="Freeform 1787"/>
              <p:cNvSpPr>
                <a:spLocks/>
              </p:cNvSpPr>
              <p:nvPr/>
            </p:nvSpPr>
            <p:spPr bwMode="auto">
              <a:xfrm>
                <a:off x="2000" y="322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00" name="Freeform 1788"/>
              <p:cNvSpPr>
                <a:spLocks/>
              </p:cNvSpPr>
              <p:nvPr/>
            </p:nvSpPr>
            <p:spPr bwMode="auto">
              <a:xfrm>
                <a:off x="1999" y="32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01" name="Freeform 1789"/>
              <p:cNvSpPr>
                <a:spLocks/>
              </p:cNvSpPr>
              <p:nvPr/>
            </p:nvSpPr>
            <p:spPr bwMode="auto">
              <a:xfrm>
                <a:off x="2000" y="322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02" name="Freeform 1790"/>
              <p:cNvSpPr>
                <a:spLocks/>
              </p:cNvSpPr>
              <p:nvPr/>
            </p:nvSpPr>
            <p:spPr bwMode="auto">
              <a:xfrm>
                <a:off x="2006" y="326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03" name="Freeform 1791"/>
              <p:cNvSpPr>
                <a:spLocks/>
              </p:cNvSpPr>
              <p:nvPr/>
            </p:nvSpPr>
            <p:spPr bwMode="auto">
              <a:xfrm>
                <a:off x="1999" y="322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04" name="Freeform 1792"/>
              <p:cNvSpPr>
                <a:spLocks/>
              </p:cNvSpPr>
              <p:nvPr/>
            </p:nvSpPr>
            <p:spPr bwMode="auto">
              <a:xfrm>
                <a:off x="2007" y="327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05" name="Freeform 1793"/>
              <p:cNvSpPr>
                <a:spLocks/>
              </p:cNvSpPr>
              <p:nvPr/>
            </p:nvSpPr>
            <p:spPr bwMode="auto">
              <a:xfrm>
                <a:off x="2006" y="3262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06" name="Freeform 1794"/>
              <p:cNvSpPr>
                <a:spLocks/>
              </p:cNvSpPr>
              <p:nvPr/>
            </p:nvSpPr>
            <p:spPr bwMode="auto">
              <a:xfrm>
                <a:off x="2007" y="32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07" name="Freeform 1795"/>
              <p:cNvSpPr>
                <a:spLocks/>
              </p:cNvSpPr>
              <p:nvPr/>
            </p:nvSpPr>
            <p:spPr bwMode="auto">
              <a:xfrm>
                <a:off x="1987" y="3129"/>
                <a:ext cx="28" cy="9"/>
              </a:xfrm>
              <a:custGeom>
                <a:avLst/>
                <a:gdLst>
                  <a:gd name="T0" fmla="*/ 0 w 29"/>
                  <a:gd name="T1" fmla="*/ 10 h 10"/>
                  <a:gd name="T2" fmla="*/ 29 w 29"/>
                  <a:gd name="T3" fmla="*/ 0 h 10"/>
                  <a:gd name="T4" fmla="*/ 29 w 29"/>
                  <a:gd name="T5" fmla="*/ 0 h 10"/>
                  <a:gd name="T6" fmla="*/ 0 w 29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cubicBezTo>
                      <a:pt x="11" y="6"/>
                      <a:pt x="26" y="1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6" y="1"/>
                      <a:pt x="11" y="6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08" name="Freeform 1796"/>
              <p:cNvSpPr>
                <a:spLocks/>
              </p:cNvSpPr>
              <p:nvPr/>
            </p:nvSpPr>
            <p:spPr bwMode="auto">
              <a:xfrm>
                <a:off x="1987" y="3138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0 h 9"/>
                  <a:gd name="T4" fmla="*/ 3 w 3"/>
                  <a:gd name="T5" fmla="*/ 9 h 9"/>
                  <a:gd name="T6" fmla="*/ 3 w 3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09" name="Freeform 1797"/>
              <p:cNvSpPr>
                <a:spLocks/>
              </p:cNvSpPr>
              <p:nvPr/>
            </p:nvSpPr>
            <p:spPr bwMode="auto">
              <a:xfrm>
                <a:off x="1980" y="2985"/>
                <a:ext cx="113" cy="115"/>
              </a:xfrm>
              <a:custGeom>
                <a:avLst/>
                <a:gdLst>
                  <a:gd name="T0" fmla="*/ 45 w 118"/>
                  <a:gd name="T1" fmla="*/ 16 h 120"/>
                  <a:gd name="T2" fmla="*/ 25 w 118"/>
                  <a:gd name="T3" fmla="*/ 17 h 120"/>
                  <a:gd name="T4" fmla="*/ 21 w 118"/>
                  <a:gd name="T5" fmla="*/ 0 h 120"/>
                  <a:gd name="T6" fmla="*/ 13 w 118"/>
                  <a:gd name="T7" fmla="*/ 4 h 120"/>
                  <a:gd name="T8" fmla="*/ 14 w 118"/>
                  <a:gd name="T9" fmla="*/ 14 h 120"/>
                  <a:gd name="T10" fmla="*/ 11 w 118"/>
                  <a:gd name="T11" fmla="*/ 16 h 120"/>
                  <a:gd name="T12" fmla="*/ 11 w 118"/>
                  <a:gd name="T13" fmla="*/ 18 h 120"/>
                  <a:gd name="T14" fmla="*/ 14 w 118"/>
                  <a:gd name="T15" fmla="*/ 21 h 120"/>
                  <a:gd name="T16" fmla="*/ 3 w 118"/>
                  <a:gd name="T17" fmla="*/ 37 h 120"/>
                  <a:gd name="T18" fmla="*/ 2 w 118"/>
                  <a:gd name="T19" fmla="*/ 38 h 120"/>
                  <a:gd name="T20" fmla="*/ 0 w 118"/>
                  <a:gd name="T21" fmla="*/ 39 h 120"/>
                  <a:gd name="T22" fmla="*/ 13 w 118"/>
                  <a:gd name="T23" fmla="*/ 74 h 120"/>
                  <a:gd name="T24" fmla="*/ 16 w 118"/>
                  <a:gd name="T25" fmla="*/ 84 h 120"/>
                  <a:gd name="T26" fmla="*/ 19 w 118"/>
                  <a:gd name="T27" fmla="*/ 85 h 120"/>
                  <a:gd name="T28" fmla="*/ 41 w 118"/>
                  <a:gd name="T29" fmla="*/ 95 h 120"/>
                  <a:gd name="T30" fmla="*/ 44 w 118"/>
                  <a:gd name="T31" fmla="*/ 95 h 120"/>
                  <a:gd name="T32" fmla="*/ 47 w 118"/>
                  <a:gd name="T33" fmla="*/ 95 h 120"/>
                  <a:gd name="T34" fmla="*/ 52 w 118"/>
                  <a:gd name="T35" fmla="*/ 96 h 120"/>
                  <a:gd name="T36" fmla="*/ 59 w 118"/>
                  <a:gd name="T37" fmla="*/ 118 h 120"/>
                  <a:gd name="T38" fmla="*/ 61 w 118"/>
                  <a:gd name="T39" fmla="*/ 118 h 120"/>
                  <a:gd name="T40" fmla="*/ 63 w 118"/>
                  <a:gd name="T41" fmla="*/ 118 h 120"/>
                  <a:gd name="T42" fmla="*/ 69 w 118"/>
                  <a:gd name="T43" fmla="*/ 116 h 120"/>
                  <a:gd name="T44" fmla="*/ 72 w 118"/>
                  <a:gd name="T45" fmla="*/ 117 h 120"/>
                  <a:gd name="T46" fmla="*/ 74 w 118"/>
                  <a:gd name="T47" fmla="*/ 120 h 120"/>
                  <a:gd name="T48" fmla="*/ 88 w 118"/>
                  <a:gd name="T49" fmla="*/ 119 h 120"/>
                  <a:gd name="T50" fmla="*/ 96 w 118"/>
                  <a:gd name="T51" fmla="*/ 114 h 120"/>
                  <a:gd name="T52" fmla="*/ 104 w 118"/>
                  <a:gd name="T53" fmla="*/ 113 h 120"/>
                  <a:gd name="T54" fmla="*/ 107 w 118"/>
                  <a:gd name="T55" fmla="*/ 113 h 120"/>
                  <a:gd name="T56" fmla="*/ 107 w 118"/>
                  <a:gd name="T57" fmla="*/ 112 h 120"/>
                  <a:gd name="T58" fmla="*/ 107 w 118"/>
                  <a:gd name="T59" fmla="*/ 112 h 120"/>
                  <a:gd name="T60" fmla="*/ 108 w 118"/>
                  <a:gd name="T61" fmla="*/ 112 h 120"/>
                  <a:gd name="T62" fmla="*/ 108 w 118"/>
                  <a:gd name="T63" fmla="*/ 111 h 120"/>
                  <a:gd name="T64" fmla="*/ 109 w 118"/>
                  <a:gd name="T65" fmla="*/ 111 h 120"/>
                  <a:gd name="T66" fmla="*/ 110 w 118"/>
                  <a:gd name="T67" fmla="*/ 110 h 120"/>
                  <a:gd name="T68" fmla="*/ 112 w 118"/>
                  <a:gd name="T69" fmla="*/ 109 h 120"/>
                  <a:gd name="T70" fmla="*/ 114 w 118"/>
                  <a:gd name="T71" fmla="*/ 108 h 120"/>
                  <a:gd name="T72" fmla="*/ 116 w 118"/>
                  <a:gd name="T73" fmla="*/ 107 h 120"/>
                  <a:gd name="T74" fmla="*/ 118 w 118"/>
                  <a:gd name="T75" fmla="*/ 106 h 120"/>
                  <a:gd name="T76" fmla="*/ 108 w 118"/>
                  <a:gd name="T77" fmla="*/ 92 h 120"/>
                  <a:gd name="T78" fmla="*/ 106 w 118"/>
                  <a:gd name="T79" fmla="*/ 78 h 120"/>
                  <a:gd name="T80" fmla="*/ 108 w 118"/>
                  <a:gd name="T81" fmla="*/ 66 h 120"/>
                  <a:gd name="T82" fmla="*/ 106 w 118"/>
                  <a:gd name="T83" fmla="*/ 42 h 120"/>
                  <a:gd name="T84" fmla="*/ 101 w 118"/>
                  <a:gd name="T85" fmla="*/ 39 h 120"/>
                  <a:gd name="T86" fmla="*/ 97 w 118"/>
                  <a:gd name="T87" fmla="*/ 36 h 120"/>
                  <a:gd name="T88" fmla="*/ 92 w 118"/>
                  <a:gd name="T89" fmla="*/ 33 h 120"/>
                  <a:gd name="T90" fmla="*/ 90 w 118"/>
                  <a:gd name="T91" fmla="*/ 31 h 120"/>
                  <a:gd name="T92" fmla="*/ 87 w 118"/>
                  <a:gd name="T93" fmla="*/ 29 h 120"/>
                  <a:gd name="T94" fmla="*/ 43 w 118"/>
                  <a:gd name="T95" fmla="*/ 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8" h="120">
                    <a:moveTo>
                      <a:pt x="43" y="10"/>
                    </a:moveTo>
                    <a:cubicBezTo>
                      <a:pt x="43" y="11"/>
                      <a:pt x="44" y="11"/>
                      <a:pt x="44" y="12"/>
                    </a:cubicBezTo>
                    <a:cubicBezTo>
                      <a:pt x="45" y="13"/>
                      <a:pt x="46" y="14"/>
                      <a:pt x="45" y="16"/>
                    </a:cubicBezTo>
                    <a:cubicBezTo>
                      <a:pt x="45" y="17"/>
                      <a:pt x="44" y="18"/>
                      <a:pt x="43" y="18"/>
                    </a:cubicBezTo>
                    <a:cubicBezTo>
                      <a:pt x="41" y="18"/>
                      <a:pt x="39" y="18"/>
                      <a:pt x="36" y="17"/>
                    </a:cubicBezTo>
                    <a:cubicBezTo>
                      <a:pt x="32" y="16"/>
                      <a:pt x="28" y="16"/>
                      <a:pt x="25" y="17"/>
                    </a:cubicBezTo>
                    <a:cubicBezTo>
                      <a:pt x="23" y="17"/>
                      <a:pt x="22" y="17"/>
                      <a:pt x="21" y="16"/>
                    </a:cubicBezTo>
                    <a:cubicBezTo>
                      <a:pt x="18" y="13"/>
                      <a:pt x="20" y="5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1"/>
                      <a:pt x="12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6" y="9"/>
                      <a:pt x="15" y="13"/>
                    </a:cubicBezTo>
                    <a:cubicBezTo>
                      <a:pt x="15" y="13"/>
                      <a:pt x="15" y="13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2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7"/>
                      <a:pt x="11" y="17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2" y="27"/>
                      <a:pt x="7" y="36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7"/>
                      <a:pt x="3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8"/>
                    </a:cubicBezTo>
                    <a:cubicBezTo>
                      <a:pt x="1" y="39"/>
                      <a:pt x="1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46"/>
                      <a:pt x="3" y="56"/>
                      <a:pt x="6" y="58"/>
                    </a:cubicBezTo>
                    <a:cubicBezTo>
                      <a:pt x="11" y="62"/>
                      <a:pt x="11" y="67"/>
                      <a:pt x="12" y="71"/>
                    </a:cubicBezTo>
                    <a:cubicBezTo>
                      <a:pt x="12" y="72"/>
                      <a:pt x="12" y="73"/>
                      <a:pt x="13" y="74"/>
                    </a:cubicBezTo>
                    <a:cubicBezTo>
                      <a:pt x="13" y="75"/>
                      <a:pt x="14" y="76"/>
                      <a:pt x="14" y="77"/>
                    </a:cubicBezTo>
                    <a:cubicBezTo>
                      <a:pt x="16" y="79"/>
                      <a:pt x="17" y="81"/>
                      <a:pt x="16" y="83"/>
                    </a:cubicBezTo>
                    <a:cubicBezTo>
                      <a:pt x="16" y="83"/>
                      <a:pt x="16" y="83"/>
                      <a:pt x="16" y="84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17" y="84"/>
                      <a:pt x="18" y="84"/>
                      <a:pt x="18" y="85"/>
                    </a:cubicBezTo>
                    <a:cubicBezTo>
                      <a:pt x="18" y="85"/>
                      <a:pt x="19" y="85"/>
                      <a:pt x="19" y="85"/>
                    </a:cubicBezTo>
                    <a:cubicBezTo>
                      <a:pt x="20" y="85"/>
                      <a:pt x="20" y="86"/>
                      <a:pt x="21" y="86"/>
                    </a:cubicBezTo>
                    <a:cubicBezTo>
                      <a:pt x="22" y="87"/>
                      <a:pt x="24" y="87"/>
                      <a:pt x="25" y="88"/>
                    </a:cubicBezTo>
                    <a:cubicBezTo>
                      <a:pt x="28" y="88"/>
                      <a:pt x="39" y="92"/>
                      <a:pt x="41" y="95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2" y="95"/>
                      <a:pt x="43" y="95"/>
                      <a:pt x="44" y="95"/>
                    </a:cubicBezTo>
                    <a:cubicBezTo>
                      <a:pt x="44" y="95"/>
                      <a:pt x="44" y="95"/>
                      <a:pt x="44" y="95"/>
                    </a:cubicBezTo>
                    <a:cubicBezTo>
                      <a:pt x="45" y="95"/>
                      <a:pt x="46" y="95"/>
                      <a:pt x="46" y="95"/>
                    </a:cubicBezTo>
                    <a:cubicBezTo>
                      <a:pt x="46" y="95"/>
                      <a:pt x="47" y="95"/>
                      <a:pt x="47" y="95"/>
                    </a:cubicBezTo>
                    <a:cubicBezTo>
                      <a:pt x="48" y="94"/>
                      <a:pt x="50" y="94"/>
                      <a:pt x="52" y="96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56" y="100"/>
                      <a:pt x="59" y="110"/>
                      <a:pt x="59" y="117"/>
                    </a:cubicBezTo>
                    <a:cubicBezTo>
                      <a:pt x="59" y="117"/>
                      <a:pt x="59" y="118"/>
                      <a:pt x="59" y="118"/>
                    </a:cubicBezTo>
                    <a:cubicBezTo>
                      <a:pt x="59" y="118"/>
                      <a:pt x="60" y="118"/>
                      <a:pt x="60" y="118"/>
                    </a:cubicBezTo>
                    <a:cubicBezTo>
                      <a:pt x="60" y="118"/>
                      <a:pt x="61" y="118"/>
                      <a:pt x="61" y="118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2" y="118"/>
                      <a:pt x="62" y="118"/>
                      <a:pt x="62" y="118"/>
                    </a:cubicBezTo>
                    <a:cubicBezTo>
                      <a:pt x="62" y="118"/>
                      <a:pt x="63" y="118"/>
                      <a:pt x="63" y="118"/>
                    </a:cubicBezTo>
                    <a:cubicBezTo>
                      <a:pt x="63" y="118"/>
                      <a:pt x="63" y="118"/>
                      <a:pt x="63" y="118"/>
                    </a:cubicBezTo>
                    <a:cubicBezTo>
                      <a:pt x="64" y="118"/>
                      <a:pt x="64" y="118"/>
                      <a:pt x="65" y="117"/>
                    </a:cubicBezTo>
                    <a:cubicBezTo>
                      <a:pt x="66" y="117"/>
                      <a:pt x="67" y="116"/>
                      <a:pt x="69" y="116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69" y="116"/>
                      <a:pt x="70" y="116"/>
                      <a:pt x="71" y="117"/>
                    </a:cubicBezTo>
                    <a:cubicBezTo>
                      <a:pt x="71" y="117"/>
                      <a:pt x="72" y="117"/>
                      <a:pt x="72" y="117"/>
                    </a:cubicBezTo>
                    <a:cubicBezTo>
                      <a:pt x="72" y="117"/>
                      <a:pt x="72" y="117"/>
                      <a:pt x="72" y="117"/>
                    </a:cubicBezTo>
                    <a:cubicBezTo>
                      <a:pt x="73" y="118"/>
                      <a:pt x="73" y="118"/>
                      <a:pt x="73" y="118"/>
                    </a:cubicBezTo>
                    <a:cubicBezTo>
                      <a:pt x="73" y="118"/>
                      <a:pt x="73" y="118"/>
                      <a:pt x="73" y="118"/>
                    </a:cubicBezTo>
                    <a:cubicBezTo>
                      <a:pt x="74" y="119"/>
                      <a:pt x="74" y="119"/>
                      <a:pt x="74" y="120"/>
                    </a:cubicBezTo>
                    <a:cubicBezTo>
                      <a:pt x="75" y="120"/>
                      <a:pt x="77" y="120"/>
                      <a:pt x="78" y="119"/>
                    </a:cubicBezTo>
                    <a:cubicBezTo>
                      <a:pt x="81" y="119"/>
                      <a:pt x="83" y="118"/>
                      <a:pt x="84" y="119"/>
                    </a:cubicBezTo>
                    <a:cubicBezTo>
                      <a:pt x="85" y="119"/>
                      <a:pt x="86" y="119"/>
                      <a:pt x="88" y="119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89" y="115"/>
                      <a:pt x="91" y="113"/>
                      <a:pt x="94" y="114"/>
                    </a:cubicBezTo>
                    <a:cubicBezTo>
                      <a:pt x="95" y="114"/>
                      <a:pt x="96" y="114"/>
                      <a:pt x="96" y="114"/>
                    </a:cubicBezTo>
                    <a:cubicBezTo>
                      <a:pt x="97" y="115"/>
                      <a:pt x="97" y="115"/>
                      <a:pt x="98" y="115"/>
                    </a:cubicBezTo>
                    <a:cubicBezTo>
                      <a:pt x="98" y="115"/>
                      <a:pt x="98" y="115"/>
                      <a:pt x="99" y="114"/>
                    </a:cubicBezTo>
                    <a:cubicBezTo>
                      <a:pt x="101" y="113"/>
                      <a:pt x="103" y="113"/>
                      <a:pt x="104" y="113"/>
                    </a:cubicBezTo>
                    <a:cubicBezTo>
                      <a:pt x="106" y="113"/>
                      <a:pt x="106" y="113"/>
                      <a:pt x="106" y="113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7" y="112"/>
                      <a:pt x="108" y="112"/>
                      <a:pt x="108" y="112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08" y="112"/>
                      <a:pt x="108" y="111"/>
                      <a:pt x="108" y="111"/>
                    </a:cubicBezTo>
                    <a:cubicBezTo>
                      <a:pt x="108" y="111"/>
                      <a:pt x="108" y="111"/>
                      <a:pt x="108" y="111"/>
                    </a:cubicBezTo>
                    <a:cubicBezTo>
                      <a:pt x="109" y="111"/>
                      <a:pt x="109" y="111"/>
                      <a:pt x="109" y="111"/>
                    </a:cubicBezTo>
                    <a:cubicBezTo>
                      <a:pt x="109" y="111"/>
                      <a:pt x="109" y="111"/>
                      <a:pt x="109" y="111"/>
                    </a:cubicBezTo>
                    <a:cubicBezTo>
                      <a:pt x="109" y="111"/>
                      <a:pt x="109" y="111"/>
                      <a:pt x="109" y="111"/>
                    </a:cubicBezTo>
                    <a:cubicBezTo>
                      <a:pt x="109" y="111"/>
                      <a:pt x="110" y="111"/>
                      <a:pt x="11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0" y="110"/>
                      <a:pt x="110" y="110"/>
                      <a:pt x="111" y="110"/>
                    </a:cubicBezTo>
                    <a:cubicBezTo>
                      <a:pt x="111" y="110"/>
                      <a:pt x="111" y="110"/>
                      <a:pt x="111" y="110"/>
                    </a:cubicBezTo>
                    <a:cubicBezTo>
                      <a:pt x="111" y="110"/>
                      <a:pt x="111" y="110"/>
                      <a:pt x="112" y="109"/>
                    </a:cubicBezTo>
                    <a:cubicBezTo>
                      <a:pt x="112" y="109"/>
                      <a:pt x="112" y="109"/>
                      <a:pt x="112" y="109"/>
                    </a:cubicBezTo>
                    <a:cubicBezTo>
                      <a:pt x="112" y="109"/>
                      <a:pt x="113" y="109"/>
                      <a:pt x="113" y="109"/>
                    </a:cubicBezTo>
                    <a:cubicBezTo>
                      <a:pt x="113" y="109"/>
                      <a:pt x="113" y="109"/>
                      <a:pt x="114" y="108"/>
                    </a:cubicBezTo>
                    <a:cubicBezTo>
                      <a:pt x="114" y="108"/>
                      <a:pt x="114" y="108"/>
                      <a:pt x="114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8"/>
                      <a:pt x="116" y="107"/>
                      <a:pt x="116" y="107"/>
                    </a:cubicBezTo>
                    <a:cubicBezTo>
                      <a:pt x="116" y="107"/>
                      <a:pt x="117" y="107"/>
                      <a:pt x="117" y="107"/>
                    </a:cubicBezTo>
                    <a:cubicBezTo>
                      <a:pt x="117" y="107"/>
                      <a:pt x="117" y="107"/>
                      <a:pt x="118" y="107"/>
                    </a:cubicBezTo>
                    <a:cubicBezTo>
                      <a:pt x="118" y="106"/>
                      <a:pt x="118" y="106"/>
                      <a:pt x="118" y="106"/>
                    </a:cubicBezTo>
                    <a:cubicBezTo>
                      <a:pt x="118" y="105"/>
                      <a:pt x="117" y="105"/>
                      <a:pt x="116" y="104"/>
                    </a:cubicBezTo>
                    <a:cubicBezTo>
                      <a:pt x="114" y="103"/>
                      <a:pt x="111" y="102"/>
                      <a:pt x="110" y="97"/>
                    </a:cubicBezTo>
                    <a:cubicBezTo>
                      <a:pt x="110" y="94"/>
                      <a:pt x="109" y="93"/>
                      <a:pt x="108" y="92"/>
                    </a:cubicBezTo>
                    <a:cubicBezTo>
                      <a:pt x="107" y="90"/>
                      <a:pt x="106" y="89"/>
                      <a:pt x="106" y="86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2"/>
                      <a:pt x="106" y="79"/>
                      <a:pt x="106" y="78"/>
                    </a:cubicBezTo>
                    <a:cubicBezTo>
                      <a:pt x="105" y="78"/>
                      <a:pt x="105" y="77"/>
                      <a:pt x="104" y="76"/>
                    </a:cubicBezTo>
                    <a:cubicBezTo>
                      <a:pt x="104" y="74"/>
                      <a:pt x="105" y="70"/>
                      <a:pt x="107" y="67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6" y="65"/>
                      <a:pt x="106" y="65"/>
                    </a:cubicBezTo>
                    <a:cubicBezTo>
                      <a:pt x="104" y="64"/>
                      <a:pt x="102" y="62"/>
                      <a:pt x="101" y="59"/>
                    </a:cubicBezTo>
                    <a:cubicBezTo>
                      <a:pt x="101" y="58"/>
                      <a:pt x="100" y="56"/>
                      <a:pt x="106" y="42"/>
                    </a:cubicBezTo>
                    <a:cubicBezTo>
                      <a:pt x="105" y="42"/>
                      <a:pt x="105" y="42"/>
                      <a:pt x="105" y="41"/>
                    </a:cubicBezTo>
                    <a:cubicBezTo>
                      <a:pt x="104" y="41"/>
                      <a:pt x="103" y="40"/>
                      <a:pt x="103" y="40"/>
                    </a:cubicBezTo>
                    <a:cubicBezTo>
                      <a:pt x="102" y="40"/>
                      <a:pt x="102" y="39"/>
                      <a:pt x="101" y="39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99" y="37"/>
                      <a:pt x="98" y="37"/>
                      <a:pt x="97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6" y="35"/>
                      <a:pt x="95" y="35"/>
                      <a:pt x="95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3"/>
                      <a:pt x="93" y="33"/>
                      <a:pt x="92" y="33"/>
                    </a:cubicBezTo>
                    <a:cubicBezTo>
                      <a:pt x="92" y="32"/>
                      <a:pt x="92" y="32"/>
                      <a:pt x="91" y="32"/>
                    </a:cubicBezTo>
                    <a:cubicBezTo>
                      <a:pt x="91" y="32"/>
                      <a:pt x="91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89" y="31"/>
                      <a:pt x="89" y="31"/>
                      <a:pt x="89" y="31"/>
                    </a:cubicBezTo>
                    <a:cubicBezTo>
                      <a:pt x="89" y="30"/>
                      <a:pt x="88" y="29"/>
                      <a:pt x="88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8" y="6"/>
                      <a:pt x="46" y="9"/>
                      <a:pt x="4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10" name="Freeform 1798"/>
              <p:cNvSpPr>
                <a:spLocks/>
              </p:cNvSpPr>
              <p:nvPr/>
            </p:nvSpPr>
            <p:spPr bwMode="auto">
              <a:xfrm>
                <a:off x="1996" y="30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11" name="Freeform 1799"/>
              <p:cNvSpPr>
                <a:spLocks/>
              </p:cNvSpPr>
              <p:nvPr/>
            </p:nvSpPr>
            <p:spPr bwMode="auto">
              <a:xfrm>
                <a:off x="1999" y="306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12" name="Freeform 1800"/>
              <p:cNvSpPr>
                <a:spLocks/>
              </p:cNvSpPr>
              <p:nvPr/>
            </p:nvSpPr>
            <p:spPr bwMode="auto">
              <a:xfrm>
                <a:off x="1994" y="29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13" name="Freeform 1801"/>
              <p:cNvSpPr>
                <a:spLocks/>
              </p:cNvSpPr>
              <p:nvPr/>
            </p:nvSpPr>
            <p:spPr bwMode="auto">
              <a:xfrm>
                <a:off x="1991" y="300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14" name="Freeform 1802"/>
              <p:cNvSpPr>
                <a:spLocks/>
              </p:cNvSpPr>
              <p:nvPr/>
            </p:nvSpPr>
            <p:spPr bwMode="auto">
              <a:xfrm>
                <a:off x="1993" y="299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15" name="Freeform 1803"/>
              <p:cNvSpPr>
                <a:spLocks/>
              </p:cNvSpPr>
              <p:nvPr/>
            </p:nvSpPr>
            <p:spPr bwMode="auto">
              <a:xfrm>
                <a:off x="2065" y="301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16" name="Freeform 1804"/>
              <p:cNvSpPr>
                <a:spLocks/>
              </p:cNvSpPr>
              <p:nvPr/>
            </p:nvSpPr>
            <p:spPr bwMode="auto">
              <a:xfrm>
                <a:off x="2067" y="30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17" name="Freeform 1805"/>
              <p:cNvSpPr>
                <a:spLocks/>
              </p:cNvSpPr>
              <p:nvPr/>
            </p:nvSpPr>
            <p:spPr bwMode="auto">
              <a:xfrm>
                <a:off x="2073" y="30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18" name="Freeform 1806"/>
              <p:cNvSpPr>
                <a:spLocks/>
              </p:cNvSpPr>
              <p:nvPr/>
            </p:nvSpPr>
            <p:spPr bwMode="auto">
              <a:xfrm>
                <a:off x="2068" y="3016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19" name="Freeform 1807"/>
              <p:cNvSpPr>
                <a:spLocks/>
              </p:cNvSpPr>
              <p:nvPr/>
            </p:nvSpPr>
            <p:spPr bwMode="auto">
              <a:xfrm>
                <a:off x="2076" y="30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20" name="Freeform 1808"/>
              <p:cNvSpPr>
                <a:spLocks/>
              </p:cNvSpPr>
              <p:nvPr/>
            </p:nvSpPr>
            <p:spPr bwMode="auto">
              <a:xfrm>
                <a:off x="2070" y="301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21" name="Freeform 1809"/>
              <p:cNvSpPr>
                <a:spLocks/>
              </p:cNvSpPr>
              <p:nvPr/>
            </p:nvSpPr>
            <p:spPr bwMode="auto">
              <a:xfrm>
                <a:off x="2079" y="30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22" name="Rectangle 1810"/>
              <p:cNvSpPr>
                <a:spLocks noChangeArrowheads="1"/>
              </p:cNvSpPr>
              <p:nvPr/>
            </p:nvSpPr>
            <p:spPr bwMode="auto">
              <a:xfrm>
                <a:off x="2001" y="2985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23" name="Freeform 1811"/>
              <p:cNvSpPr>
                <a:spLocks/>
              </p:cNvSpPr>
              <p:nvPr/>
            </p:nvSpPr>
            <p:spPr bwMode="auto">
              <a:xfrm>
                <a:off x="1981" y="302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24" name="Freeform 1812"/>
              <p:cNvSpPr>
                <a:spLocks/>
              </p:cNvSpPr>
              <p:nvPr/>
            </p:nvSpPr>
            <p:spPr bwMode="auto">
              <a:xfrm>
                <a:off x="1982" y="302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25" name="Freeform 1813"/>
              <p:cNvSpPr>
                <a:spLocks/>
              </p:cNvSpPr>
              <p:nvPr/>
            </p:nvSpPr>
            <p:spPr bwMode="auto">
              <a:xfrm>
                <a:off x="1980" y="30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26" name="Freeform 1814"/>
              <p:cNvSpPr>
                <a:spLocks/>
              </p:cNvSpPr>
              <p:nvPr/>
            </p:nvSpPr>
            <p:spPr bwMode="auto">
              <a:xfrm>
                <a:off x="1983" y="30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27" name="Freeform 1815"/>
              <p:cNvSpPr>
                <a:spLocks/>
              </p:cNvSpPr>
              <p:nvPr/>
            </p:nvSpPr>
            <p:spPr bwMode="auto">
              <a:xfrm>
                <a:off x="1991" y="3003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28" name="Freeform 1816"/>
              <p:cNvSpPr>
                <a:spLocks/>
              </p:cNvSpPr>
              <p:nvPr/>
            </p:nvSpPr>
            <p:spPr bwMode="auto">
              <a:xfrm>
                <a:off x="1991" y="300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29" name="Freeform 1817"/>
              <p:cNvSpPr>
                <a:spLocks/>
              </p:cNvSpPr>
              <p:nvPr/>
            </p:nvSpPr>
            <p:spPr bwMode="auto">
              <a:xfrm>
                <a:off x="2084" y="30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30" name="Freeform 1818"/>
              <p:cNvSpPr>
                <a:spLocks/>
              </p:cNvSpPr>
              <p:nvPr/>
            </p:nvSpPr>
            <p:spPr bwMode="auto">
              <a:xfrm>
                <a:off x="2085" y="30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31" name="Freeform 1819"/>
              <p:cNvSpPr>
                <a:spLocks/>
              </p:cNvSpPr>
              <p:nvPr/>
            </p:nvSpPr>
            <p:spPr bwMode="auto">
              <a:xfrm>
                <a:off x="2085" y="3091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32" name="Freeform 1820"/>
              <p:cNvSpPr>
                <a:spLocks/>
              </p:cNvSpPr>
              <p:nvPr/>
            </p:nvSpPr>
            <p:spPr bwMode="auto">
              <a:xfrm>
                <a:off x="2084" y="30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33" name="Freeform 1821"/>
              <p:cNvSpPr>
                <a:spLocks/>
              </p:cNvSpPr>
              <p:nvPr/>
            </p:nvSpPr>
            <p:spPr bwMode="auto">
              <a:xfrm>
                <a:off x="2092" y="308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34" name="Freeform 1822"/>
              <p:cNvSpPr>
                <a:spLocks/>
              </p:cNvSpPr>
              <p:nvPr/>
            </p:nvSpPr>
            <p:spPr bwMode="auto">
              <a:xfrm>
                <a:off x="2037" y="309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35" name="Freeform 1823"/>
              <p:cNvSpPr>
                <a:spLocks/>
              </p:cNvSpPr>
              <p:nvPr/>
            </p:nvSpPr>
            <p:spPr bwMode="auto">
              <a:xfrm>
                <a:off x="2039" y="309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36" name="Freeform 1824"/>
              <p:cNvSpPr>
                <a:spLocks/>
              </p:cNvSpPr>
              <p:nvPr/>
            </p:nvSpPr>
            <p:spPr bwMode="auto">
              <a:xfrm>
                <a:off x="2038" y="309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37" name="Freeform 1825"/>
              <p:cNvSpPr>
                <a:spLocks/>
              </p:cNvSpPr>
              <p:nvPr/>
            </p:nvSpPr>
            <p:spPr bwMode="auto">
              <a:xfrm>
                <a:off x="2041" y="30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38" name="Freeform 1826"/>
              <p:cNvSpPr>
                <a:spLocks/>
              </p:cNvSpPr>
              <p:nvPr/>
            </p:nvSpPr>
            <p:spPr bwMode="auto">
              <a:xfrm>
                <a:off x="2083" y="309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39" name="Freeform 1827"/>
              <p:cNvSpPr>
                <a:spLocks/>
              </p:cNvSpPr>
              <p:nvPr/>
            </p:nvSpPr>
            <p:spPr bwMode="auto">
              <a:xfrm>
                <a:off x="2083" y="30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40" name="Freeform 1828"/>
              <p:cNvSpPr>
                <a:spLocks/>
              </p:cNvSpPr>
              <p:nvPr/>
            </p:nvSpPr>
            <p:spPr bwMode="auto">
              <a:xfrm>
                <a:off x="2083" y="30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41" name="Freeform 1829"/>
              <p:cNvSpPr>
                <a:spLocks/>
              </p:cNvSpPr>
              <p:nvPr/>
            </p:nvSpPr>
            <p:spPr bwMode="auto">
              <a:xfrm>
                <a:off x="2083" y="30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42" name="Freeform 1830"/>
              <p:cNvSpPr>
                <a:spLocks/>
              </p:cNvSpPr>
              <p:nvPr/>
            </p:nvSpPr>
            <p:spPr bwMode="auto">
              <a:xfrm>
                <a:off x="2090" y="308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343" name="Freeform 1831"/>
              <p:cNvSpPr>
                <a:spLocks/>
              </p:cNvSpPr>
              <p:nvPr/>
            </p:nvSpPr>
            <p:spPr bwMode="auto">
              <a:xfrm>
                <a:off x="2049" y="309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</p:grpSp>
        <p:sp>
          <p:nvSpPr>
            <p:cNvPr id="123" name="Freeform 1833"/>
            <p:cNvSpPr>
              <a:spLocks/>
            </p:cNvSpPr>
            <p:nvPr/>
          </p:nvSpPr>
          <p:spPr bwMode="auto">
            <a:xfrm>
              <a:off x="2050" y="3098"/>
              <a:ext cx="5" cy="2"/>
            </a:xfrm>
            <a:custGeom>
              <a:avLst/>
              <a:gdLst>
                <a:gd name="T0" fmla="*/ 0 w 5"/>
                <a:gd name="T1" fmla="*/ 0 h 2"/>
                <a:gd name="T2" fmla="*/ 1 w 5"/>
                <a:gd name="T3" fmla="*/ 2 h 2"/>
                <a:gd name="T4" fmla="*/ 5 w 5"/>
                <a:gd name="T5" fmla="*/ 1 h 2"/>
                <a:gd name="T6" fmla="*/ 1 w 5"/>
                <a:gd name="T7" fmla="*/ 2 h 2"/>
                <a:gd name="T8" fmla="*/ 0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2" y="2"/>
                    <a:pt x="4" y="2"/>
                    <a:pt x="5" y="1"/>
                  </a:cubicBezTo>
                  <a:cubicBezTo>
                    <a:pt x="4" y="2"/>
                    <a:pt x="2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24" name="Freeform 1834"/>
            <p:cNvSpPr>
              <a:spLocks/>
            </p:cNvSpPr>
            <p:nvPr/>
          </p:nvSpPr>
          <p:spPr bwMode="auto">
            <a:xfrm>
              <a:off x="2090" y="30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25" name="Freeform 1835"/>
            <p:cNvSpPr>
              <a:spLocks/>
            </p:cNvSpPr>
            <p:nvPr/>
          </p:nvSpPr>
          <p:spPr bwMode="auto">
            <a:xfrm>
              <a:off x="2046" y="3096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26" name="Freeform 1836"/>
            <p:cNvSpPr>
              <a:spLocks/>
            </p:cNvSpPr>
            <p:nvPr/>
          </p:nvSpPr>
          <p:spPr bwMode="auto">
            <a:xfrm>
              <a:off x="2086" y="309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27" name="Freeform 1837"/>
            <p:cNvSpPr>
              <a:spLocks/>
            </p:cNvSpPr>
            <p:nvPr/>
          </p:nvSpPr>
          <p:spPr bwMode="auto">
            <a:xfrm>
              <a:off x="2048" y="309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28" name="Freeform 1838"/>
            <p:cNvSpPr>
              <a:spLocks/>
            </p:cNvSpPr>
            <p:nvPr/>
          </p:nvSpPr>
          <p:spPr bwMode="auto">
            <a:xfrm>
              <a:off x="2083" y="30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29" name="Freeform 1839"/>
            <p:cNvSpPr>
              <a:spLocks/>
            </p:cNvSpPr>
            <p:nvPr/>
          </p:nvSpPr>
          <p:spPr bwMode="auto">
            <a:xfrm>
              <a:off x="2087" y="3090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30" name="Freeform 1840"/>
            <p:cNvSpPr>
              <a:spLocks/>
            </p:cNvSpPr>
            <p:nvPr/>
          </p:nvSpPr>
          <p:spPr bwMode="auto">
            <a:xfrm>
              <a:off x="2088" y="3090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31" name="Freeform 1841"/>
            <p:cNvSpPr>
              <a:spLocks/>
            </p:cNvSpPr>
            <p:nvPr/>
          </p:nvSpPr>
          <p:spPr bwMode="auto">
            <a:xfrm>
              <a:off x="2015" y="3089"/>
              <a:ext cx="31" cy="67"/>
            </a:xfrm>
            <a:custGeom>
              <a:avLst/>
              <a:gdLst>
                <a:gd name="T0" fmla="*/ 10 w 32"/>
                <a:gd name="T1" fmla="*/ 2 h 70"/>
                <a:gd name="T2" fmla="*/ 9 w 32"/>
                <a:gd name="T3" fmla="*/ 2 h 70"/>
                <a:gd name="T4" fmla="*/ 9 w 32"/>
                <a:gd name="T5" fmla="*/ 2 h 70"/>
                <a:gd name="T6" fmla="*/ 9 w 32"/>
                <a:gd name="T7" fmla="*/ 2 h 70"/>
                <a:gd name="T8" fmla="*/ 8 w 32"/>
                <a:gd name="T9" fmla="*/ 3 h 70"/>
                <a:gd name="T10" fmla="*/ 8 w 32"/>
                <a:gd name="T11" fmla="*/ 3 h 70"/>
                <a:gd name="T12" fmla="*/ 7 w 32"/>
                <a:gd name="T13" fmla="*/ 3 h 70"/>
                <a:gd name="T14" fmla="*/ 7 w 32"/>
                <a:gd name="T15" fmla="*/ 3 h 70"/>
                <a:gd name="T16" fmla="*/ 6 w 32"/>
                <a:gd name="T17" fmla="*/ 3 h 70"/>
                <a:gd name="T18" fmla="*/ 6 w 32"/>
                <a:gd name="T19" fmla="*/ 19 h 70"/>
                <a:gd name="T20" fmla="*/ 7 w 32"/>
                <a:gd name="T21" fmla="*/ 22 h 70"/>
                <a:gd name="T22" fmla="*/ 3 w 32"/>
                <a:gd name="T23" fmla="*/ 24 h 70"/>
                <a:gd name="T24" fmla="*/ 2 w 32"/>
                <a:gd name="T25" fmla="*/ 24 h 70"/>
                <a:gd name="T26" fmla="*/ 0 w 32"/>
                <a:gd name="T27" fmla="*/ 35 h 70"/>
                <a:gd name="T28" fmla="*/ 1 w 32"/>
                <a:gd name="T29" fmla="*/ 37 h 70"/>
                <a:gd name="T30" fmla="*/ 2 w 32"/>
                <a:gd name="T31" fmla="*/ 38 h 70"/>
                <a:gd name="T32" fmla="*/ 2 w 32"/>
                <a:gd name="T33" fmla="*/ 38 h 70"/>
                <a:gd name="T34" fmla="*/ 3 w 32"/>
                <a:gd name="T35" fmla="*/ 39 h 70"/>
                <a:gd name="T36" fmla="*/ 3 w 32"/>
                <a:gd name="T37" fmla="*/ 39 h 70"/>
                <a:gd name="T38" fmla="*/ 4 w 32"/>
                <a:gd name="T39" fmla="*/ 40 h 70"/>
                <a:gd name="T40" fmla="*/ 8 w 32"/>
                <a:gd name="T41" fmla="*/ 43 h 70"/>
                <a:gd name="T42" fmla="*/ 9 w 32"/>
                <a:gd name="T43" fmla="*/ 43 h 70"/>
                <a:gd name="T44" fmla="*/ 14 w 32"/>
                <a:gd name="T45" fmla="*/ 42 h 70"/>
                <a:gd name="T46" fmla="*/ 19 w 32"/>
                <a:gd name="T47" fmla="*/ 46 h 70"/>
                <a:gd name="T48" fmla="*/ 18 w 32"/>
                <a:gd name="T49" fmla="*/ 56 h 70"/>
                <a:gd name="T50" fmla="*/ 17 w 32"/>
                <a:gd name="T51" fmla="*/ 60 h 70"/>
                <a:gd name="T52" fmla="*/ 17 w 32"/>
                <a:gd name="T53" fmla="*/ 61 h 70"/>
                <a:gd name="T54" fmla="*/ 23 w 32"/>
                <a:gd name="T55" fmla="*/ 70 h 70"/>
                <a:gd name="T56" fmla="*/ 25 w 32"/>
                <a:gd name="T57" fmla="*/ 63 h 70"/>
                <a:gd name="T58" fmla="*/ 29 w 32"/>
                <a:gd name="T59" fmla="*/ 61 h 70"/>
                <a:gd name="T60" fmla="*/ 30 w 32"/>
                <a:gd name="T61" fmla="*/ 57 h 70"/>
                <a:gd name="T62" fmla="*/ 31 w 32"/>
                <a:gd name="T63" fmla="*/ 50 h 70"/>
                <a:gd name="T64" fmla="*/ 31 w 32"/>
                <a:gd name="T65" fmla="*/ 47 h 70"/>
                <a:gd name="T66" fmla="*/ 30 w 32"/>
                <a:gd name="T67" fmla="*/ 46 h 70"/>
                <a:gd name="T68" fmla="*/ 29 w 32"/>
                <a:gd name="T69" fmla="*/ 45 h 70"/>
                <a:gd name="T70" fmla="*/ 28 w 32"/>
                <a:gd name="T71" fmla="*/ 44 h 70"/>
                <a:gd name="T72" fmla="*/ 28 w 32"/>
                <a:gd name="T73" fmla="*/ 44 h 70"/>
                <a:gd name="T74" fmla="*/ 26 w 32"/>
                <a:gd name="T75" fmla="*/ 43 h 70"/>
                <a:gd name="T76" fmla="*/ 23 w 32"/>
                <a:gd name="T77" fmla="*/ 44 h 70"/>
                <a:gd name="T78" fmla="*/ 23 w 32"/>
                <a:gd name="T79" fmla="*/ 44 h 70"/>
                <a:gd name="T80" fmla="*/ 11 w 32"/>
                <a:gd name="T81" fmla="*/ 24 h 70"/>
                <a:gd name="T82" fmla="*/ 12 w 32"/>
                <a:gd name="T83" fmla="*/ 14 h 70"/>
                <a:gd name="T84" fmla="*/ 12 w 32"/>
                <a:gd name="T85" fmla="*/ 4 h 70"/>
                <a:gd name="T86" fmla="*/ 10 w 32"/>
                <a:gd name="T87" fmla="*/ 0 h 70"/>
                <a:gd name="T88" fmla="*/ 10 w 32"/>
                <a:gd name="T89" fmla="*/ 0 h 70"/>
                <a:gd name="T90" fmla="*/ 10 w 32"/>
                <a:gd name="T91" fmla="*/ 1 h 70"/>
                <a:gd name="T92" fmla="*/ 10 w 32"/>
                <a:gd name="T93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70">
                  <a:moveTo>
                    <a:pt x="10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6"/>
                    <a:pt x="5" y="18"/>
                    <a:pt x="6" y="19"/>
                  </a:cubicBezTo>
                  <a:cubicBezTo>
                    <a:pt x="7" y="21"/>
                    <a:pt x="7" y="22"/>
                    <a:pt x="7" y="22"/>
                  </a:cubicBezTo>
                  <a:cubicBezTo>
                    <a:pt x="6" y="24"/>
                    <a:pt x="5" y="24"/>
                    <a:pt x="3" y="24"/>
                  </a:cubicBezTo>
                  <a:cubicBezTo>
                    <a:pt x="3" y="24"/>
                    <a:pt x="2" y="24"/>
                    <a:pt x="2" y="24"/>
                  </a:cubicBezTo>
                  <a:cubicBezTo>
                    <a:pt x="2" y="27"/>
                    <a:pt x="2" y="33"/>
                    <a:pt x="0" y="35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4" y="40"/>
                    <a:pt x="4" y="40"/>
                  </a:cubicBezTo>
                  <a:cubicBezTo>
                    <a:pt x="5" y="41"/>
                    <a:pt x="7" y="43"/>
                    <a:pt x="8" y="43"/>
                  </a:cubicBezTo>
                  <a:cubicBezTo>
                    <a:pt x="8" y="43"/>
                    <a:pt x="9" y="43"/>
                    <a:pt x="9" y="43"/>
                  </a:cubicBezTo>
                  <a:cubicBezTo>
                    <a:pt x="10" y="42"/>
                    <a:pt x="12" y="42"/>
                    <a:pt x="14" y="42"/>
                  </a:cubicBezTo>
                  <a:cubicBezTo>
                    <a:pt x="17" y="42"/>
                    <a:pt x="18" y="43"/>
                    <a:pt x="19" y="46"/>
                  </a:cubicBezTo>
                  <a:cubicBezTo>
                    <a:pt x="20" y="49"/>
                    <a:pt x="19" y="53"/>
                    <a:pt x="18" y="56"/>
                  </a:cubicBezTo>
                  <a:cubicBezTo>
                    <a:pt x="17" y="58"/>
                    <a:pt x="17" y="60"/>
                    <a:pt x="17" y="6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2" y="67"/>
                    <a:pt x="23" y="65"/>
                    <a:pt x="25" y="63"/>
                  </a:cubicBezTo>
                  <a:cubicBezTo>
                    <a:pt x="26" y="61"/>
                    <a:pt x="28" y="61"/>
                    <a:pt x="29" y="61"/>
                  </a:cubicBezTo>
                  <a:cubicBezTo>
                    <a:pt x="30" y="61"/>
                    <a:pt x="31" y="61"/>
                    <a:pt x="30" y="57"/>
                  </a:cubicBezTo>
                  <a:cubicBezTo>
                    <a:pt x="30" y="53"/>
                    <a:pt x="31" y="51"/>
                    <a:pt x="31" y="50"/>
                  </a:cubicBezTo>
                  <a:cubicBezTo>
                    <a:pt x="32" y="48"/>
                    <a:pt x="32" y="48"/>
                    <a:pt x="31" y="47"/>
                  </a:cubicBezTo>
                  <a:cubicBezTo>
                    <a:pt x="30" y="47"/>
                    <a:pt x="30" y="46"/>
                    <a:pt x="30" y="46"/>
                  </a:cubicBezTo>
                  <a:cubicBezTo>
                    <a:pt x="29" y="46"/>
                    <a:pt x="29" y="46"/>
                    <a:pt x="29" y="45"/>
                  </a:cubicBezTo>
                  <a:cubicBezTo>
                    <a:pt x="29" y="45"/>
                    <a:pt x="29" y="45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7" y="44"/>
                    <a:pt x="27" y="43"/>
                    <a:pt x="26" y="43"/>
                  </a:cubicBezTo>
                  <a:cubicBezTo>
                    <a:pt x="25" y="43"/>
                    <a:pt x="25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8" y="44"/>
                    <a:pt x="12" y="31"/>
                    <a:pt x="11" y="24"/>
                  </a:cubicBezTo>
                  <a:cubicBezTo>
                    <a:pt x="10" y="20"/>
                    <a:pt x="11" y="17"/>
                    <a:pt x="12" y="14"/>
                  </a:cubicBezTo>
                  <a:cubicBezTo>
                    <a:pt x="13" y="11"/>
                    <a:pt x="14" y="8"/>
                    <a:pt x="12" y="4"/>
                  </a:cubicBezTo>
                  <a:cubicBezTo>
                    <a:pt x="11" y="3"/>
                    <a:pt x="11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32" name="Freeform 1842"/>
            <p:cNvSpPr>
              <a:spLocks/>
            </p:cNvSpPr>
            <p:nvPr/>
          </p:nvSpPr>
          <p:spPr bwMode="auto">
            <a:xfrm>
              <a:off x="2022" y="3080"/>
              <a:ext cx="2" cy="4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2 w 2"/>
                <a:gd name="T5" fmla="*/ 4 h 4"/>
                <a:gd name="T6" fmla="*/ 1 w 2"/>
                <a:gd name="T7" fmla="*/ 0 h 4"/>
                <a:gd name="T8" fmla="*/ 1 w 2"/>
                <a:gd name="T9" fmla="*/ 0 h 4"/>
                <a:gd name="T10" fmla="*/ 0 w 2"/>
                <a:gd name="T11" fmla="*/ 0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33" name="Freeform 1843"/>
            <p:cNvSpPr>
              <a:spLocks/>
            </p:cNvSpPr>
            <p:nvPr/>
          </p:nvSpPr>
          <p:spPr bwMode="auto">
            <a:xfrm>
              <a:off x="2023" y="3091"/>
              <a:ext cx="1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34" name="Freeform 1844"/>
            <p:cNvSpPr>
              <a:spLocks/>
            </p:cNvSpPr>
            <p:nvPr/>
          </p:nvSpPr>
          <p:spPr bwMode="auto">
            <a:xfrm>
              <a:off x="2024" y="3091"/>
              <a:ext cx="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35" name="Freeform 1845"/>
            <p:cNvSpPr>
              <a:spLocks/>
            </p:cNvSpPr>
            <p:nvPr/>
          </p:nvSpPr>
          <p:spPr bwMode="auto">
            <a:xfrm>
              <a:off x="2024" y="308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36" name="Freeform 1846"/>
            <p:cNvSpPr>
              <a:spLocks/>
            </p:cNvSpPr>
            <p:nvPr/>
          </p:nvSpPr>
          <p:spPr bwMode="auto">
            <a:xfrm>
              <a:off x="2022" y="3080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37" name="Freeform 1847"/>
            <p:cNvSpPr>
              <a:spLocks/>
            </p:cNvSpPr>
            <p:nvPr/>
          </p:nvSpPr>
          <p:spPr bwMode="auto">
            <a:xfrm>
              <a:off x="2022" y="3091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38" name="Freeform 1848"/>
            <p:cNvSpPr>
              <a:spLocks/>
            </p:cNvSpPr>
            <p:nvPr/>
          </p:nvSpPr>
          <p:spPr bwMode="auto">
            <a:xfrm>
              <a:off x="2044" y="313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39" name="Freeform 1849"/>
            <p:cNvSpPr>
              <a:spLocks/>
            </p:cNvSpPr>
            <p:nvPr/>
          </p:nvSpPr>
          <p:spPr bwMode="auto">
            <a:xfrm>
              <a:off x="2017" y="3125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40" name="Freeform 1850"/>
            <p:cNvSpPr>
              <a:spLocks/>
            </p:cNvSpPr>
            <p:nvPr/>
          </p:nvSpPr>
          <p:spPr bwMode="auto">
            <a:xfrm>
              <a:off x="2042" y="3131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41" name="Freeform 1851"/>
            <p:cNvSpPr>
              <a:spLocks/>
            </p:cNvSpPr>
            <p:nvPr/>
          </p:nvSpPr>
          <p:spPr bwMode="auto">
            <a:xfrm>
              <a:off x="2018" y="3126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42" name="Freeform 1852"/>
            <p:cNvSpPr>
              <a:spLocks/>
            </p:cNvSpPr>
            <p:nvPr/>
          </p:nvSpPr>
          <p:spPr bwMode="auto">
            <a:xfrm>
              <a:off x="2040" y="3130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43" name="Freeform 1853"/>
            <p:cNvSpPr>
              <a:spLocks/>
            </p:cNvSpPr>
            <p:nvPr/>
          </p:nvSpPr>
          <p:spPr bwMode="auto">
            <a:xfrm>
              <a:off x="2023" y="30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</p:grpSp>
      <p:grpSp>
        <p:nvGrpSpPr>
          <p:cNvPr id="744" name="Group 1856"/>
          <p:cNvGrpSpPr>
            <a:grpSpLocks noChangeAspect="1"/>
          </p:cNvGrpSpPr>
          <p:nvPr/>
        </p:nvGrpSpPr>
        <p:grpSpPr bwMode="auto">
          <a:xfrm>
            <a:off x="1748492" y="2790330"/>
            <a:ext cx="706655" cy="1095278"/>
            <a:chOff x="1928" y="1721"/>
            <a:chExt cx="507" cy="812"/>
          </a:xfrm>
          <a:solidFill>
            <a:schemeClr val="accent2"/>
          </a:solidFill>
        </p:grpSpPr>
        <p:grpSp>
          <p:nvGrpSpPr>
            <p:cNvPr id="745" name="Group 2057"/>
            <p:cNvGrpSpPr>
              <a:grpSpLocks/>
            </p:cNvGrpSpPr>
            <p:nvPr/>
          </p:nvGrpSpPr>
          <p:grpSpPr bwMode="auto">
            <a:xfrm>
              <a:off x="1928" y="1721"/>
              <a:ext cx="507" cy="812"/>
              <a:chOff x="1928" y="1721"/>
              <a:chExt cx="507" cy="812"/>
            </a:xfrm>
            <a:grpFill/>
          </p:grpSpPr>
          <p:sp>
            <p:nvSpPr>
              <p:cNvPr id="794" name="Freeform 1857"/>
              <p:cNvSpPr>
                <a:spLocks/>
              </p:cNvSpPr>
              <p:nvPr/>
            </p:nvSpPr>
            <p:spPr bwMode="auto">
              <a:xfrm>
                <a:off x="2010" y="1800"/>
                <a:ext cx="425" cy="434"/>
              </a:xfrm>
              <a:custGeom>
                <a:avLst/>
                <a:gdLst>
                  <a:gd name="T0" fmla="*/ 216 w 444"/>
                  <a:gd name="T1" fmla="*/ 30 h 453"/>
                  <a:gd name="T2" fmla="*/ 200 w 444"/>
                  <a:gd name="T3" fmla="*/ 39 h 453"/>
                  <a:gd name="T4" fmla="*/ 195 w 444"/>
                  <a:gd name="T5" fmla="*/ 38 h 453"/>
                  <a:gd name="T6" fmla="*/ 178 w 444"/>
                  <a:gd name="T7" fmla="*/ 43 h 453"/>
                  <a:gd name="T8" fmla="*/ 160 w 444"/>
                  <a:gd name="T9" fmla="*/ 13 h 453"/>
                  <a:gd name="T10" fmla="*/ 153 w 444"/>
                  <a:gd name="T11" fmla="*/ 1 h 453"/>
                  <a:gd name="T12" fmla="*/ 151 w 444"/>
                  <a:gd name="T13" fmla="*/ 5 h 453"/>
                  <a:gd name="T14" fmla="*/ 119 w 444"/>
                  <a:gd name="T15" fmla="*/ 15 h 453"/>
                  <a:gd name="T16" fmla="*/ 113 w 444"/>
                  <a:gd name="T17" fmla="*/ 28 h 453"/>
                  <a:gd name="T18" fmla="*/ 103 w 444"/>
                  <a:gd name="T19" fmla="*/ 45 h 453"/>
                  <a:gd name="T20" fmla="*/ 88 w 444"/>
                  <a:gd name="T21" fmla="*/ 51 h 453"/>
                  <a:gd name="T22" fmla="*/ 82 w 444"/>
                  <a:gd name="T23" fmla="*/ 50 h 453"/>
                  <a:gd name="T24" fmla="*/ 72 w 444"/>
                  <a:gd name="T25" fmla="*/ 38 h 453"/>
                  <a:gd name="T26" fmla="*/ 53 w 444"/>
                  <a:gd name="T27" fmla="*/ 40 h 453"/>
                  <a:gd name="T28" fmla="*/ 45 w 444"/>
                  <a:gd name="T29" fmla="*/ 54 h 453"/>
                  <a:gd name="T30" fmla="*/ 46 w 444"/>
                  <a:gd name="T31" fmla="*/ 107 h 453"/>
                  <a:gd name="T32" fmla="*/ 35 w 444"/>
                  <a:gd name="T33" fmla="*/ 107 h 453"/>
                  <a:gd name="T34" fmla="*/ 8 w 444"/>
                  <a:gd name="T35" fmla="*/ 128 h 453"/>
                  <a:gd name="T36" fmla="*/ 4 w 444"/>
                  <a:gd name="T37" fmla="*/ 150 h 453"/>
                  <a:gd name="T38" fmla="*/ 18 w 444"/>
                  <a:gd name="T39" fmla="*/ 170 h 453"/>
                  <a:gd name="T40" fmla="*/ 38 w 444"/>
                  <a:gd name="T41" fmla="*/ 182 h 453"/>
                  <a:gd name="T42" fmla="*/ 50 w 444"/>
                  <a:gd name="T43" fmla="*/ 181 h 453"/>
                  <a:gd name="T44" fmla="*/ 71 w 444"/>
                  <a:gd name="T45" fmla="*/ 175 h 453"/>
                  <a:gd name="T46" fmla="*/ 98 w 444"/>
                  <a:gd name="T47" fmla="*/ 172 h 453"/>
                  <a:gd name="T48" fmla="*/ 121 w 444"/>
                  <a:gd name="T49" fmla="*/ 201 h 453"/>
                  <a:gd name="T50" fmla="*/ 142 w 444"/>
                  <a:gd name="T51" fmla="*/ 211 h 453"/>
                  <a:gd name="T52" fmla="*/ 155 w 444"/>
                  <a:gd name="T53" fmla="*/ 234 h 453"/>
                  <a:gd name="T54" fmla="*/ 184 w 444"/>
                  <a:gd name="T55" fmla="*/ 271 h 453"/>
                  <a:gd name="T56" fmla="*/ 182 w 444"/>
                  <a:gd name="T57" fmla="*/ 283 h 453"/>
                  <a:gd name="T58" fmla="*/ 182 w 444"/>
                  <a:gd name="T59" fmla="*/ 286 h 453"/>
                  <a:gd name="T60" fmla="*/ 182 w 444"/>
                  <a:gd name="T61" fmla="*/ 310 h 453"/>
                  <a:gd name="T62" fmla="*/ 210 w 444"/>
                  <a:gd name="T63" fmla="*/ 334 h 453"/>
                  <a:gd name="T64" fmla="*/ 220 w 444"/>
                  <a:gd name="T65" fmla="*/ 352 h 453"/>
                  <a:gd name="T66" fmla="*/ 193 w 444"/>
                  <a:gd name="T67" fmla="*/ 406 h 453"/>
                  <a:gd name="T68" fmla="*/ 191 w 444"/>
                  <a:gd name="T69" fmla="*/ 409 h 453"/>
                  <a:gd name="T70" fmla="*/ 223 w 444"/>
                  <a:gd name="T71" fmla="*/ 430 h 453"/>
                  <a:gd name="T72" fmla="*/ 230 w 444"/>
                  <a:gd name="T73" fmla="*/ 448 h 453"/>
                  <a:gd name="T74" fmla="*/ 242 w 444"/>
                  <a:gd name="T75" fmla="*/ 437 h 453"/>
                  <a:gd name="T76" fmla="*/ 268 w 444"/>
                  <a:gd name="T77" fmla="*/ 407 h 453"/>
                  <a:gd name="T78" fmla="*/ 290 w 444"/>
                  <a:gd name="T79" fmla="*/ 349 h 453"/>
                  <a:gd name="T80" fmla="*/ 338 w 444"/>
                  <a:gd name="T81" fmla="*/ 320 h 453"/>
                  <a:gd name="T82" fmla="*/ 377 w 444"/>
                  <a:gd name="T83" fmla="*/ 296 h 453"/>
                  <a:gd name="T84" fmla="*/ 391 w 444"/>
                  <a:gd name="T85" fmla="*/ 262 h 453"/>
                  <a:gd name="T86" fmla="*/ 397 w 444"/>
                  <a:gd name="T87" fmla="*/ 206 h 453"/>
                  <a:gd name="T88" fmla="*/ 414 w 444"/>
                  <a:gd name="T89" fmla="*/ 185 h 453"/>
                  <a:gd name="T90" fmla="*/ 432 w 444"/>
                  <a:gd name="T91" fmla="*/ 118 h 453"/>
                  <a:gd name="T92" fmla="*/ 353 w 444"/>
                  <a:gd name="T93" fmla="*/ 90 h 453"/>
                  <a:gd name="T94" fmla="*/ 308 w 444"/>
                  <a:gd name="T95" fmla="*/ 68 h 453"/>
                  <a:gd name="T96" fmla="*/ 279 w 444"/>
                  <a:gd name="T97" fmla="*/ 83 h 453"/>
                  <a:gd name="T98" fmla="*/ 260 w 444"/>
                  <a:gd name="T99" fmla="*/ 69 h 453"/>
                  <a:gd name="T100" fmla="*/ 262 w 444"/>
                  <a:gd name="T101" fmla="*/ 33 h 453"/>
                  <a:gd name="T102" fmla="*/ 251 w 444"/>
                  <a:gd name="T103" fmla="*/ 17 h 453"/>
                  <a:gd name="T104" fmla="*/ 246 w 444"/>
                  <a:gd name="T105" fmla="*/ 25 h 453"/>
                  <a:gd name="T106" fmla="*/ 228 w 444"/>
                  <a:gd name="T107" fmla="*/ 36 h 453"/>
                  <a:gd name="T108" fmla="*/ 222 w 444"/>
                  <a:gd name="T109" fmla="*/ 35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4" h="453">
                    <a:moveTo>
                      <a:pt x="220" y="34"/>
                    </a:moveTo>
                    <a:cubicBezTo>
                      <a:pt x="218" y="33"/>
                      <a:pt x="218" y="33"/>
                      <a:pt x="218" y="33"/>
                    </a:cubicBezTo>
                    <a:cubicBezTo>
                      <a:pt x="218" y="32"/>
                      <a:pt x="218" y="32"/>
                      <a:pt x="218" y="32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17" y="31"/>
                      <a:pt x="217" y="31"/>
                      <a:pt x="216" y="30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15" y="30"/>
                      <a:pt x="213" y="31"/>
                      <a:pt x="212" y="31"/>
                    </a:cubicBezTo>
                    <a:cubicBezTo>
                      <a:pt x="210" y="31"/>
                      <a:pt x="208" y="31"/>
                      <a:pt x="206" y="31"/>
                    </a:cubicBezTo>
                    <a:cubicBezTo>
                      <a:pt x="206" y="31"/>
                      <a:pt x="206" y="31"/>
                      <a:pt x="206" y="31"/>
                    </a:cubicBezTo>
                    <a:cubicBezTo>
                      <a:pt x="205" y="32"/>
                      <a:pt x="205" y="32"/>
                      <a:pt x="205" y="33"/>
                    </a:cubicBezTo>
                    <a:cubicBezTo>
                      <a:pt x="205" y="35"/>
                      <a:pt x="205" y="37"/>
                      <a:pt x="202" y="38"/>
                    </a:cubicBezTo>
                    <a:cubicBezTo>
                      <a:pt x="202" y="39"/>
                      <a:pt x="201" y="39"/>
                      <a:pt x="200" y="39"/>
                    </a:cubicBezTo>
                    <a:cubicBezTo>
                      <a:pt x="200" y="39"/>
                      <a:pt x="200" y="39"/>
                      <a:pt x="200" y="39"/>
                    </a:cubicBezTo>
                    <a:cubicBezTo>
                      <a:pt x="200" y="39"/>
                      <a:pt x="200" y="39"/>
                      <a:pt x="200" y="39"/>
                    </a:cubicBezTo>
                    <a:cubicBezTo>
                      <a:pt x="200" y="39"/>
                      <a:pt x="200" y="39"/>
                      <a:pt x="200" y="39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194" y="38"/>
                      <a:pt x="194" y="38"/>
                      <a:pt x="193" y="38"/>
                    </a:cubicBezTo>
                    <a:cubicBezTo>
                      <a:pt x="193" y="37"/>
                      <a:pt x="193" y="37"/>
                      <a:pt x="192" y="37"/>
                    </a:cubicBezTo>
                    <a:cubicBezTo>
                      <a:pt x="191" y="37"/>
                      <a:pt x="190" y="37"/>
                      <a:pt x="189" y="37"/>
                    </a:cubicBezTo>
                    <a:cubicBezTo>
                      <a:pt x="188" y="39"/>
                      <a:pt x="187" y="39"/>
                      <a:pt x="186" y="40"/>
                    </a:cubicBezTo>
                    <a:cubicBezTo>
                      <a:pt x="186" y="40"/>
                      <a:pt x="185" y="40"/>
                      <a:pt x="185" y="40"/>
                    </a:cubicBezTo>
                    <a:cubicBezTo>
                      <a:pt x="184" y="40"/>
                      <a:pt x="184" y="40"/>
                      <a:pt x="184" y="40"/>
                    </a:cubicBezTo>
                    <a:cubicBezTo>
                      <a:pt x="183" y="42"/>
                      <a:pt x="180" y="42"/>
                      <a:pt x="178" y="43"/>
                    </a:cubicBezTo>
                    <a:cubicBezTo>
                      <a:pt x="177" y="43"/>
                      <a:pt x="176" y="43"/>
                      <a:pt x="176" y="43"/>
                    </a:cubicBezTo>
                    <a:cubicBezTo>
                      <a:pt x="175" y="44"/>
                      <a:pt x="174" y="45"/>
                      <a:pt x="172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68" y="44"/>
                      <a:pt x="165" y="43"/>
                      <a:pt x="161" y="39"/>
                    </a:cubicBezTo>
                    <a:cubicBezTo>
                      <a:pt x="157" y="34"/>
                      <a:pt x="156" y="27"/>
                      <a:pt x="156" y="23"/>
                    </a:cubicBezTo>
                    <a:cubicBezTo>
                      <a:pt x="156" y="21"/>
                      <a:pt x="157" y="17"/>
                      <a:pt x="159" y="16"/>
                    </a:cubicBezTo>
                    <a:cubicBezTo>
                      <a:pt x="160" y="15"/>
                      <a:pt x="160" y="14"/>
                      <a:pt x="160" y="13"/>
                    </a:cubicBezTo>
                    <a:cubicBezTo>
                      <a:pt x="160" y="12"/>
                      <a:pt x="160" y="10"/>
                      <a:pt x="158" y="10"/>
                    </a:cubicBezTo>
                    <a:cubicBezTo>
                      <a:pt x="155" y="9"/>
                      <a:pt x="155" y="6"/>
                      <a:pt x="155" y="3"/>
                    </a:cubicBezTo>
                    <a:cubicBezTo>
                      <a:pt x="155" y="1"/>
                      <a:pt x="155" y="1"/>
                      <a:pt x="154" y="1"/>
                    </a:cubicBezTo>
                    <a:cubicBezTo>
                      <a:pt x="154" y="0"/>
                      <a:pt x="154" y="0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2" y="1"/>
                      <a:pt x="152" y="2"/>
                      <a:pt x="152" y="2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2" y="3"/>
                      <a:pt x="152" y="3"/>
                      <a:pt x="152" y="3"/>
                    </a:cubicBezTo>
                    <a:cubicBezTo>
                      <a:pt x="151" y="3"/>
                      <a:pt x="151" y="4"/>
                      <a:pt x="151" y="5"/>
                    </a:cubicBezTo>
                    <a:cubicBezTo>
                      <a:pt x="151" y="5"/>
                      <a:pt x="151" y="5"/>
                      <a:pt x="151" y="5"/>
                    </a:cubicBezTo>
                    <a:cubicBezTo>
                      <a:pt x="151" y="5"/>
                      <a:pt x="151" y="5"/>
                      <a:pt x="151" y="5"/>
                    </a:cubicBezTo>
                    <a:cubicBezTo>
                      <a:pt x="150" y="6"/>
                      <a:pt x="149" y="6"/>
                      <a:pt x="148" y="7"/>
                    </a:cubicBezTo>
                    <a:cubicBezTo>
                      <a:pt x="147" y="7"/>
                      <a:pt x="146" y="8"/>
                      <a:pt x="144" y="9"/>
                    </a:cubicBezTo>
                    <a:cubicBezTo>
                      <a:pt x="140" y="11"/>
                      <a:pt x="136" y="13"/>
                      <a:pt x="133" y="12"/>
                    </a:cubicBezTo>
                    <a:cubicBezTo>
                      <a:pt x="133" y="12"/>
                      <a:pt x="132" y="12"/>
                      <a:pt x="132" y="12"/>
                    </a:cubicBezTo>
                    <a:cubicBezTo>
                      <a:pt x="130" y="12"/>
                      <a:pt x="128" y="13"/>
                      <a:pt x="128" y="15"/>
                    </a:cubicBezTo>
                    <a:cubicBezTo>
                      <a:pt x="128" y="18"/>
                      <a:pt x="126" y="19"/>
                      <a:pt x="124" y="19"/>
                    </a:cubicBezTo>
                    <a:cubicBezTo>
                      <a:pt x="122" y="19"/>
                      <a:pt x="120" y="17"/>
                      <a:pt x="119" y="15"/>
                    </a:cubicBezTo>
                    <a:cubicBezTo>
                      <a:pt x="119" y="15"/>
                      <a:pt x="117" y="14"/>
                      <a:pt x="116" y="14"/>
                    </a:cubicBezTo>
                    <a:cubicBezTo>
                      <a:pt x="114" y="14"/>
                      <a:pt x="111" y="14"/>
                      <a:pt x="110" y="12"/>
                    </a:cubicBezTo>
                    <a:cubicBezTo>
                      <a:pt x="110" y="12"/>
                      <a:pt x="109" y="12"/>
                      <a:pt x="107" y="12"/>
                    </a:cubicBezTo>
                    <a:cubicBezTo>
                      <a:pt x="110" y="15"/>
                      <a:pt x="110" y="18"/>
                      <a:pt x="110" y="21"/>
                    </a:cubicBezTo>
                    <a:cubicBezTo>
                      <a:pt x="110" y="22"/>
                      <a:pt x="111" y="22"/>
                      <a:pt x="111" y="23"/>
                    </a:cubicBezTo>
                    <a:cubicBezTo>
                      <a:pt x="112" y="24"/>
                      <a:pt x="113" y="25"/>
                      <a:pt x="113" y="28"/>
                    </a:cubicBezTo>
                    <a:cubicBezTo>
                      <a:pt x="113" y="28"/>
                      <a:pt x="113" y="28"/>
                      <a:pt x="113" y="28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5" y="28"/>
                      <a:pt x="116" y="27"/>
                      <a:pt x="117" y="27"/>
                    </a:cubicBezTo>
                    <a:cubicBezTo>
                      <a:pt x="119" y="27"/>
                      <a:pt x="121" y="29"/>
                      <a:pt x="121" y="31"/>
                    </a:cubicBezTo>
                    <a:cubicBezTo>
                      <a:pt x="121" y="33"/>
                      <a:pt x="119" y="35"/>
                      <a:pt x="116" y="36"/>
                    </a:cubicBezTo>
                    <a:cubicBezTo>
                      <a:pt x="113" y="37"/>
                      <a:pt x="112" y="38"/>
                      <a:pt x="111" y="41"/>
                    </a:cubicBezTo>
                    <a:cubicBezTo>
                      <a:pt x="110" y="44"/>
                      <a:pt x="108" y="44"/>
                      <a:pt x="106" y="44"/>
                    </a:cubicBezTo>
                    <a:cubicBezTo>
                      <a:pt x="105" y="44"/>
                      <a:pt x="104" y="45"/>
                      <a:pt x="103" y="45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0" y="48"/>
                      <a:pt x="98" y="50"/>
                      <a:pt x="95" y="50"/>
                    </a:cubicBezTo>
                    <a:cubicBezTo>
                      <a:pt x="95" y="50"/>
                      <a:pt x="94" y="50"/>
                      <a:pt x="93" y="50"/>
                    </a:cubicBezTo>
                    <a:cubicBezTo>
                      <a:pt x="93" y="49"/>
                      <a:pt x="92" y="49"/>
                      <a:pt x="92" y="49"/>
                    </a:cubicBezTo>
                    <a:cubicBezTo>
                      <a:pt x="92" y="49"/>
                      <a:pt x="90" y="50"/>
                      <a:pt x="89" y="51"/>
                    </a:cubicBezTo>
                    <a:cubicBezTo>
                      <a:pt x="89" y="51"/>
                      <a:pt x="88" y="51"/>
                      <a:pt x="88" y="51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7" y="51"/>
                      <a:pt x="87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2"/>
                      <a:pt x="85" y="51"/>
                      <a:pt x="84" y="5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3" y="50"/>
                      <a:pt x="83" y="50"/>
                      <a:pt x="83" y="50"/>
                    </a:cubicBezTo>
                    <a:cubicBezTo>
                      <a:pt x="83" y="50"/>
                      <a:pt x="83" y="50"/>
                      <a:pt x="82" y="50"/>
                    </a:cubicBezTo>
                    <a:cubicBezTo>
                      <a:pt x="82" y="50"/>
                      <a:pt x="82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79" y="47"/>
                      <a:pt x="78" y="45"/>
                      <a:pt x="76" y="43"/>
                    </a:cubicBezTo>
                    <a:cubicBezTo>
                      <a:pt x="76" y="42"/>
                      <a:pt x="75" y="41"/>
                      <a:pt x="75" y="41"/>
                    </a:cubicBezTo>
                    <a:cubicBezTo>
                      <a:pt x="75" y="40"/>
                      <a:pt x="75" y="40"/>
                      <a:pt x="74" y="40"/>
                    </a:cubicBezTo>
                    <a:cubicBezTo>
                      <a:pt x="74" y="39"/>
                      <a:pt x="73" y="38"/>
                      <a:pt x="72" y="38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1" y="38"/>
                      <a:pt x="71" y="38"/>
                      <a:pt x="70" y="38"/>
                    </a:cubicBezTo>
                    <a:cubicBezTo>
                      <a:pt x="68" y="39"/>
                      <a:pt x="65" y="40"/>
                      <a:pt x="63" y="40"/>
                    </a:cubicBezTo>
                    <a:cubicBezTo>
                      <a:pt x="63" y="40"/>
                      <a:pt x="62" y="40"/>
                      <a:pt x="62" y="40"/>
                    </a:cubicBezTo>
                    <a:cubicBezTo>
                      <a:pt x="61" y="40"/>
                      <a:pt x="60" y="40"/>
                      <a:pt x="59" y="40"/>
                    </a:cubicBezTo>
                    <a:cubicBezTo>
                      <a:pt x="57" y="40"/>
                      <a:pt x="55" y="40"/>
                      <a:pt x="53" y="40"/>
                    </a:cubicBezTo>
                    <a:cubicBezTo>
                      <a:pt x="49" y="40"/>
                      <a:pt x="47" y="40"/>
                      <a:pt x="46" y="40"/>
                    </a:cubicBezTo>
                    <a:cubicBezTo>
                      <a:pt x="46" y="41"/>
                      <a:pt x="47" y="42"/>
                      <a:pt x="47" y="43"/>
                    </a:cubicBezTo>
                    <a:cubicBezTo>
                      <a:pt x="47" y="43"/>
                      <a:pt x="48" y="44"/>
                      <a:pt x="48" y="44"/>
                    </a:cubicBezTo>
                    <a:cubicBezTo>
                      <a:pt x="50" y="44"/>
                      <a:pt x="53" y="45"/>
                      <a:pt x="53" y="47"/>
                    </a:cubicBezTo>
                    <a:cubicBezTo>
                      <a:pt x="54" y="49"/>
                      <a:pt x="53" y="50"/>
                      <a:pt x="51" y="52"/>
                    </a:cubicBezTo>
                    <a:cubicBezTo>
                      <a:pt x="49" y="53"/>
                      <a:pt x="47" y="53"/>
                      <a:pt x="46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4" y="54"/>
                      <a:pt x="44" y="56"/>
                    </a:cubicBezTo>
                    <a:cubicBezTo>
                      <a:pt x="44" y="59"/>
                      <a:pt x="46" y="61"/>
                      <a:pt x="48" y="64"/>
                    </a:cubicBezTo>
                    <a:cubicBezTo>
                      <a:pt x="50" y="67"/>
                      <a:pt x="53" y="71"/>
                      <a:pt x="51" y="75"/>
                    </a:cubicBezTo>
                    <a:cubicBezTo>
                      <a:pt x="50" y="78"/>
                      <a:pt x="49" y="87"/>
                      <a:pt x="49" y="90"/>
                    </a:cubicBezTo>
                    <a:cubicBezTo>
                      <a:pt x="49" y="90"/>
                      <a:pt x="49" y="90"/>
                      <a:pt x="49" y="90"/>
                    </a:cubicBezTo>
                    <a:cubicBezTo>
                      <a:pt x="49" y="92"/>
                      <a:pt x="48" y="102"/>
                      <a:pt x="45" y="106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2" y="107"/>
                      <a:pt x="42" y="107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7"/>
                      <a:pt x="40" y="107"/>
                      <a:pt x="39" y="107"/>
                    </a:cubicBezTo>
                    <a:cubicBezTo>
                      <a:pt x="38" y="107"/>
                      <a:pt x="37" y="106"/>
                      <a:pt x="37" y="106"/>
                    </a:cubicBezTo>
                    <a:cubicBezTo>
                      <a:pt x="36" y="106"/>
                      <a:pt x="36" y="106"/>
                      <a:pt x="35" y="107"/>
                    </a:cubicBezTo>
                    <a:cubicBezTo>
                      <a:pt x="35" y="107"/>
                      <a:pt x="35" y="107"/>
                      <a:pt x="34" y="107"/>
                    </a:cubicBezTo>
                    <a:cubicBezTo>
                      <a:pt x="32" y="109"/>
                      <a:pt x="29" y="110"/>
                      <a:pt x="27" y="110"/>
                    </a:cubicBezTo>
                    <a:cubicBezTo>
                      <a:pt x="25" y="111"/>
                      <a:pt x="23" y="111"/>
                      <a:pt x="21" y="112"/>
                    </a:cubicBezTo>
                    <a:cubicBezTo>
                      <a:pt x="18" y="114"/>
                      <a:pt x="16" y="115"/>
                      <a:pt x="14" y="116"/>
                    </a:cubicBezTo>
                    <a:cubicBezTo>
                      <a:pt x="12" y="116"/>
                      <a:pt x="11" y="117"/>
                      <a:pt x="11" y="118"/>
                    </a:cubicBezTo>
                    <a:cubicBezTo>
                      <a:pt x="11" y="120"/>
                      <a:pt x="10" y="122"/>
                      <a:pt x="9" y="124"/>
                    </a:cubicBezTo>
                    <a:cubicBezTo>
                      <a:pt x="8" y="125"/>
                      <a:pt x="7" y="126"/>
                      <a:pt x="8" y="128"/>
                    </a:cubicBezTo>
                    <a:cubicBezTo>
                      <a:pt x="9" y="132"/>
                      <a:pt x="6" y="133"/>
                      <a:pt x="5" y="134"/>
                    </a:cubicBezTo>
                    <a:cubicBezTo>
                      <a:pt x="4" y="134"/>
                      <a:pt x="3" y="135"/>
                      <a:pt x="2" y="136"/>
                    </a:cubicBezTo>
                    <a:cubicBezTo>
                      <a:pt x="1" y="137"/>
                      <a:pt x="1" y="137"/>
                      <a:pt x="2" y="138"/>
                    </a:cubicBezTo>
                    <a:cubicBezTo>
                      <a:pt x="2" y="139"/>
                      <a:pt x="2" y="141"/>
                      <a:pt x="1" y="143"/>
                    </a:cubicBezTo>
                    <a:cubicBezTo>
                      <a:pt x="0" y="143"/>
                      <a:pt x="0" y="144"/>
                      <a:pt x="1" y="145"/>
                    </a:cubicBezTo>
                    <a:cubicBezTo>
                      <a:pt x="1" y="146"/>
                      <a:pt x="2" y="148"/>
                      <a:pt x="3" y="149"/>
                    </a:cubicBezTo>
                    <a:cubicBezTo>
                      <a:pt x="4" y="150"/>
                      <a:pt x="4" y="150"/>
                      <a:pt x="4" y="150"/>
                    </a:cubicBezTo>
                    <a:cubicBezTo>
                      <a:pt x="4" y="151"/>
                      <a:pt x="5" y="152"/>
                      <a:pt x="5" y="152"/>
                    </a:cubicBezTo>
                    <a:cubicBezTo>
                      <a:pt x="7" y="155"/>
                      <a:pt x="9" y="158"/>
                      <a:pt x="9" y="161"/>
                    </a:cubicBezTo>
                    <a:cubicBezTo>
                      <a:pt x="9" y="162"/>
                      <a:pt x="9" y="162"/>
                      <a:pt x="9" y="163"/>
                    </a:cubicBezTo>
                    <a:cubicBezTo>
                      <a:pt x="10" y="163"/>
                      <a:pt x="11" y="163"/>
                      <a:pt x="12" y="163"/>
                    </a:cubicBezTo>
                    <a:cubicBezTo>
                      <a:pt x="13" y="163"/>
                      <a:pt x="13" y="163"/>
                      <a:pt x="13" y="163"/>
                    </a:cubicBezTo>
                    <a:cubicBezTo>
                      <a:pt x="15" y="163"/>
                      <a:pt x="16" y="166"/>
                      <a:pt x="16" y="167"/>
                    </a:cubicBezTo>
                    <a:cubicBezTo>
                      <a:pt x="17" y="169"/>
                      <a:pt x="17" y="170"/>
                      <a:pt x="18" y="170"/>
                    </a:cubicBezTo>
                    <a:cubicBezTo>
                      <a:pt x="20" y="170"/>
                      <a:pt x="21" y="170"/>
                      <a:pt x="22" y="170"/>
                    </a:cubicBezTo>
                    <a:cubicBezTo>
                      <a:pt x="24" y="170"/>
                      <a:pt x="25" y="170"/>
                      <a:pt x="26" y="170"/>
                    </a:cubicBezTo>
                    <a:cubicBezTo>
                      <a:pt x="28" y="170"/>
                      <a:pt x="28" y="169"/>
                      <a:pt x="29" y="169"/>
                    </a:cubicBezTo>
                    <a:cubicBezTo>
                      <a:pt x="30" y="167"/>
                      <a:pt x="32" y="165"/>
                      <a:pt x="34" y="165"/>
                    </a:cubicBezTo>
                    <a:cubicBezTo>
                      <a:pt x="35" y="165"/>
                      <a:pt x="37" y="165"/>
                      <a:pt x="37" y="169"/>
                    </a:cubicBezTo>
                    <a:cubicBezTo>
                      <a:pt x="37" y="170"/>
                      <a:pt x="37" y="170"/>
                      <a:pt x="37" y="171"/>
                    </a:cubicBezTo>
                    <a:cubicBezTo>
                      <a:pt x="37" y="174"/>
                      <a:pt x="37" y="180"/>
                      <a:pt x="38" y="182"/>
                    </a:cubicBezTo>
                    <a:cubicBezTo>
                      <a:pt x="40" y="181"/>
                      <a:pt x="43" y="181"/>
                      <a:pt x="44" y="181"/>
                    </a:cubicBezTo>
                    <a:cubicBezTo>
                      <a:pt x="45" y="181"/>
                      <a:pt x="45" y="181"/>
                      <a:pt x="46" y="181"/>
                    </a:cubicBezTo>
                    <a:cubicBezTo>
                      <a:pt x="46" y="181"/>
                      <a:pt x="46" y="181"/>
                      <a:pt x="46" y="181"/>
                    </a:cubicBezTo>
                    <a:cubicBezTo>
                      <a:pt x="49" y="181"/>
                      <a:pt x="49" y="181"/>
                      <a:pt x="49" y="181"/>
                    </a:cubicBezTo>
                    <a:cubicBezTo>
                      <a:pt x="49" y="181"/>
                      <a:pt x="49" y="181"/>
                      <a:pt x="50" y="181"/>
                    </a:cubicBezTo>
                    <a:cubicBezTo>
                      <a:pt x="50" y="181"/>
                      <a:pt x="50" y="181"/>
                      <a:pt x="50" y="181"/>
                    </a:cubicBezTo>
                    <a:cubicBezTo>
                      <a:pt x="50" y="181"/>
                      <a:pt x="50" y="181"/>
                      <a:pt x="50" y="181"/>
                    </a:cubicBezTo>
                    <a:cubicBezTo>
                      <a:pt x="51" y="181"/>
                      <a:pt x="52" y="182"/>
                      <a:pt x="53" y="182"/>
                    </a:cubicBezTo>
                    <a:cubicBezTo>
                      <a:pt x="53" y="182"/>
                      <a:pt x="53" y="182"/>
                      <a:pt x="53" y="182"/>
                    </a:cubicBezTo>
                    <a:cubicBezTo>
                      <a:pt x="54" y="182"/>
                      <a:pt x="54" y="182"/>
                      <a:pt x="55" y="182"/>
                    </a:cubicBezTo>
                    <a:cubicBezTo>
                      <a:pt x="55" y="182"/>
                      <a:pt x="55" y="182"/>
                      <a:pt x="55" y="182"/>
                    </a:cubicBezTo>
                    <a:cubicBezTo>
                      <a:pt x="57" y="183"/>
                      <a:pt x="59" y="182"/>
                      <a:pt x="61" y="180"/>
                    </a:cubicBezTo>
                    <a:cubicBezTo>
                      <a:pt x="63" y="179"/>
                      <a:pt x="64" y="178"/>
                      <a:pt x="66" y="177"/>
                    </a:cubicBezTo>
                    <a:cubicBezTo>
                      <a:pt x="68" y="177"/>
                      <a:pt x="69" y="176"/>
                      <a:pt x="71" y="175"/>
                    </a:cubicBezTo>
                    <a:cubicBezTo>
                      <a:pt x="72" y="174"/>
                      <a:pt x="73" y="174"/>
                      <a:pt x="74" y="173"/>
                    </a:cubicBezTo>
                    <a:cubicBezTo>
                      <a:pt x="78" y="171"/>
                      <a:pt x="81" y="169"/>
                      <a:pt x="85" y="169"/>
                    </a:cubicBezTo>
                    <a:cubicBezTo>
                      <a:pt x="87" y="169"/>
                      <a:pt x="88" y="168"/>
                      <a:pt x="90" y="168"/>
                    </a:cubicBezTo>
                    <a:cubicBezTo>
                      <a:pt x="91" y="168"/>
                      <a:pt x="93" y="168"/>
                      <a:pt x="94" y="168"/>
                    </a:cubicBezTo>
                    <a:cubicBezTo>
                      <a:pt x="95" y="168"/>
                      <a:pt x="97" y="168"/>
                      <a:pt x="98" y="169"/>
                    </a:cubicBezTo>
                    <a:cubicBezTo>
                      <a:pt x="98" y="169"/>
                      <a:pt x="98" y="170"/>
                      <a:pt x="98" y="171"/>
                    </a:cubicBezTo>
                    <a:cubicBezTo>
                      <a:pt x="98" y="171"/>
                      <a:pt x="98" y="171"/>
                      <a:pt x="98" y="172"/>
                    </a:cubicBezTo>
                    <a:cubicBezTo>
                      <a:pt x="97" y="175"/>
                      <a:pt x="96" y="186"/>
                      <a:pt x="101" y="192"/>
                    </a:cubicBezTo>
                    <a:cubicBezTo>
                      <a:pt x="105" y="197"/>
                      <a:pt x="108" y="199"/>
                      <a:pt x="110" y="199"/>
                    </a:cubicBezTo>
                    <a:cubicBezTo>
                      <a:pt x="111" y="199"/>
                      <a:pt x="112" y="199"/>
                      <a:pt x="113" y="199"/>
                    </a:cubicBezTo>
                    <a:cubicBezTo>
                      <a:pt x="114" y="199"/>
                      <a:pt x="114" y="199"/>
                      <a:pt x="115" y="199"/>
                    </a:cubicBezTo>
                    <a:cubicBezTo>
                      <a:pt x="117" y="199"/>
                      <a:pt x="118" y="200"/>
                      <a:pt x="119" y="200"/>
                    </a:cubicBezTo>
                    <a:cubicBezTo>
                      <a:pt x="119" y="201"/>
                      <a:pt x="120" y="201"/>
                      <a:pt x="120" y="201"/>
                    </a:cubicBezTo>
                    <a:cubicBezTo>
                      <a:pt x="121" y="201"/>
                      <a:pt x="121" y="201"/>
                      <a:pt x="121" y="201"/>
                    </a:cubicBezTo>
                    <a:cubicBezTo>
                      <a:pt x="125" y="201"/>
                      <a:pt x="125" y="203"/>
                      <a:pt x="125" y="204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7" y="205"/>
                      <a:pt x="129" y="205"/>
                      <a:pt x="130" y="205"/>
                    </a:cubicBezTo>
                    <a:cubicBezTo>
                      <a:pt x="135" y="206"/>
                      <a:pt x="137" y="208"/>
                      <a:pt x="137" y="211"/>
                    </a:cubicBezTo>
                    <a:cubicBezTo>
                      <a:pt x="137" y="211"/>
                      <a:pt x="138" y="211"/>
                      <a:pt x="139" y="211"/>
                    </a:cubicBezTo>
                    <a:cubicBezTo>
                      <a:pt x="139" y="211"/>
                      <a:pt x="139" y="211"/>
                      <a:pt x="140" y="211"/>
                    </a:cubicBezTo>
                    <a:cubicBezTo>
                      <a:pt x="140" y="211"/>
                      <a:pt x="141" y="211"/>
                      <a:pt x="142" y="211"/>
                    </a:cubicBezTo>
                    <a:cubicBezTo>
                      <a:pt x="144" y="211"/>
                      <a:pt x="147" y="211"/>
                      <a:pt x="149" y="212"/>
                    </a:cubicBezTo>
                    <a:cubicBezTo>
                      <a:pt x="149" y="213"/>
                      <a:pt x="149" y="213"/>
                      <a:pt x="149" y="213"/>
                    </a:cubicBezTo>
                    <a:cubicBezTo>
                      <a:pt x="152" y="215"/>
                      <a:pt x="154" y="217"/>
                      <a:pt x="154" y="222"/>
                    </a:cubicBezTo>
                    <a:cubicBezTo>
                      <a:pt x="154" y="223"/>
                      <a:pt x="154" y="224"/>
                      <a:pt x="155" y="225"/>
                    </a:cubicBezTo>
                    <a:cubicBezTo>
                      <a:pt x="156" y="227"/>
                      <a:pt x="157" y="228"/>
                      <a:pt x="156" y="230"/>
                    </a:cubicBezTo>
                    <a:cubicBezTo>
                      <a:pt x="156" y="231"/>
                      <a:pt x="155" y="231"/>
                      <a:pt x="154" y="232"/>
                    </a:cubicBezTo>
                    <a:cubicBezTo>
                      <a:pt x="154" y="232"/>
                      <a:pt x="155" y="233"/>
                      <a:pt x="155" y="234"/>
                    </a:cubicBezTo>
                    <a:cubicBezTo>
                      <a:pt x="156" y="236"/>
                      <a:pt x="157" y="237"/>
                      <a:pt x="157" y="239"/>
                    </a:cubicBezTo>
                    <a:cubicBezTo>
                      <a:pt x="157" y="242"/>
                      <a:pt x="161" y="244"/>
                      <a:pt x="167" y="243"/>
                    </a:cubicBezTo>
                    <a:cubicBezTo>
                      <a:pt x="168" y="243"/>
                      <a:pt x="169" y="243"/>
                      <a:pt x="170" y="243"/>
                    </a:cubicBezTo>
                    <a:cubicBezTo>
                      <a:pt x="175" y="243"/>
                      <a:pt x="178" y="244"/>
                      <a:pt x="178" y="251"/>
                    </a:cubicBezTo>
                    <a:cubicBezTo>
                      <a:pt x="178" y="253"/>
                      <a:pt x="179" y="254"/>
                      <a:pt x="181" y="256"/>
                    </a:cubicBezTo>
                    <a:cubicBezTo>
                      <a:pt x="182" y="257"/>
                      <a:pt x="184" y="259"/>
                      <a:pt x="185" y="261"/>
                    </a:cubicBezTo>
                    <a:cubicBezTo>
                      <a:pt x="186" y="265"/>
                      <a:pt x="185" y="268"/>
                      <a:pt x="184" y="271"/>
                    </a:cubicBezTo>
                    <a:cubicBezTo>
                      <a:pt x="184" y="273"/>
                      <a:pt x="183" y="275"/>
                      <a:pt x="184" y="276"/>
                    </a:cubicBezTo>
                    <a:cubicBezTo>
                      <a:pt x="184" y="277"/>
                      <a:pt x="184" y="278"/>
                      <a:pt x="184" y="278"/>
                    </a:cubicBezTo>
                    <a:cubicBezTo>
                      <a:pt x="184" y="279"/>
                      <a:pt x="184" y="279"/>
                      <a:pt x="184" y="279"/>
                    </a:cubicBezTo>
                    <a:cubicBezTo>
                      <a:pt x="183" y="280"/>
                      <a:pt x="183" y="280"/>
                      <a:pt x="183" y="281"/>
                    </a:cubicBezTo>
                    <a:cubicBezTo>
                      <a:pt x="183" y="281"/>
                      <a:pt x="183" y="281"/>
                      <a:pt x="183" y="282"/>
                    </a:cubicBezTo>
                    <a:cubicBezTo>
                      <a:pt x="183" y="282"/>
                      <a:pt x="183" y="282"/>
                      <a:pt x="182" y="283"/>
                    </a:cubicBezTo>
                    <a:cubicBezTo>
                      <a:pt x="182" y="283"/>
                      <a:pt x="182" y="283"/>
                      <a:pt x="182" y="283"/>
                    </a:cubicBezTo>
                    <a:cubicBezTo>
                      <a:pt x="182" y="284"/>
                      <a:pt x="182" y="284"/>
                      <a:pt x="181" y="284"/>
                    </a:cubicBezTo>
                    <a:cubicBezTo>
                      <a:pt x="181" y="284"/>
                      <a:pt x="181" y="284"/>
                      <a:pt x="181" y="285"/>
                    </a:cubicBezTo>
                    <a:cubicBezTo>
                      <a:pt x="181" y="285"/>
                      <a:pt x="181" y="285"/>
                      <a:pt x="181" y="285"/>
                    </a:cubicBezTo>
                    <a:cubicBezTo>
                      <a:pt x="181" y="285"/>
                      <a:pt x="181" y="285"/>
                      <a:pt x="181" y="285"/>
                    </a:cubicBezTo>
                    <a:cubicBezTo>
                      <a:pt x="181" y="285"/>
                      <a:pt x="181" y="285"/>
                      <a:pt x="181" y="285"/>
                    </a:cubicBezTo>
                    <a:cubicBezTo>
                      <a:pt x="181" y="285"/>
                      <a:pt x="182" y="286"/>
                      <a:pt x="182" y="286"/>
                    </a:cubicBezTo>
                    <a:cubicBezTo>
                      <a:pt x="182" y="286"/>
                      <a:pt x="182" y="286"/>
                      <a:pt x="182" y="286"/>
                    </a:cubicBezTo>
                    <a:cubicBezTo>
                      <a:pt x="182" y="287"/>
                      <a:pt x="182" y="287"/>
                      <a:pt x="182" y="287"/>
                    </a:cubicBezTo>
                    <a:cubicBezTo>
                      <a:pt x="182" y="287"/>
                      <a:pt x="182" y="288"/>
                      <a:pt x="182" y="288"/>
                    </a:cubicBezTo>
                    <a:cubicBezTo>
                      <a:pt x="182" y="288"/>
                      <a:pt x="182" y="289"/>
                      <a:pt x="182" y="289"/>
                    </a:cubicBezTo>
                    <a:cubicBezTo>
                      <a:pt x="182" y="291"/>
                      <a:pt x="181" y="291"/>
                      <a:pt x="180" y="292"/>
                    </a:cubicBezTo>
                    <a:cubicBezTo>
                      <a:pt x="180" y="292"/>
                      <a:pt x="181" y="293"/>
                      <a:pt x="181" y="294"/>
                    </a:cubicBezTo>
                    <a:cubicBezTo>
                      <a:pt x="182" y="296"/>
                      <a:pt x="184" y="300"/>
                      <a:pt x="183" y="305"/>
                    </a:cubicBezTo>
                    <a:cubicBezTo>
                      <a:pt x="182" y="307"/>
                      <a:pt x="182" y="310"/>
                      <a:pt x="182" y="310"/>
                    </a:cubicBezTo>
                    <a:cubicBezTo>
                      <a:pt x="182" y="311"/>
                      <a:pt x="183" y="311"/>
                      <a:pt x="187" y="311"/>
                    </a:cubicBezTo>
                    <a:cubicBezTo>
                      <a:pt x="191" y="311"/>
                      <a:pt x="193" y="312"/>
                      <a:pt x="194" y="313"/>
                    </a:cubicBezTo>
                    <a:cubicBezTo>
                      <a:pt x="194" y="313"/>
                      <a:pt x="195" y="313"/>
                      <a:pt x="195" y="313"/>
                    </a:cubicBezTo>
                    <a:cubicBezTo>
                      <a:pt x="195" y="313"/>
                      <a:pt x="195" y="313"/>
                      <a:pt x="195" y="313"/>
                    </a:cubicBezTo>
                    <a:cubicBezTo>
                      <a:pt x="196" y="312"/>
                      <a:pt x="197" y="312"/>
                      <a:pt x="197" y="312"/>
                    </a:cubicBezTo>
                    <a:cubicBezTo>
                      <a:pt x="202" y="312"/>
                      <a:pt x="206" y="321"/>
                      <a:pt x="206" y="323"/>
                    </a:cubicBezTo>
                    <a:cubicBezTo>
                      <a:pt x="207" y="327"/>
                      <a:pt x="209" y="332"/>
                      <a:pt x="210" y="334"/>
                    </a:cubicBezTo>
                    <a:cubicBezTo>
                      <a:pt x="210" y="334"/>
                      <a:pt x="210" y="334"/>
                      <a:pt x="210" y="334"/>
                    </a:cubicBezTo>
                    <a:cubicBezTo>
                      <a:pt x="212" y="333"/>
                      <a:pt x="214" y="332"/>
                      <a:pt x="217" y="332"/>
                    </a:cubicBezTo>
                    <a:cubicBezTo>
                      <a:pt x="218" y="332"/>
                      <a:pt x="219" y="332"/>
                      <a:pt x="220" y="332"/>
                    </a:cubicBezTo>
                    <a:cubicBezTo>
                      <a:pt x="220" y="333"/>
                      <a:pt x="221" y="333"/>
                      <a:pt x="221" y="333"/>
                    </a:cubicBezTo>
                    <a:cubicBezTo>
                      <a:pt x="224" y="336"/>
                      <a:pt x="222" y="342"/>
                      <a:pt x="221" y="348"/>
                    </a:cubicBezTo>
                    <a:cubicBezTo>
                      <a:pt x="221" y="349"/>
                      <a:pt x="220" y="351"/>
                      <a:pt x="220" y="352"/>
                    </a:cubicBezTo>
                    <a:cubicBezTo>
                      <a:pt x="220" y="352"/>
                      <a:pt x="220" y="352"/>
                      <a:pt x="220" y="352"/>
                    </a:cubicBezTo>
                    <a:cubicBezTo>
                      <a:pt x="224" y="352"/>
                      <a:pt x="226" y="353"/>
                      <a:pt x="226" y="353"/>
                    </a:cubicBezTo>
                    <a:cubicBezTo>
                      <a:pt x="230" y="355"/>
                      <a:pt x="230" y="371"/>
                      <a:pt x="229" y="373"/>
                    </a:cubicBezTo>
                    <a:cubicBezTo>
                      <a:pt x="228" y="375"/>
                      <a:pt x="226" y="376"/>
                      <a:pt x="221" y="378"/>
                    </a:cubicBezTo>
                    <a:cubicBezTo>
                      <a:pt x="219" y="379"/>
                      <a:pt x="216" y="380"/>
                      <a:pt x="215" y="381"/>
                    </a:cubicBezTo>
                    <a:cubicBezTo>
                      <a:pt x="211" y="384"/>
                      <a:pt x="201" y="394"/>
                      <a:pt x="196" y="401"/>
                    </a:cubicBezTo>
                    <a:cubicBezTo>
                      <a:pt x="195" y="403"/>
                      <a:pt x="194" y="404"/>
                      <a:pt x="193" y="405"/>
                    </a:cubicBezTo>
                    <a:cubicBezTo>
                      <a:pt x="193" y="405"/>
                      <a:pt x="193" y="406"/>
                      <a:pt x="193" y="406"/>
                    </a:cubicBezTo>
                    <a:cubicBezTo>
                      <a:pt x="192" y="407"/>
                      <a:pt x="191" y="408"/>
                      <a:pt x="190" y="409"/>
                    </a:cubicBezTo>
                    <a:cubicBezTo>
                      <a:pt x="190" y="409"/>
                      <a:pt x="190" y="409"/>
                      <a:pt x="190" y="409"/>
                    </a:cubicBezTo>
                    <a:cubicBezTo>
                      <a:pt x="190" y="409"/>
                      <a:pt x="190" y="409"/>
                      <a:pt x="190" y="409"/>
                    </a:cubicBezTo>
                    <a:cubicBezTo>
                      <a:pt x="190" y="409"/>
                      <a:pt x="190" y="409"/>
                      <a:pt x="190" y="409"/>
                    </a:cubicBezTo>
                    <a:cubicBezTo>
                      <a:pt x="190" y="409"/>
                      <a:pt x="190" y="409"/>
                      <a:pt x="190" y="409"/>
                    </a:cubicBezTo>
                    <a:cubicBezTo>
                      <a:pt x="191" y="409"/>
                      <a:pt x="191" y="409"/>
                      <a:pt x="191" y="409"/>
                    </a:cubicBezTo>
                    <a:cubicBezTo>
                      <a:pt x="191" y="409"/>
                      <a:pt x="191" y="409"/>
                      <a:pt x="191" y="409"/>
                    </a:cubicBezTo>
                    <a:cubicBezTo>
                      <a:pt x="193" y="410"/>
                      <a:pt x="195" y="410"/>
                      <a:pt x="198" y="413"/>
                    </a:cubicBezTo>
                    <a:cubicBezTo>
                      <a:pt x="198" y="413"/>
                      <a:pt x="198" y="414"/>
                      <a:pt x="199" y="414"/>
                    </a:cubicBezTo>
                    <a:cubicBezTo>
                      <a:pt x="201" y="417"/>
                      <a:pt x="202" y="419"/>
                      <a:pt x="203" y="420"/>
                    </a:cubicBezTo>
                    <a:cubicBezTo>
                      <a:pt x="203" y="419"/>
                      <a:pt x="205" y="418"/>
                      <a:pt x="207" y="418"/>
                    </a:cubicBezTo>
                    <a:cubicBezTo>
                      <a:pt x="208" y="418"/>
                      <a:pt x="209" y="419"/>
                      <a:pt x="210" y="420"/>
                    </a:cubicBezTo>
                    <a:cubicBezTo>
                      <a:pt x="212" y="423"/>
                      <a:pt x="215" y="425"/>
                      <a:pt x="218" y="427"/>
                    </a:cubicBezTo>
                    <a:cubicBezTo>
                      <a:pt x="220" y="428"/>
                      <a:pt x="222" y="429"/>
                      <a:pt x="223" y="430"/>
                    </a:cubicBezTo>
                    <a:cubicBezTo>
                      <a:pt x="223" y="430"/>
                      <a:pt x="224" y="431"/>
                      <a:pt x="225" y="431"/>
                    </a:cubicBezTo>
                    <a:cubicBezTo>
                      <a:pt x="227" y="433"/>
                      <a:pt x="231" y="435"/>
                      <a:pt x="231" y="440"/>
                    </a:cubicBezTo>
                    <a:cubicBezTo>
                      <a:pt x="231" y="441"/>
                      <a:pt x="231" y="442"/>
                      <a:pt x="231" y="443"/>
                    </a:cubicBezTo>
                    <a:cubicBezTo>
                      <a:pt x="231" y="444"/>
                      <a:pt x="231" y="445"/>
                      <a:pt x="231" y="445"/>
                    </a:cubicBezTo>
                    <a:cubicBezTo>
                      <a:pt x="231" y="446"/>
                      <a:pt x="231" y="446"/>
                      <a:pt x="231" y="446"/>
                    </a:cubicBezTo>
                    <a:cubicBezTo>
                      <a:pt x="230" y="447"/>
                      <a:pt x="230" y="447"/>
                      <a:pt x="230" y="448"/>
                    </a:cubicBezTo>
                    <a:cubicBezTo>
                      <a:pt x="230" y="448"/>
                      <a:pt x="230" y="448"/>
                      <a:pt x="230" y="448"/>
                    </a:cubicBezTo>
                    <a:cubicBezTo>
                      <a:pt x="230" y="449"/>
                      <a:pt x="230" y="450"/>
                      <a:pt x="231" y="450"/>
                    </a:cubicBezTo>
                    <a:cubicBezTo>
                      <a:pt x="231" y="451"/>
                      <a:pt x="231" y="451"/>
                      <a:pt x="231" y="451"/>
                    </a:cubicBezTo>
                    <a:cubicBezTo>
                      <a:pt x="231" y="452"/>
                      <a:pt x="231" y="452"/>
                      <a:pt x="231" y="453"/>
                    </a:cubicBezTo>
                    <a:cubicBezTo>
                      <a:pt x="231" y="453"/>
                      <a:pt x="231" y="453"/>
                      <a:pt x="231" y="453"/>
                    </a:cubicBezTo>
                    <a:cubicBezTo>
                      <a:pt x="232" y="452"/>
                      <a:pt x="233" y="451"/>
                      <a:pt x="234" y="450"/>
                    </a:cubicBezTo>
                    <a:cubicBezTo>
                      <a:pt x="238" y="447"/>
                      <a:pt x="239" y="445"/>
                      <a:pt x="240" y="442"/>
                    </a:cubicBezTo>
                    <a:cubicBezTo>
                      <a:pt x="240" y="441"/>
                      <a:pt x="241" y="439"/>
                      <a:pt x="242" y="437"/>
                    </a:cubicBezTo>
                    <a:cubicBezTo>
                      <a:pt x="243" y="435"/>
                      <a:pt x="244" y="433"/>
                      <a:pt x="244" y="432"/>
                    </a:cubicBezTo>
                    <a:cubicBezTo>
                      <a:pt x="244" y="429"/>
                      <a:pt x="245" y="426"/>
                      <a:pt x="249" y="423"/>
                    </a:cubicBezTo>
                    <a:cubicBezTo>
                      <a:pt x="250" y="421"/>
                      <a:pt x="250" y="420"/>
                      <a:pt x="250" y="418"/>
                    </a:cubicBezTo>
                    <a:cubicBezTo>
                      <a:pt x="250" y="416"/>
                      <a:pt x="250" y="413"/>
                      <a:pt x="255" y="410"/>
                    </a:cubicBezTo>
                    <a:cubicBezTo>
                      <a:pt x="259" y="409"/>
                      <a:pt x="261" y="409"/>
                      <a:pt x="262" y="411"/>
                    </a:cubicBezTo>
                    <a:cubicBezTo>
                      <a:pt x="264" y="414"/>
                      <a:pt x="262" y="418"/>
                      <a:pt x="260" y="421"/>
                    </a:cubicBezTo>
                    <a:cubicBezTo>
                      <a:pt x="263" y="417"/>
                      <a:pt x="265" y="412"/>
                      <a:pt x="268" y="407"/>
                    </a:cubicBezTo>
                    <a:cubicBezTo>
                      <a:pt x="268" y="406"/>
                      <a:pt x="269" y="405"/>
                      <a:pt x="270" y="403"/>
                    </a:cubicBezTo>
                    <a:cubicBezTo>
                      <a:pt x="274" y="395"/>
                      <a:pt x="278" y="391"/>
                      <a:pt x="282" y="390"/>
                    </a:cubicBezTo>
                    <a:cubicBezTo>
                      <a:pt x="283" y="390"/>
                      <a:pt x="285" y="387"/>
                      <a:pt x="284" y="376"/>
                    </a:cubicBezTo>
                    <a:cubicBezTo>
                      <a:pt x="284" y="374"/>
                      <a:pt x="284" y="373"/>
                      <a:pt x="283" y="371"/>
                    </a:cubicBezTo>
                    <a:cubicBezTo>
                      <a:pt x="283" y="366"/>
                      <a:pt x="282" y="362"/>
                      <a:pt x="284" y="358"/>
                    </a:cubicBezTo>
                    <a:cubicBezTo>
                      <a:pt x="285" y="357"/>
                      <a:pt x="286" y="355"/>
                      <a:pt x="286" y="354"/>
                    </a:cubicBezTo>
                    <a:cubicBezTo>
                      <a:pt x="286" y="352"/>
                      <a:pt x="286" y="349"/>
                      <a:pt x="290" y="349"/>
                    </a:cubicBezTo>
                    <a:cubicBezTo>
                      <a:pt x="292" y="349"/>
                      <a:pt x="298" y="343"/>
                      <a:pt x="302" y="339"/>
                    </a:cubicBezTo>
                    <a:cubicBezTo>
                      <a:pt x="308" y="333"/>
                      <a:pt x="312" y="332"/>
                      <a:pt x="318" y="332"/>
                    </a:cubicBezTo>
                    <a:cubicBezTo>
                      <a:pt x="320" y="332"/>
                      <a:pt x="321" y="331"/>
                      <a:pt x="321" y="331"/>
                    </a:cubicBezTo>
                    <a:cubicBezTo>
                      <a:pt x="321" y="330"/>
                      <a:pt x="322" y="329"/>
                      <a:pt x="324" y="328"/>
                    </a:cubicBezTo>
                    <a:cubicBezTo>
                      <a:pt x="327" y="328"/>
                      <a:pt x="329" y="326"/>
                      <a:pt x="330" y="324"/>
                    </a:cubicBezTo>
                    <a:cubicBezTo>
                      <a:pt x="331" y="323"/>
                      <a:pt x="332" y="323"/>
                      <a:pt x="332" y="322"/>
                    </a:cubicBezTo>
                    <a:cubicBezTo>
                      <a:pt x="333" y="321"/>
                      <a:pt x="335" y="320"/>
                      <a:pt x="338" y="320"/>
                    </a:cubicBezTo>
                    <a:cubicBezTo>
                      <a:pt x="340" y="320"/>
                      <a:pt x="343" y="321"/>
                      <a:pt x="345" y="321"/>
                    </a:cubicBezTo>
                    <a:cubicBezTo>
                      <a:pt x="348" y="321"/>
                      <a:pt x="350" y="322"/>
                      <a:pt x="352" y="322"/>
                    </a:cubicBezTo>
                    <a:cubicBezTo>
                      <a:pt x="356" y="322"/>
                      <a:pt x="356" y="322"/>
                      <a:pt x="356" y="322"/>
                    </a:cubicBezTo>
                    <a:cubicBezTo>
                      <a:pt x="360" y="322"/>
                      <a:pt x="360" y="321"/>
                      <a:pt x="360" y="320"/>
                    </a:cubicBezTo>
                    <a:cubicBezTo>
                      <a:pt x="360" y="316"/>
                      <a:pt x="364" y="312"/>
                      <a:pt x="369" y="312"/>
                    </a:cubicBezTo>
                    <a:cubicBezTo>
                      <a:pt x="371" y="312"/>
                      <a:pt x="372" y="312"/>
                      <a:pt x="372" y="308"/>
                    </a:cubicBezTo>
                    <a:cubicBezTo>
                      <a:pt x="372" y="302"/>
                      <a:pt x="373" y="299"/>
                      <a:pt x="377" y="296"/>
                    </a:cubicBezTo>
                    <a:cubicBezTo>
                      <a:pt x="379" y="295"/>
                      <a:pt x="379" y="292"/>
                      <a:pt x="380" y="289"/>
                    </a:cubicBezTo>
                    <a:cubicBezTo>
                      <a:pt x="380" y="288"/>
                      <a:pt x="381" y="287"/>
                      <a:pt x="381" y="286"/>
                    </a:cubicBezTo>
                    <a:cubicBezTo>
                      <a:pt x="381" y="284"/>
                      <a:pt x="383" y="283"/>
                      <a:pt x="384" y="283"/>
                    </a:cubicBezTo>
                    <a:cubicBezTo>
                      <a:pt x="385" y="282"/>
                      <a:pt x="385" y="282"/>
                      <a:pt x="385" y="281"/>
                    </a:cubicBezTo>
                    <a:cubicBezTo>
                      <a:pt x="385" y="278"/>
                      <a:pt x="385" y="276"/>
                      <a:pt x="386" y="273"/>
                    </a:cubicBezTo>
                    <a:cubicBezTo>
                      <a:pt x="386" y="271"/>
                      <a:pt x="387" y="269"/>
                      <a:pt x="387" y="267"/>
                    </a:cubicBezTo>
                    <a:cubicBezTo>
                      <a:pt x="387" y="264"/>
                      <a:pt x="389" y="262"/>
                      <a:pt x="391" y="262"/>
                    </a:cubicBezTo>
                    <a:cubicBezTo>
                      <a:pt x="392" y="261"/>
                      <a:pt x="392" y="261"/>
                      <a:pt x="393" y="260"/>
                    </a:cubicBezTo>
                    <a:cubicBezTo>
                      <a:pt x="393" y="260"/>
                      <a:pt x="393" y="259"/>
                      <a:pt x="393" y="257"/>
                    </a:cubicBezTo>
                    <a:cubicBezTo>
                      <a:pt x="392" y="255"/>
                      <a:pt x="392" y="251"/>
                      <a:pt x="394" y="246"/>
                    </a:cubicBezTo>
                    <a:cubicBezTo>
                      <a:pt x="395" y="242"/>
                      <a:pt x="395" y="237"/>
                      <a:pt x="394" y="232"/>
                    </a:cubicBezTo>
                    <a:cubicBezTo>
                      <a:pt x="394" y="230"/>
                      <a:pt x="394" y="228"/>
                      <a:pt x="394" y="225"/>
                    </a:cubicBezTo>
                    <a:cubicBezTo>
                      <a:pt x="394" y="217"/>
                      <a:pt x="394" y="210"/>
                      <a:pt x="397" y="207"/>
                    </a:cubicBezTo>
                    <a:cubicBezTo>
                      <a:pt x="397" y="207"/>
                      <a:pt x="397" y="207"/>
                      <a:pt x="397" y="206"/>
                    </a:cubicBezTo>
                    <a:cubicBezTo>
                      <a:pt x="397" y="206"/>
                      <a:pt x="397" y="206"/>
                      <a:pt x="397" y="206"/>
                    </a:cubicBezTo>
                    <a:cubicBezTo>
                      <a:pt x="395" y="205"/>
                      <a:pt x="394" y="204"/>
                      <a:pt x="395" y="202"/>
                    </a:cubicBezTo>
                    <a:cubicBezTo>
                      <a:pt x="395" y="200"/>
                      <a:pt x="398" y="198"/>
                      <a:pt x="400" y="199"/>
                    </a:cubicBezTo>
                    <a:cubicBezTo>
                      <a:pt x="401" y="199"/>
                      <a:pt x="402" y="200"/>
                      <a:pt x="402" y="201"/>
                    </a:cubicBezTo>
                    <a:cubicBezTo>
                      <a:pt x="403" y="201"/>
                      <a:pt x="404" y="202"/>
                      <a:pt x="405" y="201"/>
                    </a:cubicBezTo>
                    <a:cubicBezTo>
                      <a:pt x="408" y="200"/>
                      <a:pt x="411" y="193"/>
                      <a:pt x="413" y="187"/>
                    </a:cubicBezTo>
                    <a:cubicBezTo>
                      <a:pt x="414" y="185"/>
                      <a:pt x="414" y="185"/>
                      <a:pt x="414" y="185"/>
                    </a:cubicBezTo>
                    <a:cubicBezTo>
                      <a:pt x="416" y="178"/>
                      <a:pt x="420" y="177"/>
                      <a:pt x="423" y="176"/>
                    </a:cubicBezTo>
                    <a:cubicBezTo>
                      <a:pt x="424" y="176"/>
                      <a:pt x="425" y="176"/>
                      <a:pt x="425" y="176"/>
                    </a:cubicBezTo>
                    <a:cubicBezTo>
                      <a:pt x="428" y="174"/>
                      <a:pt x="435" y="167"/>
                      <a:pt x="440" y="154"/>
                    </a:cubicBezTo>
                    <a:cubicBezTo>
                      <a:pt x="444" y="145"/>
                      <a:pt x="441" y="135"/>
                      <a:pt x="439" y="128"/>
                    </a:cubicBezTo>
                    <a:cubicBezTo>
                      <a:pt x="438" y="126"/>
                      <a:pt x="438" y="124"/>
                      <a:pt x="438" y="123"/>
                    </a:cubicBezTo>
                    <a:cubicBezTo>
                      <a:pt x="436" y="118"/>
                      <a:pt x="435" y="118"/>
                      <a:pt x="434" y="118"/>
                    </a:cubicBezTo>
                    <a:cubicBezTo>
                      <a:pt x="433" y="118"/>
                      <a:pt x="433" y="118"/>
                      <a:pt x="432" y="118"/>
                    </a:cubicBezTo>
                    <a:cubicBezTo>
                      <a:pt x="431" y="118"/>
                      <a:pt x="431" y="118"/>
                      <a:pt x="430" y="118"/>
                    </a:cubicBezTo>
                    <a:cubicBezTo>
                      <a:pt x="430" y="118"/>
                      <a:pt x="429" y="118"/>
                      <a:pt x="429" y="118"/>
                    </a:cubicBezTo>
                    <a:cubicBezTo>
                      <a:pt x="420" y="118"/>
                      <a:pt x="411" y="113"/>
                      <a:pt x="401" y="103"/>
                    </a:cubicBezTo>
                    <a:cubicBezTo>
                      <a:pt x="395" y="95"/>
                      <a:pt x="387" y="92"/>
                      <a:pt x="379" y="92"/>
                    </a:cubicBezTo>
                    <a:cubicBezTo>
                      <a:pt x="376" y="92"/>
                      <a:pt x="374" y="92"/>
                      <a:pt x="370" y="93"/>
                    </a:cubicBezTo>
                    <a:cubicBezTo>
                      <a:pt x="369" y="93"/>
                      <a:pt x="368" y="94"/>
                      <a:pt x="366" y="94"/>
                    </a:cubicBezTo>
                    <a:cubicBezTo>
                      <a:pt x="361" y="94"/>
                      <a:pt x="357" y="92"/>
                      <a:pt x="353" y="90"/>
                    </a:cubicBezTo>
                    <a:cubicBezTo>
                      <a:pt x="351" y="89"/>
                      <a:pt x="349" y="88"/>
                      <a:pt x="347" y="88"/>
                    </a:cubicBezTo>
                    <a:cubicBezTo>
                      <a:pt x="345" y="87"/>
                      <a:pt x="341" y="90"/>
                      <a:pt x="339" y="92"/>
                    </a:cubicBezTo>
                    <a:cubicBezTo>
                      <a:pt x="337" y="93"/>
                      <a:pt x="335" y="94"/>
                      <a:pt x="334" y="95"/>
                    </a:cubicBezTo>
                    <a:cubicBezTo>
                      <a:pt x="332" y="96"/>
                      <a:pt x="331" y="95"/>
                      <a:pt x="330" y="94"/>
                    </a:cubicBezTo>
                    <a:cubicBezTo>
                      <a:pt x="329" y="93"/>
                      <a:pt x="330" y="91"/>
                      <a:pt x="331" y="88"/>
                    </a:cubicBezTo>
                    <a:cubicBezTo>
                      <a:pt x="332" y="86"/>
                      <a:pt x="333" y="84"/>
                      <a:pt x="333" y="82"/>
                    </a:cubicBezTo>
                    <a:cubicBezTo>
                      <a:pt x="333" y="82"/>
                      <a:pt x="333" y="78"/>
                      <a:pt x="308" y="68"/>
                    </a:cubicBezTo>
                    <a:cubicBezTo>
                      <a:pt x="304" y="67"/>
                      <a:pt x="301" y="66"/>
                      <a:pt x="299" y="66"/>
                    </a:cubicBezTo>
                    <a:cubicBezTo>
                      <a:pt x="296" y="66"/>
                      <a:pt x="294" y="68"/>
                      <a:pt x="294" y="71"/>
                    </a:cubicBezTo>
                    <a:cubicBezTo>
                      <a:pt x="294" y="75"/>
                      <a:pt x="293" y="76"/>
                      <a:pt x="291" y="76"/>
                    </a:cubicBezTo>
                    <a:cubicBezTo>
                      <a:pt x="290" y="76"/>
                      <a:pt x="290" y="76"/>
                      <a:pt x="289" y="76"/>
                    </a:cubicBezTo>
                    <a:cubicBezTo>
                      <a:pt x="289" y="76"/>
                      <a:pt x="288" y="76"/>
                      <a:pt x="288" y="76"/>
                    </a:cubicBezTo>
                    <a:cubicBezTo>
                      <a:pt x="287" y="76"/>
                      <a:pt x="286" y="77"/>
                      <a:pt x="286" y="78"/>
                    </a:cubicBezTo>
                    <a:cubicBezTo>
                      <a:pt x="284" y="83"/>
                      <a:pt x="281" y="83"/>
                      <a:pt x="279" y="83"/>
                    </a:cubicBezTo>
                    <a:cubicBezTo>
                      <a:pt x="277" y="83"/>
                      <a:pt x="276" y="82"/>
                      <a:pt x="275" y="80"/>
                    </a:cubicBezTo>
                    <a:cubicBezTo>
                      <a:pt x="275" y="79"/>
                      <a:pt x="275" y="77"/>
                      <a:pt x="277" y="75"/>
                    </a:cubicBezTo>
                    <a:cubicBezTo>
                      <a:pt x="281" y="73"/>
                      <a:pt x="285" y="68"/>
                      <a:pt x="286" y="64"/>
                    </a:cubicBezTo>
                    <a:cubicBezTo>
                      <a:pt x="286" y="62"/>
                      <a:pt x="279" y="59"/>
                      <a:pt x="271" y="59"/>
                    </a:cubicBezTo>
                    <a:cubicBezTo>
                      <a:pt x="269" y="59"/>
                      <a:pt x="267" y="60"/>
                      <a:pt x="266" y="60"/>
                    </a:cubicBezTo>
                    <a:cubicBezTo>
                      <a:pt x="264" y="61"/>
                      <a:pt x="264" y="62"/>
                      <a:pt x="263" y="65"/>
                    </a:cubicBezTo>
                    <a:cubicBezTo>
                      <a:pt x="263" y="67"/>
                      <a:pt x="262" y="69"/>
                      <a:pt x="260" y="69"/>
                    </a:cubicBezTo>
                    <a:cubicBezTo>
                      <a:pt x="259" y="69"/>
                      <a:pt x="258" y="69"/>
                      <a:pt x="257" y="69"/>
                    </a:cubicBezTo>
                    <a:cubicBezTo>
                      <a:pt x="255" y="67"/>
                      <a:pt x="253" y="64"/>
                      <a:pt x="254" y="62"/>
                    </a:cubicBezTo>
                    <a:cubicBezTo>
                      <a:pt x="255" y="58"/>
                      <a:pt x="258" y="56"/>
                      <a:pt x="261" y="56"/>
                    </a:cubicBezTo>
                    <a:cubicBezTo>
                      <a:pt x="261" y="56"/>
                      <a:pt x="261" y="56"/>
                      <a:pt x="261" y="56"/>
                    </a:cubicBezTo>
                    <a:cubicBezTo>
                      <a:pt x="263" y="56"/>
                      <a:pt x="266" y="52"/>
                      <a:pt x="271" y="43"/>
                    </a:cubicBezTo>
                    <a:cubicBezTo>
                      <a:pt x="272" y="41"/>
                      <a:pt x="271" y="40"/>
                      <a:pt x="267" y="37"/>
                    </a:cubicBezTo>
                    <a:cubicBezTo>
                      <a:pt x="265" y="36"/>
                      <a:pt x="263" y="35"/>
                      <a:pt x="262" y="33"/>
                    </a:cubicBezTo>
                    <a:cubicBezTo>
                      <a:pt x="259" y="30"/>
                      <a:pt x="258" y="25"/>
                      <a:pt x="257" y="21"/>
                    </a:cubicBezTo>
                    <a:cubicBezTo>
                      <a:pt x="257" y="18"/>
                      <a:pt x="256" y="15"/>
                      <a:pt x="255" y="13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55" y="13"/>
                      <a:pt x="254" y="14"/>
                      <a:pt x="254" y="14"/>
                    </a:cubicBezTo>
                    <a:cubicBezTo>
                      <a:pt x="254" y="14"/>
                      <a:pt x="253" y="15"/>
                      <a:pt x="253" y="15"/>
                    </a:cubicBezTo>
                    <a:cubicBezTo>
                      <a:pt x="253" y="15"/>
                      <a:pt x="252" y="16"/>
                      <a:pt x="252" y="16"/>
                    </a:cubicBezTo>
                    <a:cubicBezTo>
                      <a:pt x="252" y="16"/>
                      <a:pt x="251" y="17"/>
                      <a:pt x="251" y="17"/>
                    </a:cubicBezTo>
                    <a:cubicBezTo>
                      <a:pt x="251" y="18"/>
                      <a:pt x="250" y="18"/>
                      <a:pt x="250" y="18"/>
                    </a:cubicBezTo>
                    <a:cubicBezTo>
                      <a:pt x="250" y="19"/>
                      <a:pt x="250" y="19"/>
                      <a:pt x="249" y="19"/>
                    </a:cubicBezTo>
                    <a:cubicBezTo>
                      <a:pt x="249" y="20"/>
                      <a:pt x="249" y="20"/>
                      <a:pt x="248" y="20"/>
                    </a:cubicBezTo>
                    <a:cubicBezTo>
                      <a:pt x="248" y="21"/>
                      <a:pt x="248" y="21"/>
                      <a:pt x="248" y="22"/>
                    </a:cubicBezTo>
                    <a:cubicBezTo>
                      <a:pt x="247" y="22"/>
                      <a:pt x="247" y="22"/>
                      <a:pt x="247" y="23"/>
                    </a:cubicBezTo>
                    <a:cubicBezTo>
                      <a:pt x="247" y="23"/>
                      <a:pt x="246" y="23"/>
                      <a:pt x="246" y="24"/>
                    </a:cubicBezTo>
                    <a:cubicBezTo>
                      <a:pt x="246" y="24"/>
                      <a:pt x="246" y="24"/>
                      <a:pt x="246" y="25"/>
                    </a:cubicBezTo>
                    <a:cubicBezTo>
                      <a:pt x="245" y="25"/>
                      <a:pt x="245" y="26"/>
                      <a:pt x="245" y="26"/>
                    </a:cubicBezTo>
                    <a:cubicBezTo>
                      <a:pt x="245" y="26"/>
                      <a:pt x="245" y="27"/>
                      <a:pt x="244" y="27"/>
                    </a:cubicBezTo>
                    <a:cubicBezTo>
                      <a:pt x="244" y="27"/>
                      <a:pt x="244" y="28"/>
                      <a:pt x="244" y="29"/>
                    </a:cubicBezTo>
                    <a:cubicBezTo>
                      <a:pt x="242" y="33"/>
                      <a:pt x="240" y="34"/>
                      <a:pt x="237" y="34"/>
                    </a:cubicBezTo>
                    <a:cubicBezTo>
                      <a:pt x="234" y="34"/>
                      <a:pt x="234" y="34"/>
                      <a:pt x="234" y="34"/>
                    </a:cubicBezTo>
                    <a:cubicBezTo>
                      <a:pt x="233" y="34"/>
                      <a:pt x="232" y="34"/>
                      <a:pt x="230" y="35"/>
                    </a:cubicBezTo>
                    <a:cubicBezTo>
                      <a:pt x="230" y="35"/>
                      <a:pt x="229" y="35"/>
                      <a:pt x="228" y="36"/>
                    </a:cubicBezTo>
                    <a:cubicBezTo>
                      <a:pt x="228" y="36"/>
                      <a:pt x="228" y="36"/>
                      <a:pt x="227" y="36"/>
                    </a:cubicBezTo>
                    <a:cubicBezTo>
                      <a:pt x="227" y="36"/>
                      <a:pt x="226" y="36"/>
                      <a:pt x="226" y="36"/>
                    </a:cubicBezTo>
                    <a:cubicBezTo>
                      <a:pt x="226" y="36"/>
                      <a:pt x="226" y="36"/>
                      <a:pt x="226" y="36"/>
                    </a:cubicBezTo>
                    <a:cubicBezTo>
                      <a:pt x="226" y="36"/>
                      <a:pt x="225" y="36"/>
                      <a:pt x="225" y="36"/>
                    </a:cubicBezTo>
                    <a:cubicBezTo>
                      <a:pt x="225" y="36"/>
                      <a:pt x="224" y="36"/>
                      <a:pt x="224" y="36"/>
                    </a:cubicBezTo>
                    <a:cubicBezTo>
                      <a:pt x="224" y="36"/>
                      <a:pt x="223" y="35"/>
                      <a:pt x="223" y="35"/>
                    </a:cubicBezTo>
                    <a:cubicBezTo>
                      <a:pt x="223" y="35"/>
                      <a:pt x="222" y="35"/>
                      <a:pt x="222" y="35"/>
                    </a:cubicBezTo>
                    <a:cubicBezTo>
                      <a:pt x="222" y="35"/>
                      <a:pt x="222" y="35"/>
                      <a:pt x="221" y="35"/>
                    </a:cubicBezTo>
                    <a:cubicBezTo>
                      <a:pt x="221" y="35"/>
                      <a:pt x="221" y="34"/>
                      <a:pt x="22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95" name="Freeform 1858"/>
              <p:cNvSpPr>
                <a:spLocks/>
              </p:cNvSpPr>
              <p:nvPr/>
            </p:nvSpPr>
            <p:spPr bwMode="auto">
              <a:xfrm>
                <a:off x="2178" y="2195"/>
                <a:ext cx="50" cy="54"/>
              </a:xfrm>
              <a:custGeom>
                <a:avLst/>
                <a:gdLst>
                  <a:gd name="T0" fmla="*/ 7 w 52"/>
                  <a:gd name="T1" fmla="*/ 4 h 56"/>
                  <a:gd name="T2" fmla="*/ 7 w 52"/>
                  <a:gd name="T3" fmla="*/ 5 h 56"/>
                  <a:gd name="T4" fmla="*/ 7 w 52"/>
                  <a:gd name="T5" fmla="*/ 5 h 56"/>
                  <a:gd name="T6" fmla="*/ 5 w 52"/>
                  <a:gd name="T7" fmla="*/ 13 h 56"/>
                  <a:gd name="T8" fmla="*/ 3 w 52"/>
                  <a:gd name="T9" fmla="*/ 25 h 56"/>
                  <a:gd name="T10" fmla="*/ 1 w 52"/>
                  <a:gd name="T11" fmla="*/ 34 h 56"/>
                  <a:gd name="T12" fmla="*/ 0 w 52"/>
                  <a:gd name="T13" fmla="*/ 40 h 56"/>
                  <a:gd name="T14" fmla="*/ 1 w 52"/>
                  <a:gd name="T15" fmla="*/ 44 h 56"/>
                  <a:gd name="T16" fmla="*/ 3 w 52"/>
                  <a:gd name="T17" fmla="*/ 45 h 56"/>
                  <a:gd name="T18" fmla="*/ 3 w 52"/>
                  <a:gd name="T19" fmla="*/ 46 h 56"/>
                  <a:gd name="T20" fmla="*/ 3 w 52"/>
                  <a:gd name="T21" fmla="*/ 46 h 56"/>
                  <a:gd name="T22" fmla="*/ 3 w 52"/>
                  <a:gd name="T23" fmla="*/ 47 h 56"/>
                  <a:gd name="T24" fmla="*/ 3 w 52"/>
                  <a:gd name="T25" fmla="*/ 48 h 56"/>
                  <a:gd name="T26" fmla="*/ 3 w 52"/>
                  <a:gd name="T27" fmla="*/ 49 h 56"/>
                  <a:gd name="T28" fmla="*/ 3 w 52"/>
                  <a:gd name="T29" fmla="*/ 50 h 56"/>
                  <a:gd name="T30" fmla="*/ 3 w 52"/>
                  <a:gd name="T31" fmla="*/ 50 h 56"/>
                  <a:gd name="T32" fmla="*/ 4 w 52"/>
                  <a:gd name="T33" fmla="*/ 51 h 56"/>
                  <a:gd name="T34" fmla="*/ 6 w 52"/>
                  <a:gd name="T35" fmla="*/ 51 h 56"/>
                  <a:gd name="T36" fmla="*/ 20 w 52"/>
                  <a:gd name="T37" fmla="*/ 55 h 56"/>
                  <a:gd name="T38" fmla="*/ 23 w 52"/>
                  <a:gd name="T39" fmla="*/ 56 h 56"/>
                  <a:gd name="T40" fmla="*/ 23 w 52"/>
                  <a:gd name="T41" fmla="*/ 56 h 56"/>
                  <a:gd name="T42" fmla="*/ 28 w 52"/>
                  <a:gd name="T43" fmla="*/ 55 h 56"/>
                  <a:gd name="T44" fmla="*/ 35 w 52"/>
                  <a:gd name="T45" fmla="*/ 55 h 56"/>
                  <a:gd name="T46" fmla="*/ 35 w 52"/>
                  <a:gd name="T47" fmla="*/ 55 h 56"/>
                  <a:gd name="T48" fmla="*/ 44 w 52"/>
                  <a:gd name="T49" fmla="*/ 53 h 56"/>
                  <a:gd name="T50" fmla="*/ 50 w 52"/>
                  <a:gd name="T51" fmla="*/ 46 h 56"/>
                  <a:gd name="T52" fmla="*/ 52 w 52"/>
                  <a:gd name="T53" fmla="*/ 44 h 56"/>
                  <a:gd name="T54" fmla="*/ 52 w 52"/>
                  <a:gd name="T55" fmla="*/ 44 h 56"/>
                  <a:gd name="T56" fmla="*/ 51 w 52"/>
                  <a:gd name="T57" fmla="*/ 40 h 56"/>
                  <a:gd name="T58" fmla="*/ 51 w 52"/>
                  <a:gd name="T59" fmla="*/ 40 h 56"/>
                  <a:gd name="T60" fmla="*/ 50 w 52"/>
                  <a:gd name="T61" fmla="*/ 37 h 56"/>
                  <a:gd name="T62" fmla="*/ 50 w 52"/>
                  <a:gd name="T63" fmla="*/ 36 h 56"/>
                  <a:gd name="T64" fmla="*/ 51 w 52"/>
                  <a:gd name="T65" fmla="*/ 33 h 56"/>
                  <a:gd name="T66" fmla="*/ 51 w 52"/>
                  <a:gd name="T67" fmla="*/ 33 h 56"/>
                  <a:gd name="T68" fmla="*/ 51 w 52"/>
                  <a:gd name="T69" fmla="*/ 30 h 56"/>
                  <a:gd name="T70" fmla="*/ 51 w 52"/>
                  <a:gd name="T71" fmla="*/ 27 h 56"/>
                  <a:gd name="T72" fmla="*/ 47 w 52"/>
                  <a:gd name="T73" fmla="*/ 22 h 56"/>
                  <a:gd name="T74" fmla="*/ 44 w 52"/>
                  <a:gd name="T75" fmla="*/ 19 h 56"/>
                  <a:gd name="T76" fmla="*/ 40 w 52"/>
                  <a:gd name="T77" fmla="*/ 17 h 56"/>
                  <a:gd name="T78" fmla="*/ 31 w 52"/>
                  <a:gd name="T79" fmla="*/ 10 h 56"/>
                  <a:gd name="T80" fmla="*/ 30 w 52"/>
                  <a:gd name="T81" fmla="*/ 9 h 56"/>
                  <a:gd name="T82" fmla="*/ 29 w 52"/>
                  <a:gd name="T83" fmla="*/ 10 h 56"/>
                  <a:gd name="T84" fmla="*/ 27 w 52"/>
                  <a:gd name="T85" fmla="*/ 12 h 56"/>
                  <a:gd name="T86" fmla="*/ 26 w 52"/>
                  <a:gd name="T87" fmla="*/ 12 h 56"/>
                  <a:gd name="T88" fmla="*/ 23 w 52"/>
                  <a:gd name="T89" fmla="*/ 9 h 56"/>
                  <a:gd name="T90" fmla="*/ 20 w 52"/>
                  <a:gd name="T91" fmla="*/ 4 h 56"/>
                  <a:gd name="T92" fmla="*/ 12 w 52"/>
                  <a:gd name="T93" fmla="*/ 1 h 56"/>
                  <a:gd name="T94" fmla="*/ 11 w 52"/>
                  <a:gd name="T95" fmla="*/ 1 h 56"/>
                  <a:gd name="T96" fmla="*/ 10 w 52"/>
                  <a:gd name="T97" fmla="*/ 1 h 56"/>
                  <a:gd name="T98" fmla="*/ 9 w 52"/>
                  <a:gd name="T99" fmla="*/ 1 h 56"/>
                  <a:gd name="T100" fmla="*/ 7 w 52"/>
                  <a:gd name="T101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" h="56">
                    <a:moveTo>
                      <a:pt x="7" y="4"/>
                    </a:move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8"/>
                      <a:pt x="6" y="10"/>
                      <a:pt x="5" y="13"/>
                    </a:cubicBezTo>
                    <a:cubicBezTo>
                      <a:pt x="4" y="16"/>
                      <a:pt x="3" y="20"/>
                      <a:pt x="3" y="25"/>
                    </a:cubicBezTo>
                    <a:cubicBezTo>
                      <a:pt x="3" y="30"/>
                      <a:pt x="2" y="32"/>
                      <a:pt x="1" y="34"/>
                    </a:cubicBezTo>
                    <a:cubicBezTo>
                      <a:pt x="1" y="35"/>
                      <a:pt x="0" y="37"/>
                      <a:pt x="0" y="40"/>
                    </a:cubicBezTo>
                    <a:cubicBezTo>
                      <a:pt x="0" y="43"/>
                      <a:pt x="1" y="44"/>
                      <a:pt x="1" y="44"/>
                    </a:cubicBezTo>
                    <a:cubicBezTo>
                      <a:pt x="2" y="44"/>
                      <a:pt x="2" y="44"/>
                      <a:pt x="3" y="45"/>
                    </a:cubicBezTo>
                    <a:cubicBezTo>
                      <a:pt x="3" y="45"/>
                      <a:pt x="3" y="45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7"/>
                      <a:pt x="3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9"/>
                    </a:cubicBezTo>
                    <a:cubicBezTo>
                      <a:pt x="3" y="49"/>
                      <a:pt x="3" y="49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1"/>
                      <a:pt x="4" y="51"/>
                      <a:pt x="4" y="51"/>
                    </a:cubicBezTo>
                    <a:cubicBezTo>
                      <a:pt x="5" y="51"/>
                      <a:pt x="6" y="51"/>
                      <a:pt x="6" y="51"/>
                    </a:cubicBezTo>
                    <a:cubicBezTo>
                      <a:pt x="11" y="51"/>
                      <a:pt x="16" y="53"/>
                      <a:pt x="20" y="55"/>
                    </a:cubicBezTo>
                    <a:cubicBezTo>
                      <a:pt x="22" y="56"/>
                      <a:pt x="22" y="56"/>
                      <a:pt x="23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4" y="55"/>
                      <a:pt x="25" y="54"/>
                      <a:pt x="28" y="55"/>
                    </a:cubicBezTo>
                    <a:cubicBezTo>
                      <a:pt x="30" y="55"/>
                      <a:pt x="32" y="55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8" y="55"/>
                      <a:pt x="41" y="55"/>
                      <a:pt x="44" y="53"/>
                    </a:cubicBezTo>
                    <a:cubicBezTo>
                      <a:pt x="47" y="51"/>
                      <a:pt x="48" y="49"/>
                      <a:pt x="50" y="46"/>
                    </a:cubicBezTo>
                    <a:cubicBezTo>
                      <a:pt x="51" y="46"/>
                      <a:pt x="51" y="45"/>
                      <a:pt x="52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1" y="43"/>
                      <a:pt x="51" y="41"/>
                      <a:pt x="51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39"/>
                      <a:pt x="50" y="38"/>
                      <a:pt x="50" y="37"/>
                    </a:cubicBezTo>
                    <a:cubicBezTo>
                      <a:pt x="50" y="37"/>
                      <a:pt x="50" y="36"/>
                      <a:pt x="50" y="36"/>
                    </a:cubicBezTo>
                    <a:cubicBezTo>
                      <a:pt x="50" y="35"/>
                      <a:pt x="50" y="34"/>
                      <a:pt x="51" y="33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1" y="32"/>
                      <a:pt x="51" y="31"/>
                      <a:pt x="51" y="30"/>
                    </a:cubicBezTo>
                    <a:cubicBezTo>
                      <a:pt x="51" y="29"/>
                      <a:pt x="51" y="28"/>
                      <a:pt x="51" y="27"/>
                    </a:cubicBezTo>
                    <a:cubicBezTo>
                      <a:pt x="51" y="25"/>
                      <a:pt x="49" y="23"/>
                      <a:pt x="47" y="22"/>
                    </a:cubicBezTo>
                    <a:cubicBezTo>
                      <a:pt x="46" y="21"/>
                      <a:pt x="45" y="20"/>
                      <a:pt x="44" y="19"/>
                    </a:cubicBezTo>
                    <a:cubicBezTo>
                      <a:pt x="43" y="19"/>
                      <a:pt x="42" y="18"/>
                      <a:pt x="40" y="17"/>
                    </a:cubicBezTo>
                    <a:cubicBezTo>
                      <a:pt x="37" y="15"/>
                      <a:pt x="33" y="13"/>
                      <a:pt x="31" y="10"/>
                    </a:cubicBezTo>
                    <a:cubicBezTo>
                      <a:pt x="31" y="9"/>
                      <a:pt x="30" y="9"/>
                      <a:pt x="30" y="9"/>
                    </a:cubicBezTo>
                    <a:cubicBezTo>
                      <a:pt x="30" y="9"/>
                      <a:pt x="30" y="10"/>
                      <a:pt x="29" y="10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12"/>
                      <a:pt x="24" y="11"/>
                      <a:pt x="23" y="9"/>
                    </a:cubicBezTo>
                    <a:cubicBezTo>
                      <a:pt x="22" y="8"/>
                      <a:pt x="22" y="6"/>
                      <a:pt x="20" y="4"/>
                    </a:cubicBezTo>
                    <a:cubicBezTo>
                      <a:pt x="17" y="1"/>
                      <a:pt x="15" y="0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8" y="2"/>
                      <a:pt x="7" y="3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96" name="Freeform 1859"/>
              <p:cNvSpPr>
                <a:spLocks/>
              </p:cNvSpPr>
              <p:nvPr/>
            </p:nvSpPr>
            <p:spPr bwMode="auto">
              <a:xfrm>
                <a:off x="2227" y="2234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0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97" name="Freeform 1860"/>
              <p:cNvSpPr>
                <a:spLocks/>
              </p:cNvSpPr>
              <p:nvPr/>
            </p:nvSpPr>
            <p:spPr bwMode="auto">
              <a:xfrm>
                <a:off x="2226" y="2231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98" name="Freeform 1861"/>
              <p:cNvSpPr>
                <a:spLocks/>
              </p:cNvSpPr>
              <p:nvPr/>
            </p:nvSpPr>
            <p:spPr bwMode="auto">
              <a:xfrm>
                <a:off x="2206" y="22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799" name="Freeform 1862"/>
              <p:cNvSpPr>
                <a:spLocks/>
              </p:cNvSpPr>
              <p:nvPr/>
            </p:nvSpPr>
            <p:spPr bwMode="auto">
              <a:xfrm>
                <a:off x="2227" y="222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0" name="Freeform 1863"/>
              <p:cNvSpPr>
                <a:spLocks/>
              </p:cNvSpPr>
              <p:nvPr/>
            </p:nvSpPr>
            <p:spPr bwMode="auto">
              <a:xfrm>
                <a:off x="2226" y="222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1" name="Freeform 1864"/>
              <p:cNvSpPr>
                <a:spLocks/>
              </p:cNvSpPr>
              <p:nvPr/>
            </p:nvSpPr>
            <p:spPr bwMode="auto">
              <a:xfrm>
                <a:off x="2188" y="219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2" name="Freeform 1865"/>
              <p:cNvSpPr>
                <a:spLocks/>
              </p:cNvSpPr>
              <p:nvPr/>
            </p:nvSpPr>
            <p:spPr bwMode="auto">
              <a:xfrm>
                <a:off x="2208" y="2205"/>
                <a:ext cx="8" cy="7"/>
              </a:xfrm>
              <a:custGeom>
                <a:avLst/>
                <a:gdLst>
                  <a:gd name="T0" fmla="*/ 9 w 9"/>
                  <a:gd name="T1" fmla="*/ 7 h 7"/>
                  <a:gd name="T2" fmla="*/ 0 w 9"/>
                  <a:gd name="T3" fmla="*/ 0 h 7"/>
                  <a:gd name="T4" fmla="*/ 9 w 9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cubicBezTo>
                      <a:pt x="6" y="5"/>
                      <a:pt x="2" y="3"/>
                      <a:pt x="0" y="0"/>
                    </a:cubicBezTo>
                    <a:cubicBezTo>
                      <a:pt x="2" y="3"/>
                      <a:pt x="6" y="5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3" name="Freeform 1866"/>
              <p:cNvSpPr>
                <a:spLocks/>
              </p:cNvSpPr>
              <p:nvPr/>
            </p:nvSpPr>
            <p:spPr bwMode="auto">
              <a:xfrm>
                <a:off x="2064" y="248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4" name="Freeform 1867"/>
              <p:cNvSpPr>
                <a:spLocks/>
              </p:cNvSpPr>
              <p:nvPr/>
            </p:nvSpPr>
            <p:spPr bwMode="auto">
              <a:xfrm>
                <a:off x="2065" y="249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5" name="Freeform 1868"/>
              <p:cNvSpPr>
                <a:spLocks/>
              </p:cNvSpPr>
              <p:nvPr/>
            </p:nvSpPr>
            <p:spPr bwMode="auto">
              <a:xfrm>
                <a:off x="2111" y="2345"/>
                <a:ext cx="7" cy="5"/>
              </a:xfrm>
              <a:custGeom>
                <a:avLst/>
                <a:gdLst>
                  <a:gd name="T0" fmla="*/ 2 w 7"/>
                  <a:gd name="T1" fmla="*/ 5 h 6"/>
                  <a:gd name="T2" fmla="*/ 3 w 7"/>
                  <a:gd name="T3" fmla="*/ 6 h 6"/>
                  <a:gd name="T4" fmla="*/ 7 w 7"/>
                  <a:gd name="T5" fmla="*/ 3 h 6"/>
                  <a:gd name="T6" fmla="*/ 6 w 7"/>
                  <a:gd name="T7" fmla="*/ 1 h 6"/>
                  <a:gd name="T8" fmla="*/ 5 w 7"/>
                  <a:gd name="T9" fmla="*/ 0 h 6"/>
                  <a:gd name="T10" fmla="*/ 3 w 7"/>
                  <a:gd name="T11" fmla="*/ 1 h 6"/>
                  <a:gd name="T12" fmla="*/ 0 w 7"/>
                  <a:gd name="T13" fmla="*/ 3 h 6"/>
                  <a:gd name="T14" fmla="*/ 2 w 7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2" y="5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6" y="5"/>
                      <a:pt x="7" y="3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1"/>
                      <a:pt x="3" y="1"/>
                    </a:cubicBezTo>
                    <a:cubicBezTo>
                      <a:pt x="2" y="2"/>
                      <a:pt x="2" y="3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6" name="Freeform 1869"/>
              <p:cNvSpPr>
                <a:spLocks/>
              </p:cNvSpPr>
              <p:nvPr/>
            </p:nvSpPr>
            <p:spPr bwMode="auto">
              <a:xfrm>
                <a:off x="2064" y="2501"/>
                <a:ext cx="34" cy="23"/>
              </a:xfrm>
              <a:custGeom>
                <a:avLst/>
                <a:gdLst>
                  <a:gd name="T0" fmla="*/ 20 w 35"/>
                  <a:gd name="T1" fmla="*/ 23 h 24"/>
                  <a:gd name="T2" fmla="*/ 22 w 35"/>
                  <a:gd name="T3" fmla="*/ 24 h 24"/>
                  <a:gd name="T4" fmla="*/ 30 w 35"/>
                  <a:gd name="T5" fmla="*/ 21 h 24"/>
                  <a:gd name="T6" fmla="*/ 35 w 35"/>
                  <a:gd name="T7" fmla="*/ 20 h 24"/>
                  <a:gd name="T8" fmla="*/ 30 w 35"/>
                  <a:gd name="T9" fmla="*/ 20 h 24"/>
                  <a:gd name="T10" fmla="*/ 9 w 35"/>
                  <a:gd name="T11" fmla="*/ 7 h 24"/>
                  <a:gd name="T12" fmla="*/ 6 w 35"/>
                  <a:gd name="T13" fmla="*/ 4 h 24"/>
                  <a:gd name="T14" fmla="*/ 3 w 35"/>
                  <a:gd name="T15" fmla="*/ 0 h 24"/>
                  <a:gd name="T16" fmla="*/ 3 w 35"/>
                  <a:gd name="T17" fmla="*/ 0 h 24"/>
                  <a:gd name="T18" fmla="*/ 2 w 35"/>
                  <a:gd name="T19" fmla="*/ 0 h 24"/>
                  <a:gd name="T20" fmla="*/ 1 w 35"/>
                  <a:gd name="T21" fmla="*/ 0 h 24"/>
                  <a:gd name="T22" fmla="*/ 1 w 35"/>
                  <a:gd name="T23" fmla="*/ 1 h 24"/>
                  <a:gd name="T24" fmla="*/ 1 w 35"/>
                  <a:gd name="T25" fmla="*/ 3 h 24"/>
                  <a:gd name="T26" fmla="*/ 1 w 35"/>
                  <a:gd name="T27" fmla="*/ 4 h 24"/>
                  <a:gd name="T28" fmla="*/ 0 w 35"/>
                  <a:gd name="T29" fmla="*/ 6 h 24"/>
                  <a:gd name="T30" fmla="*/ 0 w 35"/>
                  <a:gd name="T31" fmla="*/ 9 h 24"/>
                  <a:gd name="T32" fmla="*/ 0 w 35"/>
                  <a:gd name="T33" fmla="*/ 10 h 24"/>
                  <a:gd name="T34" fmla="*/ 0 w 35"/>
                  <a:gd name="T35" fmla="*/ 11 h 24"/>
                  <a:gd name="T36" fmla="*/ 0 w 35"/>
                  <a:gd name="T37" fmla="*/ 13 h 24"/>
                  <a:gd name="T38" fmla="*/ 0 w 35"/>
                  <a:gd name="T39" fmla="*/ 15 h 24"/>
                  <a:gd name="T40" fmla="*/ 0 w 35"/>
                  <a:gd name="T41" fmla="*/ 16 h 24"/>
                  <a:gd name="T42" fmla="*/ 0 w 35"/>
                  <a:gd name="T43" fmla="*/ 17 h 24"/>
                  <a:gd name="T44" fmla="*/ 0 w 35"/>
                  <a:gd name="T45" fmla="*/ 18 h 24"/>
                  <a:gd name="T46" fmla="*/ 0 w 35"/>
                  <a:gd name="T47" fmla="*/ 19 h 24"/>
                  <a:gd name="T48" fmla="*/ 1 w 35"/>
                  <a:gd name="T49" fmla="*/ 20 h 24"/>
                  <a:gd name="T50" fmla="*/ 1 w 35"/>
                  <a:gd name="T51" fmla="*/ 21 h 24"/>
                  <a:gd name="T52" fmla="*/ 1 w 35"/>
                  <a:gd name="T53" fmla="*/ 22 h 24"/>
                  <a:gd name="T54" fmla="*/ 1 w 35"/>
                  <a:gd name="T55" fmla="*/ 22 h 24"/>
                  <a:gd name="T56" fmla="*/ 3 w 35"/>
                  <a:gd name="T57" fmla="*/ 22 h 24"/>
                  <a:gd name="T58" fmla="*/ 10 w 35"/>
                  <a:gd name="T59" fmla="*/ 22 h 24"/>
                  <a:gd name="T60" fmla="*/ 13 w 35"/>
                  <a:gd name="T61" fmla="*/ 22 h 24"/>
                  <a:gd name="T62" fmla="*/ 14 w 35"/>
                  <a:gd name="T63" fmla="*/ 22 h 24"/>
                  <a:gd name="T64" fmla="*/ 16 w 35"/>
                  <a:gd name="T65" fmla="*/ 22 h 24"/>
                  <a:gd name="T66" fmla="*/ 16 w 35"/>
                  <a:gd name="T67" fmla="*/ 22 h 24"/>
                  <a:gd name="T68" fmla="*/ 18 w 35"/>
                  <a:gd name="T69" fmla="*/ 22 h 24"/>
                  <a:gd name="T70" fmla="*/ 18 w 35"/>
                  <a:gd name="T71" fmla="*/ 23 h 24"/>
                  <a:gd name="T72" fmla="*/ 19 w 35"/>
                  <a:gd name="T73" fmla="*/ 23 h 24"/>
                  <a:gd name="T74" fmla="*/ 20 w 35"/>
                  <a:gd name="T7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24">
                    <a:moveTo>
                      <a:pt x="20" y="23"/>
                    </a:moveTo>
                    <a:cubicBezTo>
                      <a:pt x="21" y="24"/>
                      <a:pt x="21" y="24"/>
                      <a:pt x="22" y="24"/>
                    </a:cubicBezTo>
                    <a:cubicBezTo>
                      <a:pt x="24" y="22"/>
                      <a:pt x="27" y="21"/>
                      <a:pt x="30" y="21"/>
                    </a:cubicBezTo>
                    <a:cubicBezTo>
                      <a:pt x="32" y="21"/>
                      <a:pt x="34" y="21"/>
                      <a:pt x="35" y="20"/>
                    </a:cubicBezTo>
                    <a:cubicBezTo>
                      <a:pt x="34" y="20"/>
                      <a:pt x="32" y="20"/>
                      <a:pt x="30" y="20"/>
                    </a:cubicBezTo>
                    <a:cubicBezTo>
                      <a:pt x="24" y="19"/>
                      <a:pt x="16" y="13"/>
                      <a:pt x="9" y="7"/>
                    </a:cubicBezTo>
                    <a:cubicBezTo>
                      <a:pt x="8" y="6"/>
                      <a:pt x="7" y="5"/>
                      <a:pt x="6" y="4"/>
                    </a:cubicBezTo>
                    <a:cubicBezTo>
                      <a:pt x="4" y="3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2" y="22"/>
                      <a:pt x="3" y="22"/>
                    </a:cubicBezTo>
                    <a:cubicBezTo>
                      <a:pt x="5" y="22"/>
                      <a:pt x="7" y="22"/>
                      <a:pt x="10" y="22"/>
                    </a:cubicBezTo>
                    <a:cubicBezTo>
                      <a:pt x="11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5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8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7" name="Freeform 1870"/>
              <p:cNvSpPr>
                <a:spLocks/>
              </p:cNvSpPr>
              <p:nvPr/>
            </p:nvSpPr>
            <p:spPr bwMode="auto">
              <a:xfrm>
                <a:off x="2012" y="2100"/>
                <a:ext cx="214" cy="381"/>
              </a:xfrm>
              <a:custGeom>
                <a:avLst/>
                <a:gdLst>
                  <a:gd name="T0" fmla="*/ 181 w 223"/>
                  <a:gd name="T1" fmla="*/ 97 h 399"/>
                  <a:gd name="T2" fmla="*/ 216 w 223"/>
                  <a:gd name="T3" fmla="*/ 62 h 399"/>
                  <a:gd name="T4" fmla="*/ 217 w 223"/>
                  <a:gd name="T5" fmla="*/ 43 h 399"/>
                  <a:gd name="T6" fmla="*/ 217 w 223"/>
                  <a:gd name="T7" fmla="*/ 48 h 399"/>
                  <a:gd name="T8" fmla="*/ 215 w 223"/>
                  <a:gd name="T9" fmla="*/ 54 h 399"/>
                  <a:gd name="T10" fmla="*/ 213 w 223"/>
                  <a:gd name="T11" fmla="*/ 59 h 399"/>
                  <a:gd name="T12" fmla="*/ 209 w 223"/>
                  <a:gd name="T13" fmla="*/ 61 h 399"/>
                  <a:gd name="T14" fmla="*/ 193 w 223"/>
                  <a:gd name="T15" fmla="*/ 68 h 399"/>
                  <a:gd name="T16" fmla="*/ 178 w 223"/>
                  <a:gd name="T17" fmla="*/ 66 h 399"/>
                  <a:gd name="T18" fmla="*/ 171 w 223"/>
                  <a:gd name="T19" fmla="*/ 55 h 399"/>
                  <a:gd name="T20" fmla="*/ 157 w 223"/>
                  <a:gd name="T21" fmla="*/ 28 h 399"/>
                  <a:gd name="T22" fmla="*/ 133 w 223"/>
                  <a:gd name="T23" fmla="*/ 15 h 399"/>
                  <a:gd name="T24" fmla="*/ 127 w 223"/>
                  <a:gd name="T25" fmla="*/ 10 h 399"/>
                  <a:gd name="T26" fmla="*/ 122 w 223"/>
                  <a:gd name="T27" fmla="*/ 4 h 399"/>
                  <a:gd name="T28" fmla="*/ 118 w 223"/>
                  <a:gd name="T29" fmla="*/ 1 h 399"/>
                  <a:gd name="T30" fmla="*/ 109 w 223"/>
                  <a:gd name="T31" fmla="*/ 3 h 399"/>
                  <a:gd name="T32" fmla="*/ 85 w 223"/>
                  <a:gd name="T33" fmla="*/ 0 h 399"/>
                  <a:gd name="T34" fmla="*/ 77 w 223"/>
                  <a:gd name="T35" fmla="*/ 5 h 399"/>
                  <a:gd name="T36" fmla="*/ 73 w 223"/>
                  <a:gd name="T37" fmla="*/ 12 h 399"/>
                  <a:gd name="T38" fmla="*/ 72 w 223"/>
                  <a:gd name="T39" fmla="*/ 17 h 399"/>
                  <a:gd name="T40" fmla="*/ 71 w 223"/>
                  <a:gd name="T41" fmla="*/ 20 h 399"/>
                  <a:gd name="T42" fmla="*/ 57 w 223"/>
                  <a:gd name="T43" fmla="*/ 40 h 399"/>
                  <a:gd name="T44" fmla="*/ 58 w 223"/>
                  <a:gd name="T45" fmla="*/ 60 h 399"/>
                  <a:gd name="T46" fmla="*/ 40 w 223"/>
                  <a:gd name="T47" fmla="*/ 88 h 399"/>
                  <a:gd name="T48" fmla="*/ 37 w 223"/>
                  <a:gd name="T49" fmla="*/ 107 h 399"/>
                  <a:gd name="T50" fmla="*/ 42 w 223"/>
                  <a:gd name="T51" fmla="*/ 144 h 399"/>
                  <a:gd name="T52" fmla="*/ 35 w 223"/>
                  <a:gd name="T53" fmla="*/ 168 h 399"/>
                  <a:gd name="T54" fmla="*/ 27 w 223"/>
                  <a:gd name="T55" fmla="*/ 201 h 399"/>
                  <a:gd name="T56" fmla="*/ 24 w 223"/>
                  <a:gd name="T57" fmla="*/ 215 h 399"/>
                  <a:gd name="T58" fmla="*/ 18 w 223"/>
                  <a:gd name="T59" fmla="*/ 238 h 399"/>
                  <a:gd name="T60" fmla="*/ 18 w 223"/>
                  <a:gd name="T61" fmla="*/ 274 h 399"/>
                  <a:gd name="T62" fmla="*/ 27 w 223"/>
                  <a:gd name="T63" fmla="*/ 289 h 399"/>
                  <a:gd name="T64" fmla="*/ 21 w 223"/>
                  <a:gd name="T65" fmla="*/ 303 h 399"/>
                  <a:gd name="T66" fmla="*/ 19 w 223"/>
                  <a:gd name="T67" fmla="*/ 320 h 399"/>
                  <a:gd name="T68" fmla="*/ 12 w 223"/>
                  <a:gd name="T69" fmla="*/ 337 h 399"/>
                  <a:gd name="T70" fmla="*/ 1 w 223"/>
                  <a:gd name="T71" fmla="*/ 360 h 399"/>
                  <a:gd name="T72" fmla="*/ 14 w 223"/>
                  <a:gd name="T73" fmla="*/ 376 h 399"/>
                  <a:gd name="T74" fmla="*/ 19 w 223"/>
                  <a:gd name="T75" fmla="*/ 395 h 399"/>
                  <a:gd name="T76" fmla="*/ 45 w 223"/>
                  <a:gd name="T77" fmla="*/ 397 h 399"/>
                  <a:gd name="T78" fmla="*/ 51 w 223"/>
                  <a:gd name="T79" fmla="*/ 397 h 399"/>
                  <a:gd name="T80" fmla="*/ 49 w 223"/>
                  <a:gd name="T81" fmla="*/ 370 h 399"/>
                  <a:gd name="T82" fmla="*/ 77 w 223"/>
                  <a:gd name="T83" fmla="*/ 340 h 399"/>
                  <a:gd name="T84" fmla="*/ 74 w 223"/>
                  <a:gd name="T85" fmla="*/ 324 h 399"/>
                  <a:gd name="T86" fmla="*/ 88 w 223"/>
                  <a:gd name="T87" fmla="*/ 286 h 399"/>
                  <a:gd name="T88" fmla="*/ 99 w 223"/>
                  <a:gd name="T89" fmla="*/ 258 h 399"/>
                  <a:gd name="T90" fmla="*/ 93 w 223"/>
                  <a:gd name="T91" fmla="*/ 234 h 399"/>
                  <a:gd name="T92" fmla="*/ 123 w 223"/>
                  <a:gd name="T93" fmla="*/ 232 h 399"/>
                  <a:gd name="T94" fmla="*/ 124 w 223"/>
                  <a:gd name="T95" fmla="*/ 210 h 399"/>
                  <a:gd name="T96" fmla="*/ 185 w 223"/>
                  <a:gd name="T97" fmla="*/ 187 h 399"/>
                  <a:gd name="T98" fmla="*/ 182 w 223"/>
                  <a:gd name="T99" fmla="*/ 165 h 399"/>
                  <a:gd name="T100" fmla="*/ 172 w 223"/>
                  <a:gd name="T101" fmla="*/ 148 h 399"/>
                  <a:gd name="T102" fmla="*/ 174 w 223"/>
                  <a:gd name="T103" fmla="*/ 112 h 399"/>
                  <a:gd name="T104" fmla="*/ 177 w 223"/>
                  <a:gd name="T105" fmla="*/ 101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3" h="399">
                    <a:moveTo>
                      <a:pt x="177" y="101"/>
                    </a:moveTo>
                    <a:cubicBezTo>
                      <a:pt x="179" y="98"/>
                      <a:pt x="179" y="98"/>
                      <a:pt x="179" y="98"/>
                    </a:cubicBezTo>
                    <a:cubicBezTo>
                      <a:pt x="180" y="98"/>
                      <a:pt x="180" y="97"/>
                      <a:pt x="180" y="97"/>
                    </a:cubicBezTo>
                    <a:cubicBezTo>
                      <a:pt x="181" y="97"/>
                      <a:pt x="181" y="97"/>
                      <a:pt x="181" y="97"/>
                    </a:cubicBezTo>
                    <a:cubicBezTo>
                      <a:pt x="181" y="97"/>
                      <a:pt x="181" y="97"/>
                      <a:pt x="181" y="97"/>
                    </a:cubicBezTo>
                    <a:cubicBezTo>
                      <a:pt x="181" y="96"/>
                      <a:pt x="182" y="96"/>
                      <a:pt x="182" y="95"/>
                    </a:cubicBezTo>
                    <a:cubicBezTo>
                      <a:pt x="185" y="92"/>
                      <a:pt x="188" y="89"/>
                      <a:pt x="190" y="86"/>
                    </a:cubicBezTo>
                    <a:cubicBezTo>
                      <a:pt x="194" y="79"/>
                      <a:pt x="202" y="71"/>
                      <a:pt x="208" y="67"/>
                    </a:cubicBezTo>
                    <a:cubicBezTo>
                      <a:pt x="208" y="66"/>
                      <a:pt x="209" y="65"/>
                      <a:pt x="210" y="65"/>
                    </a:cubicBezTo>
                    <a:cubicBezTo>
                      <a:pt x="212" y="64"/>
                      <a:pt x="214" y="63"/>
                      <a:pt x="216" y="62"/>
                    </a:cubicBezTo>
                    <a:cubicBezTo>
                      <a:pt x="218" y="61"/>
                      <a:pt x="222" y="59"/>
                      <a:pt x="223" y="58"/>
                    </a:cubicBezTo>
                    <a:cubicBezTo>
                      <a:pt x="223" y="57"/>
                      <a:pt x="223" y="46"/>
                      <a:pt x="221" y="44"/>
                    </a:cubicBezTo>
                    <a:cubicBezTo>
                      <a:pt x="221" y="44"/>
                      <a:pt x="220" y="43"/>
                      <a:pt x="218" y="43"/>
                    </a:cubicBezTo>
                    <a:cubicBezTo>
                      <a:pt x="218" y="43"/>
                      <a:pt x="218" y="43"/>
                      <a:pt x="217" y="43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7" y="44"/>
                      <a:pt x="217" y="44"/>
                      <a:pt x="217" y="45"/>
                    </a:cubicBezTo>
                    <a:cubicBezTo>
                      <a:pt x="217" y="45"/>
                      <a:pt x="217" y="46"/>
                      <a:pt x="217" y="46"/>
                    </a:cubicBezTo>
                    <a:cubicBezTo>
                      <a:pt x="217" y="46"/>
                      <a:pt x="217" y="47"/>
                      <a:pt x="217" y="47"/>
                    </a:cubicBezTo>
                    <a:cubicBezTo>
                      <a:pt x="217" y="47"/>
                      <a:pt x="217" y="48"/>
                      <a:pt x="217" y="48"/>
                    </a:cubicBezTo>
                    <a:cubicBezTo>
                      <a:pt x="217" y="49"/>
                      <a:pt x="217" y="49"/>
                      <a:pt x="217" y="49"/>
                    </a:cubicBezTo>
                    <a:cubicBezTo>
                      <a:pt x="217" y="50"/>
                      <a:pt x="216" y="50"/>
                      <a:pt x="216" y="51"/>
                    </a:cubicBezTo>
                    <a:cubicBezTo>
                      <a:pt x="216" y="51"/>
                      <a:pt x="216" y="51"/>
                      <a:pt x="216" y="52"/>
                    </a:cubicBezTo>
                    <a:cubicBezTo>
                      <a:pt x="216" y="52"/>
                      <a:pt x="216" y="52"/>
                      <a:pt x="216" y="53"/>
                    </a:cubicBezTo>
                    <a:cubicBezTo>
                      <a:pt x="216" y="53"/>
                      <a:pt x="216" y="54"/>
                      <a:pt x="215" y="54"/>
                    </a:cubicBezTo>
                    <a:cubicBezTo>
                      <a:pt x="215" y="54"/>
                      <a:pt x="215" y="55"/>
                      <a:pt x="215" y="55"/>
                    </a:cubicBezTo>
                    <a:cubicBezTo>
                      <a:pt x="215" y="56"/>
                      <a:pt x="215" y="56"/>
                      <a:pt x="215" y="56"/>
                    </a:cubicBezTo>
                    <a:cubicBezTo>
                      <a:pt x="214" y="57"/>
                      <a:pt x="214" y="57"/>
                      <a:pt x="214" y="57"/>
                    </a:cubicBezTo>
                    <a:cubicBezTo>
                      <a:pt x="214" y="58"/>
                      <a:pt x="214" y="58"/>
                      <a:pt x="214" y="58"/>
                    </a:cubicBezTo>
                    <a:cubicBezTo>
                      <a:pt x="213" y="58"/>
                      <a:pt x="213" y="59"/>
                      <a:pt x="213" y="59"/>
                    </a:cubicBezTo>
                    <a:cubicBezTo>
                      <a:pt x="213" y="59"/>
                      <a:pt x="213" y="59"/>
                      <a:pt x="213" y="59"/>
                    </a:cubicBezTo>
                    <a:cubicBezTo>
                      <a:pt x="212" y="61"/>
                      <a:pt x="211" y="61"/>
                      <a:pt x="209" y="6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8" y="61"/>
                      <a:pt x="207" y="62"/>
                      <a:pt x="206" y="63"/>
                    </a:cubicBezTo>
                    <a:cubicBezTo>
                      <a:pt x="204" y="65"/>
                      <a:pt x="202" y="66"/>
                      <a:pt x="200" y="66"/>
                    </a:cubicBezTo>
                    <a:cubicBezTo>
                      <a:pt x="200" y="66"/>
                      <a:pt x="200" y="66"/>
                      <a:pt x="200" y="66"/>
                    </a:cubicBezTo>
                    <a:cubicBezTo>
                      <a:pt x="199" y="66"/>
                      <a:pt x="198" y="66"/>
                      <a:pt x="198" y="66"/>
                    </a:cubicBezTo>
                    <a:cubicBezTo>
                      <a:pt x="196" y="67"/>
                      <a:pt x="194" y="68"/>
                      <a:pt x="193" y="68"/>
                    </a:cubicBezTo>
                    <a:cubicBezTo>
                      <a:pt x="192" y="68"/>
                      <a:pt x="191" y="68"/>
                      <a:pt x="191" y="68"/>
                    </a:cubicBezTo>
                    <a:cubicBezTo>
                      <a:pt x="190" y="68"/>
                      <a:pt x="190" y="68"/>
                      <a:pt x="190" y="67"/>
                    </a:cubicBezTo>
                    <a:cubicBezTo>
                      <a:pt x="189" y="67"/>
                      <a:pt x="187" y="67"/>
                      <a:pt x="185" y="67"/>
                    </a:cubicBezTo>
                    <a:cubicBezTo>
                      <a:pt x="182" y="67"/>
                      <a:pt x="180" y="67"/>
                      <a:pt x="179" y="66"/>
                    </a:cubicBezTo>
                    <a:cubicBezTo>
                      <a:pt x="179" y="66"/>
                      <a:pt x="178" y="66"/>
                      <a:pt x="178" y="66"/>
                    </a:cubicBezTo>
                    <a:cubicBezTo>
                      <a:pt x="177" y="66"/>
                      <a:pt x="175" y="66"/>
                      <a:pt x="174" y="66"/>
                    </a:cubicBezTo>
                    <a:cubicBezTo>
                      <a:pt x="172" y="65"/>
                      <a:pt x="169" y="65"/>
                      <a:pt x="168" y="64"/>
                    </a:cubicBezTo>
                    <a:cubicBezTo>
                      <a:pt x="168" y="64"/>
                      <a:pt x="167" y="63"/>
                      <a:pt x="167" y="62"/>
                    </a:cubicBezTo>
                    <a:cubicBezTo>
                      <a:pt x="167" y="60"/>
                      <a:pt x="169" y="60"/>
                      <a:pt x="169" y="59"/>
                    </a:cubicBezTo>
                    <a:cubicBezTo>
                      <a:pt x="170" y="58"/>
                      <a:pt x="171" y="58"/>
                      <a:pt x="171" y="55"/>
                    </a:cubicBezTo>
                    <a:cubicBezTo>
                      <a:pt x="171" y="51"/>
                      <a:pt x="175" y="47"/>
                      <a:pt x="177" y="44"/>
                    </a:cubicBezTo>
                    <a:cubicBezTo>
                      <a:pt x="178" y="42"/>
                      <a:pt x="179" y="41"/>
                      <a:pt x="180" y="40"/>
                    </a:cubicBezTo>
                    <a:cubicBezTo>
                      <a:pt x="179" y="39"/>
                      <a:pt x="174" y="38"/>
                      <a:pt x="171" y="37"/>
                    </a:cubicBezTo>
                    <a:cubicBezTo>
                      <a:pt x="165" y="34"/>
                      <a:pt x="161" y="32"/>
                      <a:pt x="159" y="30"/>
                    </a:cubicBezTo>
                    <a:cubicBezTo>
                      <a:pt x="159" y="29"/>
                      <a:pt x="158" y="28"/>
                      <a:pt x="157" y="28"/>
                    </a:cubicBezTo>
                    <a:cubicBezTo>
                      <a:pt x="155" y="26"/>
                      <a:pt x="152" y="25"/>
                      <a:pt x="148" y="25"/>
                    </a:cubicBezTo>
                    <a:cubicBezTo>
                      <a:pt x="145" y="24"/>
                      <a:pt x="143" y="23"/>
                      <a:pt x="141" y="22"/>
                    </a:cubicBezTo>
                    <a:cubicBezTo>
                      <a:pt x="140" y="21"/>
                      <a:pt x="140" y="21"/>
                      <a:pt x="139" y="20"/>
                    </a:cubicBezTo>
                    <a:cubicBezTo>
                      <a:pt x="138" y="19"/>
                      <a:pt x="137" y="18"/>
                      <a:pt x="135" y="17"/>
                    </a:cubicBezTo>
                    <a:cubicBezTo>
                      <a:pt x="134" y="16"/>
                      <a:pt x="133" y="16"/>
                      <a:pt x="133" y="15"/>
                    </a:cubicBezTo>
                    <a:cubicBezTo>
                      <a:pt x="132" y="15"/>
                      <a:pt x="132" y="15"/>
                      <a:pt x="132" y="14"/>
                    </a:cubicBezTo>
                    <a:cubicBezTo>
                      <a:pt x="131" y="14"/>
                      <a:pt x="131" y="14"/>
                      <a:pt x="130" y="13"/>
                    </a:cubicBezTo>
                    <a:cubicBezTo>
                      <a:pt x="130" y="13"/>
                      <a:pt x="130" y="13"/>
                      <a:pt x="129" y="12"/>
                    </a:cubicBezTo>
                    <a:cubicBezTo>
                      <a:pt x="129" y="12"/>
                      <a:pt x="129" y="12"/>
                      <a:pt x="128" y="11"/>
                    </a:cubicBezTo>
                    <a:cubicBezTo>
                      <a:pt x="128" y="11"/>
                      <a:pt x="127" y="11"/>
                      <a:pt x="127" y="10"/>
                    </a:cubicBezTo>
                    <a:cubicBezTo>
                      <a:pt x="127" y="10"/>
                      <a:pt x="126" y="9"/>
                      <a:pt x="126" y="9"/>
                    </a:cubicBezTo>
                    <a:cubicBezTo>
                      <a:pt x="126" y="9"/>
                      <a:pt x="125" y="8"/>
                      <a:pt x="125" y="8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22" y="5"/>
                      <a:pt x="122" y="5"/>
                      <a:pt x="122" y="4"/>
                    </a:cubicBezTo>
                    <a:cubicBezTo>
                      <a:pt x="121" y="4"/>
                      <a:pt x="121" y="4"/>
                      <a:pt x="121" y="3"/>
                    </a:cubicBezTo>
                    <a:cubicBezTo>
                      <a:pt x="121" y="3"/>
                      <a:pt x="120" y="3"/>
                      <a:pt x="120" y="2"/>
                    </a:cubicBezTo>
                    <a:cubicBezTo>
                      <a:pt x="120" y="2"/>
                      <a:pt x="120" y="2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8" y="1"/>
                    </a:cubicBezTo>
                    <a:cubicBezTo>
                      <a:pt x="116" y="0"/>
                      <a:pt x="114" y="0"/>
                      <a:pt x="112" y="0"/>
                    </a:cubicBezTo>
                    <a:cubicBezTo>
                      <a:pt x="111" y="0"/>
                      <a:pt x="111" y="0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1"/>
                      <a:pt x="110" y="1"/>
                      <a:pt x="110" y="2"/>
                    </a:cubicBezTo>
                    <a:cubicBezTo>
                      <a:pt x="109" y="2"/>
                      <a:pt x="109" y="3"/>
                      <a:pt x="109" y="3"/>
                    </a:cubicBezTo>
                    <a:cubicBezTo>
                      <a:pt x="108" y="6"/>
                      <a:pt x="106" y="9"/>
                      <a:pt x="104" y="9"/>
                    </a:cubicBezTo>
                    <a:cubicBezTo>
                      <a:pt x="103" y="9"/>
                      <a:pt x="102" y="8"/>
                      <a:pt x="101" y="6"/>
                    </a:cubicBezTo>
                    <a:cubicBezTo>
                      <a:pt x="99" y="4"/>
                      <a:pt x="96" y="3"/>
                      <a:pt x="91" y="2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7" y="2"/>
                      <a:pt x="86" y="1"/>
                      <a:pt x="85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0"/>
                      <a:pt x="83" y="0"/>
                      <a:pt x="81" y="2"/>
                    </a:cubicBezTo>
                    <a:cubicBezTo>
                      <a:pt x="80" y="3"/>
                      <a:pt x="80" y="3"/>
                      <a:pt x="79" y="4"/>
                    </a:cubicBezTo>
                    <a:cubicBezTo>
                      <a:pt x="79" y="4"/>
                      <a:pt x="78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6" y="7"/>
                      <a:pt x="74" y="8"/>
                      <a:pt x="73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9"/>
                      <a:pt x="73" y="9"/>
                      <a:pt x="73" y="10"/>
                    </a:cubicBezTo>
                    <a:cubicBezTo>
                      <a:pt x="73" y="10"/>
                      <a:pt x="73" y="10"/>
                      <a:pt x="73" y="11"/>
                    </a:cubicBezTo>
                    <a:cubicBezTo>
                      <a:pt x="73" y="11"/>
                      <a:pt x="73" y="11"/>
                      <a:pt x="73" y="12"/>
                    </a:cubicBezTo>
                    <a:cubicBezTo>
                      <a:pt x="73" y="12"/>
                      <a:pt x="73" y="12"/>
                      <a:pt x="73" y="13"/>
                    </a:cubicBezTo>
                    <a:cubicBezTo>
                      <a:pt x="73" y="13"/>
                      <a:pt x="73" y="13"/>
                      <a:pt x="73" y="14"/>
                    </a:cubicBezTo>
                    <a:cubicBezTo>
                      <a:pt x="72" y="14"/>
                      <a:pt x="72" y="14"/>
                      <a:pt x="72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2" y="16"/>
                      <a:pt x="72" y="16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9"/>
                      <a:pt x="71" y="20"/>
                      <a:pt x="71" y="20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1" y="21"/>
                      <a:pt x="71" y="21"/>
                      <a:pt x="71" y="22"/>
                    </a:cubicBezTo>
                    <a:cubicBezTo>
                      <a:pt x="70" y="23"/>
                      <a:pt x="68" y="24"/>
                      <a:pt x="64" y="27"/>
                    </a:cubicBezTo>
                    <a:cubicBezTo>
                      <a:pt x="62" y="28"/>
                      <a:pt x="58" y="30"/>
                      <a:pt x="58" y="31"/>
                    </a:cubicBezTo>
                    <a:cubicBezTo>
                      <a:pt x="58" y="32"/>
                      <a:pt x="58" y="33"/>
                      <a:pt x="58" y="34"/>
                    </a:cubicBezTo>
                    <a:cubicBezTo>
                      <a:pt x="58" y="36"/>
                      <a:pt x="59" y="38"/>
                      <a:pt x="57" y="40"/>
                    </a:cubicBezTo>
                    <a:cubicBezTo>
                      <a:pt x="57" y="41"/>
                      <a:pt x="58" y="42"/>
                      <a:pt x="58" y="43"/>
                    </a:cubicBezTo>
                    <a:cubicBezTo>
                      <a:pt x="58" y="44"/>
                      <a:pt x="59" y="45"/>
                      <a:pt x="59" y="46"/>
                    </a:cubicBezTo>
                    <a:cubicBezTo>
                      <a:pt x="60" y="48"/>
                      <a:pt x="60" y="51"/>
                      <a:pt x="57" y="53"/>
                    </a:cubicBezTo>
                    <a:cubicBezTo>
                      <a:pt x="57" y="53"/>
                      <a:pt x="58" y="54"/>
                      <a:pt x="58" y="54"/>
                    </a:cubicBezTo>
                    <a:cubicBezTo>
                      <a:pt x="59" y="55"/>
                      <a:pt x="60" y="58"/>
                      <a:pt x="58" y="60"/>
                    </a:cubicBezTo>
                    <a:cubicBezTo>
                      <a:pt x="57" y="61"/>
                      <a:pt x="56" y="62"/>
                      <a:pt x="55" y="62"/>
                    </a:cubicBezTo>
                    <a:cubicBezTo>
                      <a:pt x="54" y="63"/>
                      <a:pt x="52" y="63"/>
                      <a:pt x="52" y="64"/>
                    </a:cubicBezTo>
                    <a:cubicBezTo>
                      <a:pt x="52" y="67"/>
                      <a:pt x="51" y="73"/>
                      <a:pt x="47" y="75"/>
                    </a:cubicBezTo>
                    <a:cubicBezTo>
                      <a:pt x="45" y="76"/>
                      <a:pt x="43" y="80"/>
                      <a:pt x="43" y="84"/>
                    </a:cubicBezTo>
                    <a:cubicBezTo>
                      <a:pt x="43" y="86"/>
                      <a:pt x="41" y="87"/>
                      <a:pt x="40" y="88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8"/>
                      <a:pt x="40" y="88"/>
                      <a:pt x="40" y="89"/>
                    </a:cubicBezTo>
                    <a:cubicBezTo>
                      <a:pt x="42" y="93"/>
                      <a:pt x="43" y="98"/>
                      <a:pt x="42" y="101"/>
                    </a:cubicBezTo>
                    <a:cubicBezTo>
                      <a:pt x="41" y="102"/>
                      <a:pt x="40" y="103"/>
                      <a:pt x="39" y="103"/>
                    </a:cubicBezTo>
                    <a:cubicBezTo>
                      <a:pt x="38" y="103"/>
                      <a:pt x="37" y="106"/>
                      <a:pt x="37" y="107"/>
                    </a:cubicBezTo>
                    <a:cubicBezTo>
                      <a:pt x="37" y="109"/>
                      <a:pt x="36" y="111"/>
                      <a:pt x="34" y="112"/>
                    </a:cubicBezTo>
                    <a:cubicBezTo>
                      <a:pt x="34" y="113"/>
                      <a:pt x="33" y="118"/>
                      <a:pt x="35" y="121"/>
                    </a:cubicBezTo>
                    <a:cubicBezTo>
                      <a:pt x="39" y="126"/>
                      <a:pt x="39" y="130"/>
                      <a:pt x="39" y="133"/>
                    </a:cubicBezTo>
                    <a:cubicBezTo>
                      <a:pt x="39" y="134"/>
                      <a:pt x="40" y="135"/>
                      <a:pt x="41" y="136"/>
                    </a:cubicBezTo>
                    <a:cubicBezTo>
                      <a:pt x="42" y="138"/>
                      <a:pt x="43" y="141"/>
                      <a:pt x="42" y="144"/>
                    </a:cubicBezTo>
                    <a:cubicBezTo>
                      <a:pt x="42" y="145"/>
                      <a:pt x="41" y="146"/>
                      <a:pt x="41" y="148"/>
                    </a:cubicBezTo>
                    <a:cubicBezTo>
                      <a:pt x="41" y="150"/>
                      <a:pt x="40" y="153"/>
                      <a:pt x="38" y="154"/>
                    </a:cubicBezTo>
                    <a:cubicBezTo>
                      <a:pt x="38" y="154"/>
                      <a:pt x="38" y="156"/>
                      <a:pt x="38" y="157"/>
                    </a:cubicBezTo>
                    <a:cubicBezTo>
                      <a:pt x="37" y="159"/>
                      <a:pt x="37" y="161"/>
                      <a:pt x="35" y="162"/>
                    </a:cubicBezTo>
                    <a:cubicBezTo>
                      <a:pt x="35" y="163"/>
                      <a:pt x="35" y="166"/>
                      <a:pt x="35" y="168"/>
                    </a:cubicBezTo>
                    <a:cubicBezTo>
                      <a:pt x="36" y="171"/>
                      <a:pt x="37" y="175"/>
                      <a:pt x="35" y="176"/>
                    </a:cubicBezTo>
                    <a:cubicBezTo>
                      <a:pt x="34" y="177"/>
                      <a:pt x="34" y="177"/>
                      <a:pt x="33" y="178"/>
                    </a:cubicBezTo>
                    <a:cubicBezTo>
                      <a:pt x="30" y="180"/>
                      <a:pt x="27" y="181"/>
                      <a:pt x="27" y="186"/>
                    </a:cubicBezTo>
                    <a:cubicBezTo>
                      <a:pt x="27" y="189"/>
                      <a:pt x="27" y="192"/>
                      <a:pt x="28" y="194"/>
                    </a:cubicBezTo>
                    <a:cubicBezTo>
                      <a:pt x="28" y="197"/>
                      <a:pt x="28" y="199"/>
                      <a:pt x="27" y="201"/>
                    </a:cubicBezTo>
                    <a:cubicBezTo>
                      <a:pt x="27" y="201"/>
                      <a:pt x="28" y="202"/>
                      <a:pt x="28" y="202"/>
                    </a:cubicBezTo>
                    <a:cubicBezTo>
                      <a:pt x="29" y="203"/>
                      <a:pt x="31" y="204"/>
                      <a:pt x="30" y="208"/>
                    </a:cubicBezTo>
                    <a:cubicBezTo>
                      <a:pt x="30" y="212"/>
                      <a:pt x="26" y="212"/>
                      <a:pt x="25" y="212"/>
                    </a:cubicBezTo>
                    <a:cubicBezTo>
                      <a:pt x="24" y="212"/>
                      <a:pt x="24" y="212"/>
                      <a:pt x="24" y="212"/>
                    </a:cubicBezTo>
                    <a:cubicBezTo>
                      <a:pt x="24" y="213"/>
                      <a:pt x="24" y="214"/>
                      <a:pt x="24" y="215"/>
                    </a:cubicBezTo>
                    <a:cubicBezTo>
                      <a:pt x="24" y="218"/>
                      <a:pt x="25" y="222"/>
                      <a:pt x="21" y="222"/>
                    </a:cubicBezTo>
                    <a:cubicBezTo>
                      <a:pt x="20" y="222"/>
                      <a:pt x="20" y="226"/>
                      <a:pt x="20" y="227"/>
                    </a:cubicBezTo>
                    <a:cubicBezTo>
                      <a:pt x="20" y="231"/>
                      <a:pt x="19" y="233"/>
                      <a:pt x="18" y="234"/>
                    </a:cubicBezTo>
                    <a:cubicBezTo>
                      <a:pt x="17" y="235"/>
                      <a:pt x="17" y="235"/>
                      <a:pt x="17" y="235"/>
                    </a:cubicBezTo>
                    <a:cubicBezTo>
                      <a:pt x="17" y="236"/>
                      <a:pt x="17" y="237"/>
                      <a:pt x="18" y="238"/>
                    </a:cubicBezTo>
                    <a:cubicBezTo>
                      <a:pt x="19" y="240"/>
                      <a:pt x="19" y="241"/>
                      <a:pt x="19" y="243"/>
                    </a:cubicBezTo>
                    <a:cubicBezTo>
                      <a:pt x="19" y="244"/>
                      <a:pt x="20" y="245"/>
                      <a:pt x="20" y="246"/>
                    </a:cubicBezTo>
                    <a:cubicBezTo>
                      <a:pt x="20" y="251"/>
                      <a:pt x="21" y="256"/>
                      <a:pt x="17" y="257"/>
                    </a:cubicBezTo>
                    <a:cubicBezTo>
                      <a:pt x="16" y="258"/>
                      <a:pt x="16" y="264"/>
                      <a:pt x="16" y="265"/>
                    </a:cubicBezTo>
                    <a:cubicBezTo>
                      <a:pt x="19" y="267"/>
                      <a:pt x="19" y="271"/>
                      <a:pt x="18" y="274"/>
                    </a:cubicBezTo>
                    <a:cubicBezTo>
                      <a:pt x="18" y="274"/>
                      <a:pt x="18" y="274"/>
                      <a:pt x="19" y="274"/>
                    </a:cubicBezTo>
                    <a:cubicBezTo>
                      <a:pt x="20" y="276"/>
                      <a:pt x="22" y="278"/>
                      <a:pt x="19" y="282"/>
                    </a:cubicBezTo>
                    <a:cubicBezTo>
                      <a:pt x="18" y="282"/>
                      <a:pt x="18" y="283"/>
                      <a:pt x="18" y="283"/>
                    </a:cubicBezTo>
                    <a:cubicBezTo>
                      <a:pt x="19" y="284"/>
                      <a:pt x="20" y="284"/>
                      <a:pt x="21" y="284"/>
                    </a:cubicBezTo>
                    <a:cubicBezTo>
                      <a:pt x="24" y="283"/>
                      <a:pt x="27" y="286"/>
                      <a:pt x="27" y="289"/>
                    </a:cubicBezTo>
                    <a:cubicBezTo>
                      <a:pt x="27" y="290"/>
                      <a:pt x="26" y="291"/>
                      <a:pt x="26" y="292"/>
                    </a:cubicBezTo>
                    <a:cubicBezTo>
                      <a:pt x="25" y="292"/>
                      <a:pt x="24" y="293"/>
                      <a:pt x="23" y="293"/>
                    </a:cubicBezTo>
                    <a:cubicBezTo>
                      <a:pt x="22" y="293"/>
                      <a:pt x="22" y="293"/>
                      <a:pt x="21" y="293"/>
                    </a:cubicBezTo>
                    <a:cubicBezTo>
                      <a:pt x="24" y="295"/>
                      <a:pt x="25" y="297"/>
                      <a:pt x="24" y="299"/>
                    </a:cubicBezTo>
                    <a:cubicBezTo>
                      <a:pt x="24" y="300"/>
                      <a:pt x="23" y="302"/>
                      <a:pt x="21" y="303"/>
                    </a:cubicBezTo>
                    <a:cubicBezTo>
                      <a:pt x="20" y="303"/>
                      <a:pt x="20" y="303"/>
                      <a:pt x="20" y="305"/>
                    </a:cubicBezTo>
                    <a:cubicBezTo>
                      <a:pt x="20" y="306"/>
                      <a:pt x="21" y="308"/>
                      <a:pt x="20" y="310"/>
                    </a:cubicBezTo>
                    <a:cubicBezTo>
                      <a:pt x="20" y="311"/>
                      <a:pt x="20" y="313"/>
                      <a:pt x="21" y="314"/>
                    </a:cubicBezTo>
                    <a:cubicBezTo>
                      <a:pt x="21" y="315"/>
                      <a:pt x="22" y="317"/>
                      <a:pt x="21" y="319"/>
                    </a:cubicBezTo>
                    <a:cubicBezTo>
                      <a:pt x="21" y="319"/>
                      <a:pt x="20" y="320"/>
                      <a:pt x="19" y="320"/>
                    </a:cubicBezTo>
                    <a:cubicBezTo>
                      <a:pt x="19" y="320"/>
                      <a:pt x="19" y="321"/>
                      <a:pt x="19" y="322"/>
                    </a:cubicBezTo>
                    <a:cubicBezTo>
                      <a:pt x="19" y="324"/>
                      <a:pt x="19" y="328"/>
                      <a:pt x="15" y="328"/>
                    </a:cubicBezTo>
                    <a:cubicBezTo>
                      <a:pt x="14" y="328"/>
                      <a:pt x="14" y="328"/>
                      <a:pt x="14" y="330"/>
                    </a:cubicBezTo>
                    <a:cubicBezTo>
                      <a:pt x="13" y="332"/>
                      <a:pt x="13" y="334"/>
                      <a:pt x="11" y="335"/>
                    </a:cubicBezTo>
                    <a:cubicBezTo>
                      <a:pt x="11" y="335"/>
                      <a:pt x="12" y="336"/>
                      <a:pt x="12" y="337"/>
                    </a:cubicBezTo>
                    <a:cubicBezTo>
                      <a:pt x="13" y="338"/>
                      <a:pt x="15" y="342"/>
                      <a:pt x="11" y="344"/>
                    </a:cubicBezTo>
                    <a:cubicBezTo>
                      <a:pt x="10" y="345"/>
                      <a:pt x="10" y="346"/>
                      <a:pt x="10" y="347"/>
                    </a:cubicBezTo>
                    <a:cubicBezTo>
                      <a:pt x="10" y="349"/>
                      <a:pt x="9" y="352"/>
                      <a:pt x="6" y="352"/>
                    </a:cubicBezTo>
                    <a:cubicBezTo>
                      <a:pt x="3" y="352"/>
                      <a:pt x="2" y="356"/>
                      <a:pt x="1" y="358"/>
                    </a:cubicBezTo>
                    <a:cubicBezTo>
                      <a:pt x="1" y="359"/>
                      <a:pt x="1" y="359"/>
                      <a:pt x="1" y="360"/>
                    </a:cubicBezTo>
                    <a:cubicBezTo>
                      <a:pt x="0" y="363"/>
                      <a:pt x="0" y="365"/>
                      <a:pt x="1" y="367"/>
                    </a:cubicBezTo>
                    <a:cubicBezTo>
                      <a:pt x="4" y="369"/>
                      <a:pt x="3" y="372"/>
                      <a:pt x="3" y="373"/>
                    </a:cubicBezTo>
                    <a:cubicBezTo>
                      <a:pt x="3" y="373"/>
                      <a:pt x="3" y="374"/>
                      <a:pt x="3" y="374"/>
                    </a:cubicBezTo>
                    <a:cubicBezTo>
                      <a:pt x="3" y="374"/>
                      <a:pt x="5" y="374"/>
                      <a:pt x="7" y="374"/>
                    </a:cubicBezTo>
                    <a:cubicBezTo>
                      <a:pt x="10" y="374"/>
                      <a:pt x="13" y="374"/>
                      <a:pt x="14" y="376"/>
                    </a:cubicBezTo>
                    <a:cubicBezTo>
                      <a:pt x="14" y="377"/>
                      <a:pt x="15" y="378"/>
                      <a:pt x="14" y="380"/>
                    </a:cubicBezTo>
                    <a:cubicBezTo>
                      <a:pt x="13" y="383"/>
                      <a:pt x="13" y="388"/>
                      <a:pt x="14" y="390"/>
                    </a:cubicBezTo>
                    <a:cubicBezTo>
                      <a:pt x="15" y="390"/>
                      <a:pt x="16" y="392"/>
                      <a:pt x="17" y="393"/>
                    </a:cubicBezTo>
                    <a:cubicBezTo>
                      <a:pt x="17" y="393"/>
                      <a:pt x="18" y="395"/>
                      <a:pt x="18" y="395"/>
                    </a:cubicBezTo>
                    <a:cubicBezTo>
                      <a:pt x="18" y="395"/>
                      <a:pt x="18" y="395"/>
                      <a:pt x="19" y="395"/>
                    </a:cubicBezTo>
                    <a:cubicBezTo>
                      <a:pt x="21" y="394"/>
                      <a:pt x="27" y="394"/>
                      <a:pt x="32" y="394"/>
                    </a:cubicBezTo>
                    <a:cubicBezTo>
                      <a:pt x="35" y="394"/>
                      <a:pt x="37" y="394"/>
                      <a:pt x="39" y="394"/>
                    </a:cubicBezTo>
                    <a:cubicBezTo>
                      <a:pt x="40" y="395"/>
                      <a:pt x="41" y="395"/>
                      <a:pt x="42" y="395"/>
                    </a:cubicBezTo>
                    <a:cubicBezTo>
                      <a:pt x="42" y="396"/>
                      <a:pt x="42" y="396"/>
                      <a:pt x="42" y="396"/>
                    </a:cubicBezTo>
                    <a:cubicBezTo>
                      <a:pt x="43" y="396"/>
                      <a:pt x="44" y="397"/>
                      <a:pt x="45" y="397"/>
                    </a:cubicBezTo>
                    <a:cubicBezTo>
                      <a:pt x="45" y="397"/>
                      <a:pt x="45" y="397"/>
                      <a:pt x="45" y="398"/>
                    </a:cubicBezTo>
                    <a:cubicBezTo>
                      <a:pt x="45" y="398"/>
                      <a:pt x="46" y="397"/>
                      <a:pt x="46" y="397"/>
                    </a:cubicBezTo>
                    <a:cubicBezTo>
                      <a:pt x="48" y="397"/>
                      <a:pt x="50" y="398"/>
                      <a:pt x="51" y="399"/>
                    </a:cubicBezTo>
                    <a:cubicBezTo>
                      <a:pt x="52" y="399"/>
                      <a:pt x="52" y="399"/>
                      <a:pt x="53" y="399"/>
                    </a:cubicBezTo>
                    <a:cubicBezTo>
                      <a:pt x="52" y="398"/>
                      <a:pt x="51" y="397"/>
                      <a:pt x="51" y="397"/>
                    </a:cubicBezTo>
                    <a:cubicBezTo>
                      <a:pt x="48" y="394"/>
                      <a:pt x="47" y="392"/>
                      <a:pt x="47" y="390"/>
                    </a:cubicBezTo>
                    <a:cubicBezTo>
                      <a:pt x="47" y="390"/>
                      <a:pt x="47" y="388"/>
                      <a:pt x="47" y="387"/>
                    </a:cubicBezTo>
                    <a:cubicBezTo>
                      <a:pt x="46" y="385"/>
                      <a:pt x="46" y="384"/>
                      <a:pt x="46" y="382"/>
                    </a:cubicBezTo>
                    <a:cubicBezTo>
                      <a:pt x="46" y="382"/>
                      <a:pt x="46" y="381"/>
                      <a:pt x="46" y="381"/>
                    </a:cubicBezTo>
                    <a:cubicBezTo>
                      <a:pt x="46" y="378"/>
                      <a:pt x="45" y="373"/>
                      <a:pt x="49" y="370"/>
                    </a:cubicBezTo>
                    <a:cubicBezTo>
                      <a:pt x="50" y="369"/>
                      <a:pt x="51" y="368"/>
                      <a:pt x="52" y="367"/>
                    </a:cubicBezTo>
                    <a:cubicBezTo>
                      <a:pt x="53" y="366"/>
                      <a:pt x="54" y="365"/>
                      <a:pt x="57" y="365"/>
                    </a:cubicBezTo>
                    <a:cubicBezTo>
                      <a:pt x="58" y="365"/>
                      <a:pt x="61" y="363"/>
                      <a:pt x="61" y="359"/>
                    </a:cubicBezTo>
                    <a:cubicBezTo>
                      <a:pt x="61" y="352"/>
                      <a:pt x="65" y="350"/>
                      <a:pt x="70" y="345"/>
                    </a:cubicBezTo>
                    <a:cubicBezTo>
                      <a:pt x="72" y="343"/>
                      <a:pt x="75" y="342"/>
                      <a:pt x="77" y="340"/>
                    </a:cubicBezTo>
                    <a:cubicBezTo>
                      <a:pt x="79" y="339"/>
                      <a:pt x="82" y="337"/>
                      <a:pt x="82" y="336"/>
                    </a:cubicBezTo>
                    <a:cubicBezTo>
                      <a:pt x="82" y="334"/>
                      <a:pt x="83" y="331"/>
                      <a:pt x="83" y="328"/>
                    </a:cubicBezTo>
                    <a:cubicBezTo>
                      <a:pt x="84" y="327"/>
                      <a:pt x="84" y="326"/>
                      <a:pt x="84" y="325"/>
                    </a:cubicBezTo>
                    <a:cubicBezTo>
                      <a:pt x="83" y="325"/>
                      <a:pt x="81" y="324"/>
                      <a:pt x="79" y="324"/>
                    </a:cubicBezTo>
                    <a:cubicBezTo>
                      <a:pt x="77" y="324"/>
                      <a:pt x="76" y="324"/>
                      <a:pt x="74" y="324"/>
                    </a:cubicBezTo>
                    <a:cubicBezTo>
                      <a:pt x="72" y="323"/>
                      <a:pt x="67" y="319"/>
                      <a:pt x="65" y="314"/>
                    </a:cubicBezTo>
                    <a:cubicBezTo>
                      <a:pt x="64" y="310"/>
                      <a:pt x="64" y="307"/>
                      <a:pt x="66" y="303"/>
                    </a:cubicBezTo>
                    <a:cubicBezTo>
                      <a:pt x="68" y="299"/>
                      <a:pt x="74" y="293"/>
                      <a:pt x="85" y="292"/>
                    </a:cubicBezTo>
                    <a:cubicBezTo>
                      <a:pt x="85" y="292"/>
                      <a:pt x="85" y="291"/>
                      <a:pt x="85" y="291"/>
                    </a:cubicBezTo>
                    <a:cubicBezTo>
                      <a:pt x="85" y="290"/>
                      <a:pt x="85" y="288"/>
                      <a:pt x="88" y="286"/>
                    </a:cubicBezTo>
                    <a:cubicBezTo>
                      <a:pt x="89" y="285"/>
                      <a:pt x="90" y="284"/>
                      <a:pt x="90" y="280"/>
                    </a:cubicBezTo>
                    <a:cubicBezTo>
                      <a:pt x="90" y="276"/>
                      <a:pt x="90" y="267"/>
                      <a:pt x="96" y="267"/>
                    </a:cubicBezTo>
                    <a:cubicBezTo>
                      <a:pt x="97" y="267"/>
                      <a:pt x="97" y="267"/>
                      <a:pt x="97" y="266"/>
                    </a:cubicBezTo>
                    <a:cubicBezTo>
                      <a:pt x="96" y="265"/>
                      <a:pt x="95" y="264"/>
                      <a:pt x="95" y="262"/>
                    </a:cubicBezTo>
                    <a:cubicBezTo>
                      <a:pt x="95" y="261"/>
                      <a:pt x="95" y="259"/>
                      <a:pt x="99" y="258"/>
                    </a:cubicBezTo>
                    <a:cubicBezTo>
                      <a:pt x="99" y="258"/>
                      <a:pt x="98" y="258"/>
                      <a:pt x="98" y="258"/>
                    </a:cubicBezTo>
                    <a:cubicBezTo>
                      <a:pt x="98" y="257"/>
                      <a:pt x="97" y="256"/>
                      <a:pt x="96" y="256"/>
                    </a:cubicBezTo>
                    <a:cubicBezTo>
                      <a:pt x="93" y="256"/>
                      <a:pt x="93" y="252"/>
                      <a:pt x="93" y="250"/>
                    </a:cubicBezTo>
                    <a:cubicBezTo>
                      <a:pt x="93" y="249"/>
                      <a:pt x="93" y="247"/>
                      <a:pt x="93" y="247"/>
                    </a:cubicBezTo>
                    <a:cubicBezTo>
                      <a:pt x="92" y="244"/>
                      <a:pt x="90" y="238"/>
                      <a:pt x="93" y="234"/>
                    </a:cubicBezTo>
                    <a:cubicBezTo>
                      <a:pt x="93" y="234"/>
                      <a:pt x="94" y="233"/>
                      <a:pt x="96" y="233"/>
                    </a:cubicBezTo>
                    <a:cubicBezTo>
                      <a:pt x="97" y="233"/>
                      <a:pt x="100" y="234"/>
                      <a:pt x="103" y="235"/>
                    </a:cubicBezTo>
                    <a:cubicBezTo>
                      <a:pt x="106" y="236"/>
                      <a:pt x="109" y="238"/>
                      <a:pt x="112" y="238"/>
                    </a:cubicBezTo>
                    <a:cubicBezTo>
                      <a:pt x="119" y="239"/>
                      <a:pt x="123" y="235"/>
                      <a:pt x="123" y="234"/>
                    </a:cubicBezTo>
                    <a:cubicBezTo>
                      <a:pt x="123" y="233"/>
                      <a:pt x="123" y="232"/>
                      <a:pt x="123" y="232"/>
                    </a:cubicBezTo>
                    <a:cubicBezTo>
                      <a:pt x="122" y="229"/>
                      <a:pt x="121" y="224"/>
                      <a:pt x="125" y="221"/>
                    </a:cubicBezTo>
                    <a:cubicBezTo>
                      <a:pt x="126" y="221"/>
                      <a:pt x="126" y="220"/>
                      <a:pt x="126" y="220"/>
                    </a:cubicBezTo>
                    <a:cubicBezTo>
                      <a:pt x="126" y="220"/>
                      <a:pt x="126" y="220"/>
                      <a:pt x="126" y="219"/>
                    </a:cubicBezTo>
                    <a:cubicBezTo>
                      <a:pt x="125" y="218"/>
                      <a:pt x="124" y="217"/>
                      <a:pt x="124" y="216"/>
                    </a:cubicBezTo>
                    <a:cubicBezTo>
                      <a:pt x="123" y="213"/>
                      <a:pt x="123" y="211"/>
                      <a:pt x="124" y="210"/>
                    </a:cubicBezTo>
                    <a:cubicBezTo>
                      <a:pt x="126" y="207"/>
                      <a:pt x="129" y="207"/>
                      <a:pt x="131" y="209"/>
                    </a:cubicBezTo>
                    <a:cubicBezTo>
                      <a:pt x="131" y="209"/>
                      <a:pt x="132" y="209"/>
                      <a:pt x="136" y="209"/>
                    </a:cubicBezTo>
                    <a:cubicBezTo>
                      <a:pt x="141" y="209"/>
                      <a:pt x="150" y="208"/>
                      <a:pt x="158" y="207"/>
                    </a:cubicBezTo>
                    <a:cubicBezTo>
                      <a:pt x="172" y="204"/>
                      <a:pt x="178" y="200"/>
                      <a:pt x="178" y="198"/>
                    </a:cubicBezTo>
                    <a:cubicBezTo>
                      <a:pt x="179" y="195"/>
                      <a:pt x="181" y="192"/>
                      <a:pt x="185" y="187"/>
                    </a:cubicBezTo>
                    <a:cubicBezTo>
                      <a:pt x="187" y="185"/>
                      <a:pt x="188" y="183"/>
                      <a:pt x="189" y="182"/>
                    </a:cubicBezTo>
                    <a:cubicBezTo>
                      <a:pt x="189" y="182"/>
                      <a:pt x="189" y="181"/>
                      <a:pt x="189" y="180"/>
                    </a:cubicBezTo>
                    <a:cubicBezTo>
                      <a:pt x="188" y="179"/>
                      <a:pt x="187" y="178"/>
                      <a:pt x="185" y="178"/>
                    </a:cubicBezTo>
                    <a:cubicBezTo>
                      <a:pt x="183" y="178"/>
                      <a:pt x="181" y="176"/>
                      <a:pt x="180" y="174"/>
                    </a:cubicBezTo>
                    <a:cubicBezTo>
                      <a:pt x="179" y="171"/>
                      <a:pt x="180" y="167"/>
                      <a:pt x="182" y="165"/>
                    </a:cubicBezTo>
                    <a:cubicBezTo>
                      <a:pt x="183" y="164"/>
                      <a:pt x="183" y="164"/>
                      <a:pt x="182" y="164"/>
                    </a:cubicBezTo>
                    <a:cubicBezTo>
                      <a:pt x="182" y="163"/>
                      <a:pt x="180" y="162"/>
                      <a:pt x="177" y="161"/>
                    </a:cubicBezTo>
                    <a:cubicBezTo>
                      <a:pt x="174" y="161"/>
                      <a:pt x="168" y="159"/>
                      <a:pt x="166" y="155"/>
                    </a:cubicBezTo>
                    <a:cubicBezTo>
                      <a:pt x="166" y="154"/>
                      <a:pt x="166" y="152"/>
                      <a:pt x="168" y="150"/>
                    </a:cubicBezTo>
                    <a:cubicBezTo>
                      <a:pt x="170" y="149"/>
                      <a:pt x="171" y="148"/>
                      <a:pt x="172" y="148"/>
                    </a:cubicBezTo>
                    <a:cubicBezTo>
                      <a:pt x="172" y="148"/>
                      <a:pt x="172" y="148"/>
                      <a:pt x="172" y="148"/>
                    </a:cubicBezTo>
                    <a:cubicBezTo>
                      <a:pt x="170" y="147"/>
                      <a:pt x="169" y="145"/>
                      <a:pt x="169" y="139"/>
                    </a:cubicBezTo>
                    <a:cubicBezTo>
                      <a:pt x="169" y="136"/>
                      <a:pt x="170" y="134"/>
                      <a:pt x="171" y="132"/>
                    </a:cubicBezTo>
                    <a:cubicBezTo>
                      <a:pt x="171" y="131"/>
                      <a:pt x="172" y="129"/>
                      <a:pt x="172" y="125"/>
                    </a:cubicBezTo>
                    <a:cubicBezTo>
                      <a:pt x="172" y="119"/>
                      <a:pt x="173" y="115"/>
                      <a:pt x="174" y="112"/>
                    </a:cubicBezTo>
                    <a:cubicBezTo>
                      <a:pt x="175" y="109"/>
                      <a:pt x="176" y="107"/>
                      <a:pt x="176" y="105"/>
                    </a:cubicBezTo>
                    <a:cubicBezTo>
                      <a:pt x="176" y="105"/>
                      <a:pt x="176" y="104"/>
                      <a:pt x="176" y="104"/>
                    </a:cubicBezTo>
                    <a:cubicBezTo>
                      <a:pt x="176" y="104"/>
                      <a:pt x="176" y="103"/>
                      <a:pt x="176" y="103"/>
                    </a:cubicBezTo>
                    <a:cubicBezTo>
                      <a:pt x="176" y="103"/>
                      <a:pt x="177" y="102"/>
                      <a:pt x="177" y="102"/>
                    </a:cubicBezTo>
                    <a:cubicBezTo>
                      <a:pt x="177" y="101"/>
                      <a:pt x="177" y="101"/>
                      <a:pt x="177" y="101"/>
                    </a:cubicBezTo>
                    <a:cubicBezTo>
                      <a:pt x="177" y="101"/>
                      <a:pt x="177" y="101"/>
                      <a:pt x="178" y="101"/>
                    </a:cubicBezTo>
                    <a:lnTo>
                      <a:pt x="177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8" name="Freeform 1871"/>
              <p:cNvSpPr>
                <a:spLocks/>
              </p:cNvSpPr>
              <p:nvPr/>
            </p:nvSpPr>
            <p:spPr bwMode="auto">
              <a:xfrm>
                <a:off x="2182" y="2194"/>
                <a:ext cx="2" cy="2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3 h 3"/>
                  <a:gd name="T4" fmla="*/ 1 w 2"/>
                  <a:gd name="T5" fmla="*/ 2 h 3"/>
                  <a:gd name="T6" fmla="*/ 1 w 2"/>
                  <a:gd name="T7" fmla="*/ 1 h 3"/>
                  <a:gd name="T8" fmla="*/ 2 w 2"/>
                  <a:gd name="T9" fmla="*/ 0 h 3"/>
                  <a:gd name="T10" fmla="*/ 0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09" name="Freeform 1872"/>
              <p:cNvSpPr>
                <a:spLocks/>
              </p:cNvSpPr>
              <p:nvPr/>
            </p:nvSpPr>
            <p:spPr bwMode="auto">
              <a:xfrm>
                <a:off x="2221" y="2141"/>
                <a:ext cx="5" cy="14"/>
              </a:xfrm>
              <a:custGeom>
                <a:avLst/>
                <a:gdLst>
                  <a:gd name="T0" fmla="*/ 3 w 5"/>
                  <a:gd name="T1" fmla="*/ 1 h 15"/>
                  <a:gd name="T2" fmla="*/ 0 w 5"/>
                  <a:gd name="T3" fmla="*/ 0 h 15"/>
                  <a:gd name="T4" fmla="*/ 3 w 5"/>
                  <a:gd name="T5" fmla="*/ 1 h 15"/>
                  <a:gd name="T6" fmla="*/ 5 w 5"/>
                  <a:gd name="T7" fmla="*/ 15 h 15"/>
                  <a:gd name="T8" fmla="*/ 3 w 5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3" y="1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5" y="3"/>
                      <a:pt x="5" y="14"/>
                      <a:pt x="5" y="15"/>
                    </a:cubicBezTo>
                    <a:cubicBezTo>
                      <a:pt x="5" y="14"/>
                      <a:pt x="5" y="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0" name="Freeform 1873"/>
              <p:cNvSpPr>
                <a:spLocks/>
              </p:cNvSpPr>
              <p:nvPr/>
            </p:nvSpPr>
            <p:spPr bwMode="auto">
              <a:xfrm>
                <a:off x="2220" y="2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1" name="Freeform 1874"/>
              <p:cNvSpPr>
                <a:spLocks/>
              </p:cNvSpPr>
              <p:nvPr/>
            </p:nvSpPr>
            <p:spPr bwMode="auto">
              <a:xfrm>
                <a:off x="2194" y="2164"/>
                <a:ext cx="18" cy="18"/>
              </a:xfrm>
              <a:custGeom>
                <a:avLst/>
                <a:gdLst>
                  <a:gd name="T0" fmla="*/ 18 w 18"/>
                  <a:gd name="T1" fmla="*/ 0 h 19"/>
                  <a:gd name="T2" fmla="*/ 0 w 18"/>
                  <a:gd name="T3" fmla="*/ 19 h 19"/>
                  <a:gd name="T4" fmla="*/ 18 w 18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9">
                    <a:moveTo>
                      <a:pt x="18" y="0"/>
                    </a:moveTo>
                    <a:cubicBezTo>
                      <a:pt x="12" y="4"/>
                      <a:pt x="4" y="12"/>
                      <a:pt x="0" y="19"/>
                    </a:cubicBezTo>
                    <a:cubicBezTo>
                      <a:pt x="4" y="12"/>
                      <a:pt x="12" y="4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2" name="Freeform 1875"/>
              <p:cNvSpPr>
                <a:spLocks/>
              </p:cNvSpPr>
              <p:nvPr/>
            </p:nvSpPr>
            <p:spPr bwMode="auto">
              <a:xfrm>
                <a:off x="2185" y="219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3" name="Freeform 1876"/>
              <p:cNvSpPr>
                <a:spLocks/>
              </p:cNvSpPr>
              <p:nvPr/>
            </p:nvSpPr>
            <p:spPr bwMode="auto">
              <a:xfrm>
                <a:off x="2182" y="219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4" name="Freeform 1877"/>
              <p:cNvSpPr>
                <a:spLocks/>
              </p:cNvSpPr>
              <p:nvPr/>
            </p:nvSpPr>
            <p:spPr bwMode="auto">
              <a:xfrm>
                <a:off x="2177" y="2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5" name="Freeform 1878"/>
              <p:cNvSpPr>
                <a:spLocks/>
              </p:cNvSpPr>
              <p:nvPr/>
            </p:nvSpPr>
            <p:spPr bwMode="auto">
              <a:xfrm>
                <a:off x="2181" y="219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6" name="Freeform 1879"/>
              <p:cNvSpPr>
                <a:spLocks/>
              </p:cNvSpPr>
              <p:nvPr/>
            </p:nvSpPr>
            <p:spPr bwMode="auto">
              <a:xfrm>
                <a:off x="2183" y="2195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7" name="Freeform 1880"/>
              <p:cNvSpPr>
                <a:spLocks/>
              </p:cNvSpPr>
              <p:nvPr/>
            </p:nvSpPr>
            <p:spPr bwMode="auto">
              <a:xfrm>
                <a:off x="2004" y="2341"/>
                <a:ext cx="5" cy="16"/>
              </a:xfrm>
              <a:custGeom>
                <a:avLst/>
                <a:gdLst>
                  <a:gd name="T0" fmla="*/ 0 w 5"/>
                  <a:gd name="T1" fmla="*/ 11 h 17"/>
                  <a:gd name="T2" fmla="*/ 0 w 5"/>
                  <a:gd name="T3" fmla="*/ 17 h 17"/>
                  <a:gd name="T4" fmla="*/ 0 w 5"/>
                  <a:gd name="T5" fmla="*/ 17 h 17"/>
                  <a:gd name="T6" fmla="*/ 3 w 5"/>
                  <a:gd name="T7" fmla="*/ 16 h 17"/>
                  <a:gd name="T8" fmla="*/ 3 w 5"/>
                  <a:gd name="T9" fmla="*/ 16 h 17"/>
                  <a:gd name="T10" fmla="*/ 5 w 5"/>
                  <a:gd name="T11" fmla="*/ 6 h 17"/>
                  <a:gd name="T12" fmla="*/ 5 w 5"/>
                  <a:gd name="T13" fmla="*/ 0 h 17"/>
                  <a:gd name="T14" fmla="*/ 5 w 5"/>
                  <a:gd name="T15" fmla="*/ 0 h 17"/>
                  <a:gd name="T16" fmla="*/ 3 w 5"/>
                  <a:gd name="T17" fmla="*/ 1 h 17"/>
                  <a:gd name="T18" fmla="*/ 0 w 5"/>
                  <a:gd name="T1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7">
                    <a:moveTo>
                      <a:pt x="0" y="11"/>
                    </a:moveTo>
                    <a:cubicBezTo>
                      <a:pt x="0" y="13"/>
                      <a:pt x="0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2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6"/>
                      <a:pt x="5" y="9"/>
                      <a:pt x="5" y="6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8" name="Freeform 1881"/>
              <p:cNvSpPr>
                <a:spLocks/>
              </p:cNvSpPr>
              <p:nvPr/>
            </p:nvSpPr>
            <p:spPr bwMode="auto">
              <a:xfrm>
                <a:off x="2068" y="253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19" name="Freeform 1882"/>
              <p:cNvSpPr>
                <a:spLocks/>
              </p:cNvSpPr>
              <p:nvPr/>
            </p:nvSpPr>
            <p:spPr bwMode="auto">
              <a:xfrm>
                <a:off x="2023" y="2490"/>
                <a:ext cx="6" cy="2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4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3" y="1"/>
                      <a:pt x="2" y="1"/>
                      <a:pt x="0" y="2"/>
                    </a:cubicBezTo>
                    <a:cubicBezTo>
                      <a:pt x="3" y="2"/>
                      <a:pt x="5" y="1"/>
                      <a:pt x="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20" name="Freeform 1883"/>
              <p:cNvSpPr>
                <a:spLocks/>
              </p:cNvSpPr>
              <p:nvPr/>
            </p:nvSpPr>
            <p:spPr bwMode="auto">
              <a:xfrm>
                <a:off x="2008" y="2483"/>
                <a:ext cx="6" cy="4"/>
              </a:xfrm>
              <a:custGeom>
                <a:avLst/>
                <a:gdLst>
                  <a:gd name="T0" fmla="*/ 2 w 7"/>
                  <a:gd name="T1" fmla="*/ 0 h 4"/>
                  <a:gd name="T2" fmla="*/ 2 w 7"/>
                  <a:gd name="T3" fmla="*/ 0 h 4"/>
                  <a:gd name="T4" fmla="*/ 1 w 7"/>
                  <a:gd name="T5" fmla="*/ 1 h 4"/>
                  <a:gd name="T6" fmla="*/ 1 w 7"/>
                  <a:gd name="T7" fmla="*/ 4 h 4"/>
                  <a:gd name="T8" fmla="*/ 2 w 7"/>
                  <a:gd name="T9" fmla="*/ 4 h 4"/>
                  <a:gd name="T10" fmla="*/ 6 w 7"/>
                  <a:gd name="T11" fmla="*/ 1 h 4"/>
                  <a:gd name="T12" fmla="*/ 6 w 7"/>
                  <a:gd name="T13" fmla="*/ 1 h 4"/>
                  <a:gd name="T14" fmla="*/ 7 w 7"/>
                  <a:gd name="T15" fmla="*/ 0 h 4"/>
                  <a:gd name="T16" fmla="*/ 2 w 7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5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21" name="Freeform 1884"/>
              <p:cNvSpPr>
                <a:spLocks/>
              </p:cNvSpPr>
              <p:nvPr/>
            </p:nvSpPr>
            <p:spPr bwMode="auto">
              <a:xfrm>
                <a:off x="2010" y="2496"/>
                <a:ext cx="26" cy="13"/>
              </a:xfrm>
              <a:custGeom>
                <a:avLst/>
                <a:gdLst>
                  <a:gd name="T0" fmla="*/ 27 w 28"/>
                  <a:gd name="T1" fmla="*/ 0 h 14"/>
                  <a:gd name="T2" fmla="*/ 16 w 28"/>
                  <a:gd name="T3" fmla="*/ 2 h 14"/>
                  <a:gd name="T4" fmla="*/ 15 w 28"/>
                  <a:gd name="T5" fmla="*/ 2 h 14"/>
                  <a:gd name="T6" fmla="*/ 14 w 28"/>
                  <a:gd name="T7" fmla="*/ 6 h 14"/>
                  <a:gd name="T8" fmla="*/ 13 w 28"/>
                  <a:gd name="T9" fmla="*/ 8 h 14"/>
                  <a:gd name="T10" fmla="*/ 4 w 28"/>
                  <a:gd name="T11" fmla="*/ 7 h 14"/>
                  <a:gd name="T12" fmla="*/ 0 w 28"/>
                  <a:gd name="T13" fmla="*/ 6 h 14"/>
                  <a:gd name="T14" fmla="*/ 2 w 28"/>
                  <a:gd name="T15" fmla="*/ 10 h 14"/>
                  <a:gd name="T16" fmla="*/ 4 w 28"/>
                  <a:gd name="T17" fmla="*/ 11 h 14"/>
                  <a:gd name="T18" fmla="*/ 5 w 28"/>
                  <a:gd name="T19" fmla="*/ 11 h 14"/>
                  <a:gd name="T20" fmla="*/ 8 w 28"/>
                  <a:gd name="T21" fmla="*/ 11 h 14"/>
                  <a:gd name="T22" fmla="*/ 12 w 28"/>
                  <a:gd name="T23" fmla="*/ 12 h 14"/>
                  <a:gd name="T24" fmla="*/ 14 w 28"/>
                  <a:gd name="T25" fmla="*/ 14 h 14"/>
                  <a:gd name="T26" fmla="*/ 13 w 28"/>
                  <a:gd name="T27" fmla="*/ 11 h 14"/>
                  <a:gd name="T28" fmla="*/ 21 w 28"/>
                  <a:gd name="T29" fmla="*/ 8 h 14"/>
                  <a:gd name="T30" fmla="*/ 26 w 28"/>
                  <a:gd name="T31" fmla="*/ 7 h 14"/>
                  <a:gd name="T32" fmla="*/ 27 w 28"/>
                  <a:gd name="T33" fmla="*/ 2 h 14"/>
                  <a:gd name="T34" fmla="*/ 27 w 28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4">
                    <a:moveTo>
                      <a:pt x="27" y="0"/>
                    </a:moveTo>
                    <a:cubicBezTo>
                      <a:pt x="24" y="3"/>
                      <a:pt x="19" y="4"/>
                      <a:pt x="16" y="2"/>
                    </a:cubicBezTo>
                    <a:cubicBezTo>
                      <a:pt x="16" y="1"/>
                      <a:pt x="15" y="1"/>
                      <a:pt x="15" y="2"/>
                    </a:cubicBezTo>
                    <a:cubicBezTo>
                      <a:pt x="14" y="3"/>
                      <a:pt x="14" y="4"/>
                      <a:pt x="14" y="6"/>
                    </a:cubicBezTo>
                    <a:cubicBezTo>
                      <a:pt x="14" y="7"/>
                      <a:pt x="13" y="8"/>
                      <a:pt x="13" y="8"/>
                    </a:cubicBezTo>
                    <a:cubicBezTo>
                      <a:pt x="11" y="10"/>
                      <a:pt x="8" y="9"/>
                      <a:pt x="4" y="7"/>
                    </a:cubicBezTo>
                    <a:cubicBezTo>
                      <a:pt x="2" y="7"/>
                      <a:pt x="1" y="6"/>
                      <a:pt x="0" y="6"/>
                    </a:cubicBezTo>
                    <a:cubicBezTo>
                      <a:pt x="0" y="7"/>
                      <a:pt x="1" y="8"/>
                      <a:pt x="2" y="10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7" y="11"/>
                      <a:pt x="8" y="11"/>
                    </a:cubicBezTo>
                    <a:cubicBezTo>
                      <a:pt x="9" y="11"/>
                      <a:pt x="10" y="11"/>
                      <a:pt x="12" y="12"/>
                    </a:cubicBezTo>
                    <a:cubicBezTo>
                      <a:pt x="12" y="13"/>
                      <a:pt x="13" y="13"/>
                      <a:pt x="14" y="14"/>
                    </a:cubicBezTo>
                    <a:cubicBezTo>
                      <a:pt x="13" y="13"/>
                      <a:pt x="13" y="12"/>
                      <a:pt x="13" y="11"/>
                    </a:cubicBezTo>
                    <a:cubicBezTo>
                      <a:pt x="14" y="8"/>
                      <a:pt x="18" y="6"/>
                      <a:pt x="21" y="8"/>
                    </a:cubicBezTo>
                    <a:cubicBezTo>
                      <a:pt x="23" y="9"/>
                      <a:pt x="25" y="8"/>
                      <a:pt x="26" y="7"/>
                    </a:cubicBezTo>
                    <a:cubicBezTo>
                      <a:pt x="27" y="6"/>
                      <a:pt x="28" y="4"/>
                      <a:pt x="27" y="2"/>
                    </a:cubicBezTo>
                    <a:cubicBezTo>
                      <a:pt x="27" y="2"/>
                      <a:pt x="27" y="1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22" name="Freeform 1885"/>
              <p:cNvSpPr>
                <a:spLocks/>
              </p:cNvSpPr>
              <p:nvPr/>
            </p:nvSpPr>
            <p:spPr bwMode="auto">
              <a:xfrm>
                <a:off x="2004" y="2379"/>
                <a:ext cx="3" cy="4"/>
              </a:xfrm>
              <a:custGeom>
                <a:avLst/>
                <a:gdLst>
                  <a:gd name="T0" fmla="*/ 2 w 3"/>
                  <a:gd name="T1" fmla="*/ 2 h 4"/>
                  <a:gd name="T2" fmla="*/ 0 w 3"/>
                  <a:gd name="T3" fmla="*/ 0 h 4"/>
                  <a:gd name="T4" fmla="*/ 1 w 3"/>
                  <a:gd name="T5" fmla="*/ 1 h 4"/>
                  <a:gd name="T6" fmla="*/ 3 w 3"/>
                  <a:gd name="T7" fmla="*/ 4 h 4"/>
                  <a:gd name="T8" fmla="*/ 2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2"/>
                      <a:pt x="2" y="3"/>
                      <a:pt x="3" y="4"/>
                    </a:cubicBezTo>
                    <a:cubicBezTo>
                      <a:pt x="3" y="3"/>
                      <a:pt x="3" y="3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23" name="Freeform 1886"/>
              <p:cNvSpPr>
                <a:spLocks/>
              </p:cNvSpPr>
              <p:nvPr/>
            </p:nvSpPr>
            <p:spPr bwMode="auto">
              <a:xfrm>
                <a:off x="2013" y="2491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3 h 5"/>
                  <a:gd name="T4" fmla="*/ 0 w 5"/>
                  <a:gd name="T5" fmla="*/ 5 h 5"/>
                  <a:gd name="T6" fmla="*/ 1 w 5"/>
                  <a:gd name="T7" fmla="*/ 4 h 5"/>
                  <a:gd name="T8" fmla="*/ 5 w 5"/>
                  <a:gd name="T9" fmla="*/ 1 h 5"/>
                  <a:gd name="T10" fmla="*/ 3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2" y="3"/>
                      <a:pt x="3" y="2"/>
                      <a:pt x="5" y="1"/>
                    </a:cubicBezTo>
                    <a:cubicBezTo>
                      <a:pt x="4" y="1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24" name="Freeform 1887"/>
              <p:cNvSpPr>
                <a:spLocks/>
              </p:cNvSpPr>
              <p:nvPr/>
            </p:nvSpPr>
            <p:spPr bwMode="auto">
              <a:xfrm>
                <a:off x="2042" y="2504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3 h 5"/>
                  <a:gd name="T4" fmla="*/ 1 w 2"/>
                  <a:gd name="T5" fmla="*/ 0 h 5"/>
                  <a:gd name="T6" fmla="*/ 1 w 2"/>
                  <a:gd name="T7" fmla="*/ 5 h 5"/>
                  <a:gd name="T8" fmla="*/ 2 w 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25" name="Freeform 1888"/>
              <p:cNvSpPr>
                <a:spLocks/>
              </p:cNvSpPr>
              <p:nvPr/>
            </p:nvSpPr>
            <p:spPr bwMode="auto">
              <a:xfrm>
                <a:off x="1990" y="2052"/>
                <a:ext cx="89" cy="478"/>
              </a:xfrm>
              <a:custGeom>
                <a:avLst/>
                <a:gdLst>
                  <a:gd name="T0" fmla="*/ 85 w 92"/>
                  <a:gd name="T1" fmla="*/ 60 h 500"/>
                  <a:gd name="T2" fmla="*/ 80 w 92"/>
                  <a:gd name="T3" fmla="*/ 39 h 500"/>
                  <a:gd name="T4" fmla="*/ 73 w 92"/>
                  <a:gd name="T5" fmla="*/ 15 h 500"/>
                  <a:gd name="T6" fmla="*/ 67 w 92"/>
                  <a:gd name="T7" fmla="*/ 0 h 500"/>
                  <a:gd name="T8" fmla="*/ 65 w 92"/>
                  <a:gd name="T9" fmla="*/ 6 h 500"/>
                  <a:gd name="T10" fmla="*/ 61 w 92"/>
                  <a:gd name="T11" fmla="*/ 10 h 500"/>
                  <a:gd name="T12" fmla="*/ 58 w 92"/>
                  <a:gd name="T13" fmla="*/ 79 h 500"/>
                  <a:gd name="T14" fmla="*/ 44 w 92"/>
                  <a:gd name="T15" fmla="*/ 133 h 500"/>
                  <a:gd name="T16" fmla="*/ 45 w 92"/>
                  <a:gd name="T17" fmla="*/ 182 h 500"/>
                  <a:gd name="T18" fmla="*/ 30 w 92"/>
                  <a:gd name="T19" fmla="*/ 229 h 500"/>
                  <a:gd name="T20" fmla="*/ 24 w 92"/>
                  <a:gd name="T21" fmla="*/ 259 h 500"/>
                  <a:gd name="T22" fmla="*/ 20 w 92"/>
                  <a:gd name="T23" fmla="*/ 293 h 500"/>
                  <a:gd name="T24" fmla="*/ 31 w 92"/>
                  <a:gd name="T25" fmla="*/ 298 h 500"/>
                  <a:gd name="T26" fmla="*/ 30 w 92"/>
                  <a:gd name="T27" fmla="*/ 317 h 500"/>
                  <a:gd name="T28" fmla="*/ 27 w 92"/>
                  <a:gd name="T29" fmla="*/ 338 h 500"/>
                  <a:gd name="T30" fmla="*/ 21 w 92"/>
                  <a:gd name="T31" fmla="*/ 353 h 500"/>
                  <a:gd name="T32" fmla="*/ 12 w 92"/>
                  <a:gd name="T33" fmla="*/ 357 h 500"/>
                  <a:gd name="T34" fmla="*/ 7 w 92"/>
                  <a:gd name="T35" fmla="*/ 362 h 500"/>
                  <a:gd name="T36" fmla="*/ 12 w 92"/>
                  <a:gd name="T37" fmla="*/ 368 h 500"/>
                  <a:gd name="T38" fmla="*/ 24 w 92"/>
                  <a:gd name="T39" fmla="*/ 388 h 500"/>
                  <a:gd name="T40" fmla="*/ 5 w 92"/>
                  <a:gd name="T41" fmla="*/ 389 h 500"/>
                  <a:gd name="T42" fmla="*/ 11 w 92"/>
                  <a:gd name="T43" fmla="*/ 390 h 500"/>
                  <a:gd name="T44" fmla="*/ 2 w 92"/>
                  <a:gd name="T45" fmla="*/ 410 h 500"/>
                  <a:gd name="T46" fmla="*/ 7 w 92"/>
                  <a:gd name="T47" fmla="*/ 413 h 500"/>
                  <a:gd name="T48" fmla="*/ 16 w 92"/>
                  <a:gd name="T49" fmla="*/ 411 h 500"/>
                  <a:gd name="T50" fmla="*/ 7 w 92"/>
                  <a:gd name="T51" fmla="*/ 429 h 500"/>
                  <a:gd name="T52" fmla="*/ 22 w 92"/>
                  <a:gd name="T53" fmla="*/ 435 h 500"/>
                  <a:gd name="T54" fmla="*/ 33 w 92"/>
                  <a:gd name="T55" fmla="*/ 445 h 500"/>
                  <a:gd name="T56" fmla="*/ 48 w 92"/>
                  <a:gd name="T57" fmla="*/ 459 h 500"/>
                  <a:gd name="T58" fmla="*/ 57 w 92"/>
                  <a:gd name="T59" fmla="*/ 466 h 500"/>
                  <a:gd name="T60" fmla="*/ 63 w 92"/>
                  <a:gd name="T61" fmla="*/ 475 h 500"/>
                  <a:gd name="T62" fmla="*/ 55 w 92"/>
                  <a:gd name="T63" fmla="*/ 483 h 500"/>
                  <a:gd name="T64" fmla="*/ 47 w 92"/>
                  <a:gd name="T65" fmla="*/ 482 h 500"/>
                  <a:gd name="T66" fmla="*/ 53 w 92"/>
                  <a:gd name="T67" fmla="*/ 492 h 500"/>
                  <a:gd name="T68" fmla="*/ 66 w 92"/>
                  <a:gd name="T69" fmla="*/ 497 h 500"/>
                  <a:gd name="T70" fmla="*/ 77 w 92"/>
                  <a:gd name="T71" fmla="*/ 495 h 500"/>
                  <a:gd name="T72" fmla="*/ 75 w 92"/>
                  <a:gd name="T73" fmla="*/ 494 h 500"/>
                  <a:gd name="T74" fmla="*/ 74 w 92"/>
                  <a:gd name="T75" fmla="*/ 492 h 500"/>
                  <a:gd name="T76" fmla="*/ 73 w 92"/>
                  <a:gd name="T77" fmla="*/ 486 h 500"/>
                  <a:gd name="T78" fmla="*/ 73 w 92"/>
                  <a:gd name="T79" fmla="*/ 476 h 500"/>
                  <a:gd name="T80" fmla="*/ 74 w 92"/>
                  <a:gd name="T81" fmla="*/ 458 h 500"/>
                  <a:gd name="T82" fmla="*/ 64 w 92"/>
                  <a:gd name="T83" fmla="*/ 450 h 500"/>
                  <a:gd name="T84" fmla="*/ 41 w 92"/>
                  <a:gd name="T85" fmla="*/ 449 h 500"/>
                  <a:gd name="T86" fmla="*/ 34 w 92"/>
                  <a:gd name="T87" fmla="*/ 443 h 500"/>
                  <a:gd name="T88" fmla="*/ 20 w 92"/>
                  <a:gd name="T89" fmla="*/ 409 h 500"/>
                  <a:gd name="T90" fmla="*/ 32 w 92"/>
                  <a:gd name="T91" fmla="*/ 382 h 500"/>
                  <a:gd name="T92" fmla="*/ 40 w 92"/>
                  <a:gd name="T93" fmla="*/ 365 h 500"/>
                  <a:gd name="T94" fmla="*/ 40 w 92"/>
                  <a:gd name="T95" fmla="*/ 345 h 500"/>
                  <a:gd name="T96" fmla="*/ 43 w 92"/>
                  <a:gd name="T97" fmla="*/ 338 h 500"/>
                  <a:gd name="T98" fmla="*/ 37 w 92"/>
                  <a:gd name="T99" fmla="*/ 319 h 500"/>
                  <a:gd name="T100" fmla="*/ 36 w 92"/>
                  <a:gd name="T101" fmla="*/ 285 h 500"/>
                  <a:gd name="T102" fmla="*/ 47 w 92"/>
                  <a:gd name="T103" fmla="*/ 258 h 500"/>
                  <a:gd name="T104" fmla="*/ 54 w 92"/>
                  <a:gd name="T105" fmla="*/ 225 h 500"/>
                  <a:gd name="T106" fmla="*/ 60 w 92"/>
                  <a:gd name="T107" fmla="*/ 197 h 500"/>
                  <a:gd name="T108" fmla="*/ 54 w 92"/>
                  <a:gd name="T109" fmla="*/ 160 h 500"/>
                  <a:gd name="T110" fmla="*/ 60 w 92"/>
                  <a:gd name="T111" fmla="*/ 140 h 500"/>
                  <a:gd name="T112" fmla="*/ 78 w 92"/>
                  <a:gd name="T113" fmla="*/ 107 h 500"/>
                  <a:gd name="T114" fmla="*/ 77 w 92"/>
                  <a:gd name="T115" fmla="*/ 84 h 500"/>
                  <a:gd name="T116" fmla="*/ 91 w 92"/>
                  <a:gd name="T117" fmla="*/ 68 h 500"/>
                  <a:gd name="T118" fmla="*/ 91 w 92"/>
                  <a:gd name="T119" fmla="*/ 64 h 500"/>
                  <a:gd name="T120" fmla="*/ 88 w 92"/>
                  <a:gd name="T121" fmla="*/ 62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2" h="500">
                    <a:moveTo>
                      <a:pt x="88" y="62"/>
                    </a:move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7" y="62"/>
                      <a:pt x="87" y="62"/>
                      <a:pt x="86" y="62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6" y="61"/>
                      <a:pt x="85" y="61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5" y="59"/>
                      <a:pt x="85" y="58"/>
                      <a:pt x="85" y="56"/>
                    </a:cubicBezTo>
                    <a:cubicBezTo>
                      <a:pt x="84" y="53"/>
                      <a:pt x="84" y="50"/>
                      <a:pt x="83" y="49"/>
                    </a:cubicBezTo>
                    <a:cubicBezTo>
                      <a:pt x="81" y="47"/>
                      <a:pt x="81" y="44"/>
                      <a:pt x="80" y="42"/>
                    </a:cubicBezTo>
                    <a:cubicBezTo>
                      <a:pt x="80" y="41"/>
                      <a:pt x="80" y="39"/>
                      <a:pt x="80" y="39"/>
                    </a:cubicBezTo>
                    <a:cubicBezTo>
                      <a:pt x="77" y="37"/>
                      <a:pt x="74" y="34"/>
                      <a:pt x="74" y="30"/>
                    </a:cubicBezTo>
                    <a:cubicBezTo>
                      <a:pt x="73" y="28"/>
                      <a:pt x="74" y="27"/>
                      <a:pt x="75" y="26"/>
                    </a:cubicBezTo>
                    <a:cubicBezTo>
                      <a:pt x="76" y="26"/>
                      <a:pt x="76" y="25"/>
                      <a:pt x="76" y="23"/>
                    </a:cubicBezTo>
                    <a:cubicBezTo>
                      <a:pt x="76" y="22"/>
                      <a:pt x="76" y="20"/>
                      <a:pt x="77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5" y="17"/>
                      <a:pt x="74" y="16"/>
                      <a:pt x="73" y="15"/>
                    </a:cubicBezTo>
                    <a:cubicBezTo>
                      <a:pt x="70" y="12"/>
                      <a:pt x="71" y="9"/>
                      <a:pt x="71" y="7"/>
                    </a:cubicBezTo>
                    <a:cubicBezTo>
                      <a:pt x="71" y="5"/>
                      <a:pt x="71" y="4"/>
                      <a:pt x="70" y="3"/>
                    </a:cubicBezTo>
                    <a:cubicBezTo>
                      <a:pt x="70" y="2"/>
                      <a:pt x="69" y="2"/>
                      <a:pt x="69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8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1"/>
                      <a:pt x="67" y="1"/>
                      <a:pt x="67" y="2"/>
                    </a:cubicBezTo>
                    <a:cubicBezTo>
                      <a:pt x="67" y="2"/>
                      <a:pt x="66" y="2"/>
                      <a:pt x="66" y="3"/>
                    </a:cubicBezTo>
                    <a:cubicBezTo>
                      <a:pt x="66" y="3"/>
                      <a:pt x="66" y="3"/>
                      <a:pt x="66" y="4"/>
                    </a:cubicBezTo>
                    <a:cubicBezTo>
                      <a:pt x="66" y="4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6"/>
                    </a:cubicBezTo>
                    <a:cubicBezTo>
                      <a:pt x="64" y="6"/>
                      <a:pt x="63" y="7"/>
                      <a:pt x="63" y="7"/>
                    </a:cubicBezTo>
                    <a:cubicBezTo>
                      <a:pt x="63" y="7"/>
                      <a:pt x="62" y="7"/>
                      <a:pt x="62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7"/>
                      <a:pt x="62" y="8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9"/>
                      <a:pt x="61" y="9"/>
                      <a:pt x="61" y="10"/>
                    </a:cubicBezTo>
                    <a:cubicBezTo>
                      <a:pt x="61" y="12"/>
                      <a:pt x="61" y="15"/>
                      <a:pt x="61" y="16"/>
                    </a:cubicBezTo>
                    <a:cubicBezTo>
                      <a:pt x="63" y="21"/>
                      <a:pt x="64" y="39"/>
                      <a:pt x="62" y="47"/>
                    </a:cubicBezTo>
                    <a:cubicBezTo>
                      <a:pt x="61" y="54"/>
                      <a:pt x="59" y="60"/>
                      <a:pt x="58" y="64"/>
                    </a:cubicBezTo>
                    <a:cubicBezTo>
                      <a:pt x="57" y="65"/>
                      <a:pt x="57" y="65"/>
                      <a:pt x="58" y="66"/>
                    </a:cubicBezTo>
                    <a:cubicBezTo>
                      <a:pt x="60" y="68"/>
                      <a:pt x="60" y="70"/>
                      <a:pt x="59" y="71"/>
                    </a:cubicBezTo>
                    <a:cubicBezTo>
                      <a:pt x="58" y="72"/>
                      <a:pt x="58" y="75"/>
                      <a:pt x="58" y="79"/>
                    </a:cubicBezTo>
                    <a:cubicBezTo>
                      <a:pt x="58" y="81"/>
                      <a:pt x="58" y="83"/>
                      <a:pt x="58" y="85"/>
                    </a:cubicBezTo>
                    <a:cubicBezTo>
                      <a:pt x="58" y="90"/>
                      <a:pt x="56" y="97"/>
                      <a:pt x="55" y="103"/>
                    </a:cubicBezTo>
                    <a:cubicBezTo>
                      <a:pt x="54" y="106"/>
                      <a:pt x="53" y="109"/>
                      <a:pt x="53" y="111"/>
                    </a:cubicBezTo>
                    <a:cubicBezTo>
                      <a:pt x="53" y="113"/>
                      <a:pt x="52" y="115"/>
                      <a:pt x="51" y="116"/>
                    </a:cubicBezTo>
                    <a:cubicBezTo>
                      <a:pt x="50" y="118"/>
                      <a:pt x="50" y="120"/>
                      <a:pt x="50" y="122"/>
                    </a:cubicBezTo>
                    <a:cubicBezTo>
                      <a:pt x="50" y="127"/>
                      <a:pt x="47" y="131"/>
                      <a:pt x="44" y="133"/>
                    </a:cubicBezTo>
                    <a:cubicBezTo>
                      <a:pt x="44" y="134"/>
                      <a:pt x="46" y="136"/>
                      <a:pt x="46" y="138"/>
                    </a:cubicBezTo>
                    <a:cubicBezTo>
                      <a:pt x="48" y="141"/>
                      <a:pt x="49" y="143"/>
                      <a:pt x="49" y="146"/>
                    </a:cubicBezTo>
                    <a:cubicBezTo>
                      <a:pt x="49" y="148"/>
                      <a:pt x="48" y="149"/>
                      <a:pt x="47" y="151"/>
                    </a:cubicBezTo>
                    <a:cubicBezTo>
                      <a:pt x="45" y="153"/>
                      <a:pt x="44" y="154"/>
                      <a:pt x="45" y="157"/>
                    </a:cubicBezTo>
                    <a:cubicBezTo>
                      <a:pt x="46" y="164"/>
                      <a:pt x="45" y="174"/>
                      <a:pt x="45" y="179"/>
                    </a:cubicBezTo>
                    <a:cubicBezTo>
                      <a:pt x="45" y="181"/>
                      <a:pt x="45" y="182"/>
                      <a:pt x="45" y="182"/>
                    </a:cubicBezTo>
                    <a:cubicBezTo>
                      <a:pt x="45" y="184"/>
                      <a:pt x="44" y="185"/>
                      <a:pt x="43" y="186"/>
                    </a:cubicBezTo>
                    <a:cubicBezTo>
                      <a:pt x="43" y="187"/>
                      <a:pt x="42" y="188"/>
                      <a:pt x="42" y="190"/>
                    </a:cubicBezTo>
                    <a:cubicBezTo>
                      <a:pt x="43" y="193"/>
                      <a:pt x="42" y="195"/>
                      <a:pt x="41" y="197"/>
                    </a:cubicBezTo>
                    <a:cubicBezTo>
                      <a:pt x="40" y="199"/>
                      <a:pt x="39" y="201"/>
                      <a:pt x="38" y="204"/>
                    </a:cubicBezTo>
                    <a:cubicBezTo>
                      <a:pt x="38" y="210"/>
                      <a:pt x="34" y="218"/>
                      <a:pt x="32" y="224"/>
                    </a:cubicBezTo>
                    <a:cubicBezTo>
                      <a:pt x="31" y="226"/>
                      <a:pt x="30" y="227"/>
                      <a:pt x="30" y="229"/>
                    </a:cubicBezTo>
                    <a:cubicBezTo>
                      <a:pt x="29" y="230"/>
                      <a:pt x="29" y="232"/>
                      <a:pt x="28" y="233"/>
                    </a:cubicBezTo>
                    <a:cubicBezTo>
                      <a:pt x="27" y="236"/>
                      <a:pt x="26" y="239"/>
                      <a:pt x="22" y="239"/>
                    </a:cubicBezTo>
                    <a:cubicBezTo>
                      <a:pt x="22" y="239"/>
                      <a:pt x="22" y="239"/>
                      <a:pt x="22" y="239"/>
                    </a:cubicBezTo>
                    <a:cubicBezTo>
                      <a:pt x="22" y="240"/>
                      <a:pt x="21" y="241"/>
                      <a:pt x="23" y="245"/>
                    </a:cubicBezTo>
                    <a:cubicBezTo>
                      <a:pt x="24" y="247"/>
                      <a:pt x="24" y="250"/>
                      <a:pt x="23" y="252"/>
                    </a:cubicBezTo>
                    <a:cubicBezTo>
                      <a:pt x="23" y="255"/>
                      <a:pt x="23" y="257"/>
                      <a:pt x="24" y="259"/>
                    </a:cubicBezTo>
                    <a:cubicBezTo>
                      <a:pt x="27" y="264"/>
                      <a:pt x="26" y="267"/>
                      <a:pt x="25" y="271"/>
                    </a:cubicBezTo>
                    <a:cubicBezTo>
                      <a:pt x="25" y="272"/>
                      <a:pt x="25" y="272"/>
                      <a:pt x="25" y="272"/>
                    </a:cubicBezTo>
                    <a:cubicBezTo>
                      <a:pt x="24" y="274"/>
                      <a:pt x="23" y="275"/>
                      <a:pt x="23" y="276"/>
                    </a:cubicBezTo>
                    <a:cubicBezTo>
                      <a:pt x="22" y="278"/>
                      <a:pt x="21" y="279"/>
                      <a:pt x="21" y="281"/>
                    </a:cubicBezTo>
                    <a:cubicBezTo>
                      <a:pt x="21" y="283"/>
                      <a:pt x="21" y="285"/>
                      <a:pt x="20" y="286"/>
                    </a:cubicBezTo>
                    <a:cubicBezTo>
                      <a:pt x="19" y="289"/>
                      <a:pt x="19" y="291"/>
                      <a:pt x="20" y="293"/>
                    </a:cubicBezTo>
                    <a:cubicBezTo>
                      <a:pt x="21" y="295"/>
                      <a:pt x="21" y="297"/>
                      <a:pt x="21" y="298"/>
                    </a:cubicBezTo>
                    <a:cubicBezTo>
                      <a:pt x="22" y="298"/>
                      <a:pt x="22" y="298"/>
                      <a:pt x="23" y="298"/>
                    </a:cubicBezTo>
                    <a:cubicBezTo>
                      <a:pt x="23" y="298"/>
                      <a:pt x="23" y="298"/>
                      <a:pt x="23" y="298"/>
                    </a:cubicBezTo>
                    <a:cubicBezTo>
                      <a:pt x="23" y="297"/>
                      <a:pt x="23" y="295"/>
                      <a:pt x="26" y="294"/>
                    </a:cubicBezTo>
                    <a:cubicBezTo>
                      <a:pt x="28" y="293"/>
                      <a:pt x="29" y="294"/>
                      <a:pt x="30" y="295"/>
                    </a:cubicBezTo>
                    <a:cubicBezTo>
                      <a:pt x="31" y="296"/>
                      <a:pt x="31" y="297"/>
                      <a:pt x="31" y="298"/>
                    </a:cubicBezTo>
                    <a:cubicBezTo>
                      <a:pt x="31" y="298"/>
                      <a:pt x="31" y="298"/>
                      <a:pt x="31" y="298"/>
                    </a:cubicBezTo>
                    <a:cubicBezTo>
                      <a:pt x="33" y="299"/>
                      <a:pt x="34" y="300"/>
                      <a:pt x="34" y="302"/>
                    </a:cubicBezTo>
                    <a:cubicBezTo>
                      <a:pt x="35" y="303"/>
                      <a:pt x="34" y="305"/>
                      <a:pt x="31" y="307"/>
                    </a:cubicBezTo>
                    <a:cubicBezTo>
                      <a:pt x="31" y="307"/>
                      <a:pt x="31" y="308"/>
                      <a:pt x="31" y="310"/>
                    </a:cubicBezTo>
                    <a:cubicBezTo>
                      <a:pt x="32" y="312"/>
                      <a:pt x="32" y="314"/>
                      <a:pt x="31" y="316"/>
                    </a:cubicBezTo>
                    <a:cubicBezTo>
                      <a:pt x="30" y="317"/>
                      <a:pt x="30" y="317"/>
                      <a:pt x="30" y="317"/>
                    </a:cubicBezTo>
                    <a:cubicBezTo>
                      <a:pt x="29" y="319"/>
                      <a:pt x="28" y="321"/>
                      <a:pt x="28" y="323"/>
                    </a:cubicBezTo>
                    <a:cubicBezTo>
                      <a:pt x="30" y="326"/>
                      <a:pt x="29" y="327"/>
                      <a:pt x="28" y="328"/>
                    </a:cubicBezTo>
                    <a:cubicBezTo>
                      <a:pt x="27" y="329"/>
                      <a:pt x="27" y="330"/>
                      <a:pt x="27" y="331"/>
                    </a:cubicBezTo>
                    <a:cubicBezTo>
                      <a:pt x="27" y="333"/>
                      <a:pt x="27" y="333"/>
                      <a:pt x="27" y="334"/>
                    </a:cubicBezTo>
                    <a:cubicBezTo>
                      <a:pt x="28" y="335"/>
                      <a:pt x="28" y="337"/>
                      <a:pt x="27" y="338"/>
                    </a:cubicBezTo>
                    <a:cubicBezTo>
                      <a:pt x="27" y="338"/>
                      <a:pt x="27" y="338"/>
                      <a:pt x="27" y="338"/>
                    </a:cubicBezTo>
                    <a:cubicBezTo>
                      <a:pt x="28" y="339"/>
                      <a:pt x="28" y="340"/>
                      <a:pt x="27" y="342"/>
                    </a:cubicBezTo>
                    <a:cubicBezTo>
                      <a:pt x="27" y="342"/>
                      <a:pt x="27" y="343"/>
                      <a:pt x="26" y="343"/>
                    </a:cubicBezTo>
                    <a:cubicBezTo>
                      <a:pt x="26" y="344"/>
                      <a:pt x="27" y="346"/>
                      <a:pt x="27" y="347"/>
                    </a:cubicBezTo>
                    <a:cubicBezTo>
                      <a:pt x="28" y="348"/>
                      <a:pt x="28" y="349"/>
                      <a:pt x="27" y="350"/>
                    </a:cubicBezTo>
                    <a:cubicBezTo>
                      <a:pt x="27" y="352"/>
                      <a:pt x="25" y="352"/>
                      <a:pt x="24" y="352"/>
                    </a:cubicBezTo>
                    <a:cubicBezTo>
                      <a:pt x="23" y="352"/>
                      <a:pt x="22" y="352"/>
                      <a:pt x="21" y="353"/>
                    </a:cubicBezTo>
                    <a:cubicBezTo>
                      <a:pt x="21" y="353"/>
                      <a:pt x="21" y="353"/>
                      <a:pt x="21" y="353"/>
                    </a:cubicBezTo>
                    <a:cubicBezTo>
                      <a:pt x="21" y="353"/>
                      <a:pt x="21" y="353"/>
                      <a:pt x="22" y="354"/>
                    </a:cubicBezTo>
                    <a:cubicBezTo>
                      <a:pt x="22" y="355"/>
                      <a:pt x="24" y="357"/>
                      <a:pt x="22" y="360"/>
                    </a:cubicBezTo>
                    <a:cubicBezTo>
                      <a:pt x="22" y="361"/>
                      <a:pt x="21" y="362"/>
                      <a:pt x="19" y="362"/>
                    </a:cubicBezTo>
                    <a:cubicBezTo>
                      <a:pt x="17" y="362"/>
                      <a:pt x="15" y="359"/>
                      <a:pt x="13" y="358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1" y="357"/>
                      <a:pt x="11" y="356"/>
                      <a:pt x="11" y="355"/>
                    </a:cubicBezTo>
                    <a:cubicBezTo>
                      <a:pt x="11" y="355"/>
                      <a:pt x="11" y="355"/>
                      <a:pt x="11" y="355"/>
                    </a:cubicBezTo>
                    <a:cubicBezTo>
                      <a:pt x="10" y="356"/>
                      <a:pt x="9" y="356"/>
                      <a:pt x="8" y="357"/>
                    </a:cubicBezTo>
                    <a:cubicBezTo>
                      <a:pt x="7" y="357"/>
                      <a:pt x="6" y="357"/>
                      <a:pt x="5" y="358"/>
                    </a:cubicBezTo>
                    <a:cubicBezTo>
                      <a:pt x="5" y="358"/>
                      <a:pt x="6" y="359"/>
                      <a:pt x="6" y="359"/>
                    </a:cubicBezTo>
                    <a:cubicBezTo>
                      <a:pt x="6" y="360"/>
                      <a:pt x="7" y="361"/>
                      <a:pt x="7" y="362"/>
                    </a:cubicBezTo>
                    <a:cubicBezTo>
                      <a:pt x="7" y="363"/>
                      <a:pt x="6" y="363"/>
                      <a:pt x="5" y="364"/>
                    </a:cubicBezTo>
                    <a:cubicBezTo>
                      <a:pt x="4" y="364"/>
                      <a:pt x="3" y="364"/>
                      <a:pt x="3" y="365"/>
                    </a:cubicBezTo>
                    <a:cubicBezTo>
                      <a:pt x="5" y="365"/>
                      <a:pt x="6" y="366"/>
                      <a:pt x="7" y="368"/>
                    </a:cubicBezTo>
                    <a:cubicBezTo>
                      <a:pt x="7" y="368"/>
                      <a:pt x="7" y="369"/>
                      <a:pt x="7" y="369"/>
                    </a:cubicBezTo>
                    <a:cubicBezTo>
                      <a:pt x="7" y="369"/>
                      <a:pt x="7" y="368"/>
                      <a:pt x="7" y="368"/>
                    </a:cubicBezTo>
                    <a:cubicBezTo>
                      <a:pt x="9" y="368"/>
                      <a:pt x="10" y="368"/>
                      <a:pt x="12" y="368"/>
                    </a:cubicBezTo>
                    <a:cubicBezTo>
                      <a:pt x="15" y="369"/>
                      <a:pt x="16" y="371"/>
                      <a:pt x="16" y="374"/>
                    </a:cubicBezTo>
                    <a:cubicBezTo>
                      <a:pt x="16" y="376"/>
                      <a:pt x="15" y="378"/>
                      <a:pt x="13" y="378"/>
                    </a:cubicBezTo>
                    <a:cubicBezTo>
                      <a:pt x="12" y="378"/>
                      <a:pt x="11" y="380"/>
                      <a:pt x="11" y="382"/>
                    </a:cubicBezTo>
                    <a:cubicBezTo>
                      <a:pt x="11" y="382"/>
                      <a:pt x="13" y="382"/>
                      <a:pt x="15" y="382"/>
                    </a:cubicBezTo>
                    <a:cubicBezTo>
                      <a:pt x="17" y="382"/>
                      <a:pt x="19" y="381"/>
                      <a:pt x="20" y="382"/>
                    </a:cubicBezTo>
                    <a:cubicBezTo>
                      <a:pt x="23" y="383"/>
                      <a:pt x="24" y="385"/>
                      <a:pt x="24" y="388"/>
                    </a:cubicBezTo>
                    <a:cubicBezTo>
                      <a:pt x="23" y="389"/>
                      <a:pt x="22" y="391"/>
                      <a:pt x="21" y="391"/>
                    </a:cubicBezTo>
                    <a:cubicBezTo>
                      <a:pt x="20" y="391"/>
                      <a:pt x="19" y="390"/>
                      <a:pt x="18" y="390"/>
                    </a:cubicBezTo>
                    <a:cubicBezTo>
                      <a:pt x="17" y="388"/>
                      <a:pt x="15" y="387"/>
                      <a:pt x="15" y="387"/>
                    </a:cubicBezTo>
                    <a:cubicBezTo>
                      <a:pt x="14" y="387"/>
                      <a:pt x="14" y="387"/>
                      <a:pt x="14" y="387"/>
                    </a:cubicBezTo>
                    <a:cubicBezTo>
                      <a:pt x="13" y="390"/>
                      <a:pt x="11" y="390"/>
                      <a:pt x="10" y="390"/>
                    </a:cubicBezTo>
                    <a:cubicBezTo>
                      <a:pt x="8" y="390"/>
                      <a:pt x="7" y="390"/>
                      <a:pt x="5" y="389"/>
                    </a:cubicBezTo>
                    <a:cubicBezTo>
                      <a:pt x="5" y="389"/>
                      <a:pt x="5" y="389"/>
                      <a:pt x="5" y="389"/>
                    </a:cubicBezTo>
                    <a:cubicBezTo>
                      <a:pt x="4" y="389"/>
                      <a:pt x="1" y="391"/>
                      <a:pt x="0" y="392"/>
                    </a:cubicBezTo>
                    <a:cubicBezTo>
                      <a:pt x="1" y="393"/>
                      <a:pt x="2" y="395"/>
                      <a:pt x="2" y="396"/>
                    </a:cubicBezTo>
                    <a:cubicBezTo>
                      <a:pt x="3" y="396"/>
                      <a:pt x="3" y="396"/>
                      <a:pt x="3" y="396"/>
                    </a:cubicBezTo>
                    <a:cubicBezTo>
                      <a:pt x="4" y="396"/>
                      <a:pt x="6" y="395"/>
                      <a:pt x="6" y="394"/>
                    </a:cubicBezTo>
                    <a:cubicBezTo>
                      <a:pt x="7" y="392"/>
                      <a:pt x="9" y="390"/>
                      <a:pt x="11" y="390"/>
                    </a:cubicBezTo>
                    <a:cubicBezTo>
                      <a:pt x="11" y="390"/>
                      <a:pt x="14" y="391"/>
                      <a:pt x="15" y="395"/>
                    </a:cubicBezTo>
                    <a:cubicBezTo>
                      <a:pt x="15" y="399"/>
                      <a:pt x="11" y="400"/>
                      <a:pt x="10" y="400"/>
                    </a:cubicBezTo>
                    <a:cubicBezTo>
                      <a:pt x="10" y="400"/>
                      <a:pt x="9" y="401"/>
                      <a:pt x="9" y="401"/>
                    </a:cubicBezTo>
                    <a:cubicBezTo>
                      <a:pt x="8" y="403"/>
                      <a:pt x="6" y="406"/>
                      <a:pt x="2" y="408"/>
                    </a:cubicBezTo>
                    <a:cubicBezTo>
                      <a:pt x="2" y="409"/>
                      <a:pt x="2" y="409"/>
                      <a:pt x="2" y="409"/>
                    </a:cubicBezTo>
                    <a:cubicBezTo>
                      <a:pt x="2" y="409"/>
                      <a:pt x="2" y="410"/>
                      <a:pt x="2" y="410"/>
                    </a:cubicBezTo>
                    <a:cubicBezTo>
                      <a:pt x="3" y="409"/>
                      <a:pt x="4" y="409"/>
                      <a:pt x="4" y="409"/>
                    </a:cubicBezTo>
                    <a:cubicBezTo>
                      <a:pt x="5" y="409"/>
                      <a:pt x="5" y="409"/>
                      <a:pt x="5" y="409"/>
                    </a:cubicBezTo>
                    <a:cubicBezTo>
                      <a:pt x="6" y="410"/>
                      <a:pt x="6" y="410"/>
                      <a:pt x="6" y="410"/>
                    </a:cubicBezTo>
                    <a:cubicBezTo>
                      <a:pt x="7" y="411"/>
                      <a:pt x="6" y="412"/>
                      <a:pt x="6" y="412"/>
                    </a:cubicBezTo>
                    <a:cubicBezTo>
                      <a:pt x="6" y="413"/>
                      <a:pt x="6" y="413"/>
                      <a:pt x="6" y="413"/>
                    </a:cubicBezTo>
                    <a:cubicBezTo>
                      <a:pt x="7" y="413"/>
                      <a:pt x="7" y="413"/>
                      <a:pt x="7" y="413"/>
                    </a:cubicBezTo>
                    <a:cubicBezTo>
                      <a:pt x="7" y="413"/>
                      <a:pt x="8" y="413"/>
                      <a:pt x="8" y="413"/>
                    </a:cubicBezTo>
                    <a:cubicBezTo>
                      <a:pt x="8" y="412"/>
                      <a:pt x="8" y="412"/>
                      <a:pt x="8" y="411"/>
                    </a:cubicBezTo>
                    <a:cubicBezTo>
                      <a:pt x="7" y="409"/>
                      <a:pt x="8" y="406"/>
                      <a:pt x="9" y="404"/>
                    </a:cubicBezTo>
                    <a:cubicBezTo>
                      <a:pt x="10" y="403"/>
                      <a:pt x="11" y="402"/>
                      <a:pt x="13" y="402"/>
                    </a:cubicBezTo>
                    <a:cubicBezTo>
                      <a:pt x="13" y="402"/>
                      <a:pt x="15" y="403"/>
                      <a:pt x="16" y="404"/>
                    </a:cubicBezTo>
                    <a:cubicBezTo>
                      <a:pt x="19" y="407"/>
                      <a:pt x="17" y="410"/>
                      <a:pt x="16" y="411"/>
                    </a:cubicBezTo>
                    <a:cubicBezTo>
                      <a:pt x="15" y="412"/>
                      <a:pt x="15" y="413"/>
                      <a:pt x="15" y="413"/>
                    </a:cubicBezTo>
                    <a:cubicBezTo>
                      <a:pt x="15" y="415"/>
                      <a:pt x="14" y="416"/>
                      <a:pt x="14" y="418"/>
                    </a:cubicBezTo>
                    <a:cubicBezTo>
                      <a:pt x="14" y="419"/>
                      <a:pt x="13" y="421"/>
                      <a:pt x="13" y="422"/>
                    </a:cubicBezTo>
                    <a:cubicBezTo>
                      <a:pt x="13" y="424"/>
                      <a:pt x="11" y="425"/>
                      <a:pt x="10" y="425"/>
                    </a:cubicBezTo>
                    <a:cubicBezTo>
                      <a:pt x="10" y="426"/>
                      <a:pt x="10" y="426"/>
                      <a:pt x="10" y="426"/>
                    </a:cubicBezTo>
                    <a:cubicBezTo>
                      <a:pt x="10" y="428"/>
                      <a:pt x="9" y="429"/>
                      <a:pt x="7" y="429"/>
                    </a:cubicBezTo>
                    <a:cubicBezTo>
                      <a:pt x="8" y="431"/>
                      <a:pt x="7" y="432"/>
                      <a:pt x="7" y="432"/>
                    </a:cubicBezTo>
                    <a:cubicBezTo>
                      <a:pt x="8" y="432"/>
                      <a:pt x="9" y="432"/>
                      <a:pt x="11" y="432"/>
                    </a:cubicBezTo>
                    <a:cubicBezTo>
                      <a:pt x="12" y="432"/>
                      <a:pt x="12" y="433"/>
                      <a:pt x="13" y="433"/>
                    </a:cubicBezTo>
                    <a:cubicBezTo>
                      <a:pt x="13" y="433"/>
                      <a:pt x="13" y="433"/>
                      <a:pt x="13" y="433"/>
                    </a:cubicBezTo>
                    <a:cubicBezTo>
                      <a:pt x="13" y="433"/>
                      <a:pt x="14" y="433"/>
                      <a:pt x="15" y="432"/>
                    </a:cubicBezTo>
                    <a:cubicBezTo>
                      <a:pt x="18" y="431"/>
                      <a:pt x="21" y="433"/>
                      <a:pt x="22" y="435"/>
                    </a:cubicBezTo>
                    <a:cubicBezTo>
                      <a:pt x="22" y="437"/>
                      <a:pt x="21" y="439"/>
                      <a:pt x="19" y="440"/>
                    </a:cubicBezTo>
                    <a:cubicBezTo>
                      <a:pt x="18" y="440"/>
                      <a:pt x="18" y="440"/>
                      <a:pt x="17" y="440"/>
                    </a:cubicBezTo>
                    <a:cubicBezTo>
                      <a:pt x="19" y="440"/>
                      <a:pt x="21" y="441"/>
                      <a:pt x="21" y="443"/>
                    </a:cubicBezTo>
                    <a:cubicBezTo>
                      <a:pt x="21" y="443"/>
                      <a:pt x="21" y="443"/>
                      <a:pt x="21" y="443"/>
                    </a:cubicBezTo>
                    <a:cubicBezTo>
                      <a:pt x="22" y="440"/>
                      <a:pt x="23" y="439"/>
                      <a:pt x="25" y="439"/>
                    </a:cubicBezTo>
                    <a:cubicBezTo>
                      <a:pt x="28" y="439"/>
                      <a:pt x="32" y="442"/>
                      <a:pt x="33" y="445"/>
                    </a:cubicBezTo>
                    <a:cubicBezTo>
                      <a:pt x="33" y="446"/>
                      <a:pt x="33" y="447"/>
                      <a:pt x="32" y="448"/>
                    </a:cubicBezTo>
                    <a:cubicBezTo>
                      <a:pt x="32" y="449"/>
                      <a:pt x="31" y="449"/>
                      <a:pt x="30" y="450"/>
                    </a:cubicBezTo>
                    <a:cubicBezTo>
                      <a:pt x="31" y="449"/>
                      <a:pt x="32" y="449"/>
                      <a:pt x="33" y="449"/>
                    </a:cubicBezTo>
                    <a:cubicBezTo>
                      <a:pt x="36" y="449"/>
                      <a:pt x="44" y="450"/>
                      <a:pt x="45" y="454"/>
                    </a:cubicBezTo>
                    <a:cubicBezTo>
                      <a:pt x="45" y="455"/>
                      <a:pt x="45" y="456"/>
                      <a:pt x="45" y="456"/>
                    </a:cubicBezTo>
                    <a:cubicBezTo>
                      <a:pt x="46" y="456"/>
                      <a:pt x="47" y="457"/>
                      <a:pt x="48" y="459"/>
                    </a:cubicBezTo>
                    <a:cubicBezTo>
                      <a:pt x="48" y="459"/>
                      <a:pt x="48" y="459"/>
                      <a:pt x="48" y="460"/>
                    </a:cubicBezTo>
                    <a:cubicBezTo>
                      <a:pt x="51" y="456"/>
                      <a:pt x="56" y="454"/>
                      <a:pt x="59" y="453"/>
                    </a:cubicBezTo>
                    <a:cubicBezTo>
                      <a:pt x="62" y="452"/>
                      <a:pt x="64" y="454"/>
                      <a:pt x="64" y="455"/>
                    </a:cubicBezTo>
                    <a:cubicBezTo>
                      <a:pt x="65" y="458"/>
                      <a:pt x="62" y="461"/>
                      <a:pt x="58" y="463"/>
                    </a:cubicBezTo>
                    <a:cubicBezTo>
                      <a:pt x="56" y="463"/>
                      <a:pt x="56" y="464"/>
                      <a:pt x="56" y="464"/>
                    </a:cubicBezTo>
                    <a:cubicBezTo>
                      <a:pt x="56" y="464"/>
                      <a:pt x="56" y="464"/>
                      <a:pt x="57" y="466"/>
                    </a:cubicBezTo>
                    <a:cubicBezTo>
                      <a:pt x="58" y="467"/>
                      <a:pt x="60" y="466"/>
                      <a:pt x="61" y="466"/>
                    </a:cubicBezTo>
                    <a:cubicBezTo>
                      <a:pt x="63" y="465"/>
                      <a:pt x="66" y="464"/>
                      <a:pt x="68" y="466"/>
                    </a:cubicBezTo>
                    <a:cubicBezTo>
                      <a:pt x="69" y="467"/>
                      <a:pt x="69" y="469"/>
                      <a:pt x="69" y="469"/>
                    </a:cubicBezTo>
                    <a:cubicBezTo>
                      <a:pt x="68" y="471"/>
                      <a:pt x="66" y="472"/>
                      <a:pt x="65" y="472"/>
                    </a:cubicBezTo>
                    <a:cubicBezTo>
                      <a:pt x="64" y="473"/>
                      <a:pt x="62" y="473"/>
                      <a:pt x="62" y="473"/>
                    </a:cubicBezTo>
                    <a:cubicBezTo>
                      <a:pt x="62" y="474"/>
                      <a:pt x="62" y="475"/>
                      <a:pt x="63" y="475"/>
                    </a:cubicBezTo>
                    <a:cubicBezTo>
                      <a:pt x="63" y="477"/>
                      <a:pt x="64" y="478"/>
                      <a:pt x="64" y="480"/>
                    </a:cubicBezTo>
                    <a:cubicBezTo>
                      <a:pt x="63" y="481"/>
                      <a:pt x="63" y="482"/>
                      <a:pt x="61" y="482"/>
                    </a:cubicBezTo>
                    <a:cubicBezTo>
                      <a:pt x="61" y="483"/>
                      <a:pt x="60" y="483"/>
                      <a:pt x="59" y="483"/>
                    </a:cubicBezTo>
                    <a:cubicBezTo>
                      <a:pt x="58" y="483"/>
                      <a:pt x="57" y="482"/>
                      <a:pt x="56" y="480"/>
                    </a:cubicBezTo>
                    <a:cubicBezTo>
                      <a:pt x="56" y="481"/>
                      <a:pt x="56" y="481"/>
                      <a:pt x="56" y="482"/>
                    </a:cubicBezTo>
                    <a:cubicBezTo>
                      <a:pt x="55" y="483"/>
                      <a:pt x="55" y="483"/>
                      <a:pt x="55" y="483"/>
                    </a:cubicBezTo>
                    <a:cubicBezTo>
                      <a:pt x="54" y="483"/>
                      <a:pt x="54" y="483"/>
                      <a:pt x="54" y="483"/>
                    </a:cubicBezTo>
                    <a:cubicBezTo>
                      <a:pt x="52" y="483"/>
                      <a:pt x="49" y="480"/>
                      <a:pt x="46" y="478"/>
                    </a:cubicBezTo>
                    <a:cubicBezTo>
                      <a:pt x="46" y="478"/>
                      <a:pt x="46" y="477"/>
                      <a:pt x="46" y="477"/>
                    </a:cubicBezTo>
                    <a:cubicBezTo>
                      <a:pt x="46" y="478"/>
                      <a:pt x="46" y="478"/>
                      <a:pt x="46" y="478"/>
                    </a:cubicBezTo>
                    <a:cubicBezTo>
                      <a:pt x="46" y="478"/>
                      <a:pt x="46" y="479"/>
                      <a:pt x="46" y="479"/>
                    </a:cubicBezTo>
                    <a:cubicBezTo>
                      <a:pt x="47" y="480"/>
                      <a:pt x="48" y="481"/>
                      <a:pt x="47" y="482"/>
                    </a:cubicBezTo>
                    <a:cubicBezTo>
                      <a:pt x="47" y="484"/>
                      <a:pt x="45" y="484"/>
                      <a:pt x="44" y="484"/>
                    </a:cubicBezTo>
                    <a:cubicBezTo>
                      <a:pt x="41" y="484"/>
                      <a:pt x="41" y="485"/>
                      <a:pt x="41" y="485"/>
                    </a:cubicBezTo>
                    <a:cubicBezTo>
                      <a:pt x="41" y="485"/>
                      <a:pt x="41" y="485"/>
                      <a:pt x="41" y="485"/>
                    </a:cubicBezTo>
                    <a:cubicBezTo>
                      <a:pt x="41" y="485"/>
                      <a:pt x="42" y="485"/>
                      <a:pt x="42" y="485"/>
                    </a:cubicBezTo>
                    <a:cubicBezTo>
                      <a:pt x="44" y="485"/>
                      <a:pt x="46" y="485"/>
                      <a:pt x="48" y="485"/>
                    </a:cubicBezTo>
                    <a:cubicBezTo>
                      <a:pt x="52" y="486"/>
                      <a:pt x="52" y="489"/>
                      <a:pt x="53" y="492"/>
                    </a:cubicBezTo>
                    <a:cubicBezTo>
                      <a:pt x="53" y="492"/>
                      <a:pt x="53" y="492"/>
                      <a:pt x="53" y="493"/>
                    </a:cubicBezTo>
                    <a:cubicBezTo>
                      <a:pt x="53" y="490"/>
                      <a:pt x="54" y="487"/>
                      <a:pt x="57" y="486"/>
                    </a:cubicBezTo>
                    <a:cubicBezTo>
                      <a:pt x="58" y="486"/>
                      <a:pt x="58" y="486"/>
                      <a:pt x="58" y="486"/>
                    </a:cubicBezTo>
                    <a:cubicBezTo>
                      <a:pt x="60" y="486"/>
                      <a:pt x="61" y="489"/>
                      <a:pt x="61" y="491"/>
                    </a:cubicBezTo>
                    <a:cubicBezTo>
                      <a:pt x="62" y="493"/>
                      <a:pt x="62" y="496"/>
                      <a:pt x="66" y="497"/>
                    </a:cubicBezTo>
                    <a:cubicBezTo>
                      <a:pt x="66" y="497"/>
                      <a:pt x="66" y="497"/>
                      <a:pt x="66" y="497"/>
                    </a:cubicBezTo>
                    <a:cubicBezTo>
                      <a:pt x="66" y="496"/>
                      <a:pt x="66" y="494"/>
                      <a:pt x="68" y="493"/>
                    </a:cubicBezTo>
                    <a:cubicBezTo>
                      <a:pt x="69" y="493"/>
                      <a:pt x="70" y="492"/>
                      <a:pt x="70" y="492"/>
                    </a:cubicBezTo>
                    <a:cubicBezTo>
                      <a:pt x="73" y="492"/>
                      <a:pt x="75" y="495"/>
                      <a:pt x="77" y="497"/>
                    </a:cubicBezTo>
                    <a:cubicBezTo>
                      <a:pt x="78" y="498"/>
                      <a:pt x="79" y="500"/>
                      <a:pt x="80" y="500"/>
                    </a:cubicBezTo>
                    <a:cubicBezTo>
                      <a:pt x="80" y="499"/>
                      <a:pt x="79" y="498"/>
                      <a:pt x="78" y="497"/>
                    </a:cubicBezTo>
                    <a:cubicBezTo>
                      <a:pt x="78" y="497"/>
                      <a:pt x="77" y="496"/>
                      <a:pt x="77" y="495"/>
                    </a:cubicBezTo>
                    <a:cubicBezTo>
                      <a:pt x="76" y="495"/>
                      <a:pt x="76" y="495"/>
                      <a:pt x="76" y="495"/>
                    </a:cubicBezTo>
                    <a:cubicBezTo>
                      <a:pt x="76" y="495"/>
                      <a:pt x="76" y="495"/>
                      <a:pt x="75" y="495"/>
                    </a:cubicBezTo>
                    <a:cubicBezTo>
                      <a:pt x="75" y="495"/>
                      <a:pt x="75" y="495"/>
                      <a:pt x="75" y="495"/>
                    </a:cubicBezTo>
                    <a:cubicBezTo>
                      <a:pt x="75" y="495"/>
                      <a:pt x="75" y="495"/>
                      <a:pt x="75" y="495"/>
                    </a:cubicBezTo>
                    <a:cubicBezTo>
                      <a:pt x="75" y="495"/>
                      <a:pt x="75" y="495"/>
                      <a:pt x="75" y="494"/>
                    </a:cubicBezTo>
                    <a:cubicBezTo>
                      <a:pt x="75" y="494"/>
                      <a:pt x="75" y="494"/>
                      <a:pt x="75" y="494"/>
                    </a:cubicBezTo>
                    <a:cubicBezTo>
                      <a:pt x="75" y="494"/>
                      <a:pt x="75" y="494"/>
                      <a:pt x="75" y="494"/>
                    </a:cubicBezTo>
                    <a:cubicBezTo>
                      <a:pt x="74" y="494"/>
                      <a:pt x="74" y="494"/>
                      <a:pt x="74" y="494"/>
                    </a:cubicBezTo>
                    <a:cubicBezTo>
                      <a:pt x="74" y="494"/>
                      <a:pt x="74" y="494"/>
                      <a:pt x="74" y="493"/>
                    </a:cubicBezTo>
                    <a:cubicBezTo>
                      <a:pt x="74" y="493"/>
                      <a:pt x="74" y="493"/>
                      <a:pt x="74" y="493"/>
                    </a:cubicBezTo>
                    <a:cubicBezTo>
                      <a:pt x="74" y="493"/>
                      <a:pt x="74" y="493"/>
                      <a:pt x="74" y="493"/>
                    </a:cubicBezTo>
                    <a:cubicBezTo>
                      <a:pt x="74" y="492"/>
                      <a:pt x="74" y="492"/>
                      <a:pt x="74" y="492"/>
                    </a:cubicBezTo>
                    <a:cubicBezTo>
                      <a:pt x="74" y="492"/>
                      <a:pt x="74" y="492"/>
                      <a:pt x="74" y="491"/>
                    </a:cubicBezTo>
                    <a:cubicBezTo>
                      <a:pt x="74" y="491"/>
                      <a:pt x="74" y="491"/>
                      <a:pt x="74" y="491"/>
                    </a:cubicBezTo>
                    <a:cubicBezTo>
                      <a:pt x="74" y="490"/>
                      <a:pt x="74" y="490"/>
                      <a:pt x="74" y="490"/>
                    </a:cubicBezTo>
                    <a:cubicBezTo>
                      <a:pt x="74" y="489"/>
                      <a:pt x="74" y="489"/>
                      <a:pt x="73" y="489"/>
                    </a:cubicBezTo>
                    <a:cubicBezTo>
                      <a:pt x="73" y="488"/>
                      <a:pt x="73" y="488"/>
                      <a:pt x="73" y="488"/>
                    </a:cubicBezTo>
                    <a:cubicBezTo>
                      <a:pt x="73" y="487"/>
                      <a:pt x="73" y="487"/>
                      <a:pt x="73" y="486"/>
                    </a:cubicBezTo>
                    <a:cubicBezTo>
                      <a:pt x="73" y="486"/>
                      <a:pt x="73" y="486"/>
                      <a:pt x="73" y="485"/>
                    </a:cubicBezTo>
                    <a:cubicBezTo>
                      <a:pt x="73" y="485"/>
                      <a:pt x="73" y="484"/>
                      <a:pt x="73" y="483"/>
                    </a:cubicBezTo>
                    <a:cubicBezTo>
                      <a:pt x="73" y="483"/>
                      <a:pt x="73" y="483"/>
                      <a:pt x="73" y="482"/>
                    </a:cubicBezTo>
                    <a:cubicBezTo>
                      <a:pt x="73" y="482"/>
                      <a:pt x="73" y="481"/>
                      <a:pt x="73" y="480"/>
                    </a:cubicBezTo>
                    <a:cubicBezTo>
                      <a:pt x="73" y="479"/>
                      <a:pt x="73" y="479"/>
                      <a:pt x="73" y="479"/>
                    </a:cubicBezTo>
                    <a:cubicBezTo>
                      <a:pt x="73" y="478"/>
                      <a:pt x="73" y="477"/>
                      <a:pt x="73" y="476"/>
                    </a:cubicBezTo>
                    <a:cubicBezTo>
                      <a:pt x="73" y="475"/>
                      <a:pt x="73" y="475"/>
                      <a:pt x="73" y="474"/>
                    </a:cubicBezTo>
                    <a:cubicBezTo>
                      <a:pt x="73" y="473"/>
                      <a:pt x="74" y="472"/>
                      <a:pt x="74" y="471"/>
                    </a:cubicBezTo>
                    <a:cubicBezTo>
                      <a:pt x="74" y="470"/>
                      <a:pt x="74" y="470"/>
                      <a:pt x="74" y="469"/>
                    </a:cubicBezTo>
                    <a:cubicBezTo>
                      <a:pt x="74" y="468"/>
                      <a:pt x="74" y="466"/>
                      <a:pt x="74" y="465"/>
                    </a:cubicBezTo>
                    <a:cubicBezTo>
                      <a:pt x="74" y="465"/>
                      <a:pt x="74" y="464"/>
                      <a:pt x="74" y="464"/>
                    </a:cubicBezTo>
                    <a:cubicBezTo>
                      <a:pt x="74" y="462"/>
                      <a:pt x="74" y="460"/>
                      <a:pt x="74" y="458"/>
                    </a:cubicBezTo>
                    <a:cubicBezTo>
                      <a:pt x="74" y="458"/>
                      <a:pt x="74" y="458"/>
                      <a:pt x="74" y="458"/>
                    </a:cubicBezTo>
                    <a:cubicBezTo>
                      <a:pt x="73" y="458"/>
                      <a:pt x="73" y="458"/>
                      <a:pt x="73" y="458"/>
                    </a:cubicBezTo>
                    <a:cubicBezTo>
                      <a:pt x="70" y="458"/>
                      <a:pt x="67" y="457"/>
                      <a:pt x="65" y="455"/>
                    </a:cubicBezTo>
                    <a:cubicBezTo>
                      <a:pt x="64" y="455"/>
                      <a:pt x="64" y="453"/>
                      <a:pt x="64" y="451"/>
                    </a:cubicBezTo>
                    <a:cubicBezTo>
                      <a:pt x="64" y="451"/>
                      <a:pt x="64" y="450"/>
                      <a:pt x="65" y="450"/>
                    </a:cubicBezTo>
                    <a:cubicBezTo>
                      <a:pt x="64" y="450"/>
                      <a:pt x="64" y="450"/>
                      <a:pt x="64" y="450"/>
                    </a:cubicBezTo>
                    <a:cubicBezTo>
                      <a:pt x="64" y="450"/>
                      <a:pt x="64" y="449"/>
                      <a:pt x="63" y="449"/>
                    </a:cubicBezTo>
                    <a:cubicBezTo>
                      <a:pt x="63" y="449"/>
                      <a:pt x="63" y="449"/>
                      <a:pt x="63" y="449"/>
                    </a:cubicBezTo>
                    <a:cubicBezTo>
                      <a:pt x="62" y="449"/>
                      <a:pt x="62" y="448"/>
                      <a:pt x="61" y="448"/>
                    </a:cubicBezTo>
                    <a:cubicBezTo>
                      <a:pt x="60" y="448"/>
                      <a:pt x="58" y="448"/>
                      <a:pt x="55" y="448"/>
                    </a:cubicBezTo>
                    <a:cubicBezTo>
                      <a:pt x="49" y="448"/>
                      <a:pt x="42" y="448"/>
                      <a:pt x="42" y="449"/>
                    </a:cubicBezTo>
                    <a:cubicBezTo>
                      <a:pt x="41" y="449"/>
                      <a:pt x="41" y="449"/>
                      <a:pt x="41" y="449"/>
                    </a:cubicBezTo>
                    <a:cubicBezTo>
                      <a:pt x="41" y="449"/>
                      <a:pt x="41" y="449"/>
                      <a:pt x="41" y="449"/>
                    </a:cubicBezTo>
                    <a:cubicBezTo>
                      <a:pt x="41" y="449"/>
                      <a:pt x="41" y="449"/>
                      <a:pt x="41" y="449"/>
                    </a:cubicBezTo>
                    <a:cubicBezTo>
                      <a:pt x="40" y="449"/>
                      <a:pt x="39" y="448"/>
                      <a:pt x="38" y="447"/>
                    </a:cubicBezTo>
                    <a:cubicBezTo>
                      <a:pt x="37" y="447"/>
                      <a:pt x="37" y="446"/>
                      <a:pt x="36" y="445"/>
                    </a:cubicBezTo>
                    <a:cubicBezTo>
                      <a:pt x="36" y="445"/>
                      <a:pt x="36" y="444"/>
                      <a:pt x="36" y="444"/>
                    </a:cubicBezTo>
                    <a:cubicBezTo>
                      <a:pt x="35" y="444"/>
                      <a:pt x="34" y="443"/>
                      <a:pt x="34" y="443"/>
                    </a:cubicBezTo>
                    <a:cubicBezTo>
                      <a:pt x="32" y="440"/>
                      <a:pt x="32" y="432"/>
                      <a:pt x="33" y="429"/>
                    </a:cubicBezTo>
                    <a:cubicBezTo>
                      <a:pt x="33" y="428"/>
                      <a:pt x="31" y="428"/>
                      <a:pt x="29" y="428"/>
                    </a:cubicBezTo>
                    <a:cubicBezTo>
                      <a:pt x="27" y="428"/>
                      <a:pt x="25" y="428"/>
                      <a:pt x="24" y="427"/>
                    </a:cubicBezTo>
                    <a:cubicBezTo>
                      <a:pt x="21" y="426"/>
                      <a:pt x="22" y="424"/>
                      <a:pt x="22" y="422"/>
                    </a:cubicBezTo>
                    <a:cubicBezTo>
                      <a:pt x="22" y="421"/>
                      <a:pt x="22" y="421"/>
                      <a:pt x="21" y="419"/>
                    </a:cubicBezTo>
                    <a:cubicBezTo>
                      <a:pt x="18" y="416"/>
                      <a:pt x="19" y="412"/>
                      <a:pt x="20" y="409"/>
                    </a:cubicBezTo>
                    <a:cubicBezTo>
                      <a:pt x="20" y="408"/>
                      <a:pt x="20" y="408"/>
                      <a:pt x="20" y="407"/>
                    </a:cubicBezTo>
                    <a:cubicBezTo>
                      <a:pt x="21" y="404"/>
                      <a:pt x="23" y="398"/>
                      <a:pt x="29" y="398"/>
                    </a:cubicBezTo>
                    <a:cubicBezTo>
                      <a:pt x="29" y="398"/>
                      <a:pt x="29" y="397"/>
                      <a:pt x="29" y="397"/>
                    </a:cubicBezTo>
                    <a:cubicBezTo>
                      <a:pt x="29" y="395"/>
                      <a:pt x="30" y="392"/>
                      <a:pt x="32" y="391"/>
                    </a:cubicBezTo>
                    <a:cubicBezTo>
                      <a:pt x="32" y="390"/>
                      <a:pt x="32" y="389"/>
                      <a:pt x="32" y="389"/>
                    </a:cubicBezTo>
                    <a:cubicBezTo>
                      <a:pt x="31" y="387"/>
                      <a:pt x="29" y="384"/>
                      <a:pt x="32" y="382"/>
                    </a:cubicBezTo>
                    <a:cubicBezTo>
                      <a:pt x="32" y="382"/>
                      <a:pt x="32" y="381"/>
                      <a:pt x="33" y="380"/>
                    </a:cubicBezTo>
                    <a:cubicBezTo>
                      <a:pt x="33" y="378"/>
                      <a:pt x="33" y="375"/>
                      <a:pt x="37" y="374"/>
                    </a:cubicBezTo>
                    <a:cubicBezTo>
                      <a:pt x="38" y="374"/>
                      <a:pt x="38" y="374"/>
                      <a:pt x="38" y="374"/>
                    </a:cubicBezTo>
                    <a:cubicBezTo>
                      <a:pt x="38" y="374"/>
                      <a:pt x="38" y="373"/>
                      <a:pt x="38" y="372"/>
                    </a:cubicBezTo>
                    <a:cubicBezTo>
                      <a:pt x="38" y="371"/>
                      <a:pt x="37" y="367"/>
                      <a:pt x="40" y="367"/>
                    </a:cubicBezTo>
                    <a:cubicBezTo>
                      <a:pt x="40" y="366"/>
                      <a:pt x="40" y="366"/>
                      <a:pt x="40" y="365"/>
                    </a:cubicBezTo>
                    <a:cubicBezTo>
                      <a:pt x="40" y="364"/>
                      <a:pt x="39" y="361"/>
                      <a:pt x="39" y="359"/>
                    </a:cubicBezTo>
                    <a:cubicBezTo>
                      <a:pt x="40" y="358"/>
                      <a:pt x="40" y="357"/>
                      <a:pt x="39" y="356"/>
                    </a:cubicBezTo>
                    <a:cubicBezTo>
                      <a:pt x="39" y="354"/>
                      <a:pt x="38" y="351"/>
                      <a:pt x="42" y="349"/>
                    </a:cubicBezTo>
                    <a:cubicBezTo>
                      <a:pt x="43" y="349"/>
                      <a:pt x="43" y="348"/>
                      <a:pt x="43" y="348"/>
                    </a:cubicBezTo>
                    <a:cubicBezTo>
                      <a:pt x="43" y="348"/>
                      <a:pt x="43" y="348"/>
                      <a:pt x="43" y="348"/>
                    </a:cubicBezTo>
                    <a:cubicBezTo>
                      <a:pt x="43" y="348"/>
                      <a:pt x="42" y="346"/>
                      <a:pt x="40" y="345"/>
                    </a:cubicBezTo>
                    <a:cubicBezTo>
                      <a:pt x="40" y="345"/>
                      <a:pt x="38" y="343"/>
                      <a:pt x="38" y="342"/>
                    </a:cubicBezTo>
                    <a:cubicBezTo>
                      <a:pt x="38" y="342"/>
                      <a:pt x="38" y="341"/>
                      <a:pt x="38" y="341"/>
                    </a:cubicBezTo>
                    <a:cubicBezTo>
                      <a:pt x="39" y="339"/>
                      <a:pt x="42" y="339"/>
                      <a:pt x="46" y="339"/>
                    </a:cubicBezTo>
                    <a:cubicBezTo>
                      <a:pt x="46" y="339"/>
                      <a:pt x="46" y="339"/>
                      <a:pt x="45" y="338"/>
                    </a:cubicBezTo>
                    <a:cubicBezTo>
                      <a:pt x="45" y="338"/>
                      <a:pt x="45" y="338"/>
                      <a:pt x="45" y="338"/>
                    </a:cubicBezTo>
                    <a:cubicBezTo>
                      <a:pt x="44" y="338"/>
                      <a:pt x="43" y="338"/>
                      <a:pt x="43" y="338"/>
                    </a:cubicBezTo>
                    <a:cubicBezTo>
                      <a:pt x="40" y="338"/>
                      <a:pt x="39" y="337"/>
                      <a:pt x="38" y="335"/>
                    </a:cubicBezTo>
                    <a:cubicBezTo>
                      <a:pt x="37" y="333"/>
                      <a:pt x="38" y="331"/>
                      <a:pt x="39" y="329"/>
                    </a:cubicBezTo>
                    <a:cubicBezTo>
                      <a:pt x="40" y="328"/>
                      <a:pt x="40" y="328"/>
                      <a:pt x="40" y="328"/>
                    </a:cubicBezTo>
                    <a:cubicBezTo>
                      <a:pt x="40" y="328"/>
                      <a:pt x="39" y="327"/>
                      <a:pt x="39" y="327"/>
                    </a:cubicBezTo>
                    <a:cubicBezTo>
                      <a:pt x="38" y="326"/>
                      <a:pt x="36" y="324"/>
                      <a:pt x="37" y="322"/>
                    </a:cubicBezTo>
                    <a:cubicBezTo>
                      <a:pt x="38" y="321"/>
                      <a:pt x="38" y="319"/>
                      <a:pt x="37" y="319"/>
                    </a:cubicBezTo>
                    <a:cubicBezTo>
                      <a:pt x="34" y="317"/>
                      <a:pt x="36" y="309"/>
                      <a:pt x="36" y="309"/>
                    </a:cubicBezTo>
                    <a:cubicBezTo>
                      <a:pt x="36" y="306"/>
                      <a:pt x="37" y="304"/>
                      <a:pt x="39" y="303"/>
                    </a:cubicBezTo>
                    <a:cubicBezTo>
                      <a:pt x="39" y="302"/>
                      <a:pt x="39" y="298"/>
                      <a:pt x="39" y="296"/>
                    </a:cubicBezTo>
                    <a:cubicBezTo>
                      <a:pt x="39" y="295"/>
                      <a:pt x="38" y="294"/>
                      <a:pt x="38" y="293"/>
                    </a:cubicBezTo>
                    <a:cubicBezTo>
                      <a:pt x="38" y="292"/>
                      <a:pt x="38" y="291"/>
                      <a:pt x="37" y="290"/>
                    </a:cubicBezTo>
                    <a:cubicBezTo>
                      <a:pt x="37" y="288"/>
                      <a:pt x="36" y="287"/>
                      <a:pt x="36" y="285"/>
                    </a:cubicBezTo>
                    <a:cubicBezTo>
                      <a:pt x="36" y="283"/>
                      <a:pt x="37" y="282"/>
                      <a:pt x="38" y="282"/>
                    </a:cubicBezTo>
                    <a:cubicBezTo>
                      <a:pt x="38" y="281"/>
                      <a:pt x="39" y="280"/>
                      <a:pt x="39" y="277"/>
                    </a:cubicBezTo>
                    <a:cubicBezTo>
                      <a:pt x="39" y="275"/>
                      <a:pt x="39" y="270"/>
                      <a:pt x="43" y="268"/>
                    </a:cubicBezTo>
                    <a:cubicBezTo>
                      <a:pt x="43" y="268"/>
                      <a:pt x="43" y="266"/>
                      <a:pt x="43" y="266"/>
                    </a:cubicBezTo>
                    <a:cubicBezTo>
                      <a:pt x="43" y="264"/>
                      <a:pt x="43" y="263"/>
                      <a:pt x="43" y="262"/>
                    </a:cubicBezTo>
                    <a:cubicBezTo>
                      <a:pt x="43" y="259"/>
                      <a:pt x="46" y="258"/>
                      <a:pt x="47" y="258"/>
                    </a:cubicBezTo>
                    <a:cubicBezTo>
                      <a:pt x="49" y="258"/>
                      <a:pt x="49" y="258"/>
                      <a:pt x="49" y="257"/>
                    </a:cubicBezTo>
                    <a:cubicBezTo>
                      <a:pt x="49" y="256"/>
                      <a:pt x="49" y="256"/>
                      <a:pt x="48" y="255"/>
                    </a:cubicBezTo>
                    <a:cubicBezTo>
                      <a:pt x="48" y="254"/>
                      <a:pt x="46" y="253"/>
                      <a:pt x="47" y="250"/>
                    </a:cubicBezTo>
                    <a:cubicBezTo>
                      <a:pt x="47" y="249"/>
                      <a:pt x="47" y="247"/>
                      <a:pt x="47" y="244"/>
                    </a:cubicBezTo>
                    <a:cubicBezTo>
                      <a:pt x="46" y="242"/>
                      <a:pt x="46" y="239"/>
                      <a:pt x="46" y="236"/>
                    </a:cubicBezTo>
                    <a:cubicBezTo>
                      <a:pt x="46" y="229"/>
                      <a:pt x="51" y="226"/>
                      <a:pt x="54" y="225"/>
                    </a:cubicBezTo>
                    <a:cubicBezTo>
                      <a:pt x="54" y="224"/>
                      <a:pt x="55" y="224"/>
                      <a:pt x="55" y="223"/>
                    </a:cubicBezTo>
                    <a:cubicBezTo>
                      <a:pt x="56" y="223"/>
                      <a:pt x="55" y="220"/>
                      <a:pt x="55" y="218"/>
                    </a:cubicBezTo>
                    <a:cubicBezTo>
                      <a:pt x="54" y="214"/>
                      <a:pt x="53" y="210"/>
                      <a:pt x="56" y="209"/>
                    </a:cubicBezTo>
                    <a:cubicBezTo>
                      <a:pt x="56" y="209"/>
                      <a:pt x="56" y="208"/>
                      <a:pt x="57" y="206"/>
                    </a:cubicBezTo>
                    <a:cubicBezTo>
                      <a:pt x="57" y="204"/>
                      <a:pt x="57" y="202"/>
                      <a:pt x="59" y="201"/>
                    </a:cubicBezTo>
                    <a:cubicBezTo>
                      <a:pt x="60" y="200"/>
                      <a:pt x="60" y="199"/>
                      <a:pt x="60" y="197"/>
                    </a:cubicBezTo>
                    <a:cubicBezTo>
                      <a:pt x="60" y="196"/>
                      <a:pt x="61" y="194"/>
                      <a:pt x="61" y="192"/>
                    </a:cubicBezTo>
                    <a:cubicBezTo>
                      <a:pt x="62" y="191"/>
                      <a:pt x="61" y="190"/>
                      <a:pt x="60" y="188"/>
                    </a:cubicBezTo>
                    <a:cubicBezTo>
                      <a:pt x="59" y="187"/>
                      <a:pt x="58" y="185"/>
                      <a:pt x="58" y="183"/>
                    </a:cubicBezTo>
                    <a:cubicBezTo>
                      <a:pt x="58" y="180"/>
                      <a:pt x="58" y="177"/>
                      <a:pt x="55" y="173"/>
                    </a:cubicBezTo>
                    <a:cubicBezTo>
                      <a:pt x="52" y="170"/>
                      <a:pt x="52" y="164"/>
                      <a:pt x="53" y="161"/>
                    </a:cubicBezTo>
                    <a:cubicBezTo>
                      <a:pt x="53" y="161"/>
                      <a:pt x="54" y="160"/>
                      <a:pt x="54" y="160"/>
                    </a:cubicBezTo>
                    <a:cubicBezTo>
                      <a:pt x="54" y="160"/>
                      <a:pt x="54" y="159"/>
                      <a:pt x="54" y="159"/>
                    </a:cubicBezTo>
                    <a:cubicBezTo>
                      <a:pt x="55" y="159"/>
                      <a:pt x="55" y="158"/>
                      <a:pt x="56" y="158"/>
                    </a:cubicBezTo>
                    <a:cubicBezTo>
                      <a:pt x="56" y="158"/>
                      <a:pt x="56" y="157"/>
                      <a:pt x="56" y="156"/>
                    </a:cubicBezTo>
                    <a:cubicBezTo>
                      <a:pt x="57" y="154"/>
                      <a:pt x="58" y="150"/>
                      <a:pt x="61" y="149"/>
                    </a:cubicBezTo>
                    <a:cubicBezTo>
                      <a:pt x="61" y="149"/>
                      <a:pt x="61" y="149"/>
                      <a:pt x="61" y="149"/>
                    </a:cubicBezTo>
                    <a:cubicBezTo>
                      <a:pt x="62" y="147"/>
                      <a:pt x="60" y="143"/>
                      <a:pt x="60" y="140"/>
                    </a:cubicBezTo>
                    <a:cubicBezTo>
                      <a:pt x="58" y="136"/>
                      <a:pt x="60" y="135"/>
                      <a:pt x="62" y="134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62" y="129"/>
                      <a:pt x="65" y="123"/>
                      <a:pt x="69" y="122"/>
                    </a:cubicBezTo>
                    <a:cubicBezTo>
                      <a:pt x="70" y="121"/>
                      <a:pt x="71" y="118"/>
                      <a:pt x="71" y="114"/>
                    </a:cubicBezTo>
                    <a:cubicBezTo>
                      <a:pt x="71" y="111"/>
                      <a:pt x="73" y="110"/>
                      <a:pt x="76" y="109"/>
                    </a:cubicBezTo>
                    <a:cubicBezTo>
                      <a:pt x="77" y="108"/>
                      <a:pt x="77" y="108"/>
                      <a:pt x="78" y="107"/>
                    </a:cubicBezTo>
                    <a:cubicBezTo>
                      <a:pt x="78" y="107"/>
                      <a:pt x="78" y="106"/>
                      <a:pt x="78" y="106"/>
                    </a:cubicBezTo>
                    <a:cubicBezTo>
                      <a:pt x="77" y="105"/>
                      <a:pt x="76" y="103"/>
                      <a:pt x="76" y="102"/>
                    </a:cubicBezTo>
                    <a:cubicBezTo>
                      <a:pt x="77" y="101"/>
                      <a:pt x="77" y="100"/>
                      <a:pt x="78" y="99"/>
                    </a:cubicBezTo>
                    <a:cubicBezTo>
                      <a:pt x="79" y="99"/>
                      <a:pt x="78" y="96"/>
                      <a:pt x="77" y="95"/>
                    </a:cubicBezTo>
                    <a:cubicBezTo>
                      <a:pt x="76" y="92"/>
                      <a:pt x="75" y="89"/>
                      <a:pt x="77" y="87"/>
                    </a:cubicBezTo>
                    <a:cubicBezTo>
                      <a:pt x="78" y="87"/>
                      <a:pt x="77" y="85"/>
                      <a:pt x="77" y="84"/>
                    </a:cubicBezTo>
                    <a:cubicBezTo>
                      <a:pt x="77" y="83"/>
                      <a:pt x="77" y="82"/>
                      <a:pt x="77" y="80"/>
                    </a:cubicBezTo>
                    <a:cubicBezTo>
                      <a:pt x="77" y="78"/>
                      <a:pt x="80" y="76"/>
                      <a:pt x="85" y="73"/>
                    </a:cubicBezTo>
                    <a:cubicBezTo>
                      <a:pt x="87" y="72"/>
                      <a:pt x="90" y="70"/>
                      <a:pt x="90" y="70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1" y="69"/>
                      <a:pt x="91" y="68"/>
                      <a:pt x="91" y="68"/>
                    </a:cubicBezTo>
                    <a:cubicBezTo>
                      <a:pt x="91" y="68"/>
                      <a:pt x="91" y="68"/>
                      <a:pt x="91" y="68"/>
                    </a:cubicBezTo>
                    <a:cubicBezTo>
                      <a:pt x="91" y="68"/>
                      <a:pt x="91" y="67"/>
                      <a:pt x="91" y="67"/>
                    </a:cubicBezTo>
                    <a:cubicBezTo>
                      <a:pt x="91" y="67"/>
                      <a:pt x="91" y="67"/>
                      <a:pt x="91" y="67"/>
                    </a:cubicBezTo>
                    <a:cubicBezTo>
                      <a:pt x="91" y="66"/>
                      <a:pt x="91" y="66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63"/>
                      <a:pt x="92" y="62"/>
                      <a:pt x="92" y="62"/>
                    </a:cubicBezTo>
                    <a:cubicBezTo>
                      <a:pt x="92" y="62"/>
                      <a:pt x="92" y="61"/>
                      <a:pt x="92" y="61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0" y="62"/>
                      <a:pt x="89" y="62"/>
                      <a:pt x="8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26" name="Freeform 1889"/>
              <p:cNvSpPr>
                <a:spLocks/>
              </p:cNvSpPr>
              <p:nvPr/>
            </p:nvSpPr>
            <p:spPr bwMode="auto">
              <a:xfrm>
                <a:off x="2031" y="2480"/>
                <a:ext cx="12" cy="1"/>
              </a:xfrm>
              <a:custGeom>
                <a:avLst/>
                <a:gdLst>
                  <a:gd name="T0" fmla="*/ 0 w 13"/>
                  <a:gd name="T1" fmla="*/ 1 h 1"/>
                  <a:gd name="T2" fmla="*/ 13 w 13"/>
                  <a:gd name="T3" fmla="*/ 0 h 1"/>
                  <a:gd name="T4" fmla="*/ 0 w 1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">
                    <a:moveTo>
                      <a:pt x="0" y="1"/>
                    </a:moveTo>
                    <a:cubicBezTo>
                      <a:pt x="0" y="0"/>
                      <a:pt x="7" y="0"/>
                      <a:pt x="13" y="0"/>
                    </a:cubicBezTo>
                    <a:cubicBezTo>
                      <a:pt x="7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27" name="Freeform 1890"/>
              <p:cNvSpPr>
                <a:spLocks/>
              </p:cNvSpPr>
              <p:nvPr/>
            </p:nvSpPr>
            <p:spPr bwMode="auto">
              <a:xfrm>
                <a:off x="2052" y="248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28" name="Freeform 1891"/>
              <p:cNvSpPr>
                <a:spLocks/>
              </p:cNvSpPr>
              <p:nvPr/>
            </p:nvSpPr>
            <p:spPr bwMode="auto">
              <a:xfrm>
                <a:off x="2061" y="2490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29" name="Freeform 1892"/>
              <p:cNvSpPr>
                <a:spLocks/>
              </p:cNvSpPr>
              <p:nvPr/>
            </p:nvSpPr>
            <p:spPr bwMode="auto">
              <a:xfrm>
                <a:off x="2051" y="24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30" name="Freeform 1893"/>
              <p:cNvSpPr>
                <a:spLocks/>
              </p:cNvSpPr>
              <p:nvPr/>
            </p:nvSpPr>
            <p:spPr bwMode="auto">
              <a:xfrm>
                <a:off x="2060" y="250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31" name="Freeform 1894"/>
              <p:cNvSpPr>
                <a:spLocks/>
              </p:cNvSpPr>
              <p:nvPr/>
            </p:nvSpPr>
            <p:spPr bwMode="auto">
              <a:xfrm>
                <a:off x="2060" y="250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32" name="Freeform 1895"/>
              <p:cNvSpPr>
                <a:spLocks/>
              </p:cNvSpPr>
              <p:nvPr/>
            </p:nvSpPr>
            <p:spPr bwMode="auto">
              <a:xfrm>
                <a:off x="2061" y="2497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33" name="Freeform 1896"/>
              <p:cNvSpPr>
                <a:spLocks/>
              </p:cNvSpPr>
              <p:nvPr/>
            </p:nvSpPr>
            <p:spPr bwMode="auto">
              <a:xfrm>
                <a:off x="2060" y="251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34" name="Freeform 1897"/>
              <p:cNvSpPr>
                <a:spLocks/>
              </p:cNvSpPr>
              <p:nvPr/>
            </p:nvSpPr>
            <p:spPr bwMode="auto">
              <a:xfrm>
                <a:off x="2078" y="211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35" name="Freeform 1898"/>
              <p:cNvSpPr>
                <a:spLocks/>
              </p:cNvSpPr>
              <p:nvPr/>
            </p:nvSpPr>
            <p:spPr bwMode="auto">
              <a:xfrm>
                <a:off x="2077" y="211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36" name="Freeform 1899"/>
              <p:cNvSpPr>
                <a:spLocks/>
              </p:cNvSpPr>
              <p:nvPr/>
            </p:nvSpPr>
            <p:spPr bwMode="auto">
              <a:xfrm>
                <a:off x="2079" y="211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37" name="Freeform 1900"/>
              <p:cNvSpPr>
                <a:spLocks/>
              </p:cNvSpPr>
              <p:nvPr/>
            </p:nvSpPr>
            <p:spPr bwMode="auto">
              <a:xfrm>
                <a:off x="2078" y="211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38" name="Freeform 1901"/>
              <p:cNvSpPr>
                <a:spLocks/>
              </p:cNvSpPr>
              <p:nvPr/>
            </p:nvSpPr>
            <p:spPr bwMode="auto">
              <a:xfrm>
                <a:off x="2078" y="21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39" name="Freeform 1902"/>
              <p:cNvSpPr>
                <a:spLocks/>
              </p:cNvSpPr>
              <p:nvPr/>
            </p:nvSpPr>
            <p:spPr bwMode="auto">
              <a:xfrm>
                <a:off x="2077" y="21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40" name="Freeform 1903"/>
              <p:cNvSpPr>
                <a:spLocks/>
              </p:cNvSpPr>
              <p:nvPr/>
            </p:nvSpPr>
            <p:spPr bwMode="auto">
              <a:xfrm>
                <a:off x="2061" y="252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41" name="Freeform 1904"/>
              <p:cNvSpPr>
                <a:spLocks/>
              </p:cNvSpPr>
              <p:nvPr/>
            </p:nvSpPr>
            <p:spPr bwMode="auto">
              <a:xfrm>
                <a:off x="2040" y="2206"/>
                <a:ext cx="3" cy="11"/>
              </a:xfrm>
              <a:custGeom>
                <a:avLst/>
                <a:gdLst>
                  <a:gd name="T0" fmla="*/ 3 w 3"/>
                  <a:gd name="T1" fmla="*/ 12 h 12"/>
                  <a:gd name="T2" fmla="*/ 1 w 3"/>
                  <a:gd name="T3" fmla="*/ 0 h 12"/>
                  <a:gd name="T4" fmla="*/ 3 w 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2">
                    <a:moveTo>
                      <a:pt x="3" y="12"/>
                    </a:moveTo>
                    <a:cubicBezTo>
                      <a:pt x="1" y="9"/>
                      <a:pt x="0" y="3"/>
                      <a:pt x="1" y="0"/>
                    </a:cubicBezTo>
                    <a:cubicBezTo>
                      <a:pt x="0" y="3"/>
                      <a:pt x="0" y="9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42" name="Freeform 1905"/>
              <p:cNvSpPr>
                <a:spLocks/>
              </p:cNvSpPr>
              <p:nvPr/>
            </p:nvSpPr>
            <p:spPr bwMode="auto">
              <a:xfrm>
                <a:off x="2062" y="252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43" name="Freeform 1906"/>
              <p:cNvSpPr>
                <a:spLocks/>
              </p:cNvSpPr>
              <p:nvPr/>
            </p:nvSpPr>
            <p:spPr bwMode="auto">
              <a:xfrm>
                <a:off x="2027" y="2480"/>
                <a:ext cx="3" cy="1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44" name="Freeform 1907"/>
              <p:cNvSpPr>
                <a:spLocks/>
              </p:cNvSpPr>
              <p:nvPr/>
            </p:nvSpPr>
            <p:spPr bwMode="auto">
              <a:xfrm>
                <a:off x="2060" y="251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45" name="Freeform 1908"/>
              <p:cNvSpPr>
                <a:spLocks/>
              </p:cNvSpPr>
              <p:nvPr/>
            </p:nvSpPr>
            <p:spPr bwMode="auto">
              <a:xfrm>
                <a:off x="2062" y="25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46" name="Freeform 1909"/>
              <p:cNvSpPr>
                <a:spLocks/>
              </p:cNvSpPr>
              <p:nvPr/>
            </p:nvSpPr>
            <p:spPr bwMode="auto">
              <a:xfrm>
                <a:off x="2060" y="251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47" name="Freeform 1910"/>
              <p:cNvSpPr>
                <a:spLocks/>
              </p:cNvSpPr>
              <p:nvPr/>
            </p:nvSpPr>
            <p:spPr bwMode="auto">
              <a:xfrm>
                <a:off x="2049" y="21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48" name="Freeform 1911"/>
              <p:cNvSpPr>
                <a:spLocks/>
              </p:cNvSpPr>
              <p:nvPr/>
            </p:nvSpPr>
            <p:spPr bwMode="auto">
              <a:xfrm>
                <a:off x="2061" y="25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49" name="Freeform 1912"/>
              <p:cNvSpPr>
                <a:spLocks/>
              </p:cNvSpPr>
              <p:nvPr/>
            </p:nvSpPr>
            <p:spPr bwMode="auto">
              <a:xfrm>
                <a:off x="2062" y="25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50" name="Freeform 1913"/>
              <p:cNvSpPr>
                <a:spLocks/>
              </p:cNvSpPr>
              <p:nvPr/>
            </p:nvSpPr>
            <p:spPr bwMode="auto">
              <a:xfrm>
                <a:off x="2079" y="21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51" name="Freeform 1914"/>
              <p:cNvSpPr>
                <a:spLocks/>
              </p:cNvSpPr>
              <p:nvPr/>
            </p:nvSpPr>
            <p:spPr bwMode="auto">
              <a:xfrm>
                <a:off x="2060" y="252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52" name="Freeform 1915"/>
              <p:cNvSpPr>
                <a:spLocks/>
              </p:cNvSpPr>
              <p:nvPr/>
            </p:nvSpPr>
            <p:spPr bwMode="auto">
              <a:xfrm>
                <a:off x="2061" y="252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53" name="Freeform 1916"/>
              <p:cNvSpPr>
                <a:spLocks/>
              </p:cNvSpPr>
              <p:nvPr/>
            </p:nvSpPr>
            <p:spPr bwMode="auto">
              <a:xfrm>
                <a:off x="2061" y="25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54" name="Freeform 1917"/>
              <p:cNvSpPr>
                <a:spLocks/>
              </p:cNvSpPr>
              <p:nvPr/>
            </p:nvSpPr>
            <p:spPr bwMode="auto">
              <a:xfrm>
                <a:off x="2027" y="240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55" name="Freeform 1918"/>
              <p:cNvSpPr>
                <a:spLocks/>
              </p:cNvSpPr>
              <p:nvPr/>
            </p:nvSpPr>
            <p:spPr bwMode="auto">
              <a:xfrm>
                <a:off x="2131" y="2070"/>
                <a:ext cx="88" cy="91"/>
              </a:xfrm>
              <a:custGeom>
                <a:avLst/>
                <a:gdLst>
                  <a:gd name="T0" fmla="*/ 49 w 92"/>
                  <a:gd name="T1" fmla="*/ 5 h 95"/>
                  <a:gd name="T2" fmla="*/ 48 w 92"/>
                  <a:gd name="T3" fmla="*/ 5 h 95"/>
                  <a:gd name="T4" fmla="*/ 46 w 92"/>
                  <a:gd name="T5" fmla="*/ 4 h 95"/>
                  <a:gd name="T6" fmla="*/ 44 w 92"/>
                  <a:gd name="T7" fmla="*/ 3 h 95"/>
                  <a:gd name="T8" fmla="*/ 35 w 92"/>
                  <a:gd name="T9" fmla="*/ 0 h 95"/>
                  <a:gd name="T10" fmla="*/ 20 w 92"/>
                  <a:gd name="T11" fmla="*/ 2 h 95"/>
                  <a:gd name="T12" fmla="*/ 5 w 92"/>
                  <a:gd name="T13" fmla="*/ 12 h 95"/>
                  <a:gd name="T14" fmla="*/ 0 w 92"/>
                  <a:gd name="T15" fmla="*/ 32 h 95"/>
                  <a:gd name="T16" fmla="*/ 1 w 92"/>
                  <a:gd name="T17" fmla="*/ 33 h 95"/>
                  <a:gd name="T18" fmla="*/ 3 w 92"/>
                  <a:gd name="T19" fmla="*/ 35 h 95"/>
                  <a:gd name="T20" fmla="*/ 5 w 92"/>
                  <a:gd name="T21" fmla="*/ 37 h 95"/>
                  <a:gd name="T22" fmla="*/ 7 w 92"/>
                  <a:gd name="T23" fmla="*/ 39 h 95"/>
                  <a:gd name="T24" fmla="*/ 9 w 92"/>
                  <a:gd name="T25" fmla="*/ 41 h 95"/>
                  <a:gd name="T26" fmla="*/ 11 w 92"/>
                  <a:gd name="T27" fmla="*/ 43 h 95"/>
                  <a:gd name="T28" fmla="*/ 18 w 92"/>
                  <a:gd name="T29" fmla="*/ 48 h 95"/>
                  <a:gd name="T30" fmla="*/ 38 w 92"/>
                  <a:gd name="T31" fmla="*/ 59 h 95"/>
                  <a:gd name="T32" fmla="*/ 51 w 92"/>
                  <a:gd name="T33" fmla="*/ 65 h 95"/>
                  <a:gd name="T34" fmla="*/ 60 w 92"/>
                  <a:gd name="T35" fmla="*/ 71 h 95"/>
                  <a:gd name="T36" fmla="*/ 56 w 92"/>
                  <a:gd name="T37" fmla="*/ 77 h 95"/>
                  <a:gd name="T38" fmla="*/ 49 w 92"/>
                  <a:gd name="T39" fmla="*/ 92 h 95"/>
                  <a:gd name="T40" fmla="*/ 57 w 92"/>
                  <a:gd name="T41" fmla="*/ 94 h 95"/>
                  <a:gd name="T42" fmla="*/ 61 w 92"/>
                  <a:gd name="T43" fmla="*/ 94 h 95"/>
                  <a:gd name="T44" fmla="*/ 63 w 92"/>
                  <a:gd name="T45" fmla="*/ 94 h 95"/>
                  <a:gd name="T46" fmla="*/ 65 w 92"/>
                  <a:gd name="T47" fmla="*/ 94 h 95"/>
                  <a:gd name="T48" fmla="*/ 68 w 92"/>
                  <a:gd name="T49" fmla="*/ 95 h 95"/>
                  <a:gd name="T50" fmla="*/ 76 w 92"/>
                  <a:gd name="T51" fmla="*/ 93 h 95"/>
                  <a:gd name="T52" fmla="*/ 79 w 92"/>
                  <a:gd name="T53" fmla="*/ 91 h 95"/>
                  <a:gd name="T54" fmla="*/ 85 w 92"/>
                  <a:gd name="T55" fmla="*/ 88 h 95"/>
                  <a:gd name="T56" fmla="*/ 89 w 92"/>
                  <a:gd name="T57" fmla="*/ 75 h 95"/>
                  <a:gd name="T58" fmla="*/ 89 w 92"/>
                  <a:gd name="T59" fmla="*/ 72 h 95"/>
                  <a:gd name="T60" fmla="*/ 89 w 92"/>
                  <a:gd name="T61" fmla="*/ 71 h 95"/>
                  <a:gd name="T62" fmla="*/ 89 w 92"/>
                  <a:gd name="T63" fmla="*/ 70 h 95"/>
                  <a:gd name="T64" fmla="*/ 90 w 92"/>
                  <a:gd name="T65" fmla="*/ 68 h 95"/>
                  <a:gd name="T66" fmla="*/ 90 w 92"/>
                  <a:gd name="T67" fmla="*/ 67 h 95"/>
                  <a:gd name="T68" fmla="*/ 91 w 92"/>
                  <a:gd name="T69" fmla="*/ 54 h 95"/>
                  <a:gd name="T70" fmla="*/ 85 w 92"/>
                  <a:gd name="T71" fmla="*/ 55 h 95"/>
                  <a:gd name="T72" fmla="*/ 75 w 92"/>
                  <a:gd name="T73" fmla="*/ 42 h 95"/>
                  <a:gd name="T74" fmla="*/ 68 w 92"/>
                  <a:gd name="T75" fmla="*/ 35 h 95"/>
                  <a:gd name="T76" fmla="*/ 68 w 92"/>
                  <a:gd name="T77" fmla="*/ 35 h 95"/>
                  <a:gd name="T78" fmla="*/ 66 w 92"/>
                  <a:gd name="T79" fmla="*/ 34 h 95"/>
                  <a:gd name="T80" fmla="*/ 52 w 92"/>
                  <a:gd name="T81" fmla="*/ 31 h 95"/>
                  <a:gd name="T82" fmla="*/ 50 w 92"/>
                  <a:gd name="T83" fmla="*/ 13 h 95"/>
                  <a:gd name="T84" fmla="*/ 51 w 92"/>
                  <a:gd name="T85" fmla="*/ 6 h 95"/>
                  <a:gd name="T86" fmla="*/ 51 w 92"/>
                  <a:gd name="T87" fmla="*/ 6 h 95"/>
                  <a:gd name="T88" fmla="*/ 51 w 92"/>
                  <a:gd name="T89" fmla="*/ 5 h 95"/>
                  <a:gd name="T90" fmla="*/ 49 w 92"/>
                  <a:gd name="T91" fmla="*/ 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2" h="95">
                    <a:moveTo>
                      <a:pt x="49" y="5"/>
                    </a:move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6" y="4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3"/>
                      <a:pt x="45" y="3"/>
                      <a:pt x="44" y="3"/>
                    </a:cubicBezTo>
                    <a:cubicBezTo>
                      <a:pt x="43" y="2"/>
                      <a:pt x="41" y="0"/>
                      <a:pt x="3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2" y="0"/>
                      <a:pt x="29" y="0"/>
                      <a:pt x="27" y="1"/>
                    </a:cubicBezTo>
                    <a:cubicBezTo>
                      <a:pt x="25" y="2"/>
                      <a:pt x="22" y="2"/>
                      <a:pt x="20" y="2"/>
                    </a:cubicBezTo>
                    <a:cubicBezTo>
                      <a:pt x="18" y="2"/>
                      <a:pt x="15" y="2"/>
                      <a:pt x="13" y="4"/>
                    </a:cubicBezTo>
                    <a:cubicBezTo>
                      <a:pt x="9" y="6"/>
                      <a:pt x="5" y="11"/>
                      <a:pt x="5" y="12"/>
                    </a:cubicBezTo>
                    <a:cubicBezTo>
                      <a:pt x="6" y="14"/>
                      <a:pt x="5" y="30"/>
                      <a:pt x="1" y="32"/>
                    </a:cubicBezTo>
                    <a:cubicBezTo>
                      <a:pt x="1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2" y="34"/>
                      <a:pt x="2" y="34"/>
                    </a:cubicBezTo>
                    <a:cubicBezTo>
                      <a:pt x="2" y="35"/>
                      <a:pt x="2" y="35"/>
                      <a:pt x="3" y="35"/>
                    </a:cubicBezTo>
                    <a:cubicBezTo>
                      <a:pt x="3" y="35"/>
                      <a:pt x="4" y="36"/>
                      <a:pt x="4" y="37"/>
                    </a:cubicBezTo>
                    <a:cubicBezTo>
                      <a:pt x="4" y="37"/>
                      <a:pt x="4" y="37"/>
                      <a:pt x="5" y="37"/>
                    </a:cubicBezTo>
                    <a:cubicBezTo>
                      <a:pt x="5" y="38"/>
                      <a:pt x="6" y="38"/>
                      <a:pt x="6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40"/>
                      <a:pt x="8" y="40"/>
                      <a:pt x="8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2" y="43"/>
                      <a:pt x="12" y="44"/>
                      <a:pt x="13" y="44"/>
                    </a:cubicBezTo>
                    <a:cubicBezTo>
                      <a:pt x="15" y="46"/>
                      <a:pt x="17" y="47"/>
                      <a:pt x="18" y="48"/>
                    </a:cubicBezTo>
                    <a:cubicBezTo>
                      <a:pt x="20" y="50"/>
                      <a:pt x="21" y="51"/>
                      <a:pt x="25" y="52"/>
                    </a:cubicBezTo>
                    <a:cubicBezTo>
                      <a:pt x="33" y="52"/>
                      <a:pt x="36" y="56"/>
                      <a:pt x="38" y="59"/>
                    </a:cubicBezTo>
                    <a:cubicBezTo>
                      <a:pt x="39" y="60"/>
                      <a:pt x="45" y="62"/>
                      <a:pt x="49" y="64"/>
                    </a:cubicBezTo>
                    <a:cubicBezTo>
                      <a:pt x="50" y="64"/>
                      <a:pt x="51" y="65"/>
                      <a:pt x="51" y="65"/>
                    </a:cubicBezTo>
                    <a:cubicBezTo>
                      <a:pt x="57" y="67"/>
                      <a:pt x="59" y="68"/>
                      <a:pt x="60" y="70"/>
                    </a:cubicBezTo>
                    <a:cubicBezTo>
                      <a:pt x="60" y="70"/>
                      <a:pt x="60" y="71"/>
                      <a:pt x="60" y="71"/>
                    </a:cubicBezTo>
                    <a:cubicBezTo>
                      <a:pt x="60" y="73"/>
                      <a:pt x="59" y="74"/>
                      <a:pt x="57" y="76"/>
                    </a:cubicBezTo>
                    <a:cubicBezTo>
                      <a:pt x="57" y="76"/>
                      <a:pt x="57" y="77"/>
                      <a:pt x="56" y="77"/>
                    </a:cubicBezTo>
                    <a:cubicBezTo>
                      <a:pt x="54" y="80"/>
                      <a:pt x="51" y="83"/>
                      <a:pt x="51" y="86"/>
                    </a:cubicBezTo>
                    <a:cubicBezTo>
                      <a:pt x="51" y="89"/>
                      <a:pt x="50" y="91"/>
                      <a:pt x="49" y="92"/>
                    </a:cubicBezTo>
                    <a:cubicBezTo>
                      <a:pt x="49" y="92"/>
                      <a:pt x="50" y="93"/>
                      <a:pt x="50" y="93"/>
                    </a:cubicBezTo>
                    <a:cubicBezTo>
                      <a:pt x="53" y="93"/>
                      <a:pt x="55" y="93"/>
                      <a:pt x="57" y="94"/>
                    </a:cubicBezTo>
                    <a:cubicBezTo>
                      <a:pt x="57" y="94"/>
                      <a:pt x="58" y="94"/>
                      <a:pt x="58" y="94"/>
                    </a:cubicBezTo>
                    <a:cubicBezTo>
                      <a:pt x="59" y="94"/>
                      <a:pt x="60" y="94"/>
                      <a:pt x="61" y="94"/>
                    </a:cubicBezTo>
                    <a:cubicBezTo>
                      <a:pt x="61" y="94"/>
                      <a:pt x="62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4" y="94"/>
                      <a:pt x="64" y="94"/>
                      <a:pt x="65" y="94"/>
                    </a:cubicBezTo>
                    <a:cubicBezTo>
                      <a:pt x="65" y="94"/>
                      <a:pt x="66" y="94"/>
                      <a:pt x="66" y="94"/>
                    </a:cubicBezTo>
                    <a:cubicBezTo>
                      <a:pt x="67" y="94"/>
                      <a:pt x="67" y="95"/>
                      <a:pt x="68" y="95"/>
                    </a:cubicBezTo>
                    <a:cubicBezTo>
                      <a:pt x="69" y="95"/>
                      <a:pt x="70" y="95"/>
                      <a:pt x="72" y="94"/>
                    </a:cubicBezTo>
                    <a:cubicBezTo>
                      <a:pt x="73" y="93"/>
                      <a:pt x="74" y="93"/>
                      <a:pt x="76" y="93"/>
                    </a:cubicBezTo>
                    <a:cubicBezTo>
                      <a:pt x="76" y="92"/>
                      <a:pt x="77" y="93"/>
                      <a:pt x="77" y="93"/>
                    </a:cubicBezTo>
                    <a:cubicBezTo>
                      <a:pt x="77" y="93"/>
                      <a:pt x="79" y="92"/>
                      <a:pt x="79" y="91"/>
                    </a:cubicBezTo>
                    <a:cubicBezTo>
                      <a:pt x="81" y="90"/>
                      <a:pt x="83" y="88"/>
                      <a:pt x="85" y="88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7" y="87"/>
                      <a:pt x="89" y="79"/>
                      <a:pt x="89" y="75"/>
                    </a:cubicBezTo>
                    <a:cubicBezTo>
                      <a:pt x="89" y="75"/>
                      <a:pt x="89" y="75"/>
                      <a:pt x="89" y="75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69"/>
                    </a:cubicBezTo>
                    <a:cubicBezTo>
                      <a:pt x="89" y="69"/>
                      <a:pt x="89" y="69"/>
                      <a:pt x="90" y="68"/>
                    </a:cubicBezTo>
                    <a:cubicBezTo>
                      <a:pt x="90" y="68"/>
                      <a:pt x="90" y="67"/>
                      <a:pt x="90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0" y="66"/>
                      <a:pt x="90" y="65"/>
                      <a:pt x="90" y="65"/>
                    </a:cubicBezTo>
                    <a:cubicBezTo>
                      <a:pt x="91" y="62"/>
                      <a:pt x="92" y="55"/>
                      <a:pt x="91" y="54"/>
                    </a:cubicBezTo>
                    <a:cubicBezTo>
                      <a:pt x="91" y="54"/>
                      <a:pt x="90" y="54"/>
                      <a:pt x="90" y="54"/>
                    </a:cubicBezTo>
                    <a:cubicBezTo>
                      <a:pt x="88" y="54"/>
                      <a:pt x="87" y="55"/>
                      <a:pt x="85" y="55"/>
                    </a:cubicBezTo>
                    <a:cubicBezTo>
                      <a:pt x="84" y="56"/>
                      <a:pt x="84" y="56"/>
                      <a:pt x="83" y="56"/>
                    </a:cubicBezTo>
                    <a:cubicBezTo>
                      <a:pt x="80" y="56"/>
                      <a:pt x="77" y="49"/>
                      <a:pt x="75" y="42"/>
                    </a:cubicBezTo>
                    <a:cubicBezTo>
                      <a:pt x="74" y="39"/>
                      <a:pt x="71" y="34"/>
                      <a:pt x="70" y="34"/>
                    </a:cubicBezTo>
                    <a:cubicBezTo>
                      <a:pt x="70" y="34"/>
                      <a:pt x="69" y="35"/>
                      <a:pt x="68" y="35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5"/>
                      <a:pt x="66" y="35"/>
                      <a:pt x="66" y="34"/>
                    </a:cubicBezTo>
                    <a:cubicBezTo>
                      <a:pt x="65" y="34"/>
                      <a:pt x="63" y="33"/>
                      <a:pt x="59" y="33"/>
                    </a:cubicBezTo>
                    <a:cubicBezTo>
                      <a:pt x="56" y="33"/>
                      <a:pt x="53" y="33"/>
                      <a:pt x="52" y="31"/>
                    </a:cubicBezTo>
                    <a:cubicBezTo>
                      <a:pt x="50" y="29"/>
                      <a:pt x="51" y="26"/>
                      <a:pt x="52" y="22"/>
                    </a:cubicBezTo>
                    <a:cubicBezTo>
                      <a:pt x="53" y="18"/>
                      <a:pt x="51" y="16"/>
                      <a:pt x="50" y="13"/>
                    </a:cubicBezTo>
                    <a:cubicBezTo>
                      <a:pt x="49" y="11"/>
                      <a:pt x="48" y="8"/>
                      <a:pt x="51" y="7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5"/>
                      <a:pt x="50" y="5"/>
                      <a:pt x="4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56" name="Freeform 1919"/>
              <p:cNvSpPr>
                <a:spLocks/>
              </p:cNvSpPr>
              <p:nvPr/>
            </p:nvSpPr>
            <p:spPr bwMode="auto">
              <a:xfrm>
                <a:off x="2216" y="213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57" name="Freeform 1920"/>
              <p:cNvSpPr>
                <a:spLocks/>
              </p:cNvSpPr>
              <p:nvPr/>
            </p:nvSpPr>
            <p:spPr bwMode="auto">
              <a:xfrm>
                <a:off x="2216" y="213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58" name="Freeform 1921"/>
              <p:cNvSpPr>
                <a:spLocks/>
              </p:cNvSpPr>
              <p:nvPr/>
            </p:nvSpPr>
            <p:spPr bwMode="auto">
              <a:xfrm>
                <a:off x="2217" y="2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59" name="Freeform 1922"/>
              <p:cNvSpPr>
                <a:spLocks/>
              </p:cNvSpPr>
              <p:nvPr/>
            </p:nvSpPr>
            <p:spPr bwMode="auto">
              <a:xfrm>
                <a:off x="2195" y="210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60" name="Freeform 1923"/>
              <p:cNvSpPr>
                <a:spLocks/>
              </p:cNvSpPr>
              <p:nvPr/>
            </p:nvSpPr>
            <p:spPr bwMode="auto">
              <a:xfrm>
                <a:off x="2180" y="2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61" name="Freeform 1924"/>
              <p:cNvSpPr>
                <a:spLocks/>
              </p:cNvSpPr>
              <p:nvPr/>
            </p:nvSpPr>
            <p:spPr bwMode="auto">
              <a:xfrm>
                <a:off x="2180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62" name="Freeform 1925"/>
              <p:cNvSpPr>
                <a:spLocks/>
              </p:cNvSpPr>
              <p:nvPr/>
            </p:nvSpPr>
            <p:spPr bwMode="auto">
              <a:xfrm>
                <a:off x="2216" y="2139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2 h 3"/>
                  <a:gd name="T3" fmla="*/ 0 h 3"/>
                  <a:gd name="T4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63" name="Freeform 1926"/>
              <p:cNvSpPr>
                <a:spLocks/>
              </p:cNvSpPr>
              <p:nvPr/>
            </p:nvSpPr>
            <p:spPr bwMode="auto">
              <a:xfrm>
                <a:off x="2180" y="207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64" name="Freeform 1927"/>
              <p:cNvSpPr>
                <a:spLocks/>
              </p:cNvSpPr>
              <p:nvPr/>
            </p:nvSpPr>
            <p:spPr bwMode="auto">
              <a:xfrm>
                <a:off x="2211" y="2122"/>
                <a:ext cx="6" cy="2"/>
              </a:xfrm>
              <a:custGeom>
                <a:avLst/>
                <a:gdLst>
                  <a:gd name="T0" fmla="*/ 7 w 7"/>
                  <a:gd name="T1" fmla="*/ 0 h 2"/>
                  <a:gd name="T2" fmla="*/ 2 w 7"/>
                  <a:gd name="T3" fmla="*/ 1 h 2"/>
                  <a:gd name="T4" fmla="*/ 0 w 7"/>
                  <a:gd name="T5" fmla="*/ 2 h 2"/>
                  <a:gd name="T6" fmla="*/ 2 w 7"/>
                  <a:gd name="T7" fmla="*/ 1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cubicBezTo>
                      <a:pt x="5" y="0"/>
                      <a:pt x="4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4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65" name="Freeform 1928"/>
              <p:cNvSpPr>
                <a:spLocks/>
              </p:cNvSpPr>
              <p:nvPr/>
            </p:nvSpPr>
            <p:spPr bwMode="auto">
              <a:xfrm>
                <a:off x="2138" y="210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66" name="Freeform 1929"/>
              <p:cNvSpPr>
                <a:spLocks/>
              </p:cNvSpPr>
              <p:nvPr/>
            </p:nvSpPr>
            <p:spPr bwMode="auto">
              <a:xfrm>
                <a:off x="2190" y="216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67" name="Freeform 1930"/>
              <p:cNvSpPr>
                <a:spLocks/>
              </p:cNvSpPr>
              <p:nvPr/>
            </p:nvSpPr>
            <p:spPr bwMode="auto">
              <a:xfrm>
                <a:off x="2140" y="210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68" name="Freeform 1931"/>
              <p:cNvSpPr>
                <a:spLocks/>
              </p:cNvSpPr>
              <p:nvPr/>
            </p:nvSpPr>
            <p:spPr bwMode="auto">
              <a:xfrm>
                <a:off x="2186" y="2138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5 h 5"/>
                  <a:gd name="T4" fmla="*/ 3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3" y="2"/>
                      <a:pt x="2" y="3"/>
                      <a:pt x="0" y="5"/>
                    </a:cubicBezTo>
                    <a:cubicBezTo>
                      <a:pt x="2" y="3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69" name="Freeform 1932"/>
              <p:cNvSpPr>
                <a:spLocks/>
              </p:cNvSpPr>
              <p:nvPr/>
            </p:nvSpPr>
            <p:spPr bwMode="auto">
              <a:xfrm>
                <a:off x="2213" y="2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70" name="Freeform 1933"/>
              <p:cNvSpPr>
                <a:spLocks/>
              </p:cNvSpPr>
              <p:nvPr/>
            </p:nvSpPr>
            <p:spPr bwMode="auto">
              <a:xfrm>
                <a:off x="2204" y="215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71" name="Freeform 1934"/>
              <p:cNvSpPr>
                <a:spLocks/>
              </p:cNvSpPr>
              <p:nvPr/>
            </p:nvSpPr>
            <p:spPr bwMode="auto">
              <a:xfrm>
                <a:off x="2194" y="216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72" name="Freeform 1935"/>
              <p:cNvSpPr>
                <a:spLocks/>
              </p:cNvSpPr>
              <p:nvPr/>
            </p:nvSpPr>
            <p:spPr bwMode="auto">
              <a:xfrm>
                <a:off x="2216" y="21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73" name="Freeform 1936"/>
              <p:cNvSpPr>
                <a:spLocks/>
              </p:cNvSpPr>
              <p:nvPr/>
            </p:nvSpPr>
            <p:spPr bwMode="auto">
              <a:xfrm>
                <a:off x="2193" y="2160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74" name="Freeform 1937"/>
              <p:cNvSpPr>
                <a:spLocks/>
              </p:cNvSpPr>
              <p:nvPr/>
            </p:nvSpPr>
            <p:spPr bwMode="auto">
              <a:xfrm>
                <a:off x="2216" y="2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75" name="Freeform 1938"/>
              <p:cNvSpPr>
                <a:spLocks/>
              </p:cNvSpPr>
              <p:nvPr/>
            </p:nvSpPr>
            <p:spPr bwMode="auto">
              <a:xfrm>
                <a:off x="2205" y="215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0" y="2"/>
                      <a:pt x="0" y="2"/>
                    </a:cubicBezTo>
                    <a:cubicBezTo>
                      <a:pt x="0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76" name="Freeform 1939"/>
              <p:cNvSpPr>
                <a:spLocks/>
              </p:cNvSpPr>
              <p:nvPr/>
            </p:nvSpPr>
            <p:spPr bwMode="auto">
              <a:xfrm>
                <a:off x="2187" y="216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77" name="Freeform 1940"/>
              <p:cNvSpPr>
                <a:spLocks/>
              </p:cNvSpPr>
              <p:nvPr/>
            </p:nvSpPr>
            <p:spPr bwMode="auto">
              <a:xfrm>
                <a:off x="2136" y="2106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78" name="Freeform 1941"/>
              <p:cNvSpPr>
                <a:spLocks/>
              </p:cNvSpPr>
              <p:nvPr/>
            </p:nvSpPr>
            <p:spPr bwMode="auto">
              <a:xfrm>
                <a:off x="2132" y="210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79" name="Freeform 1942"/>
              <p:cNvSpPr>
                <a:spLocks/>
              </p:cNvSpPr>
              <p:nvPr/>
            </p:nvSpPr>
            <p:spPr bwMode="auto">
              <a:xfrm>
                <a:off x="2131" y="21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80" name="Freeform 1943"/>
              <p:cNvSpPr>
                <a:spLocks/>
              </p:cNvSpPr>
              <p:nvPr/>
            </p:nvSpPr>
            <p:spPr bwMode="auto">
              <a:xfrm>
                <a:off x="2142" y="211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81" name="Freeform 1944"/>
              <p:cNvSpPr>
                <a:spLocks/>
              </p:cNvSpPr>
              <p:nvPr/>
            </p:nvSpPr>
            <p:spPr bwMode="auto">
              <a:xfrm>
                <a:off x="2134" y="2104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82" name="Freeform 1945"/>
              <p:cNvSpPr>
                <a:spLocks/>
              </p:cNvSpPr>
              <p:nvPr/>
            </p:nvSpPr>
            <p:spPr bwMode="auto">
              <a:xfrm>
                <a:off x="2216" y="2139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83" name="Freeform 1946"/>
              <p:cNvSpPr>
                <a:spLocks/>
              </p:cNvSpPr>
              <p:nvPr/>
            </p:nvSpPr>
            <p:spPr bwMode="auto">
              <a:xfrm>
                <a:off x="2216" y="21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84" name="Freeform 1947"/>
              <p:cNvSpPr>
                <a:spLocks/>
              </p:cNvSpPr>
              <p:nvPr/>
            </p:nvSpPr>
            <p:spPr bwMode="auto">
              <a:xfrm>
                <a:off x="1954" y="1721"/>
                <a:ext cx="125" cy="178"/>
              </a:xfrm>
              <a:custGeom>
                <a:avLst/>
                <a:gdLst>
                  <a:gd name="T0" fmla="*/ 43 w 131"/>
                  <a:gd name="T1" fmla="*/ 140 h 186"/>
                  <a:gd name="T2" fmla="*/ 51 w 131"/>
                  <a:gd name="T3" fmla="*/ 147 h 186"/>
                  <a:gd name="T4" fmla="*/ 63 w 131"/>
                  <a:gd name="T5" fmla="*/ 161 h 186"/>
                  <a:gd name="T6" fmla="*/ 85 w 131"/>
                  <a:gd name="T7" fmla="*/ 166 h 186"/>
                  <a:gd name="T8" fmla="*/ 92 w 131"/>
                  <a:gd name="T9" fmla="*/ 165 h 186"/>
                  <a:gd name="T10" fmla="*/ 97 w 131"/>
                  <a:gd name="T11" fmla="*/ 179 h 186"/>
                  <a:gd name="T12" fmla="*/ 100 w 131"/>
                  <a:gd name="T13" fmla="*/ 185 h 186"/>
                  <a:gd name="T14" fmla="*/ 101 w 131"/>
                  <a:gd name="T15" fmla="*/ 185 h 186"/>
                  <a:gd name="T16" fmla="*/ 102 w 131"/>
                  <a:gd name="T17" fmla="*/ 182 h 186"/>
                  <a:gd name="T18" fmla="*/ 103 w 131"/>
                  <a:gd name="T19" fmla="*/ 177 h 186"/>
                  <a:gd name="T20" fmla="*/ 103 w 131"/>
                  <a:gd name="T21" fmla="*/ 173 h 186"/>
                  <a:gd name="T22" fmla="*/ 103 w 131"/>
                  <a:gd name="T23" fmla="*/ 133 h 186"/>
                  <a:gd name="T24" fmla="*/ 102 w 131"/>
                  <a:gd name="T25" fmla="*/ 128 h 186"/>
                  <a:gd name="T26" fmla="*/ 120 w 131"/>
                  <a:gd name="T27" fmla="*/ 119 h 186"/>
                  <a:gd name="T28" fmla="*/ 123 w 131"/>
                  <a:gd name="T29" fmla="*/ 119 h 186"/>
                  <a:gd name="T30" fmla="*/ 125 w 131"/>
                  <a:gd name="T31" fmla="*/ 118 h 186"/>
                  <a:gd name="T32" fmla="*/ 129 w 131"/>
                  <a:gd name="T33" fmla="*/ 117 h 186"/>
                  <a:gd name="T34" fmla="*/ 130 w 131"/>
                  <a:gd name="T35" fmla="*/ 116 h 186"/>
                  <a:gd name="T36" fmla="*/ 130 w 131"/>
                  <a:gd name="T37" fmla="*/ 114 h 186"/>
                  <a:gd name="T38" fmla="*/ 129 w 131"/>
                  <a:gd name="T39" fmla="*/ 101 h 186"/>
                  <a:gd name="T40" fmla="*/ 128 w 131"/>
                  <a:gd name="T41" fmla="*/ 72 h 186"/>
                  <a:gd name="T42" fmla="*/ 98 w 131"/>
                  <a:gd name="T43" fmla="*/ 64 h 186"/>
                  <a:gd name="T44" fmla="*/ 81 w 131"/>
                  <a:gd name="T45" fmla="*/ 63 h 186"/>
                  <a:gd name="T46" fmla="*/ 74 w 131"/>
                  <a:gd name="T47" fmla="*/ 61 h 186"/>
                  <a:gd name="T48" fmla="*/ 69 w 131"/>
                  <a:gd name="T49" fmla="*/ 43 h 186"/>
                  <a:gd name="T50" fmla="*/ 63 w 131"/>
                  <a:gd name="T51" fmla="*/ 39 h 186"/>
                  <a:gd name="T52" fmla="*/ 65 w 131"/>
                  <a:gd name="T53" fmla="*/ 24 h 186"/>
                  <a:gd name="T54" fmla="*/ 77 w 131"/>
                  <a:gd name="T55" fmla="*/ 7 h 186"/>
                  <a:gd name="T56" fmla="*/ 86 w 131"/>
                  <a:gd name="T57" fmla="*/ 2 h 186"/>
                  <a:gd name="T58" fmla="*/ 73 w 131"/>
                  <a:gd name="T59" fmla="*/ 7 h 186"/>
                  <a:gd name="T60" fmla="*/ 55 w 131"/>
                  <a:gd name="T61" fmla="*/ 14 h 186"/>
                  <a:gd name="T62" fmla="*/ 41 w 131"/>
                  <a:gd name="T63" fmla="*/ 19 h 186"/>
                  <a:gd name="T64" fmla="*/ 26 w 131"/>
                  <a:gd name="T65" fmla="*/ 45 h 186"/>
                  <a:gd name="T66" fmla="*/ 20 w 131"/>
                  <a:gd name="T67" fmla="*/ 51 h 186"/>
                  <a:gd name="T68" fmla="*/ 18 w 131"/>
                  <a:gd name="T69" fmla="*/ 53 h 186"/>
                  <a:gd name="T70" fmla="*/ 14 w 131"/>
                  <a:gd name="T71" fmla="*/ 56 h 186"/>
                  <a:gd name="T72" fmla="*/ 18 w 131"/>
                  <a:gd name="T73" fmla="*/ 68 h 186"/>
                  <a:gd name="T74" fmla="*/ 19 w 131"/>
                  <a:gd name="T75" fmla="*/ 102 h 186"/>
                  <a:gd name="T76" fmla="*/ 1 w 131"/>
                  <a:gd name="T77" fmla="*/ 121 h 186"/>
                  <a:gd name="T78" fmla="*/ 3 w 131"/>
                  <a:gd name="T79" fmla="*/ 124 h 186"/>
                  <a:gd name="T80" fmla="*/ 6 w 131"/>
                  <a:gd name="T81" fmla="*/ 126 h 186"/>
                  <a:gd name="T82" fmla="*/ 10 w 131"/>
                  <a:gd name="T83" fmla="*/ 128 h 186"/>
                  <a:gd name="T84" fmla="*/ 12 w 131"/>
                  <a:gd name="T85" fmla="*/ 129 h 186"/>
                  <a:gd name="T86" fmla="*/ 25 w 131"/>
                  <a:gd name="T87" fmla="*/ 136 h 186"/>
                  <a:gd name="T88" fmla="*/ 30 w 131"/>
                  <a:gd name="T89" fmla="*/ 134 h 186"/>
                  <a:gd name="T90" fmla="*/ 31 w 131"/>
                  <a:gd name="T91" fmla="*/ 135 h 186"/>
                  <a:gd name="T92" fmla="*/ 34 w 131"/>
                  <a:gd name="T93" fmla="*/ 137 h 186"/>
                  <a:gd name="T94" fmla="*/ 37 w 131"/>
                  <a:gd name="T95" fmla="*/ 14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1" h="186">
                    <a:moveTo>
                      <a:pt x="38" y="141"/>
                    </a:moveTo>
                    <a:cubicBezTo>
                      <a:pt x="39" y="141"/>
                      <a:pt x="40" y="141"/>
                      <a:pt x="40" y="141"/>
                    </a:cubicBezTo>
                    <a:cubicBezTo>
                      <a:pt x="41" y="140"/>
                      <a:pt x="41" y="140"/>
                      <a:pt x="42" y="140"/>
                    </a:cubicBezTo>
                    <a:cubicBezTo>
                      <a:pt x="42" y="140"/>
                      <a:pt x="43" y="140"/>
                      <a:pt x="43" y="140"/>
                    </a:cubicBezTo>
                    <a:cubicBezTo>
                      <a:pt x="44" y="140"/>
                      <a:pt x="44" y="140"/>
                      <a:pt x="45" y="140"/>
                    </a:cubicBezTo>
                    <a:cubicBezTo>
                      <a:pt x="45" y="140"/>
                      <a:pt x="45" y="140"/>
                      <a:pt x="45" y="141"/>
                    </a:cubicBezTo>
                    <a:cubicBezTo>
                      <a:pt x="46" y="141"/>
                      <a:pt x="47" y="141"/>
                      <a:pt x="47" y="141"/>
                    </a:cubicBezTo>
                    <a:cubicBezTo>
                      <a:pt x="49" y="142"/>
                      <a:pt x="50" y="145"/>
                      <a:pt x="51" y="147"/>
                    </a:cubicBezTo>
                    <a:cubicBezTo>
                      <a:pt x="51" y="149"/>
                      <a:pt x="52" y="150"/>
                      <a:pt x="53" y="150"/>
                    </a:cubicBezTo>
                    <a:cubicBezTo>
                      <a:pt x="56" y="151"/>
                      <a:pt x="58" y="152"/>
                      <a:pt x="60" y="154"/>
                    </a:cubicBezTo>
                    <a:cubicBezTo>
                      <a:pt x="61" y="156"/>
                      <a:pt x="62" y="158"/>
                      <a:pt x="62" y="160"/>
                    </a:cubicBezTo>
                    <a:cubicBezTo>
                      <a:pt x="62" y="160"/>
                      <a:pt x="62" y="160"/>
                      <a:pt x="63" y="161"/>
                    </a:cubicBezTo>
                    <a:cubicBezTo>
                      <a:pt x="64" y="162"/>
                      <a:pt x="66" y="164"/>
                      <a:pt x="66" y="166"/>
                    </a:cubicBezTo>
                    <a:cubicBezTo>
                      <a:pt x="67" y="167"/>
                      <a:pt x="68" y="167"/>
                      <a:pt x="71" y="167"/>
                    </a:cubicBezTo>
                    <a:cubicBezTo>
                      <a:pt x="73" y="167"/>
                      <a:pt x="75" y="167"/>
                      <a:pt x="76" y="166"/>
                    </a:cubicBezTo>
                    <a:cubicBezTo>
                      <a:pt x="78" y="165"/>
                      <a:pt x="82" y="164"/>
                      <a:pt x="85" y="166"/>
                    </a:cubicBezTo>
                    <a:cubicBezTo>
                      <a:pt x="86" y="166"/>
                      <a:pt x="86" y="165"/>
                      <a:pt x="87" y="165"/>
                    </a:cubicBezTo>
                    <a:cubicBezTo>
                      <a:pt x="88" y="165"/>
                      <a:pt x="89" y="165"/>
                      <a:pt x="90" y="165"/>
                    </a:cubicBezTo>
                    <a:cubicBezTo>
                      <a:pt x="90" y="165"/>
                      <a:pt x="90" y="165"/>
                      <a:pt x="91" y="165"/>
                    </a:cubicBezTo>
                    <a:cubicBezTo>
                      <a:pt x="91" y="165"/>
                      <a:pt x="91" y="165"/>
                      <a:pt x="92" y="165"/>
                    </a:cubicBezTo>
                    <a:cubicBezTo>
                      <a:pt x="98" y="167"/>
                      <a:pt x="101" y="169"/>
                      <a:pt x="101" y="172"/>
                    </a:cubicBezTo>
                    <a:cubicBezTo>
                      <a:pt x="102" y="173"/>
                      <a:pt x="102" y="174"/>
                      <a:pt x="101" y="175"/>
                    </a:cubicBezTo>
                    <a:cubicBezTo>
                      <a:pt x="100" y="176"/>
                      <a:pt x="99" y="177"/>
                      <a:pt x="98" y="178"/>
                    </a:cubicBezTo>
                    <a:cubicBezTo>
                      <a:pt x="98" y="178"/>
                      <a:pt x="98" y="179"/>
                      <a:pt x="97" y="179"/>
                    </a:cubicBezTo>
                    <a:cubicBezTo>
                      <a:pt x="96" y="180"/>
                      <a:pt x="95" y="182"/>
                      <a:pt x="95" y="182"/>
                    </a:cubicBezTo>
                    <a:cubicBezTo>
                      <a:pt x="95" y="182"/>
                      <a:pt x="97" y="183"/>
                      <a:pt x="98" y="184"/>
                    </a:cubicBezTo>
                    <a:cubicBezTo>
                      <a:pt x="98" y="184"/>
                      <a:pt x="99" y="184"/>
                      <a:pt x="99" y="185"/>
                    </a:cubicBezTo>
                    <a:cubicBezTo>
                      <a:pt x="100" y="185"/>
                      <a:pt x="100" y="185"/>
                      <a:pt x="100" y="185"/>
                    </a:cubicBezTo>
                    <a:cubicBezTo>
                      <a:pt x="100" y="186"/>
                      <a:pt x="100" y="186"/>
                      <a:pt x="101" y="186"/>
                    </a:cubicBezTo>
                    <a:cubicBezTo>
                      <a:pt x="101" y="186"/>
                      <a:pt x="101" y="186"/>
                      <a:pt x="101" y="186"/>
                    </a:cubicBezTo>
                    <a:cubicBezTo>
                      <a:pt x="101" y="186"/>
                      <a:pt x="101" y="185"/>
                      <a:pt x="101" y="185"/>
                    </a:cubicBezTo>
                    <a:cubicBezTo>
                      <a:pt x="101" y="185"/>
                      <a:pt x="101" y="185"/>
                      <a:pt x="101" y="185"/>
                    </a:cubicBezTo>
                    <a:cubicBezTo>
                      <a:pt x="101" y="184"/>
                      <a:pt x="101" y="184"/>
                      <a:pt x="101" y="184"/>
                    </a:cubicBezTo>
                    <a:cubicBezTo>
                      <a:pt x="101" y="184"/>
                      <a:pt x="102" y="183"/>
                      <a:pt x="102" y="183"/>
                    </a:cubicBezTo>
                    <a:cubicBezTo>
                      <a:pt x="102" y="183"/>
                      <a:pt x="102" y="183"/>
                      <a:pt x="102" y="182"/>
                    </a:cubicBezTo>
                    <a:cubicBezTo>
                      <a:pt x="102" y="182"/>
                      <a:pt x="102" y="182"/>
                      <a:pt x="102" y="182"/>
                    </a:cubicBezTo>
                    <a:cubicBezTo>
                      <a:pt x="102" y="181"/>
                      <a:pt x="102" y="181"/>
                      <a:pt x="102" y="180"/>
                    </a:cubicBezTo>
                    <a:cubicBezTo>
                      <a:pt x="102" y="180"/>
                      <a:pt x="102" y="180"/>
                      <a:pt x="102" y="180"/>
                    </a:cubicBezTo>
                    <a:cubicBezTo>
                      <a:pt x="102" y="179"/>
                      <a:pt x="103" y="179"/>
                      <a:pt x="103" y="179"/>
                    </a:cubicBezTo>
                    <a:cubicBezTo>
                      <a:pt x="103" y="178"/>
                      <a:pt x="103" y="178"/>
                      <a:pt x="103" y="177"/>
                    </a:cubicBezTo>
                    <a:cubicBezTo>
                      <a:pt x="103" y="177"/>
                      <a:pt x="103" y="177"/>
                      <a:pt x="103" y="177"/>
                    </a:cubicBezTo>
                    <a:cubicBezTo>
                      <a:pt x="103" y="176"/>
                      <a:pt x="103" y="176"/>
                      <a:pt x="103" y="175"/>
                    </a:cubicBezTo>
                    <a:cubicBezTo>
                      <a:pt x="103" y="175"/>
                      <a:pt x="103" y="175"/>
                      <a:pt x="103" y="175"/>
                    </a:cubicBezTo>
                    <a:cubicBezTo>
                      <a:pt x="103" y="174"/>
                      <a:pt x="103" y="173"/>
                      <a:pt x="103" y="173"/>
                    </a:cubicBezTo>
                    <a:cubicBezTo>
                      <a:pt x="103" y="169"/>
                      <a:pt x="104" y="160"/>
                      <a:pt x="105" y="157"/>
                    </a:cubicBezTo>
                    <a:cubicBezTo>
                      <a:pt x="106" y="154"/>
                      <a:pt x="104" y="152"/>
                      <a:pt x="102" y="149"/>
                    </a:cubicBezTo>
                    <a:cubicBezTo>
                      <a:pt x="100" y="146"/>
                      <a:pt x="98" y="143"/>
                      <a:pt x="98" y="139"/>
                    </a:cubicBezTo>
                    <a:cubicBezTo>
                      <a:pt x="98" y="134"/>
                      <a:pt x="100" y="133"/>
                      <a:pt x="103" y="133"/>
                    </a:cubicBezTo>
                    <a:cubicBezTo>
                      <a:pt x="105" y="132"/>
                      <a:pt x="106" y="132"/>
                      <a:pt x="107" y="132"/>
                    </a:cubicBezTo>
                    <a:cubicBezTo>
                      <a:pt x="107" y="131"/>
                      <a:pt x="107" y="131"/>
                      <a:pt x="107" y="131"/>
                    </a:cubicBezTo>
                    <a:cubicBezTo>
                      <a:pt x="107" y="131"/>
                      <a:pt x="106" y="131"/>
                      <a:pt x="105" y="131"/>
                    </a:cubicBezTo>
                    <a:cubicBezTo>
                      <a:pt x="104" y="130"/>
                      <a:pt x="103" y="129"/>
                      <a:pt x="102" y="128"/>
                    </a:cubicBezTo>
                    <a:cubicBezTo>
                      <a:pt x="101" y="126"/>
                      <a:pt x="100" y="124"/>
                      <a:pt x="101" y="122"/>
                    </a:cubicBezTo>
                    <a:cubicBezTo>
                      <a:pt x="101" y="120"/>
                      <a:pt x="104" y="119"/>
                      <a:pt x="111" y="119"/>
                    </a:cubicBezTo>
                    <a:cubicBezTo>
                      <a:pt x="113" y="119"/>
                      <a:pt x="115" y="119"/>
                      <a:pt x="117" y="119"/>
                    </a:cubicBezTo>
                    <a:cubicBezTo>
                      <a:pt x="118" y="119"/>
                      <a:pt x="119" y="119"/>
                      <a:pt x="120" y="119"/>
                    </a:cubicBezTo>
                    <a:cubicBezTo>
                      <a:pt x="120" y="119"/>
                      <a:pt x="120" y="119"/>
                      <a:pt x="121" y="119"/>
                    </a:cubicBez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22" y="119"/>
                      <a:pt x="122" y="119"/>
                      <a:pt x="122" y="119"/>
                    </a:cubicBezTo>
                    <a:cubicBezTo>
                      <a:pt x="122" y="119"/>
                      <a:pt x="122" y="119"/>
                      <a:pt x="123" y="119"/>
                    </a:cubicBezTo>
                    <a:cubicBezTo>
                      <a:pt x="123" y="119"/>
                      <a:pt x="123" y="118"/>
                      <a:pt x="124" y="118"/>
                    </a:cubicBezTo>
                    <a:cubicBezTo>
                      <a:pt x="124" y="118"/>
                      <a:pt x="124" y="118"/>
                      <a:pt x="124" y="118"/>
                    </a:cubicBezTo>
                    <a:cubicBezTo>
                      <a:pt x="124" y="118"/>
                      <a:pt x="125" y="118"/>
                      <a:pt x="125" y="118"/>
                    </a:cubicBezTo>
                    <a:cubicBezTo>
                      <a:pt x="125" y="118"/>
                      <a:pt x="125" y="118"/>
                      <a:pt x="125" y="118"/>
                    </a:cubicBezTo>
                    <a:cubicBezTo>
                      <a:pt x="126" y="118"/>
                      <a:pt x="126" y="118"/>
                      <a:pt x="127" y="117"/>
                    </a:cubicBezTo>
                    <a:cubicBezTo>
                      <a:pt x="127" y="117"/>
                      <a:pt x="127" y="117"/>
                      <a:pt x="127" y="117"/>
                    </a:cubicBezTo>
                    <a:cubicBezTo>
                      <a:pt x="127" y="117"/>
                      <a:pt x="128" y="117"/>
                      <a:pt x="128" y="117"/>
                    </a:cubicBezTo>
                    <a:cubicBezTo>
                      <a:pt x="128" y="117"/>
                      <a:pt x="128" y="117"/>
                      <a:pt x="129" y="117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16"/>
                      <a:pt x="130" y="116"/>
                      <a:pt x="130" y="116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30" y="116"/>
                      <a:pt x="131" y="115"/>
                      <a:pt x="130" y="115"/>
                    </a:cubicBezTo>
                    <a:cubicBezTo>
                      <a:pt x="130" y="115"/>
                      <a:pt x="130" y="115"/>
                      <a:pt x="130" y="115"/>
                    </a:cubicBezTo>
                    <a:cubicBezTo>
                      <a:pt x="130" y="115"/>
                      <a:pt x="130" y="115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0" y="113"/>
                      <a:pt x="129" y="113"/>
                      <a:pt x="129" y="113"/>
                    </a:cubicBezTo>
                    <a:cubicBezTo>
                      <a:pt x="128" y="112"/>
                      <a:pt x="127" y="110"/>
                      <a:pt x="126" y="108"/>
                    </a:cubicBezTo>
                    <a:cubicBezTo>
                      <a:pt x="126" y="106"/>
                      <a:pt x="127" y="104"/>
                      <a:pt x="129" y="101"/>
                    </a:cubicBezTo>
                    <a:cubicBezTo>
                      <a:pt x="130" y="101"/>
                      <a:pt x="129" y="100"/>
                      <a:pt x="127" y="97"/>
                    </a:cubicBezTo>
                    <a:cubicBezTo>
                      <a:pt x="126" y="97"/>
                      <a:pt x="125" y="96"/>
                      <a:pt x="125" y="95"/>
                    </a:cubicBezTo>
                    <a:cubicBezTo>
                      <a:pt x="121" y="91"/>
                      <a:pt x="124" y="78"/>
                      <a:pt x="127" y="72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8" y="72"/>
                      <a:pt x="127" y="71"/>
                      <a:pt x="124" y="71"/>
                    </a:cubicBezTo>
                    <a:cubicBezTo>
                      <a:pt x="122" y="71"/>
                      <a:pt x="118" y="72"/>
                      <a:pt x="116" y="72"/>
                    </a:cubicBezTo>
                    <a:cubicBezTo>
                      <a:pt x="114" y="72"/>
                      <a:pt x="113" y="72"/>
                      <a:pt x="111" y="72"/>
                    </a:cubicBezTo>
                    <a:cubicBezTo>
                      <a:pt x="106" y="71"/>
                      <a:pt x="102" y="69"/>
                      <a:pt x="98" y="64"/>
                    </a:cubicBezTo>
                    <a:cubicBezTo>
                      <a:pt x="98" y="63"/>
                      <a:pt x="97" y="62"/>
                      <a:pt x="95" y="62"/>
                    </a:cubicBezTo>
                    <a:cubicBezTo>
                      <a:pt x="95" y="62"/>
                      <a:pt x="94" y="62"/>
                      <a:pt x="94" y="62"/>
                    </a:cubicBezTo>
                    <a:cubicBezTo>
                      <a:pt x="92" y="62"/>
                      <a:pt x="91" y="62"/>
                      <a:pt x="89" y="63"/>
                    </a:cubicBezTo>
                    <a:cubicBezTo>
                      <a:pt x="87" y="63"/>
                      <a:pt x="84" y="63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7" y="63"/>
                      <a:pt x="75" y="62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1" y="58"/>
                      <a:pt x="71" y="53"/>
                      <a:pt x="71" y="50"/>
                    </a:cubicBezTo>
                    <a:cubicBezTo>
                      <a:pt x="71" y="49"/>
                      <a:pt x="71" y="48"/>
                      <a:pt x="71" y="47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2" y="45"/>
                      <a:pt x="71" y="45"/>
                      <a:pt x="69" y="43"/>
                    </a:cubicBezTo>
                    <a:cubicBezTo>
                      <a:pt x="68" y="42"/>
                      <a:pt x="66" y="41"/>
                      <a:pt x="66" y="39"/>
                    </a:cubicBezTo>
                    <a:cubicBezTo>
                      <a:pt x="66" y="39"/>
                      <a:pt x="66" y="38"/>
                      <a:pt x="65" y="38"/>
                    </a:cubicBezTo>
                    <a:cubicBezTo>
                      <a:pt x="64" y="38"/>
                      <a:pt x="64" y="39"/>
                      <a:pt x="63" y="39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1" y="39"/>
                      <a:pt x="61" y="38"/>
                      <a:pt x="60" y="37"/>
                    </a:cubicBezTo>
                    <a:cubicBezTo>
                      <a:pt x="60" y="36"/>
                      <a:pt x="60" y="35"/>
                      <a:pt x="61" y="34"/>
                    </a:cubicBezTo>
                    <a:cubicBezTo>
                      <a:pt x="61" y="33"/>
                      <a:pt x="62" y="32"/>
                      <a:pt x="63" y="30"/>
                    </a:cubicBezTo>
                    <a:cubicBezTo>
                      <a:pt x="64" y="29"/>
                      <a:pt x="64" y="28"/>
                      <a:pt x="65" y="24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19"/>
                      <a:pt x="68" y="16"/>
                      <a:pt x="71" y="13"/>
                    </a:cubicBezTo>
                    <a:cubicBezTo>
                      <a:pt x="72" y="12"/>
                      <a:pt x="74" y="11"/>
                      <a:pt x="75" y="9"/>
                    </a:cubicBezTo>
                    <a:cubicBezTo>
                      <a:pt x="75" y="8"/>
                      <a:pt x="76" y="8"/>
                      <a:pt x="77" y="7"/>
                    </a:cubicBezTo>
                    <a:cubicBezTo>
                      <a:pt x="77" y="7"/>
                      <a:pt x="77" y="7"/>
                      <a:pt x="77" y="7"/>
                    </a:cubicBezTo>
                    <a:cubicBezTo>
                      <a:pt x="78" y="7"/>
                      <a:pt x="78" y="7"/>
                      <a:pt x="78" y="6"/>
                    </a:cubicBezTo>
                    <a:cubicBezTo>
                      <a:pt x="79" y="5"/>
                      <a:pt x="81" y="4"/>
                      <a:pt x="82" y="4"/>
                    </a:cubicBezTo>
                    <a:cubicBezTo>
                      <a:pt x="85" y="3"/>
                      <a:pt x="86" y="2"/>
                      <a:pt x="86" y="2"/>
                    </a:cubicBezTo>
                    <a:cubicBezTo>
                      <a:pt x="86" y="2"/>
                      <a:pt x="86" y="1"/>
                      <a:pt x="84" y="1"/>
                    </a:cubicBezTo>
                    <a:cubicBezTo>
                      <a:pt x="84" y="0"/>
                      <a:pt x="84" y="0"/>
                      <a:pt x="83" y="0"/>
                    </a:cubicBezTo>
                    <a:cubicBezTo>
                      <a:pt x="82" y="0"/>
                      <a:pt x="81" y="2"/>
                      <a:pt x="80" y="3"/>
                    </a:cubicBezTo>
                    <a:cubicBezTo>
                      <a:pt x="78" y="5"/>
                      <a:pt x="76" y="6"/>
                      <a:pt x="73" y="7"/>
                    </a:cubicBezTo>
                    <a:cubicBezTo>
                      <a:pt x="70" y="7"/>
                      <a:pt x="69" y="8"/>
                      <a:pt x="67" y="10"/>
                    </a:cubicBezTo>
                    <a:cubicBezTo>
                      <a:pt x="66" y="11"/>
                      <a:pt x="65" y="12"/>
                      <a:pt x="64" y="12"/>
                    </a:cubicBezTo>
                    <a:cubicBezTo>
                      <a:pt x="62" y="13"/>
                      <a:pt x="60" y="14"/>
                      <a:pt x="58" y="14"/>
                    </a:cubicBezTo>
                    <a:cubicBezTo>
                      <a:pt x="57" y="14"/>
                      <a:pt x="55" y="14"/>
                      <a:pt x="55" y="14"/>
                    </a:cubicBezTo>
                    <a:cubicBezTo>
                      <a:pt x="54" y="17"/>
                      <a:pt x="53" y="17"/>
                      <a:pt x="52" y="17"/>
                    </a:cubicBezTo>
                    <a:cubicBezTo>
                      <a:pt x="51" y="17"/>
                      <a:pt x="50" y="17"/>
                      <a:pt x="49" y="16"/>
                    </a:cubicBezTo>
                    <a:cubicBezTo>
                      <a:pt x="48" y="16"/>
                      <a:pt x="48" y="15"/>
                      <a:pt x="47" y="15"/>
                    </a:cubicBezTo>
                    <a:cubicBezTo>
                      <a:pt x="46" y="15"/>
                      <a:pt x="43" y="16"/>
                      <a:pt x="41" y="19"/>
                    </a:cubicBezTo>
                    <a:cubicBezTo>
                      <a:pt x="40" y="21"/>
                      <a:pt x="39" y="22"/>
                      <a:pt x="39" y="23"/>
                    </a:cubicBezTo>
                    <a:cubicBezTo>
                      <a:pt x="39" y="23"/>
                      <a:pt x="39" y="24"/>
                      <a:pt x="39" y="24"/>
                    </a:cubicBezTo>
                    <a:cubicBezTo>
                      <a:pt x="39" y="28"/>
                      <a:pt x="40" y="32"/>
                      <a:pt x="34" y="35"/>
                    </a:cubicBezTo>
                    <a:cubicBezTo>
                      <a:pt x="30" y="38"/>
                      <a:pt x="28" y="42"/>
                      <a:pt x="26" y="45"/>
                    </a:cubicBezTo>
                    <a:cubicBezTo>
                      <a:pt x="25" y="46"/>
                      <a:pt x="24" y="47"/>
                      <a:pt x="23" y="48"/>
                    </a:cubicBezTo>
                    <a:cubicBezTo>
                      <a:pt x="22" y="49"/>
                      <a:pt x="21" y="49"/>
                      <a:pt x="21" y="49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50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2"/>
                      <a:pt x="19" y="52"/>
                      <a:pt x="19" y="52"/>
                    </a:cubicBezTo>
                    <a:cubicBezTo>
                      <a:pt x="19" y="53"/>
                      <a:pt x="18" y="53"/>
                      <a:pt x="1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7" y="54"/>
                      <a:pt x="17" y="54"/>
                      <a:pt x="16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5" y="56"/>
                      <a:pt x="15" y="56"/>
                    </a:cubicBezTo>
                    <a:cubicBezTo>
                      <a:pt x="15" y="56"/>
                      <a:pt x="15" y="56"/>
                      <a:pt x="14" y="56"/>
                    </a:cubicBezTo>
                    <a:cubicBezTo>
                      <a:pt x="14" y="57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4" y="59"/>
                      <a:pt x="15" y="60"/>
                      <a:pt x="15" y="60"/>
                    </a:cubicBezTo>
                    <a:cubicBezTo>
                      <a:pt x="18" y="63"/>
                      <a:pt x="18" y="66"/>
                      <a:pt x="18" y="68"/>
                    </a:cubicBezTo>
                    <a:cubicBezTo>
                      <a:pt x="18" y="69"/>
                      <a:pt x="18" y="69"/>
                      <a:pt x="18" y="70"/>
                    </a:cubicBezTo>
                    <a:cubicBezTo>
                      <a:pt x="20" y="75"/>
                      <a:pt x="18" y="77"/>
                      <a:pt x="17" y="78"/>
                    </a:cubicBezTo>
                    <a:cubicBezTo>
                      <a:pt x="16" y="81"/>
                      <a:pt x="18" y="91"/>
                      <a:pt x="19" y="93"/>
                    </a:cubicBezTo>
                    <a:cubicBezTo>
                      <a:pt x="22" y="96"/>
                      <a:pt x="20" y="99"/>
                      <a:pt x="19" y="102"/>
                    </a:cubicBezTo>
                    <a:cubicBezTo>
                      <a:pt x="18" y="103"/>
                      <a:pt x="18" y="104"/>
                      <a:pt x="17" y="105"/>
                    </a:cubicBezTo>
                    <a:cubicBezTo>
                      <a:pt x="15" y="110"/>
                      <a:pt x="12" y="113"/>
                      <a:pt x="6" y="113"/>
                    </a:cubicBezTo>
                    <a:cubicBezTo>
                      <a:pt x="5" y="113"/>
                      <a:pt x="4" y="115"/>
                      <a:pt x="4" y="117"/>
                    </a:cubicBezTo>
                    <a:cubicBezTo>
                      <a:pt x="3" y="119"/>
                      <a:pt x="3" y="120"/>
                      <a:pt x="1" y="121"/>
                    </a:cubicBezTo>
                    <a:cubicBezTo>
                      <a:pt x="1" y="121"/>
                      <a:pt x="0" y="122"/>
                      <a:pt x="0" y="123"/>
                    </a:cubicBezTo>
                    <a:cubicBezTo>
                      <a:pt x="0" y="123"/>
                      <a:pt x="1" y="123"/>
                      <a:pt x="1" y="123"/>
                    </a:cubicBezTo>
                    <a:cubicBezTo>
                      <a:pt x="1" y="123"/>
                      <a:pt x="1" y="123"/>
                      <a:pt x="2" y="123"/>
                    </a:cubicBezTo>
                    <a:cubicBezTo>
                      <a:pt x="2" y="124"/>
                      <a:pt x="2" y="124"/>
                      <a:pt x="3" y="124"/>
                    </a:cubicBezTo>
                    <a:cubicBezTo>
                      <a:pt x="3" y="124"/>
                      <a:pt x="3" y="125"/>
                      <a:pt x="3" y="125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6" y="127"/>
                      <a:pt x="7" y="127"/>
                      <a:pt x="7" y="127"/>
                    </a:cubicBezTo>
                    <a:cubicBezTo>
                      <a:pt x="7" y="127"/>
                      <a:pt x="8" y="127"/>
                      <a:pt x="8" y="127"/>
                    </a:cubicBezTo>
                    <a:cubicBezTo>
                      <a:pt x="8" y="128"/>
                      <a:pt x="8" y="128"/>
                      <a:pt x="9" y="128"/>
                    </a:cubicBezTo>
                    <a:cubicBezTo>
                      <a:pt x="9" y="128"/>
                      <a:pt x="9" y="128"/>
                      <a:pt x="10" y="128"/>
                    </a:cubicBezTo>
                    <a:cubicBezTo>
                      <a:pt x="10" y="128"/>
                      <a:pt x="10" y="128"/>
                      <a:pt x="10" y="129"/>
                    </a:cubicBezTo>
                    <a:cubicBezTo>
                      <a:pt x="10" y="129"/>
                      <a:pt x="11" y="129"/>
                      <a:pt x="11" y="129"/>
                    </a:cubicBezTo>
                    <a:cubicBezTo>
                      <a:pt x="11" y="129"/>
                      <a:pt x="11" y="129"/>
                      <a:pt x="11" y="129"/>
                    </a:cubicBezTo>
                    <a:cubicBezTo>
                      <a:pt x="12" y="129"/>
                      <a:pt x="12" y="129"/>
                      <a:pt x="12" y="129"/>
                    </a:cubicBezTo>
                    <a:cubicBezTo>
                      <a:pt x="14" y="129"/>
                      <a:pt x="16" y="131"/>
                      <a:pt x="17" y="132"/>
                    </a:cubicBezTo>
                    <a:cubicBezTo>
                      <a:pt x="18" y="133"/>
                      <a:pt x="19" y="134"/>
                      <a:pt x="20" y="135"/>
                    </a:cubicBezTo>
                    <a:cubicBezTo>
                      <a:pt x="21" y="135"/>
                      <a:pt x="22" y="136"/>
                      <a:pt x="24" y="136"/>
                    </a:cubicBezTo>
                    <a:cubicBezTo>
                      <a:pt x="24" y="136"/>
                      <a:pt x="24" y="136"/>
                      <a:pt x="25" y="136"/>
                    </a:cubicBezTo>
                    <a:cubicBezTo>
                      <a:pt x="26" y="135"/>
                      <a:pt x="26" y="135"/>
                      <a:pt x="26" y="135"/>
                    </a:cubicBezTo>
                    <a:cubicBezTo>
                      <a:pt x="27" y="134"/>
                      <a:pt x="27" y="134"/>
                      <a:pt x="28" y="134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29" y="134"/>
                      <a:pt x="29" y="134"/>
                      <a:pt x="30" y="134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5"/>
                      <a:pt x="30" y="135"/>
                      <a:pt x="30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3" y="136"/>
                      <a:pt x="33" y="137"/>
                      <a:pt x="33" y="137"/>
                    </a:cubicBezTo>
                    <a:cubicBezTo>
                      <a:pt x="33" y="137"/>
                      <a:pt x="33" y="137"/>
                      <a:pt x="34" y="137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5" y="138"/>
                      <a:pt x="35" y="139"/>
                      <a:pt x="35" y="139"/>
                    </a:cubicBezTo>
                    <a:cubicBezTo>
                      <a:pt x="35" y="139"/>
                      <a:pt x="35" y="139"/>
                      <a:pt x="36" y="139"/>
                    </a:cubicBezTo>
                    <a:cubicBezTo>
                      <a:pt x="36" y="140"/>
                      <a:pt x="36" y="140"/>
                      <a:pt x="37" y="141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8" y="141"/>
                      <a:pt x="38" y="141"/>
                      <a:pt x="38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85" name="Freeform 1948"/>
              <p:cNvSpPr>
                <a:spLocks/>
              </p:cNvSpPr>
              <p:nvPr/>
            </p:nvSpPr>
            <p:spPr bwMode="auto">
              <a:xfrm>
                <a:off x="2077" y="18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86" name="Freeform 1949"/>
              <p:cNvSpPr>
                <a:spLocks/>
              </p:cNvSpPr>
              <p:nvPr/>
            </p:nvSpPr>
            <p:spPr bwMode="auto">
              <a:xfrm>
                <a:off x="2051" y="18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87" name="Freeform 1950"/>
              <p:cNvSpPr>
                <a:spLocks/>
              </p:cNvSpPr>
              <p:nvPr/>
            </p:nvSpPr>
            <p:spPr bwMode="auto">
              <a:xfrm>
                <a:off x="2051" y="18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88" name="Freeform 1951"/>
              <p:cNvSpPr>
                <a:spLocks/>
              </p:cNvSpPr>
              <p:nvPr/>
            </p:nvSpPr>
            <p:spPr bwMode="auto">
              <a:xfrm>
                <a:off x="2052" y="18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89" name="Freeform 1952"/>
              <p:cNvSpPr>
                <a:spLocks/>
              </p:cNvSpPr>
              <p:nvPr/>
            </p:nvSpPr>
            <p:spPr bwMode="auto">
              <a:xfrm>
                <a:off x="2051" y="18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90" name="Freeform 1953"/>
              <p:cNvSpPr>
                <a:spLocks/>
              </p:cNvSpPr>
              <p:nvPr/>
            </p:nvSpPr>
            <p:spPr bwMode="auto">
              <a:xfrm>
                <a:off x="2070" y="18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91" name="Freeform 1954"/>
              <p:cNvSpPr>
                <a:spLocks/>
              </p:cNvSpPr>
              <p:nvPr/>
            </p:nvSpPr>
            <p:spPr bwMode="auto">
              <a:xfrm>
                <a:off x="2053" y="188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92" name="Freeform 1955"/>
              <p:cNvSpPr>
                <a:spLocks/>
              </p:cNvSpPr>
              <p:nvPr/>
            </p:nvSpPr>
            <p:spPr bwMode="auto">
              <a:xfrm>
                <a:off x="2053" y="1887"/>
                <a:ext cx="0" cy="1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93" name="Freeform 1956"/>
              <p:cNvSpPr>
                <a:spLocks/>
              </p:cNvSpPr>
              <p:nvPr/>
            </p:nvSpPr>
            <p:spPr bwMode="auto">
              <a:xfrm>
                <a:off x="2078" y="183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94" name="Freeform 1957"/>
              <p:cNvSpPr>
                <a:spLocks/>
              </p:cNvSpPr>
              <p:nvPr/>
            </p:nvSpPr>
            <p:spPr bwMode="auto">
              <a:xfrm>
                <a:off x="2071" y="183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95" name="Freeform 1958"/>
              <p:cNvSpPr>
                <a:spLocks/>
              </p:cNvSpPr>
              <p:nvPr/>
            </p:nvSpPr>
            <p:spPr bwMode="auto">
              <a:xfrm>
                <a:off x="2073" y="1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96" name="Freeform 1959"/>
              <p:cNvSpPr>
                <a:spLocks/>
              </p:cNvSpPr>
              <p:nvPr/>
            </p:nvSpPr>
            <p:spPr bwMode="auto">
              <a:xfrm>
                <a:off x="2053" y="1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97" name="Freeform 1960"/>
              <p:cNvSpPr>
                <a:spLocks/>
              </p:cNvSpPr>
              <p:nvPr/>
            </p:nvSpPr>
            <p:spPr bwMode="auto">
              <a:xfrm>
                <a:off x="2052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98" name="Freeform 1961"/>
              <p:cNvSpPr>
                <a:spLocks/>
              </p:cNvSpPr>
              <p:nvPr/>
            </p:nvSpPr>
            <p:spPr bwMode="auto">
              <a:xfrm>
                <a:off x="2074" y="1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899" name="Freeform 1962"/>
              <p:cNvSpPr>
                <a:spLocks/>
              </p:cNvSpPr>
              <p:nvPr/>
            </p:nvSpPr>
            <p:spPr bwMode="auto">
              <a:xfrm>
                <a:off x="207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00" name="Freeform 1963"/>
              <p:cNvSpPr>
                <a:spLocks/>
              </p:cNvSpPr>
              <p:nvPr/>
            </p:nvSpPr>
            <p:spPr bwMode="auto">
              <a:xfrm>
                <a:off x="1967" y="177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01" name="Freeform 1964"/>
              <p:cNvSpPr>
                <a:spLocks/>
              </p:cNvSpPr>
              <p:nvPr/>
            </p:nvSpPr>
            <p:spPr bwMode="auto">
              <a:xfrm>
                <a:off x="197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02" name="Freeform 1965"/>
              <p:cNvSpPr>
                <a:spLocks/>
              </p:cNvSpPr>
              <p:nvPr/>
            </p:nvSpPr>
            <p:spPr bwMode="auto">
              <a:xfrm>
                <a:off x="1969" y="17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03" name="Freeform 1966"/>
              <p:cNvSpPr>
                <a:spLocks/>
              </p:cNvSpPr>
              <p:nvPr/>
            </p:nvSpPr>
            <p:spPr bwMode="auto">
              <a:xfrm>
                <a:off x="1973" y="176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04" name="Freeform 1967"/>
              <p:cNvSpPr>
                <a:spLocks/>
              </p:cNvSpPr>
              <p:nvPr/>
            </p:nvSpPr>
            <p:spPr bwMode="auto">
              <a:xfrm>
                <a:off x="1972" y="17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05" name="Freeform 1968"/>
              <p:cNvSpPr>
                <a:spLocks/>
              </p:cNvSpPr>
              <p:nvPr/>
            </p:nvSpPr>
            <p:spPr bwMode="auto">
              <a:xfrm>
                <a:off x="1966" y="17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06" name="Freeform 1969"/>
              <p:cNvSpPr>
                <a:spLocks/>
              </p:cNvSpPr>
              <p:nvPr/>
            </p:nvSpPr>
            <p:spPr bwMode="auto">
              <a:xfrm>
                <a:off x="2056" y="1965"/>
                <a:ext cx="128" cy="142"/>
              </a:xfrm>
              <a:custGeom>
                <a:avLst/>
                <a:gdLst>
                  <a:gd name="T0" fmla="*/ 71 w 133"/>
                  <a:gd name="T1" fmla="*/ 137 h 149"/>
                  <a:gd name="T2" fmla="*/ 77 w 133"/>
                  <a:gd name="T3" fmla="*/ 138 h 149"/>
                  <a:gd name="T4" fmla="*/ 78 w 133"/>
                  <a:gd name="T5" fmla="*/ 137 h 149"/>
                  <a:gd name="T6" fmla="*/ 79 w 133"/>
                  <a:gd name="T7" fmla="*/ 124 h 149"/>
                  <a:gd name="T8" fmla="*/ 89 w 133"/>
                  <a:gd name="T9" fmla="*/ 110 h 149"/>
                  <a:gd name="T10" fmla="*/ 113 w 133"/>
                  <a:gd name="T11" fmla="*/ 106 h 149"/>
                  <a:gd name="T12" fmla="*/ 127 w 133"/>
                  <a:gd name="T13" fmla="*/ 111 h 149"/>
                  <a:gd name="T14" fmla="*/ 130 w 133"/>
                  <a:gd name="T15" fmla="*/ 108 h 149"/>
                  <a:gd name="T16" fmla="*/ 131 w 133"/>
                  <a:gd name="T17" fmla="*/ 106 h 149"/>
                  <a:gd name="T18" fmla="*/ 132 w 133"/>
                  <a:gd name="T19" fmla="*/ 91 h 149"/>
                  <a:gd name="T20" fmla="*/ 121 w 133"/>
                  <a:gd name="T21" fmla="*/ 75 h 149"/>
                  <a:gd name="T22" fmla="*/ 104 w 133"/>
                  <a:gd name="T23" fmla="*/ 68 h 149"/>
                  <a:gd name="T24" fmla="*/ 103 w 133"/>
                  <a:gd name="T25" fmla="*/ 56 h 149"/>
                  <a:gd name="T26" fmla="*/ 97 w 133"/>
                  <a:gd name="T27" fmla="*/ 43 h 149"/>
                  <a:gd name="T28" fmla="*/ 91 w 133"/>
                  <a:gd name="T29" fmla="*/ 43 h 149"/>
                  <a:gd name="T30" fmla="*/ 87 w 133"/>
                  <a:gd name="T31" fmla="*/ 43 h 149"/>
                  <a:gd name="T32" fmla="*/ 85 w 133"/>
                  <a:gd name="T33" fmla="*/ 41 h 149"/>
                  <a:gd name="T34" fmla="*/ 84 w 133"/>
                  <a:gd name="T35" fmla="*/ 39 h 149"/>
                  <a:gd name="T36" fmla="*/ 72 w 133"/>
                  <a:gd name="T37" fmla="*/ 33 h 149"/>
                  <a:gd name="T38" fmla="*/ 71 w 133"/>
                  <a:gd name="T39" fmla="*/ 33 h 149"/>
                  <a:gd name="T40" fmla="*/ 68 w 133"/>
                  <a:gd name="T41" fmla="*/ 32 h 149"/>
                  <a:gd name="T42" fmla="*/ 49 w 133"/>
                  <a:gd name="T43" fmla="*/ 23 h 149"/>
                  <a:gd name="T44" fmla="*/ 36 w 133"/>
                  <a:gd name="T45" fmla="*/ 1 h 149"/>
                  <a:gd name="T46" fmla="*/ 19 w 133"/>
                  <a:gd name="T47" fmla="*/ 9 h 149"/>
                  <a:gd name="T48" fmla="*/ 13 w 133"/>
                  <a:gd name="T49" fmla="*/ 12 h 149"/>
                  <a:gd name="T50" fmla="*/ 11 w 133"/>
                  <a:gd name="T51" fmla="*/ 14 h 149"/>
                  <a:gd name="T52" fmla="*/ 9 w 133"/>
                  <a:gd name="T53" fmla="*/ 14 h 149"/>
                  <a:gd name="T54" fmla="*/ 6 w 133"/>
                  <a:gd name="T55" fmla="*/ 14 h 149"/>
                  <a:gd name="T56" fmla="*/ 4 w 133"/>
                  <a:gd name="T57" fmla="*/ 14 h 149"/>
                  <a:gd name="T58" fmla="*/ 6 w 133"/>
                  <a:gd name="T59" fmla="*/ 19 h 149"/>
                  <a:gd name="T60" fmla="*/ 6 w 133"/>
                  <a:gd name="T61" fmla="*/ 34 h 149"/>
                  <a:gd name="T62" fmla="*/ 8 w 133"/>
                  <a:gd name="T63" fmla="*/ 49 h 149"/>
                  <a:gd name="T64" fmla="*/ 5 w 133"/>
                  <a:gd name="T65" fmla="*/ 57 h 149"/>
                  <a:gd name="T66" fmla="*/ 4 w 133"/>
                  <a:gd name="T67" fmla="*/ 69 h 149"/>
                  <a:gd name="T68" fmla="*/ 0 w 133"/>
                  <a:gd name="T69" fmla="*/ 84 h 149"/>
                  <a:gd name="T70" fmla="*/ 0 w 133"/>
                  <a:gd name="T71" fmla="*/ 86 h 149"/>
                  <a:gd name="T72" fmla="*/ 4 w 133"/>
                  <a:gd name="T73" fmla="*/ 91 h 149"/>
                  <a:gd name="T74" fmla="*/ 10 w 133"/>
                  <a:gd name="T75" fmla="*/ 106 h 149"/>
                  <a:gd name="T76" fmla="*/ 11 w 133"/>
                  <a:gd name="T77" fmla="*/ 114 h 149"/>
                  <a:gd name="T78" fmla="*/ 12 w 133"/>
                  <a:gd name="T79" fmla="*/ 126 h 149"/>
                  <a:gd name="T80" fmla="*/ 20 w 133"/>
                  <a:gd name="T81" fmla="*/ 147 h 149"/>
                  <a:gd name="T82" fmla="*/ 20 w 133"/>
                  <a:gd name="T83" fmla="*/ 149 h 149"/>
                  <a:gd name="T84" fmla="*/ 26 w 133"/>
                  <a:gd name="T85" fmla="*/ 145 h 149"/>
                  <a:gd name="T86" fmla="*/ 28 w 133"/>
                  <a:gd name="T87" fmla="*/ 144 h 149"/>
                  <a:gd name="T88" fmla="*/ 38 w 133"/>
                  <a:gd name="T89" fmla="*/ 137 h 149"/>
                  <a:gd name="T90" fmla="*/ 46 w 133"/>
                  <a:gd name="T91" fmla="*/ 139 h 149"/>
                  <a:gd name="T92" fmla="*/ 62 w 133"/>
                  <a:gd name="T93" fmla="*/ 13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3" h="149">
                    <a:moveTo>
                      <a:pt x="71" y="137"/>
                    </a:moveTo>
                    <a:cubicBezTo>
                      <a:pt x="71" y="137"/>
                      <a:pt x="71" y="137"/>
                      <a:pt x="71" y="137"/>
                    </a:cubicBezTo>
                    <a:cubicBezTo>
                      <a:pt x="71" y="137"/>
                      <a:pt x="71" y="137"/>
                      <a:pt x="71" y="137"/>
                    </a:cubicBezTo>
                    <a:cubicBezTo>
                      <a:pt x="71" y="138"/>
                      <a:pt x="72" y="138"/>
                      <a:pt x="73" y="138"/>
                    </a:cubicBezTo>
                    <a:cubicBezTo>
                      <a:pt x="74" y="138"/>
                      <a:pt x="74" y="138"/>
                      <a:pt x="74" y="138"/>
                    </a:cubicBezTo>
                    <a:cubicBezTo>
                      <a:pt x="75" y="138"/>
                      <a:pt x="76" y="138"/>
                      <a:pt x="77" y="138"/>
                    </a:cubicBezTo>
                    <a:cubicBezTo>
                      <a:pt x="77" y="138"/>
                      <a:pt x="77" y="138"/>
                      <a:pt x="77" y="138"/>
                    </a:cubicBezTo>
                    <a:cubicBezTo>
                      <a:pt x="77" y="138"/>
                      <a:pt x="77" y="137"/>
                      <a:pt x="77" y="137"/>
                    </a:cubicBezTo>
                    <a:cubicBezTo>
                      <a:pt x="78" y="137"/>
                      <a:pt x="78" y="137"/>
                      <a:pt x="78" y="137"/>
                    </a:cubicBezTo>
                    <a:cubicBezTo>
                      <a:pt x="78" y="136"/>
                      <a:pt x="78" y="136"/>
                      <a:pt x="78" y="135"/>
                    </a:cubicBezTo>
                    <a:cubicBezTo>
                      <a:pt x="78" y="135"/>
                      <a:pt x="78" y="135"/>
                      <a:pt x="78" y="135"/>
                    </a:cubicBezTo>
                    <a:cubicBezTo>
                      <a:pt x="79" y="132"/>
                      <a:pt x="79" y="127"/>
                      <a:pt x="79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4"/>
                      <a:pt x="79" y="123"/>
                      <a:pt x="79" y="123"/>
                    </a:cubicBezTo>
                    <a:cubicBezTo>
                      <a:pt x="79" y="119"/>
                      <a:pt x="85" y="113"/>
                      <a:pt x="89" y="110"/>
                    </a:cubicBezTo>
                    <a:cubicBezTo>
                      <a:pt x="92" y="108"/>
                      <a:pt x="95" y="108"/>
                      <a:pt x="98" y="108"/>
                    </a:cubicBezTo>
                    <a:cubicBezTo>
                      <a:pt x="100" y="108"/>
                      <a:pt x="102" y="108"/>
                      <a:pt x="103" y="108"/>
                    </a:cubicBezTo>
                    <a:cubicBezTo>
                      <a:pt x="105" y="106"/>
                      <a:pt x="109" y="106"/>
                      <a:pt x="113" y="106"/>
                    </a:cubicBezTo>
                    <a:cubicBezTo>
                      <a:pt x="117" y="106"/>
                      <a:pt x="117" y="106"/>
                      <a:pt x="117" y="106"/>
                    </a:cubicBezTo>
                    <a:cubicBezTo>
                      <a:pt x="120" y="106"/>
                      <a:pt x="123" y="108"/>
                      <a:pt x="125" y="109"/>
                    </a:cubicBezTo>
                    <a:cubicBezTo>
                      <a:pt x="126" y="110"/>
                      <a:pt x="127" y="111"/>
                      <a:pt x="127" y="111"/>
                    </a:cubicBezTo>
                    <a:cubicBezTo>
                      <a:pt x="128" y="111"/>
                      <a:pt x="128" y="111"/>
                      <a:pt x="128" y="111"/>
                    </a:cubicBezTo>
                    <a:cubicBezTo>
                      <a:pt x="128" y="111"/>
                      <a:pt x="128" y="111"/>
                      <a:pt x="128" y="111"/>
                    </a:cubicBezTo>
                    <a:cubicBezTo>
                      <a:pt x="129" y="110"/>
                      <a:pt x="130" y="109"/>
                      <a:pt x="130" y="108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0" y="108"/>
                      <a:pt x="131" y="107"/>
                      <a:pt x="131" y="107"/>
                    </a:cubicBezTo>
                    <a:cubicBezTo>
                      <a:pt x="131" y="107"/>
                      <a:pt x="131" y="107"/>
                      <a:pt x="131" y="106"/>
                    </a:cubicBezTo>
                    <a:cubicBezTo>
                      <a:pt x="131" y="106"/>
                      <a:pt x="131" y="105"/>
                      <a:pt x="131" y="105"/>
                    </a:cubicBezTo>
                    <a:cubicBezTo>
                      <a:pt x="130" y="103"/>
                      <a:pt x="131" y="101"/>
                      <a:pt x="132" y="98"/>
                    </a:cubicBezTo>
                    <a:cubicBezTo>
                      <a:pt x="132" y="96"/>
                      <a:pt x="133" y="93"/>
                      <a:pt x="132" y="91"/>
                    </a:cubicBezTo>
                    <a:cubicBezTo>
                      <a:pt x="132" y="89"/>
                      <a:pt x="130" y="88"/>
                      <a:pt x="129" y="86"/>
                    </a:cubicBezTo>
                    <a:cubicBezTo>
                      <a:pt x="127" y="85"/>
                      <a:pt x="125" y="83"/>
                      <a:pt x="125" y="79"/>
                    </a:cubicBezTo>
                    <a:cubicBezTo>
                      <a:pt x="125" y="76"/>
                      <a:pt x="125" y="75"/>
                      <a:pt x="121" y="75"/>
                    </a:cubicBezTo>
                    <a:cubicBezTo>
                      <a:pt x="120" y="75"/>
                      <a:pt x="119" y="75"/>
                      <a:pt x="118" y="75"/>
                    </a:cubicBezTo>
                    <a:cubicBezTo>
                      <a:pt x="118" y="75"/>
                      <a:pt x="117" y="75"/>
                      <a:pt x="116" y="75"/>
                    </a:cubicBezTo>
                    <a:cubicBezTo>
                      <a:pt x="106" y="75"/>
                      <a:pt x="104" y="71"/>
                      <a:pt x="104" y="68"/>
                    </a:cubicBezTo>
                    <a:cubicBezTo>
                      <a:pt x="104" y="66"/>
                      <a:pt x="103" y="65"/>
                      <a:pt x="102" y="64"/>
                    </a:cubicBezTo>
                    <a:cubicBezTo>
                      <a:pt x="101" y="62"/>
                      <a:pt x="100" y="58"/>
                      <a:pt x="103" y="57"/>
                    </a:cubicBezTo>
                    <a:cubicBezTo>
                      <a:pt x="103" y="56"/>
                      <a:pt x="103" y="56"/>
                      <a:pt x="103" y="56"/>
                    </a:cubicBezTo>
                    <a:cubicBezTo>
                      <a:pt x="102" y="54"/>
                      <a:pt x="100" y="52"/>
                      <a:pt x="101" y="49"/>
                    </a:cubicBezTo>
                    <a:cubicBezTo>
                      <a:pt x="101" y="47"/>
                      <a:pt x="100" y="46"/>
                      <a:pt x="98" y="44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6" y="43"/>
                      <a:pt x="94" y="43"/>
                    </a:cubicBezTo>
                    <a:cubicBezTo>
                      <a:pt x="94" y="43"/>
                      <a:pt x="93" y="43"/>
                      <a:pt x="93" y="43"/>
                    </a:cubicBezTo>
                    <a:cubicBezTo>
                      <a:pt x="92" y="43"/>
                      <a:pt x="91" y="43"/>
                      <a:pt x="91" y="43"/>
                    </a:cubicBezTo>
                    <a:cubicBezTo>
                      <a:pt x="90" y="43"/>
                      <a:pt x="89" y="43"/>
                      <a:pt x="87" y="43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6" y="43"/>
                      <a:pt x="86" y="42"/>
                      <a:pt x="85" y="42"/>
                    </a:cubicBezTo>
                    <a:cubicBezTo>
                      <a:pt x="85" y="42"/>
                      <a:pt x="85" y="42"/>
                      <a:pt x="85" y="42"/>
                    </a:cubicBezTo>
                    <a:cubicBezTo>
                      <a:pt x="85" y="42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4" y="41"/>
                    </a:cubicBezTo>
                    <a:cubicBezTo>
                      <a:pt x="84" y="41"/>
                      <a:pt x="84" y="40"/>
                      <a:pt x="84" y="40"/>
                    </a:cubicBezTo>
                    <a:cubicBezTo>
                      <a:pt x="84" y="40"/>
                      <a:pt x="84" y="39"/>
                      <a:pt x="84" y="39"/>
                    </a:cubicBezTo>
                    <a:cubicBezTo>
                      <a:pt x="84" y="38"/>
                      <a:pt x="81" y="37"/>
                      <a:pt x="77" y="37"/>
                    </a:cubicBezTo>
                    <a:cubicBezTo>
                      <a:pt x="74" y="37"/>
                      <a:pt x="73" y="34"/>
                      <a:pt x="73" y="33"/>
                    </a:cubicBezTo>
                    <a:cubicBezTo>
                      <a:pt x="73" y="33"/>
                      <a:pt x="72" y="33"/>
                      <a:pt x="72" y="33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2" y="33"/>
                      <a:pt x="72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0" y="33"/>
                      <a:pt x="69" y="33"/>
                    </a:cubicBezTo>
                    <a:cubicBezTo>
                      <a:pt x="69" y="32"/>
                      <a:pt x="68" y="32"/>
                      <a:pt x="68" y="32"/>
                    </a:cubicBezTo>
                    <a:cubicBezTo>
                      <a:pt x="67" y="31"/>
                      <a:pt x="67" y="31"/>
                      <a:pt x="66" y="31"/>
                    </a:cubicBezTo>
                    <a:cubicBezTo>
                      <a:pt x="65" y="31"/>
                      <a:pt x="65" y="31"/>
                      <a:pt x="64" y="31"/>
                    </a:cubicBezTo>
                    <a:cubicBezTo>
                      <a:pt x="58" y="32"/>
                      <a:pt x="55" y="29"/>
                      <a:pt x="49" y="23"/>
                    </a:cubicBezTo>
                    <a:cubicBezTo>
                      <a:pt x="44" y="16"/>
                      <a:pt x="44" y="4"/>
                      <a:pt x="45" y="0"/>
                    </a:cubicBezTo>
                    <a:cubicBezTo>
                      <a:pt x="44" y="0"/>
                      <a:pt x="43" y="0"/>
                      <a:pt x="41" y="0"/>
                    </a:cubicBezTo>
                    <a:cubicBezTo>
                      <a:pt x="40" y="0"/>
                      <a:pt x="38" y="1"/>
                      <a:pt x="36" y="1"/>
                    </a:cubicBezTo>
                    <a:cubicBezTo>
                      <a:pt x="34" y="1"/>
                      <a:pt x="30" y="3"/>
                      <a:pt x="27" y="5"/>
                    </a:cubicBezTo>
                    <a:cubicBezTo>
                      <a:pt x="26" y="5"/>
                      <a:pt x="25" y="6"/>
                      <a:pt x="24" y="6"/>
                    </a:cubicBezTo>
                    <a:cubicBezTo>
                      <a:pt x="22" y="8"/>
                      <a:pt x="20" y="8"/>
                      <a:pt x="19" y="9"/>
                    </a:cubicBezTo>
                    <a:cubicBezTo>
                      <a:pt x="17" y="9"/>
                      <a:pt x="16" y="10"/>
                      <a:pt x="15" y="11"/>
                    </a:cubicBezTo>
                    <a:cubicBezTo>
                      <a:pt x="14" y="11"/>
                      <a:pt x="14" y="12"/>
                      <a:pt x="14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3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1" y="13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10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7" y="14"/>
                    </a:cubicBezTo>
                    <a:cubicBezTo>
                      <a:pt x="7" y="14"/>
                      <a:pt x="7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5" y="18"/>
                      <a:pt x="6" y="19"/>
                    </a:cubicBezTo>
                    <a:cubicBezTo>
                      <a:pt x="8" y="22"/>
                      <a:pt x="9" y="25"/>
                      <a:pt x="10" y="26"/>
                    </a:cubicBezTo>
                    <a:cubicBezTo>
                      <a:pt x="11" y="31"/>
                      <a:pt x="8" y="33"/>
                      <a:pt x="7" y="34"/>
                    </a:cubicBezTo>
                    <a:cubicBezTo>
                      <a:pt x="7" y="34"/>
                      <a:pt x="7" y="34"/>
                      <a:pt x="6" y="34"/>
                    </a:cubicBezTo>
                    <a:cubicBezTo>
                      <a:pt x="6" y="35"/>
                      <a:pt x="6" y="40"/>
                      <a:pt x="7" y="47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7" y="52"/>
                      <a:pt x="6" y="54"/>
                    </a:cubicBezTo>
                    <a:cubicBezTo>
                      <a:pt x="5" y="55"/>
                      <a:pt x="5" y="56"/>
                      <a:pt x="5" y="57"/>
                    </a:cubicBezTo>
                    <a:cubicBezTo>
                      <a:pt x="7" y="59"/>
                      <a:pt x="5" y="62"/>
                      <a:pt x="4" y="64"/>
                    </a:cubicBezTo>
                    <a:cubicBezTo>
                      <a:pt x="3" y="66"/>
                      <a:pt x="2" y="67"/>
                      <a:pt x="2" y="68"/>
                    </a:cubicBezTo>
                    <a:cubicBezTo>
                      <a:pt x="2" y="68"/>
                      <a:pt x="3" y="69"/>
                      <a:pt x="4" y="69"/>
                    </a:cubicBezTo>
                    <a:cubicBezTo>
                      <a:pt x="5" y="70"/>
                      <a:pt x="7" y="71"/>
                      <a:pt x="7" y="73"/>
                    </a:cubicBezTo>
                    <a:cubicBezTo>
                      <a:pt x="7" y="76"/>
                      <a:pt x="3" y="82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1" y="88"/>
                      <a:pt x="2" y="89"/>
                      <a:pt x="4" y="91"/>
                    </a:cubicBezTo>
                    <a:cubicBezTo>
                      <a:pt x="7" y="93"/>
                      <a:pt x="6" y="96"/>
                      <a:pt x="6" y="98"/>
                    </a:cubicBezTo>
                    <a:cubicBezTo>
                      <a:pt x="6" y="100"/>
                      <a:pt x="6" y="102"/>
                      <a:pt x="7" y="103"/>
                    </a:cubicBezTo>
                    <a:cubicBezTo>
                      <a:pt x="8" y="104"/>
                      <a:pt x="9" y="105"/>
                      <a:pt x="10" y="106"/>
                    </a:cubicBezTo>
                    <a:cubicBezTo>
                      <a:pt x="11" y="107"/>
                      <a:pt x="12" y="108"/>
                      <a:pt x="12" y="109"/>
                    </a:cubicBezTo>
                    <a:cubicBezTo>
                      <a:pt x="13" y="111"/>
                      <a:pt x="11" y="112"/>
                      <a:pt x="11" y="112"/>
                    </a:cubicBezTo>
                    <a:cubicBezTo>
                      <a:pt x="11" y="112"/>
                      <a:pt x="11" y="113"/>
                      <a:pt x="11" y="114"/>
                    </a:cubicBezTo>
                    <a:cubicBezTo>
                      <a:pt x="11" y="116"/>
                      <a:pt x="11" y="119"/>
                      <a:pt x="9" y="120"/>
                    </a:cubicBezTo>
                    <a:cubicBezTo>
                      <a:pt x="8" y="120"/>
                      <a:pt x="8" y="121"/>
                      <a:pt x="9" y="121"/>
                    </a:cubicBezTo>
                    <a:cubicBezTo>
                      <a:pt x="9" y="123"/>
                      <a:pt x="11" y="125"/>
                      <a:pt x="12" y="126"/>
                    </a:cubicBezTo>
                    <a:cubicBezTo>
                      <a:pt x="15" y="127"/>
                      <a:pt x="15" y="130"/>
                      <a:pt x="15" y="132"/>
                    </a:cubicBezTo>
                    <a:cubicBezTo>
                      <a:pt x="16" y="134"/>
                      <a:pt x="16" y="136"/>
                      <a:pt x="17" y="137"/>
                    </a:cubicBezTo>
                    <a:cubicBezTo>
                      <a:pt x="19" y="139"/>
                      <a:pt x="19" y="143"/>
                      <a:pt x="20" y="147"/>
                    </a:cubicBezTo>
                    <a:cubicBezTo>
                      <a:pt x="20" y="147"/>
                      <a:pt x="20" y="147"/>
                      <a:pt x="20" y="148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20" y="148"/>
                      <a:pt x="20" y="149"/>
                      <a:pt x="20" y="149"/>
                    </a:cubicBezTo>
                    <a:cubicBezTo>
                      <a:pt x="21" y="149"/>
                      <a:pt x="22" y="148"/>
                      <a:pt x="24" y="147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25" y="146"/>
                      <a:pt x="25" y="146"/>
                      <a:pt x="26" y="145"/>
                    </a:cubicBezTo>
                    <a:cubicBezTo>
                      <a:pt x="26" y="145"/>
                      <a:pt x="26" y="145"/>
                      <a:pt x="26" y="145"/>
                    </a:cubicBezTo>
                    <a:cubicBezTo>
                      <a:pt x="27" y="145"/>
                      <a:pt x="28" y="144"/>
                      <a:pt x="28" y="144"/>
                    </a:cubicBezTo>
                    <a:cubicBezTo>
                      <a:pt x="28" y="144"/>
                      <a:pt x="28" y="144"/>
                      <a:pt x="28" y="144"/>
                    </a:cubicBezTo>
                    <a:cubicBezTo>
                      <a:pt x="30" y="142"/>
                      <a:pt x="31" y="141"/>
                      <a:pt x="32" y="140"/>
                    </a:cubicBezTo>
                    <a:cubicBezTo>
                      <a:pt x="34" y="138"/>
                      <a:pt x="35" y="137"/>
                      <a:pt x="36" y="137"/>
                    </a:cubicBezTo>
                    <a:cubicBezTo>
                      <a:pt x="37" y="137"/>
                      <a:pt x="37" y="137"/>
                      <a:pt x="38" y="137"/>
                    </a:cubicBezTo>
                    <a:cubicBezTo>
                      <a:pt x="39" y="137"/>
                      <a:pt x="40" y="137"/>
                      <a:pt x="41" y="138"/>
                    </a:cubicBezTo>
                    <a:cubicBezTo>
                      <a:pt x="42" y="139"/>
                      <a:pt x="42" y="139"/>
                      <a:pt x="44" y="139"/>
                    </a:cubicBezTo>
                    <a:cubicBezTo>
                      <a:pt x="46" y="139"/>
                      <a:pt x="46" y="139"/>
                      <a:pt x="46" y="139"/>
                    </a:cubicBezTo>
                    <a:cubicBezTo>
                      <a:pt x="50" y="140"/>
                      <a:pt x="55" y="141"/>
                      <a:pt x="58" y="145"/>
                    </a:cubicBezTo>
                    <a:cubicBezTo>
                      <a:pt x="59" y="144"/>
                      <a:pt x="59" y="143"/>
                      <a:pt x="60" y="142"/>
                    </a:cubicBezTo>
                    <a:cubicBezTo>
                      <a:pt x="60" y="141"/>
                      <a:pt x="61" y="139"/>
                      <a:pt x="62" y="139"/>
                    </a:cubicBezTo>
                    <a:cubicBezTo>
                      <a:pt x="62" y="138"/>
                      <a:pt x="64" y="137"/>
                      <a:pt x="66" y="137"/>
                    </a:cubicBezTo>
                    <a:cubicBezTo>
                      <a:pt x="68" y="137"/>
                      <a:pt x="69" y="137"/>
                      <a:pt x="71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07" name="Freeform 1970"/>
              <p:cNvSpPr>
                <a:spLocks/>
              </p:cNvSpPr>
              <p:nvPr/>
            </p:nvSpPr>
            <p:spPr bwMode="auto">
              <a:xfrm>
                <a:off x="2182" y="20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08" name="Freeform 1971"/>
              <p:cNvSpPr>
                <a:spLocks/>
              </p:cNvSpPr>
              <p:nvPr/>
            </p:nvSpPr>
            <p:spPr bwMode="auto">
              <a:xfrm>
                <a:off x="2138" y="200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09" name="Freeform 1972"/>
              <p:cNvSpPr>
                <a:spLocks/>
              </p:cNvSpPr>
              <p:nvPr/>
            </p:nvSpPr>
            <p:spPr bwMode="auto">
              <a:xfrm>
                <a:off x="2140" y="200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4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10" name="Freeform 1973"/>
              <p:cNvSpPr>
                <a:spLocks/>
              </p:cNvSpPr>
              <p:nvPr/>
            </p:nvSpPr>
            <p:spPr bwMode="auto">
              <a:xfrm>
                <a:off x="2060" y="19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11" name="Freeform 1974"/>
              <p:cNvSpPr>
                <a:spLocks/>
              </p:cNvSpPr>
              <p:nvPr/>
            </p:nvSpPr>
            <p:spPr bwMode="auto">
              <a:xfrm>
                <a:off x="2063" y="19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12" name="Freeform 1975"/>
              <p:cNvSpPr>
                <a:spLocks/>
              </p:cNvSpPr>
              <p:nvPr/>
            </p:nvSpPr>
            <p:spPr bwMode="auto">
              <a:xfrm>
                <a:off x="2103" y="1987"/>
                <a:ext cx="15" cy="9"/>
              </a:xfrm>
              <a:custGeom>
                <a:avLst/>
                <a:gdLst>
                  <a:gd name="T0" fmla="*/ 15 w 15"/>
                  <a:gd name="T1" fmla="*/ 8 h 9"/>
                  <a:gd name="T2" fmla="*/ 0 w 15"/>
                  <a:gd name="T3" fmla="*/ 0 h 9"/>
                  <a:gd name="T4" fmla="*/ 15 w 15"/>
                  <a:gd name="T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15" y="8"/>
                    </a:moveTo>
                    <a:cubicBezTo>
                      <a:pt x="9" y="9"/>
                      <a:pt x="6" y="6"/>
                      <a:pt x="0" y="0"/>
                    </a:cubicBezTo>
                    <a:cubicBezTo>
                      <a:pt x="6" y="6"/>
                      <a:pt x="9" y="9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13" name="Freeform 1976"/>
              <p:cNvSpPr>
                <a:spLocks/>
              </p:cNvSpPr>
              <p:nvPr/>
            </p:nvSpPr>
            <p:spPr bwMode="auto">
              <a:xfrm>
                <a:off x="2123" y="1997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14" name="Freeform 1977"/>
              <p:cNvSpPr>
                <a:spLocks/>
              </p:cNvSpPr>
              <p:nvPr/>
            </p:nvSpPr>
            <p:spPr bwMode="auto">
              <a:xfrm>
                <a:off x="2181" y="206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15" name="Freeform 1978"/>
              <p:cNvSpPr>
                <a:spLocks/>
              </p:cNvSpPr>
              <p:nvPr/>
            </p:nvSpPr>
            <p:spPr bwMode="auto">
              <a:xfrm>
                <a:off x="2138" y="200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16" name="Freeform 1979"/>
              <p:cNvSpPr>
                <a:spLocks/>
              </p:cNvSpPr>
              <p:nvPr/>
            </p:nvSpPr>
            <p:spPr bwMode="auto">
              <a:xfrm>
                <a:off x="2179" y="2068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0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17" name="Freeform 1980"/>
              <p:cNvSpPr>
                <a:spLocks/>
              </p:cNvSpPr>
              <p:nvPr/>
            </p:nvSpPr>
            <p:spPr bwMode="auto">
              <a:xfrm>
                <a:off x="2062" y="19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18" name="Freeform 1981"/>
              <p:cNvSpPr>
                <a:spLocks/>
              </p:cNvSpPr>
              <p:nvPr/>
            </p:nvSpPr>
            <p:spPr bwMode="auto">
              <a:xfrm>
                <a:off x="2068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19" name="Freeform 1982"/>
              <p:cNvSpPr>
                <a:spLocks/>
              </p:cNvSpPr>
              <p:nvPr/>
            </p:nvSpPr>
            <p:spPr bwMode="auto">
              <a:xfrm>
                <a:off x="2125" y="199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20" name="Freeform 1983"/>
              <p:cNvSpPr>
                <a:spLocks/>
              </p:cNvSpPr>
              <p:nvPr/>
            </p:nvSpPr>
            <p:spPr bwMode="auto">
              <a:xfrm>
                <a:off x="2118" y="199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21" name="Freeform 1984"/>
              <p:cNvSpPr>
                <a:spLocks/>
              </p:cNvSpPr>
              <p:nvPr/>
            </p:nvSpPr>
            <p:spPr bwMode="auto">
              <a:xfrm>
                <a:off x="2137" y="200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22" name="Freeform 1985"/>
              <p:cNvSpPr>
                <a:spLocks/>
              </p:cNvSpPr>
              <p:nvPr/>
            </p:nvSpPr>
            <p:spPr bwMode="auto">
              <a:xfrm>
                <a:off x="2069" y="197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23" name="Freeform 1986"/>
              <p:cNvSpPr>
                <a:spLocks/>
              </p:cNvSpPr>
              <p:nvPr/>
            </p:nvSpPr>
            <p:spPr bwMode="auto">
              <a:xfrm>
                <a:off x="2067" y="19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24" name="Freeform 1987"/>
              <p:cNvSpPr>
                <a:spLocks/>
              </p:cNvSpPr>
              <p:nvPr/>
            </p:nvSpPr>
            <p:spPr bwMode="auto">
              <a:xfrm>
                <a:off x="2065" y="19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25" name="Freeform 1988"/>
              <p:cNvSpPr>
                <a:spLocks/>
              </p:cNvSpPr>
              <p:nvPr/>
            </p:nvSpPr>
            <p:spPr bwMode="auto">
              <a:xfrm>
                <a:off x="2081" y="210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26" name="Freeform 1989"/>
              <p:cNvSpPr>
                <a:spLocks/>
              </p:cNvSpPr>
              <p:nvPr/>
            </p:nvSpPr>
            <p:spPr bwMode="auto">
              <a:xfrm>
                <a:off x="2116" y="2096"/>
                <a:ext cx="8" cy="2"/>
              </a:xfrm>
              <a:custGeom>
                <a:avLst/>
                <a:gdLst>
                  <a:gd name="T0" fmla="*/ 4 w 9"/>
                  <a:gd name="T1" fmla="*/ 0 h 2"/>
                  <a:gd name="T2" fmla="*/ 0 w 9"/>
                  <a:gd name="T3" fmla="*/ 2 h 2"/>
                  <a:gd name="T4" fmla="*/ 4 w 9"/>
                  <a:gd name="T5" fmla="*/ 0 h 2"/>
                  <a:gd name="T6" fmla="*/ 9 w 9"/>
                  <a:gd name="T7" fmla="*/ 0 h 2"/>
                  <a:gd name="T8" fmla="*/ 9 w 9"/>
                  <a:gd name="T9" fmla="*/ 0 h 2"/>
                  <a:gd name="T10" fmla="*/ 4 w 9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">
                    <a:moveTo>
                      <a:pt x="4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27" name="Freeform 1990"/>
              <p:cNvSpPr>
                <a:spLocks/>
              </p:cNvSpPr>
              <p:nvPr/>
            </p:nvSpPr>
            <p:spPr bwMode="auto">
              <a:xfrm>
                <a:off x="2079" y="210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28" name="Freeform 1991"/>
              <p:cNvSpPr>
                <a:spLocks/>
              </p:cNvSpPr>
              <p:nvPr/>
            </p:nvSpPr>
            <p:spPr bwMode="auto">
              <a:xfrm>
                <a:off x="2124" y="2096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29" name="Freeform 1992"/>
              <p:cNvSpPr>
                <a:spLocks/>
              </p:cNvSpPr>
              <p:nvPr/>
            </p:nvSpPr>
            <p:spPr bwMode="auto">
              <a:xfrm>
                <a:off x="2083" y="2096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4 w 8"/>
                  <a:gd name="T3" fmla="*/ 3 h 7"/>
                  <a:gd name="T4" fmla="*/ 8 w 8"/>
                  <a:gd name="T5" fmla="*/ 0 h 7"/>
                  <a:gd name="T6" fmla="*/ 4 w 8"/>
                  <a:gd name="T7" fmla="*/ 3 h 7"/>
                  <a:gd name="T8" fmla="*/ 0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2" y="6"/>
                      <a:pt x="3" y="4"/>
                      <a:pt x="4" y="3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7" y="0"/>
                      <a:pt x="6" y="1"/>
                      <a:pt x="4" y="3"/>
                    </a:cubicBezTo>
                    <a:cubicBezTo>
                      <a:pt x="3" y="4"/>
                      <a:pt x="2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30" name="Freeform 1993"/>
              <p:cNvSpPr>
                <a:spLocks/>
              </p:cNvSpPr>
              <p:nvPr/>
            </p:nvSpPr>
            <p:spPr bwMode="auto">
              <a:xfrm>
                <a:off x="2076" y="21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31" name="Freeform 1994"/>
              <p:cNvSpPr>
                <a:spLocks/>
              </p:cNvSpPr>
              <p:nvPr/>
            </p:nvSpPr>
            <p:spPr bwMode="auto">
              <a:xfrm>
                <a:off x="2076" y="2106"/>
                <a:ext cx="3" cy="1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3 w 4"/>
                  <a:gd name="T5" fmla="*/ 0 h 2"/>
                  <a:gd name="T6" fmla="*/ 4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32" name="Freeform 1995"/>
              <p:cNvSpPr>
                <a:spLocks/>
              </p:cNvSpPr>
              <p:nvPr/>
            </p:nvSpPr>
            <p:spPr bwMode="auto">
              <a:xfrm>
                <a:off x="2056" y="2047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1 h 5"/>
                  <a:gd name="T8" fmla="*/ 4 w 4"/>
                  <a:gd name="T9" fmla="*/ 5 h 5"/>
                  <a:gd name="T10" fmla="*/ 0 w 4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3"/>
                      <a:pt x="4" y="5"/>
                    </a:cubicBezTo>
                    <a:cubicBezTo>
                      <a:pt x="2" y="3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33" name="Freeform 1996"/>
              <p:cNvSpPr>
                <a:spLocks/>
              </p:cNvSpPr>
              <p:nvPr/>
            </p:nvSpPr>
            <p:spPr bwMode="auto">
              <a:xfrm>
                <a:off x="2075" y="210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34" name="Freeform 1997"/>
              <p:cNvSpPr>
                <a:spLocks/>
              </p:cNvSpPr>
              <p:nvPr/>
            </p:nvSpPr>
            <p:spPr bwMode="auto">
              <a:xfrm>
                <a:off x="2079" y="2106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35" name="Freeform 1998"/>
              <p:cNvSpPr>
                <a:spLocks/>
              </p:cNvSpPr>
              <p:nvPr/>
            </p:nvSpPr>
            <p:spPr bwMode="auto">
              <a:xfrm>
                <a:off x="2132" y="20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36" name="Freeform 1999"/>
              <p:cNvSpPr>
                <a:spLocks/>
              </p:cNvSpPr>
              <p:nvPr/>
            </p:nvSpPr>
            <p:spPr bwMode="auto">
              <a:xfrm>
                <a:off x="2130" y="209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37" name="Freeform 2000"/>
              <p:cNvSpPr>
                <a:spLocks/>
              </p:cNvSpPr>
              <p:nvPr/>
            </p:nvSpPr>
            <p:spPr bwMode="auto">
              <a:xfrm>
                <a:off x="2130" y="209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38" name="Freeform 2001"/>
              <p:cNvSpPr>
                <a:spLocks/>
              </p:cNvSpPr>
              <p:nvPr/>
            </p:nvSpPr>
            <p:spPr bwMode="auto">
              <a:xfrm>
                <a:off x="2131" y="2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39" name="Freeform 2002"/>
              <p:cNvSpPr>
                <a:spLocks/>
              </p:cNvSpPr>
              <p:nvPr/>
            </p:nvSpPr>
            <p:spPr bwMode="auto">
              <a:xfrm>
                <a:off x="2124" y="2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40" name="Freeform 2003"/>
              <p:cNvSpPr>
                <a:spLocks/>
              </p:cNvSpPr>
              <p:nvPr/>
            </p:nvSpPr>
            <p:spPr bwMode="auto">
              <a:xfrm>
                <a:off x="2179" y="20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41" name="Freeform 2004"/>
              <p:cNvSpPr>
                <a:spLocks/>
              </p:cNvSpPr>
              <p:nvPr/>
            </p:nvSpPr>
            <p:spPr bwMode="auto">
              <a:xfrm>
                <a:off x="2179" y="20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42" name="Freeform 2005"/>
              <p:cNvSpPr>
                <a:spLocks/>
              </p:cNvSpPr>
              <p:nvPr/>
            </p:nvSpPr>
            <p:spPr bwMode="auto">
              <a:xfrm>
                <a:off x="2124" y="209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43" name="Freeform 2006"/>
              <p:cNvSpPr>
                <a:spLocks/>
              </p:cNvSpPr>
              <p:nvPr/>
            </p:nvSpPr>
            <p:spPr bwMode="auto">
              <a:xfrm>
                <a:off x="1928" y="1859"/>
                <a:ext cx="134" cy="197"/>
              </a:xfrm>
              <a:custGeom>
                <a:avLst/>
                <a:gdLst>
                  <a:gd name="T0" fmla="*/ 130 w 140"/>
                  <a:gd name="T1" fmla="*/ 196 h 206"/>
                  <a:gd name="T2" fmla="*/ 130 w 140"/>
                  <a:gd name="T3" fmla="*/ 193 h 206"/>
                  <a:gd name="T4" fmla="*/ 132 w 140"/>
                  <a:gd name="T5" fmla="*/ 192 h 206"/>
                  <a:gd name="T6" fmla="*/ 136 w 140"/>
                  <a:gd name="T7" fmla="*/ 184 h 206"/>
                  <a:gd name="T8" fmla="*/ 136 w 140"/>
                  <a:gd name="T9" fmla="*/ 171 h 206"/>
                  <a:gd name="T10" fmla="*/ 138 w 140"/>
                  <a:gd name="T11" fmla="*/ 158 h 206"/>
                  <a:gd name="T12" fmla="*/ 137 w 140"/>
                  <a:gd name="T13" fmla="*/ 142 h 206"/>
                  <a:gd name="T14" fmla="*/ 137 w 140"/>
                  <a:gd name="T15" fmla="*/ 132 h 206"/>
                  <a:gd name="T16" fmla="*/ 133 w 140"/>
                  <a:gd name="T17" fmla="*/ 124 h 206"/>
                  <a:gd name="T18" fmla="*/ 126 w 140"/>
                  <a:gd name="T19" fmla="*/ 124 h 206"/>
                  <a:gd name="T20" fmla="*/ 124 w 140"/>
                  <a:gd name="T21" fmla="*/ 124 h 206"/>
                  <a:gd name="T22" fmla="*/ 120 w 140"/>
                  <a:gd name="T23" fmla="*/ 124 h 206"/>
                  <a:gd name="T24" fmla="*/ 117 w 140"/>
                  <a:gd name="T25" fmla="*/ 110 h 206"/>
                  <a:gd name="T26" fmla="*/ 103 w 140"/>
                  <a:gd name="T27" fmla="*/ 113 h 206"/>
                  <a:gd name="T28" fmla="*/ 91 w 140"/>
                  <a:gd name="T29" fmla="*/ 104 h 206"/>
                  <a:gd name="T30" fmla="*/ 85 w 140"/>
                  <a:gd name="T31" fmla="*/ 91 h 206"/>
                  <a:gd name="T32" fmla="*/ 82 w 140"/>
                  <a:gd name="T33" fmla="*/ 81 h 206"/>
                  <a:gd name="T34" fmla="*/ 84 w 140"/>
                  <a:gd name="T35" fmla="*/ 72 h 206"/>
                  <a:gd name="T36" fmla="*/ 89 w 140"/>
                  <a:gd name="T37" fmla="*/ 68 h 206"/>
                  <a:gd name="T38" fmla="*/ 98 w 140"/>
                  <a:gd name="T39" fmla="*/ 51 h 206"/>
                  <a:gd name="T40" fmla="*/ 117 w 140"/>
                  <a:gd name="T41" fmla="*/ 43 h 206"/>
                  <a:gd name="T42" fmla="*/ 120 w 140"/>
                  <a:gd name="T43" fmla="*/ 42 h 206"/>
                  <a:gd name="T44" fmla="*/ 119 w 140"/>
                  <a:gd name="T45" fmla="*/ 41 h 206"/>
                  <a:gd name="T46" fmla="*/ 125 w 140"/>
                  <a:gd name="T47" fmla="*/ 29 h 206"/>
                  <a:gd name="T48" fmla="*/ 110 w 140"/>
                  <a:gd name="T49" fmla="*/ 25 h 206"/>
                  <a:gd name="T50" fmla="*/ 95 w 140"/>
                  <a:gd name="T51" fmla="*/ 27 h 206"/>
                  <a:gd name="T52" fmla="*/ 87 w 140"/>
                  <a:gd name="T53" fmla="*/ 20 h 206"/>
                  <a:gd name="T54" fmla="*/ 79 w 140"/>
                  <a:gd name="T55" fmla="*/ 10 h 206"/>
                  <a:gd name="T56" fmla="*/ 70 w 140"/>
                  <a:gd name="T57" fmla="*/ 0 h 206"/>
                  <a:gd name="T58" fmla="*/ 67 w 140"/>
                  <a:gd name="T59" fmla="*/ 1 h 206"/>
                  <a:gd name="T60" fmla="*/ 68 w 140"/>
                  <a:gd name="T61" fmla="*/ 2 h 206"/>
                  <a:gd name="T62" fmla="*/ 69 w 140"/>
                  <a:gd name="T63" fmla="*/ 5 h 206"/>
                  <a:gd name="T64" fmla="*/ 66 w 140"/>
                  <a:gd name="T65" fmla="*/ 10 h 206"/>
                  <a:gd name="T66" fmla="*/ 61 w 140"/>
                  <a:gd name="T67" fmla="*/ 20 h 206"/>
                  <a:gd name="T68" fmla="*/ 31 w 140"/>
                  <a:gd name="T69" fmla="*/ 44 h 206"/>
                  <a:gd name="T70" fmla="*/ 18 w 140"/>
                  <a:gd name="T71" fmla="*/ 50 h 206"/>
                  <a:gd name="T72" fmla="*/ 13 w 140"/>
                  <a:gd name="T73" fmla="*/ 50 h 206"/>
                  <a:gd name="T74" fmla="*/ 9 w 140"/>
                  <a:gd name="T75" fmla="*/ 40 h 206"/>
                  <a:gd name="T76" fmla="*/ 9 w 140"/>
                  <a:gd name="T77" fmla="*/ 39 h 206"/>
                  <a:gd name="T78" fmla="*/ 8 w 140"/>
                  <a:gd name="T79" fmla="*/ 38 h 206"/>
                  <a:gd name="T80" fmla="*/ 4 w 140"/>
                  <a:gd name="T81" fmla="*/ 56 h 206"/>
                  <a:gd name="T82" fmla="*/ 2 w 140"/>
                  <a:gd name="T83" fmla="*/ 64 h 206"/>
                  <a:gd name="T84" fmla="*/ 13 w 140"/>
                  <a:gd name="T85" fmla="*/ 72 h 206"/>
                  <a:gd name="T86" fmla="*/ 30 w 140"/>
                  <a:gd name="T87" fmla="*/ 98 h 206"/>
                  <a:gd name="T88" fmla="*/ 57 w 140"/>
                  <a:gd name="T89" fmla="*/ 155 h 206"/>
                  <a:gd name="T90" fmla="*/ 79 w 140"/>
                  <a:gd name="T91" fmla="*/ 175 h 206"/>
                  <a:gd name="T92" fmla="*/ 125 w 140"/>
                  <a:gd name="T93" fmla="*/ 205 h 206"/>
                  <a:gd name="T94" fmla="*/ 129 w 140"/>
                  <a:gd name="T95" fmla="*/ 20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0" h="206">
                    <a:moveTo>
                      <a:pt x="130" y="197"/>
                    </a:moveTo>
                    <a:cubicBezTo>
                      <a:pt x="130" y="197"/>
                      <a:pt x="130" y="196"/>
                      <a:pt x="130" y="196"/>
                    </a:cubicBezTo>
                    <a:cubicBezTo>
                      <a:pt x="130" y="196"/>
                      <a:pt x="130" y="196"/>
                      <a:pt x="130" y="196"/>
                    </a:cubicBezTo>
                    <a:cubicBezTo>
                      <a:pt x="130" y="195"/>
                      <a:pt x="130" y="195"/>
                      <a:pt x="130" y="194"/>
                    </a:cubicBezTo>
                    <a:cubicBezTo>
                      <a:pt x="130" y="194"/>
                      <a:pt x="130" y="194"/>
                      <a:pt x="130" y="194"/>
                    </a:cubicBezTo>
                    <a:cubicBezTo>
                      <a:pt x="130" y="194"/>
                      <a:pt x="130" y="193"/>
                      <a:pt x="130" y="193"/>
                    </a:cubicBezTo>
                    <a:cubicBezTo>
                      <a:pt x="130" y="193"/>
                      <a:pt x="131" y="193"/>
                      <a:pt x="131" y="193"/>
                    </a:cubicBezTo>
                    <a:cubicBezTo>
                      <a:pt x="131" y="192"/>
                      <a:pt x="131" y="192"/>
                      <a:pt x="132" y="192"/>
                    </a:cubicBezTo>
                    <a:cubicBezTo>
                      <a:pt x="132" y="192"/>
                      <a:pt x="132" y="192"/>
                      <a:pt x="132" y="192"/>
                    </a:cubicBezTo>
                    <a:cubicBezTo>
                      <a:pt x="133" y="191"/>
                      <a:pt x="135" y="189"/>
                      <a:pt x="136" y="187"/>
                    </a:cubicBezTo>
                    <a:cubicBezTo>
                      <a:pt x="136" y="186"/>
                      <a:pt x="137" y="185"/>
                      <a:pt x="137" y="184"/>
                    </a:cubicBezTo>
                    <a:cubicBezTo>
                      <a:pt x="137" y="184"/>
                      <a:pt x="136" y="184"/>
                      <a:pt x="136" y="184"/>
                    </a:cubicBezTo>
                    <a:cubicBezTo>
                      <a:pt x="134" y="183"/>
                      <a:pt x="132" y="182"/>
                      <a:pt x="132" y="179"/>
                    </a:cubicBezTo>
                    <a:cubicBezTo>
                      <a:pt x="132" y="177"/>
                      <a:pt x="133" y="175"/>
                      <a:pt x="134" y="174"/>
                    </a:cubicBezTo>
                    <a:cubicBezTo>
                      <a:pt x="135" y="173"/>
                      <a:pt x="135" y="171"/>
                      <a:pt x="136" y="171"/>
                    </a:cubicBezTo>
                    <a:cubicBezTo>
                      <a:pt x="134" y="169"/>
                      <a:pt x="135" y="166"/>
                      <a:pt x="136" y="163"/>
                    </a:cubicBezTo>
                    <a:cubicBezTo>
                      <a:pt x="137" y="162"/>
                      <a:pt x="138" y="161"/>
                      <a:pt x="138" y="160"/>
                    </a:cubicBezTo>
                    <a:cubicBezTo>
                      <a:pt x="138" y="158"/>
                      <a:pt x="138" y="158"/>
                      <a:pt x="138" y="158"/>
                    </a:cubicBezTo>
                    <a:cubicBezTo>
                      <a:pt x="137" y="152"/>
                      <a:pt x="136" y="149"/>
                      <a:pt x="136" y="146"/>
                    </a:cubicBezTo>
                    <a:cubicBezTo>
                      <a:pt x="136" y="145"/>
                      <a:pt x="136" y="144"/>
                      <a:pt x="137" y="144"/>
                    </a:cubicBezTo>
                    <a:cubicBezTo>
                      <a:pt x="137" y="143"/>
                      <a:pt x="137" y="143"/>
                      <a:pt x="137" y="142"/>
                    </a:cubicBezTo>
                    <a:cubicBezTo>
                      <a:pt x="138" y="142"/>
                      <a:pt x="138" y="142"/>
                      <a:pt x="139" y="141"/>
                    </a:cubicBezTo>
                    <a:cubicBezTo>
                      <a:pt x="140" y="140"/>
                      <a:pt x="140" y="140"/>
                      <a:pt x="140" y="139"/>
                    </a:cubicBezTo>
                    <a:cubicBezTo>
                      <a:pt x="139" y="137"/>
                      <a:pt x="138" y="135"/>
                      <a:pt x="137" y="132"/>
                    </a:cubicBezTo>
                    <a:cubicBezTo>
                      <a:pt x="136" y="131"/>
                      <a:pt x="135" y="130"/>
                      <a:pt x="135" y="129"/>
                    </a:cubicBezTo>
                    <a:cubicBezTo>
                      <a:pt x="135" y="128"/>
                      <a:pt x="135" y="128"/>
                      <a:pt x="134" y="128"/>
                    </a:cubicBezTo>
                    <a:cubicBezTo>
                      <a:pt x="134" y="127"/>
                      <a:pt x="133" y="125"/>
                      <a:pt x="133" y="124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1" y="124"/>
                      <a:pt x="129" y="124"/>
                      <a:pt x="127" y="124"/>
                    </a:cubicBezTo>
                    <a:cubicBezTo>
                      <a:pt x="127" y="124"/>
                      <a:pt x="126" y="124"/>
                      <a:pt x="126" y="124"/>
                    </a:cubicBezTo>
                    <a:cubicBezTo>
                      <a:pt x="126" y="124"/>
                      <a:pt x="126" y="124"/>
                      <a:pt x="125" y="124"/>
                    </a:cubicBezTo>
                    <a:cubicBezTo>
                      <a:pt x="125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5"/>
                      <a:pt x="123" y="125"/>
                      <a:pt x="123" y="12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2" y="125"/>
                      <a:pt x="121" y="124"/>
                      <a:pt x="120" y="124"/>
                    </a:cubicBezTo>
                    <a:cubicBezTo>
                      <a:pt x="118" y="122"/>
                      <a:pt x="118" y="117"/>
                      <a:pt x="118" y="110"/>
                    </a:cubicBezTo>
                    <a:cubicBezTo>
                      <a:pt x="118" y="109"/>
                      <a:pt x="118" y="109"/>
                      <a:pt x="118" y="108"/>
                    </a:cubicBezTo>
                    <a:cubicBezTo>
                      <a:pt x="118" y="108"/>
                      <a:pt x="118" y="109"/>
                      <a:pt x="117" y="110"/>
                    </a:cubicBezTo>
                    <a:cubicBezTo>
                      <a:pt x="116" y="113"/>
                      <a:pt x="112" y="113"/>
                      <a:pt x="111" y="113"/>
                    </a:cubicBezTo>
                    <a:cubicBezTo>
                      <a:pt x="109" y="113"/>
                      <a:pt x="108" y="113"/>
                      <a:pt x="107" y="113"/>
                    </a:cubicBezTo>
                    <a:cubicBezTo>
                      <a:pt x="106" y="113"/>
                      <a:pt x="105" y="113"/>
                      <a:pt x="103" y="113"/>
                    </a:cubicBezTo>
                    <a:cubicBezTo>
                      <a:pt x="99" y="113"/>
                      <a:pt x="98" y="109"/>
                      <a:pt x="98" y="107"/>
                    </a:cubicBezTo>
                    <a:cubicBezTo>
                      <a:pt x="98" y="107"/>
                      <a:pt x="97" y="107"/>
                      <a:pt x="97" y="106"/>
                    </a:cubicBezTo>
                    <a:cubicBezTo>
                      <a:pt x="95" y="106"/>
                      <a:pt x="92" y="106"/>
                      <a:pt x="91" y="104"/>
                    </a:cubicBezTo>
                    <a:cubicBezTo>
                      <a:pt x="90" y="103"/>
                      <a:pt x="90" y="102"/>
                      <a:pt x="90" y="100"/>
                    </a:cubicBezTo>
                    <a:cubicBezTo>
                      <a:pt x="90" y="98"/>
                      <a:pt x="89" y="96"/>
                      <a:pt x="87" y="94"/>
                    </a:cubicBezTo>
                    <a:cubicBezTo>
                      <a:pt x="87" y="93"/>
                      <a:pt x="86" y="92"/>
                      <a:pt x="85" y="91"/>
                    </a:cubicBezTo>
                    <a:cubicBezTo>
                      <a:pt x="85" y="90"/>
                      <a:pt x="85" y="90"/>
                      <a:pt x="85" y="90"/>
                    </a:cubicBezTo>
                    <a:cubicBezTo>
                      <a:pt x="83" y="88"/>
                      <a:pt x="81" y="85"/>
                      <a:pt x="81" y="82"/>
                    </a:cubicBezTo>
                    <a:cubicBezTo>
                      <a:pt x="81" y="81"/>
                      <a:pt x="82" y="81"/>
                      <a:pt x="82" y="81"/>
                    </a:cubicBezTo>
                    <a:cubicBezTo>
                      <a:pt x="82" y="80"/>
                      <a:pt x="82" y="80"/>
                      <a:pt x="83" y="79"/>
                    </a:cubicBezTo>
                    <a:cubicBezTo>
                      <a:pt x="83" y="79"/>
                      <a:pt x="83" y="79"/>
                      <a:pt x="83" y="78"/>
                    </a:cubicBezTo>
                    <a:cubicBezTo>
                      <a:pt x="82" y="76"/>
                      <a:pt x="82" y="74"/>
                      <a:pt x="84" y="72"/>
                    </a:cubicBezTo>
                    <a:cubicBezTo>
                      <a:pt x="86" y="71"/>
                      <a:pt x="87" y="70"/>
                      <a:pt x="88" y="69"/>
                    </a:cubicBezTo>
                    <a:cubicBezTo>
                      <a:pt x="88" y="69"/>
                      <a:pt x="89" y="69"/>
                      <a:pt x="89" y="69"/>
                    </a:cubicBezTo>
                    <a:cubicBezTo>
                      <a:pt x="89" y="69"/>
                      <a:pt x="89" y="68"/>
                      <a:pt x="89" y="68"/>
                    </a:cubicBezTo>
                    <a:cubicBezTo>
                      <a:pt x="88" y="65"/>
                      <a:pt x="89" y="62"/>
                      <a:pt x="91" y="61"/>
                    </a:cubicBezTo>
                    <a:cubicBezTo>
                      <a:pt x="92" y="59"/>
                      <a:pt x="92" y="58"/>
                      <a:pt x="92" y="56"/>
                    </a:cubicBezTo>
                    <a:cubicBezTo>
                      <a:pt x="93" y="53"/>
                      <a:pt x="96" y="52"/>
                      <a:pt x="98" y="51"/>
                    </a:cubicBezTo>
                    <a:cubicBezTo>
                      <a:pt x="100" y="50"/>
                      <a:pt x="102" y="50"/>
                      <a:pt x="103" y="48"/>
                    </a:cubicBezTo>
                    <a:cubicBezTo>
                      <a:pt x="106" y="46"/>
                      <a:pt x="109" y="46"/>
                      <a:pt x="111" y="45"/>
                    </a:cubicBezTo>
                    <a:cubicBezTo>
                      <a:pt x="113" y="45"/>
                      <a:pt x="115" y="45"/>
                      <a:pt x="117" y="43"/>
                    </a:cubicBezTo>
                    <a:cubicBezTo>
                      <a:pt x="117" y="43"/>
                      <a:pt x="118" y="43"/>
                      <a:pt x="118" y="42"/>
                    </a:cubicBezTo>
                    <a:cubicBezTo>
                      <a:pt x="118" y="42"/>
                      <a:pt x="119" y="42"/>
                      <a:pt x="119" y="42"/>
                    </a:cubicBezTo>
                    <a:cubicBezTo>
                      <a:pt x="119" y="42"/>
                      <a:pt x="119" y="42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19" y="41"/>
                      <a:pt x="119" y="41"/>
                    </a:cubicBezTo>
                    <a:cubicBezTo>
                      <a:pt x="119" y="41"/>
                      <a:pt x="119" y="40"/>
                      <a:pt x="119" y="40"/>
                    </a:cubicBezTo>
                    <a:cubicBezTo>
                      <a:pt x="117" y="37"/>
                      <a:pt x="120" y="34"/>
                      <a:pt x="122" y="31"/>
                    </a:cubicBezTo>
                    <a:cubicBezTo>
                      <a:pt x="123" y="30"/>
                      <a:pt x="124" y="29"/>
                      <a:pt x="125" y="29"/>
                    </a:cubicBezTo>
                    <a:cubicBezTo>
                      <a:pt x="124" y="29"/>
                      <a:pt x="124" y="27"/>
                      <a:pt x="117" y="25"/>
                    </a:cubicBezTo>
                    <a:cubicBezTo>
                      <a:pt x="117" y="25"/>
                      <a:pt x="116" y="25"/>
                      <a:pt x="115" y="25"/>
                    </a:cubicBezTo>
                    <a:cubicBezTo>
                      <a:pt x="113" y="26"/>
                      <a:pt x="111" y="26"/>
                      <a:pt x="110" y="25"/>
                    </a:cubicBezTo>
                    <a:cubicBezTo>
                      <a:pt x="109" y="24"/>
                      <a:pt x="106" y="25"/>
                      <a:pt x="105" y="26"/>
                    </a:cubicBezTo>
                    <a:cubicBezTo>
                      <a:pt x="103" y="27"/>
                      <a:pt x="98" y="27"/>
                      <a:pt x="98" y="27"/>
                    </a:cubicBezTo>
                    <a:cubicBezTo>
                      <a:pt x="97" y="27"/>
                      <a:pt x="96" y="27"/>
                      <a:pt x="95" y="27"/>
                    </a:cubicBezTo>
                    <a:cubicBezTo>
                      <a:pt x="93" y="27"/>
                      <a:pt x="91" y="26"/>
                      <a:pt x="90" y="25"/>
                    </a:cubicBezTo>
                    <a:cubicBezTo>
                      <a:pt x="89" y="24"/>
                      <a:pt x="89" y="23"/>
                      <a:pt x="89" y="22"/>
                    </a:cubicBezTo>
                    <a:cubicBezTo>
                      <a:pt x="89" y="21"/>
                      <a:pt x="89" y="21"/>
                      <a:pt x="87" y="20"/>
                    </a:cubicBezTo>
                    <a:cubicBezTo>
                      <a:pt x="86" y="19"/>
                      <a:pt x="84" y="17"/>
                      <a:pt x="85" y="15"/>
                    </a:cubicBezTo>
                    <a:cubicBezTo>
                      <a:pt x="85" y="15"/>
                      <a:pt x="85" y="14"/>
                      <a:pt x="84" y="13"/>
                    </a:cubicBezTo>
                    <a:cubicBezTo>
                      <a:pt x="83" y="11"/>
                      <a:pt x="81" y="10"/>
                      <a:pt x="79" y="10"/>
                    </a:cubicBezTo>
                    <a:cubicBezTo>
                      <a:pt x="76" y="10"/>
                      <a:pt x="75" y="7"/>
                      <a:pt x="74" y="4"/>
                    </a:cubicBezTo>
                    <a:cubicBezTo>
                      <a:pt x="73" y="3"/>
                      <a:pt x="73" y="1"/>
                      <a:pt x="72" y="1"/>
                    </a:cubicBezTo>
                    <a:cubicBezTo>
                      <a:pt x="72" y="1"/>
                      <a:pt x="71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8" y="0"/>
                    </a:cubicBezTo>
                    <a:cubicBezTo>
                      <a:pt x="68" y="0"/>
                      <a:pt x="68" y="0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1"/>
                      <a:pt x="68" y="1"/>
                      <a:pt x="68" y="1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"/>
                      <a:pt x="69" y="3"/>
                      <a:pt x="69" y="3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9" y="7"/>
                      <a:pt x="68" y="8"/>
                      <a:pt x="67" y="9"/>
                    </a:cubicBezTo>
                    <a:cubicBezTo>
                      <a:pt x="67" y="9"/>
                      <a:pt x="66" y="9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6" y="10"/>
                      <a:pt x="66" y="11"/>
                      <a:pt x="66" y="11"/>
                    </a:cubicBezTo>
                    <a:cubicBezTo>
                      <a:pt x="66" y="12"/>
                      <a:pt x="65" y="15"/>
                      <a:pt x="61" y="20"/>
                    </a:cubicBezTo>
                    <a:cubicBezTo>
                      <a:pt x="55" y="28"/>
                      <a:pt x="46" y="30"/>
                      <a:pt x="40" y="32"/>
                    </a:cubicBezTo>
                    <a:cubicBezTo>
                      <a:pt x="39" y="32"/>
                      <a:pt x="39" y="32"/>
                      <a:pt x="38" y="33"/>
                    </a:cubicBezTo>
                    <a:cubicBezTo>
                      <a:pt x="35" y="34"/>
                      <a:pt x="33" y="39"/>
                      <a:pt x="31" y="44"/>
                    </a:cubicBezTo>
                    <a:cubicBezTo>
                      <a:pt x="31" y="46"/>
                      <a:pt x="30" y="48"/>
                      <a:pt x="29" y="49"/>
                    </a:cubicBezTo>
                    <a:cubicBezTo>
                      <a:pt x="28" y="52"/>
                      <a:pt x="27" y="55"/>
                      <a:pt x="24" y="55"/>
                    </a:cubicBezTo>
                    <a:cubicBezTo>
                      <a:pt x="21" y="55"/>
                      <a:pt x="19" y="53"/>
                      <a:pt x="18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6" y="50"/>
                      <a:pt x="16" y="50"/>
                      <a:pt x="15" y="50"/>
                    </a:cubicBezTo>
                    <a:cubicBezTo>
                      <a:pt x="15" y="50"/>
                      <a:pt x="14" y="50"/>
                      <a:pt x="13" y="50"/>
                    </a:cubicBezTo>
                    <a:cubicBezTo>
                      <a:pt x="12" y="50"/>
                      <a:pt x="11" y="49"/>
                      <a:pt x="9" y="48"/>
                    </a:cubicBezTo>
                    <a:cubicBezTo>
                      <a:pt x="6" y="45"/>
                      <a:pt x="6" y="44"/>
                      <a:pt x="8" y="41"/>
                    </a:cubicBezTo>
                    <a:cubicBezTo>
                      <a:pt x="8" y="41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5" y="39"/>
                      <a:pt x="3" y="43"/>
                      <a:pt x="1" y="46"/>
                    </a:cubicBezTo>
                    <a:cubicBezTo>
                      <a:pt x="0" y="48"/>
                      <a:pt x="2" y="53"/>
                      <a:pt x="4" y="56"/>
                    </a:cubicBezTo>
                    <a:cubicBezTo>
                      <a:pt x="4" y="58"/>
                      <a:pt x="5" y="59"/>
                      <a:pt x="5" y="60"/>
                    </a:cubicBezTo>
                    <a:cubicBezTo>
                      <a:pt x="5" y="61"/>
                      <a:pt x="6" y="62"/>
                      <a:pt x="5" y="63"/>
                    </a:cubicBezTo>
                    <a:cubicBezTo>
                      <a:pt x="4" y="64"/>
                      <a:pt x="3" y="64"/>
                      <a:pt x="2" y="64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3" y="65"/>
                      <a:pt x="7" y="68"/>
                      <a:pt x="9" y="69"/>
                    </a:cubicBezTo>
                    <a:cubicBezTo>
                      <a:pt x="10" y="70"/>
                      <a:pt x="12" y="71"/>
                      <a:pt x="13" y="72"/>
                    </a:cubicBezTo>
                    <a:cubicBezTo>
                      <a:pt x="16" y="74"/>
                      <a:pt x="18" y="77"/>
                      <a:pt x="20" y="81"/>
                    </a:cubicBezTo>
                    <a:cubicBezTo>
                      <a:pt x="22" y="83"/>
                      <a:pt x="23" y="86"/>
                      <a:pt x="25" y="88"/>
                    </a:cubicBezTo>
                    <a:cubicBezTo>
                      <a:pt x="28" y="91"/>
                      <a:pt x="29" y="93"/>
                      <a:pt x="30" y="98"/>
                    </a:cubicBezTo>
                    <a:cubicBezTo>
                      <a:pt x="31" y="100"/>
                      <a:pt x="32" y="102"/>
                      <a:pt x="33" y="105"/>
                    </a:cubicBezTo>
                    <a:cubicBezTo>
                      <a:pt x="37" y="115"/>
                      <a:pt x="45" y="131"/>
                      <a:pt x="50" y="138"/>
                    </a:cubicBezTo>
                    <a:cubicBezTo>
                      <a:pt x="55" y="144"/>
                      <a:pt x="60" y="151"/>
                      <a:pt x="57" y="155"/>
                    </a:cubicBezTo>
                    <a:cubicBezTo>
                      <a:pt x="57" y="156"/>
                      <a:pt x="58" y="160"/>
                      <a:pt x="61" y="163"/>
                    </a:cubicBezTo>
                    <a:cubicBezTo>
                      <a:pt x="62" y="163"/>
                      <a:pt x="64" y="164"/>
                      <a:pt x="65" y="166"/>
                    </a:cubicBezTo>
                    <a:cubicBezTo>
                      <a:pt x="68" y="168"/>
                      <a:pt x="71" y="171"/>
                      <a:pt x="79" y="175"/>
                    </a:cubicBezTo>
                    <a:cubicBezTo>
                      <a:pt x="109" y="190"/>
                      <a:pt x="111" y="194"/>
                      <a:pt x="112" y="196"/>
                    </a:cubicBezTo>
                    <a:cubicBezTo>
                      <a:pt x="114" y="199"/>
                      <a:pt x="121" y="203"/>
                      <a:pt x="124" y="205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6"/>
                      <a:pt x="125" y="206"/>
                    </a:cubicBezTo>
                    <a:cubicBezTo>
                      <a:pt x="126" y="206"/>
                      <a:pt x="126" y="206"/>
                      <a:pt x="126" y="205"/>
                    </a:cubicBezTo>
                    <a:cubicBezTo>
                      <a:pt x="127" y="205"/>
                      <a:pt x="128" y="202"/>
                      <a:pt x="129" y="200"/>
                    </a:cubicBezTo>
                    <a:cubicBezTo>
                      <a:pt x="129" y="199"/>
                      <a:pt x="129" y="198"/>
                      <a:pt x="130" y="197"/>
                    </a:cubicBezTo>
                    <a:cubicBezTo>
                      <a:pt x="130" y="197"/>
                      <a:pt x="130" y="197"/>
                      <a:pt x="130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44" name="Freeform 2007"/>
              <p:cNvSpPr>
                <a:spLocks/>
              </p:cNvSpPr>
              <p:nvPr/>
            </p:nvSpPr>
            <p:spPr bwMode="auto">
              <a:xfrm>
                <a:off x="2040" y="189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45" name="Freeform 2008"/>
              <p:cNvSpPr>
                <a:spLocks/>
              </p:cNvSpPr>
              <p:nvPr/>
            </p:nvSpPr>
            <p:spPr bwMode="auto">
              <a:xfrm>
                <a:off x="2043" y="197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46" name="Freeform 2009"/>
              <p:cNvSpPr>
                <a:spLocks/>
              </p:cNvSpPr>
              <p:nvPr/>
            </p:nvSpPr>
            <p:spPr bwMode="auto">
              <a:xfrm>
                <a:off x="2006" y="193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47" name="Freeform 2010"/>
              <p:cNvSpPr>
                <a:spLocks/>
              </p:cNvSpPr>
              <p:nvPr/>
            </p:nvSpPr>
            <p:spPr bwMode="auto">
              <a:xfrm>
                <a:off x="2050" y="1977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48" name="Freeform 2011"/>
              <p:cNvSpPr>
                <a:spLocks/>
              </p:cNvSpPr>
              <p:nvPr/>
            </p:nvSpPr>
            <p:spPr bwMode="auto">
              <a:xfrm>
                <a:off x="2048" y="197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49" name="Freeform 2012"/>
              <p:cNvSpPr>
                <a:spLocks/>
              </p:cNvSpPr>
              <p:nvPr/>
            </p:nvSpPr>
            <p:spPr bwMode="auto">
              <a:xfrm>
                <a:off x="2042" y="189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50" name="Freeform 2013"/>
              <p:cNvSpPr>
                <a:spLocks/>
              </p:cNvSpPr>
              <p:nvPr/>
            </p:nvSpPr>
            <p:spPr bwMode="auto">
              <a:xfrm>
                <a:off x="2046" y="197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51" name="Freeform 2014"/>
              <p:cNvSpPr>
                <a:spLocks/>
              </p:cNvSpPr>
              <p:nvPr/>
            </p:nvSpPr>
            <p:spPr bwMode="auto">
              <a:xfrm>
                <a:off x="2013" y="1880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3 h 5"/>
                  <a:gd name="T4" fmla="*/ 6 w 6"/>
                  <a:gd name="T5" fmla="*/ 5 h 5"/>
                  <a:gd name="T6" fmla="*/ 1 w 6"/>
                  <a:gd name="T7" fmla="*/ 3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4" y="5"/>
                      <a:pt x="6" y="5"/>
                    </a:cubicBezTo>
                    <a:cubicBezTo>
                      <a:pt x="4" y="5"/>
                      <a:pt x="2" y="4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52" name="Freeform 2015"/>
              <p:cNvSpPr>
                <a:spLocks/>
              </p:cNvSpPr>
              <p:nvPr/>
            </p:nvSpPr>
            <p:spPr bwMode="auto">
              <a:xfrm>
                <a:off x="2042" y="189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53" name="Freeform 2016"/>
              <p:cNvSpPr>
                <a:spLocks/>
              </p:cNvSpPr>
              <p:nvPr/>
            </p:nvSpPr>
            <p:spPr bwMode="auto">
              <a:xfrm>
                <a:off x="1992" y="18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54" name="Freeform 2017"/>
              <p:cNvSpPr>
                <a:spLocks/>
              </p:cNvSpPr>
              <p:nvPr/>
            </p:nvSpPr>
            <p:spPr bwMode="auto">
              <a:xfrm>
                <a:off x="1993" y="185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55" name="Freeform 2018"/>
              <p:cNvSpPr>
                <a:spLocks/>
              </p:cNvSpPr>
              <p:nvPr/>
            </p:nvSpPr>
            <p:spPr bwMode="auto">
              <a:xfrm>
                <a:off x="2053" y="204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56" name="Freeform 2019"/>
              <p:cNvSpPr>
                <a:spLocks/>
              </p:cNvSpPr>
              <p:nvPr/>
            </p:nvSpPr>
            <p:spPr bwMode="auto">
              <a:xfrm>
                <a:off x="2053" y="204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57" name="Freeform 2020"/>
              <p:cNvSpPr>
                <a:spLocks/>
              </p:cNvSpPr>
              <p:nvPr/>
            </p:nvSpPr>
            <p:spPr bwMode="auto">
              <a:xfrm>
                <a:off x="2057" y="1982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58" name="Freeform 2021"/>
              <p:cNvSpPr>
                <a:spLocks/>
              </p:cNvSpPr>
              <p:nvPr/>
            </p:nvSpPr>
            <p:spPr bwMode="auto">
              <a:xfrm>
                <a:off x="2056" y="1977"/>
                <a:ext cx="0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0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1" y="3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59" name="Freeform 2022"/>
              <p:cNvSpPr>
                <a:spLocks/>
              </p:cNvSpPr>
              <p:nvPr/>
            </p:nvSpPr>
            <p:spPr bwMode="auto">
              <a:xfrm>
                <a:off x="2058" y="1997"/>
                <a:ext cx="1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60" name="Freeform 2023"/>
              <p:cNvSpPr>
                <a:spLocks/>
              </p:cNvSpPr>
              <p:nvPr/>
            </p:nvSpPr>
            <p:spPr bwMode="auto">
              <a:xfrm>
                <a:off x="2053" y="204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61" name="Freeform 2024"/>
              <p:cNvSpPr>
                <a:spLocks/>
              </p:cNvSpPr>
              <p:nvPr/>
            </p:nvSpPr>
            <p:spPr bwMode="auto">
              <a:xfrm>
                <a:off x="2054" y="204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62" name="Freeform 2025"/>
              <p:cNvSpPr>
                <a:spLocks/>
              </p:cNvSpPr>
              <p:nvPr/>
            </p:nvSpPr>
            <p:spPr bwMode="auto">
              <a:xfrm>
                <a:off x="2016" y="1725"/>
                <a:ext cx="143" cy="120"/>
              </a:xfrm>
              <a:custGeom>
                <a:avLst/>
                <a:gdLst>
                  <a:gd name="T0" fmla="*/ 71 w 149"/>
                  <a:gd name="T1" fmla="*/ 118 h 126"/>
                  <a:gd name="T2" fmla="*/ 77 w 149"/>
                  <a:gd name="T3" fmla="*/ 125 h 126"/>
                  <a:gd name="T4" fmla="*/ 85 w 149"/>
                  <a:gd name="T5" fmla="*/ 124 h 126"/>
                  <a:gd name="T6" fmla="*/ 94 w 149"/>
                  <a:gd name="T7" fmla="*/ 121 h 126"/>
                  <a:gd name="T8" fmla="*/ 108 w 149"/>
                  <a:gd name="T9" fmla="*/ 111 h 126"/>
                  <a:gd name="T10" fmla="*/ 109 w 149"/>
                  <a:gd name="T11" fmla="*/ 111 h 126"/>
                  <a:gd name="T12" fmla="*/ 103 w 149"/>
                  <a:gd name="T13" fmla="*/ 110 h 126"/>
                  <a:gd name="T14" fmla="*/ 103 w 149"/>
                  <a:gd name="T15" fmla="*/ 109 h 126"/>
                  <a:gd name="T16" fmla="*/ 99 w 149"/>
                  <a:gd name="T17" fmla="*/ 100 h 126"/>
                  <a:gd name="T18" fmla="*/ 100 w 149"/>
                  <a:gd name="T19" fmla="*/ 87 h 126"/>
                  <a:gd name="T20" fmla="*/ 116 w 149"/>
                  <a:gd name="T21" fmla="*/ 92 h 126"/>
                  <a:gd name="T22" fmla="*/ 117 w 149"/>
                  <a:gd name="T23" fmla="*/ 94 h 126"/>
                  <a:gd name="T24" fmla="*/ 135 w 149"/>
                  <a:gd name="T25" fmla="*/ 84 h 126"/>
                  <a:gd name="T26" fmla="*/ 141 w 149"/>
                  <a:gd name="T27" fmla="*/ 79 h 126"/>
                  <a:gd name="T28" fmla="*/ 138 w 149"/>
                  <a:gd name="T29" fmla="*/ 77 h 126"/>
                  <a:gd name="T30" fmla="*/ 137 w 149"/>
                  <a:gd name="T31" fmla="*/ 75 h 126"/>
                  <a:gd name="T32" fmla="*/ 136 w 149"/>
                  <a:gd name="T33" fmla="*/ 74 h 126"/>
                  <a:gd name="T34" fmla="*/ 135 w 149"/>
                  <a:gd name="T35" fmla="*/ 73 h 126"/>
                  <a:gd name="T36" fmla="*/ 134 w 149"/>
                  <a:gd name="T37" fmla="*/ 67 h 126"/>
                  <a:gd name="T38" fmla="*/ 142 w 149"/>
                  <a:gd name="T39" fmla="*/ 58 h 126"/>
                  <a:gd name="T40" fmla="*/ 141 w 149"/>
                  <a:gd name="T41" fmla="*/ 52 h 126"/>
                  <a:gd name="T42" fmla="*/ 148 w 149"/>
                  <a:gd name="T43" fmla="*/ 43 h 126"/>
                  <a:gd name="T44" fmla="*/ 149 w 149"/>
                  <a:gd name="T45" fmla="*/ 42 h 126"/>
                  <a:gd name="T46" fmla="*/ 133 w 149"/>
                  <a:gd name="T47" fmla="*/ 39 h 126"/>
                  <a:gd name="T48" fmla="*/ 125 w 149"/>
                  <a:gd name="T49" fmla="*/ 26 h 126"/>
                  <a:gd name="T50" fmla="*/ 120 w 149"/>
                  <a:gd name="T51" fmla="*/ 16 h 126"/>
                  <a:gd name="T52" fmla="*/ 90 w 149"/>
                  <a:gd name="T53" fmla="*/ 24 h 126"/>
                  <a:gd name="T54" fmla="*/ 63 w 149"/>
                  <a:gd name="T55" fmla="*/ 19 h 126"/>
                  <a:gd name="T56" fmla="*/ 53 w 149"/>
                  <a:gd name="T57" fmla="*/ 8 h 126"/>
                  <a:gd name="T58" fmla="*/ 38 w 149"/>
                  <a:gd name="T59" fmla="*/ 0 h 126"/>
                  <a:gd name="T60" fmla="*/ 36 w 149"/>
                  <a:gd name="T61" fmla="*/ 7 h 126"/>
                  <a:gd name="T62" fmla="*/ 23 w 149"/>
                  <a:gd name="T63" fmla="*/ 21 h 126"/>
                  <a:gd name="T64" fmla="*/ 10 w 149"/>
                  <a:gd name="T65" fmla="*/ 28 h 126"/>
                  <a:gd name="T66" fmla="*/ 13 w 149"/>
                  <a:gd name="T67" fmla="*/ 8 h 126"/>
                  <a:gd name="T68" fmla="*/ 9 w 149"/>
                  <a:gd name="T69" fmla="*/ 12 h 126"/>
                  <a:gd name="T70" fmla="*/ 1 w 149"/>
                  <a:gd name="T71" fmla="*/ 29 h 126"/>
                  <a:gd name="T72" fmla="*/ 7 w 149"/>
                  <a:gd name="T73" fmla="*/ 36 h 126"/>
                  <a:gd name="T74" fmla="*/ 12 w 149"/>
                  <a:gd name="T75" fmla="*/ 54 h 126"/>
                  <a:gd name="T76" fmla="*/ 29 w 149"/>
                  <a:gd name="T77" fmla="*/ 54 h 126"/>
                  <a:gd name="T78" fmla="*/ 51 w 149"/>
                  <a:gd name="T79" fmla="*/ 64 h 126"/>
                  <a:gd name="T80" fmla="*/ 66 w 149"/>
                  <a:gd name="T81" fmla="*/ 70 h 126"/>
                  <a:gd name="T82" fmla="*/ 67 w 149"/>
                  <a:gd name="T83" fmla="*/ 100 h 126"/>
                  <a:gd name="T84" fmla="*/ 69 w 149"/>
                  <a:gd name="T85" fmla="*/ 113 h 126"/>
                  <a:gd name="T86" fmla="*/ 69 w 149"/>
                  <a:gd name="T87" fmla="*/ 11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126">
                    <a:moveTo>
                      <a:pt x="69" y="114"/>
                    </a:moveTo>
                    <a:cubicBezTo>
                      <a:pt x="70" y="115"/>
                      <a:pt x="70" y="116"/>
                      <a:pt x="71" y="117"/>
                    </a:cubicBezTo>
                    <a:cubicBezTo>
                      <a:pt x="71" y="117"/>
                      <a:pt x="71" y="117"/>
                      <a:pt x="71" y="118"/>
                    </a:cubicBezTo>
                    <a:cubicBezTo>
                      <a:pt x="72" y="118"/>
                      <a:pt x="72" y="119"/>
                      <a:pt x="73" y="120"/>
                    </a:cubicBezTo>
                    <a:cubicBezTo>
                      <a:pt x="74" y="122"/>
                      <a:pt x="75" y="123"/>
                      <a:pt x="76" y="124"/>
                    </a:cubicBezTo>
                    <a:cubicBezTo>
                      <a:pt x="77" y="125"/>
                      <a:pt x="77" y="125"/>
                      <a:pt x="77" y="125"/>
                    </a:cubicBezTo>
                    <a:cubicBezTo>
                      <a:pt x="78" y="126"/>
                      <a:pt x="79" y="126"/>
                      <a:pt x="79" y="126"/>
                    </a:cubicBezTo>
                    <a:cubicBezTo>
                      <a:pt x="80" y="126"/>
                      <a:pt x="80" y="126"/>
                      <a:pt x="80" y="126"/>
                    </a:cubicBezTo>
                    <a:cubicBezTo>
                      <a:pt x="82" y="125"/>
                      <a:pt x="83" y="124"/>
                      <a:pt x="85" y="124"/>
                    </a:cubicBezTo>
                    <a:cubicBezTo>
                      <a:pt x="86" y="124"/>
                      <a:pt x="87" y="125"/>
                      <a:pt x="88" y="125"/>
                    </a:cubicBezTo>
                    <a:cubicBezTo>
                      <a:pt x="89" y="125"/>
                      <a:pt x="91" y="123"/>
                      <a:pt x="93" y="122"/>
                    </a:cubicBezTo>
                    <a:cubicBezTo>
                      <a:pt x="94" y="121"/>
                      <a:pt x="94" y="121"/>
                      <a:pt x="94" y="121"/>
                    </a:cubicBezTo>
                    <a:cubicBezTo>
                      <a:pt x="96" y="120"/>
                      <a:pt x="97" y="120"/>
                      <a:pt x="99" y="119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102" y="114"/>
                      <a:pt x="104" y="112"/>
                      <a:pt x="108" y="111"/>
                    </a:cubicBezTo>
                    <a:cubicBezTo>
                      <a:pt x="109" y="111"/>
                      <a:pt x="109" y="111"/>
                      <a:pt x="110" y="110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09" y="110"/>
                      <a:pt x="109" y="111"/>
                      <a:pt x="109" y="111"/>
                    </a:cubicBezTo>
                    <a:cubicBezTo>
                      <a:pt x="108" y="111"/>
                      <a:pt x="107" y="111"/>
                      <a:pt x="106" y="111"/>
                    </a:cubicBezTo>
                    <a:cubicBezTo>
                      <a:pt x="105" y="111"/>
                      <a:pt x="104" y="111"/>
                      <a:pt x="103" y="110"/>
                    </a:cubicBezTo>
                    <a:cubicBezTo>
                      <a:pt x="103" y="110"/>
                      <a:pt x="103" y="110"/>
                      <a:pt x="103" y="110"/>
                    </a:cubicBezTo>
                    <a:cubicBezTo>
                      <a:pt x="103" y="110"/>
                      <a:pt x="103" y="110"/>
                      <a:pt x="103" y="110"/>
                    </a:cubicBezTo>
                    <a:cubicBezTo>
                      <a:pt x="103" y="110"/>
                      <a:pt x="103" y="109"/>
                      <a:pt x="103" y="109"/>
                    </a:cubicBezTo>
                    <a:cubicBezTo>
                      <a:pt x="103" y="109"/>
                      <a:pt x="103" y="109"/>
                      <a:pt x="103" y="109"/>
                    </a:cubicBezTo>
                    <a:cubicBezTo>
                      <a:pt x="103" y="108"/>
                      <a:pt x="102" y="108"/>
                      <a:pt x="102" y="107"/>
                    </a:cubicBezTo>
                    <a:cubicBezTo>
                      <a:pt x="102" y="106"/>
                      <a:pt x="102" y="105"/>
                      <a:pt x="101" y="105"/>
                    </a:cubicBezTo>
                    <a:cubicBezTo>
                      <a:pt x="101" y="104"/>
                      <a:pt x="99" y="102"/>
                      <a:pt x="99" y="100"/>
                    </a:cubicBezTo>
                    <a:cubicBezTo>
                      <a:pt x="99" y="96"/>
                      <a:pt x="99" y="95"/>
                      <a:pt x="96" y="93"/>
                    </a:cubicBezTo>
                    <a:cubicBezTo>
                      <a:pt x="94" y="92"/>
                      <a:pt x="94" y="90"/>
                      <a:pt x="94" y="90"/>
                    </a:cubicBezTo>
                    <a:cubicBezTo>
                      <a:pt x="95" y="87"/>
                      <a:pt x="98" y="87"/>
                      <a:pt x="100" y="87"/>
                    </a:cubicBezTo>
                    <a:cubicBezTo>
                      <a:pt x="102" y="87"/>
                      <a:pt x="104" y="87"/>
                      <a:pt x="106" y="89"/>
                    </a:cubicBezTo>
                    <a:cubicBezTo>
                      <a:pt x="106" y="89"/>
                      <a:pt x="108" y="89"/>
                      <a:pt x="109" y="89"/>
                    </a:cubicBezTo>
                    <a:cubicBezTo>
                      <a:pt x="112" y="90"/>
                      <a:pt x="115" y="90"/>
                      <a:pt x="116" y="92"/>
                    </a:cubicBezTo>
                    <a:cubicBezTo>
                      <a:pt x="116" y="92"/>
                      <a:pt x="116" y="93"/>
                      <a:pt x="116" y="93"/>
                    </a:cubicBezTo>
                    <a:cubicBezTo>
                      <a:pt x="116" y="93"/>
                      <a:pt x="116" y="94"/>
                      <a:pt x="117" y="94"/>
                    </a:cubicBezTo>
                    <a:cubicBezTo>
                      <a:pt x="117" y="94"/>
                      <a:pt x="117" y="94"/>
                      <a:pt x="117" y="94"/>
                    </a:cubicBezTo>
                    <a:cubicBezTo>
                      <a:pt x="117" y="90"/>
                      <a:pt x="120" y="87"/>
                      <a:pt x="125" y="87"/>
                    </a:cubicBezTo>
                    <a:cubicBezTo>
                      <a:pt x="125" y="87"/>
                      <a:pt x="126" y="87"/>
                      <a:pt x="127" y="87"/>
                    </a:cubicBezTo>
                    <a:cubicBezTo>
                      <a:pt x="129" y="88"/>
                      <a:pt x="133" y="86"/>
                      <a:pt x="135" y="84"/>
                    </a:cubicBezTo>
                    <a:cubicBezTo>
                      <a:pt x="137" y="83"/>
                      <a:pt x="139" y="82"/>
                      <a:pt x="140" y="82"/>
                    </a:cubicBezTo>
                    <a:cubicBezTo>
                      <a:pt x="140" y="82"/>
                      <a:pt x="141" y="81"/>
                      <a:pt x="141" y="80"/>
                    </a:cubicBezTo>
                    <a:cubicBezTo>
                      <a:pt x="141" y="80"/>
                      <a:pt x="141" y="80"/>
                      <a:pt x="141" y="79"/>
                    </a:cubicBezTo>
                    <a:cubicBezTo>
                      <a:pt x="140" y="79"/>
                      <a:pt x="140" y="79"/>
                      <a:pt x="140" y="78"/>
                    </a:cubicBezTo>
                    <a:cubicBezTo>
                      <a:pt x="140" y="78"/>
                      <a:pt x="139" y="78"/>
                      <a:pt x="139" y="78"/>
                    </a:cubicBezTo>
                    <a:cubicBezTo>
                      <a:pt x="139" y="77"/>
                      <a:pt x="139" y="77"/>
                      <a:pt x="138" y="77"/>
                    </a:cubicBezTo>
                    <a:cubicBezTo>
                      <a:pt x="138" y="76"/>
                      <a:pt x="138" y="76"/>
                      <a:pt x="138" y="76"/>
                    </a:cubicBezTo>
                    <a:cubicBezTo>
                      <a:pt x="138" y="76"/>
                      <a:pt x="138" y="76"/>
                      <a:pt x="137" y="75"/>
                    </a:cubicBezTo>
                    <a:cubicBezTo>
                      <a:pt x="137" y="75"/>
                      <a:pt x="137" y="75"/>
                      <a:pt x="137" y="75"/>
                    </a:cubicBezTo>
                    <a:cubicBezTo>
                      <a:pt x="137" y="75"/>
                      <a:pt x="137" y="74"/>
                      <a:pt x="137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6" y="73"/>
                      <a:pt x="136" y="73"/>
                      <a:pt x="136" y="73"/>
                    </a:cubicBezTo>
                    <a:cubicBezTo>
                      <a:pt x="135" y="73"/>
                      <a:pt x="135" y="73"/>
                      <a:pt x="135" y="73"/>
                    </a:cubicBezTo>
                    <a:cubicBezTo>
                      <a:pt x="135" y="73"/>
                      <a:pt x="135" y="73"/>
                      <a:pt x="135" y="73"/>
                    </a:cubicBezTo>
                    <a:cubicBezTo>
                      <a:pt x="135" y="73"/>
                      <a:pt x="135" y="73"/>
                      <a:pt x="135" y="73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2" y="70"/>
                      <a:pt x="134" y="68"/>
                      <a:pt x="134" y="67"/>
                    </a:cubicBezTo>
                    <a:cubicBezTo>
                      <a:pt x="135" y="66"/>
                      <a:pt x="135" y="65"/>
                      <a:pt x="135" y="65"/>
                    </a:cubicBezTo>
                    <a:cubicBezTo>
                      <a:pt x="135" y="63"/>
                      <a:pt x="135" y="62"/>
                      <a:pt x="136" y="60"/>
                    </a:cubicBezTo>
                    <a:cubicBezTo>
                      <a:pt x="137" y="59"/>
                      <a:pt x="139" y="58"/>
                      <a:pt x="142" y="58"/>
                    </a:cubicBezTo>
                    <a:cubicBezTo>
                      <a:pt x="144" y="57"/>
                      <a:pt x="144" y="57"/>
                      <a:pt x="144" y="57"/>
                    </a:cubicBezTo>
                    <a:cubicBezTo>
                      <a:pt x="144" y="56"/>
                      <a:pt x="144" y="56"/>
                      <a:pt x="143" y="55"/>
                    </a:cubicBezTo>
                    <a:cubicBezTo>
                      <a:pt x="142" y="54"/>
                      <a:pt x="141" y="53"/>
                      <a:pt x="141" y="52"/>
                    </a:cubicBezTo>
                    <a:cubicBezTo>
                      <a:pt x="141" y="49"/>
                      <a:pt x="145" y="45"/>
                      <a:pt x="147" y="44"/>
                    </a:cubicBezTo>
                    <a:cubicBezTo>
                      <a:pt x="147" y="44"/>
                      <a:pt x="147" y="44"/>
                      <a:pt x="148" y="44"/>
                    </a:cubicBezTo>
                    <a:cubicBezTo>
                      <a:pt x="148" y="44"/>
                      <a:pt x="148" y="44"/>
                      <a:pt x="148" y="43"/>
                    </a:cubicBezTo>
                    <a:cubicBezTo>
                      <a:pt x="148" y="43"/>
                      <a:pt x="148" y="43"/>
                      <a:pt x="148" y="43"/>
                    </a:cubicBezTo>
                    <a:cubicBezTo>
                      <a:pt x="148" y="43"/>
                      <a:pt x="148" y="43"/>
                      <a:pt x="148" y="43"/>
                    </a:cubicBezTo>
                    <a:cubicBezTo>
                      <a:pt x="149" y="42"/>
                      <a:pt x="149" y="42"/>
                      <a:pt x="149" y="42"/>
                    </a:cubicBezTo>
                    <a:cubicBezTo>
                      <a:pt x="144" y="40"/>
                      <a:pt x="139" y="41"/>
                      <a:pt x="136" y="41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4" y="41"/>
                      <a:pt x="133" y="40"/>
                      <a:pt x="133" y="39"/>
                    </a:cubicBezTo>
                    <a:cubicBezTo>
                      <a:pt x="132" y="38"/>
                      <a:pt x="133" y="36"/>
                      <a:pt x="134" y="34"/>
                    </a:cubicBezTo>
                    <a:cubicBezTo>
                      <a:pt x="135" y="33"/>
                      <a:pt x="137" y="31"/>
                      <a:pt x="137" y="29"/>
                    </a:cubicBezTo>
                    <a:cubicBezTo>
                      <a:pt x="137" y="28"/>
                      <a:pt x="133" y="27"/>
                      <a:pt x="125" y="26"/>
                    </a:cubicBezTo>
                    <a:cubicBezTo>
                      <a:pt x="124" y="26"/>
                      <a:pt x="123" y="25"/>
                      <a:pt x="122" y="25"/>
                    </a:cubicBezTo>
                    <a:cubicBezTo>
                      <a:pt x="118" y="24"/>
                      <a:pt x="117" y="22"/>
                      <a:pt x="117" y="20"/>
                    </a:cubicBezTo>
                    <a:cubicBezTo>
                      <a:pt x="117" y="19"/>
                      <a:pt x="118" y="17"/>
                      <a:pt x="120" y="16"/>
                    </a:cubicBezTo>
                    <a:cubicBezTo>
                      <a:pt x="118" y="16"/>
                      <a:pt x="116" y="16"/>
                      <a:pt x="114" y="16"/>
                    </a:cubicBezTo>
                    <a:cubicBezTo>
                      <a:pt x="108" y="17"/>
                      <a:pt x="99" y="21"/>
                      <a:pt x="93" y="24"/>
                    </a:cubicBezTo>
                    <a:cubicBezTo>
                      <a:pt x="92" y="24"/>
                      <a:pt x="91" y="24"/>
                      <a:pt x="90" y="24"/>
                    </a:cubicBezTo>
                    <a:cubicBezTo>
                      <a:pt x="87" y="24"/>
                      <a:pt x="84" y="23"/>
                      <a:pt x="81" y="21"/>
                    </a:cubicBezTo>
                    <a:cubicBezTo>
                      <a:pt x="78" y="19"/>
                      <a:pt x="74" y="17"/>
                      <a:pt x="72" y="18"/>
                    </a:cubicBezTo>
                    <a:cubicBezTo>
                      <a:pt x="69" y="19"/>
                      <a:pt x="66" y="19"/>
                      <a:pt x="63" y="19"/>
                    </a:cubicBezTo>
                    <a:cubicBezTo>
                      <a:pt x="60" y="19"/>
                      <a:pt x="57" y="19"/>
                      <a:pt x="56" y="17"/>
                    </a:cubicBezTo>
                    <a:cubicBezTo>
                      <a:pt x="55" y="16"/>
                      <a:pt x="54" y="15"/>
                      <a:pt x="54" y="13"/>
                    </a:cubicBezTo>
                    <a:cubicBezTo>
                      <a:pt x="55" y="11"/>
                      <a:pt x="54" y="9"/>
                      <a:pt x="53" y="8"/>
                    </a:cubicBezTo>
                    <a:cubicBezTo>
                      <a:pt x="52" y="7"/>
                      <a:pt x="50" y="6"/>
                      <a:pt x="48" y="6"/>
                    </a:cubicBezTo>
                    <a:cubicBezTo>
                      <a:pt x="43" y="7"/>
                      <a:pt x="41" y="4"/>
                      <a:pt x="40" y="2"/>
                    </a:cubicBezTo>
                    <a:cubicBezTo>
                      <a:pt x="39" y="1"/>
                      <a:pt x="39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1"/>
                      <a:pt x="38" y="1"/>
                    </a:cubicBezTo>
                    <a:cubicBezTo>
                      <a:pt x="38" y="3"/>
                      <a:pt x="39" y="6"/>
                      <a:pt x="36" y="7"/>
                    </a:cubicBezTo>
                    <a:cubicBezTo>
                      <a:pt x="35" y="8"/>
                      <a:pt x="34" y="8"/>
                      <a:pt x="32" y="9"/>
                    </a:cubicBezTo>
                    <a:cubicBezTo>
                      <a:pt x="29" y="10"/>
                      <a:pt x="22" y="12"/>
                      <a:pt x="22" y="14"/>
                    </a:cubicBezTo>
                    <a:cubicBezTo>
                      <a:pt x="21" y="16"/>
                      <a:pt x="22" y="18"/>
                      <a:pt x="23" y="21"/>
                    </a:cubicBezTo>
                    <a:cubicBezTo>
                      <a:pt x="25" y="24"/>
                      <a:pt x="27" y="28"/>
                      <a:pt x="25" y="32"/>
                    </a:cubicBezTo>
                    <a:cubicBezTo>
                      <a:pt x="24" y="34"/>
                      <a:pt x="22" y="35"/>
                      <a:pt x="20" y="35"/>
                    </a:cubicBezTo>
                    <a:cubicBezTo>
                      <a:pt x="16" y="35"/>
                      <a:pt x="11" y="31"/>
                      <a:pt x="10" y="28"/>
                    </a:cubicBezTo>
                    <a:cubicBezTo>
                      <a:pt x="8" y="24"/>
                      <a:pt x="10" y="20"/>
                      <a:pt x="13" y="16"/>
                    </a:cubicBezTo>
                    <a:cubicBezTo>
                      <a:pt x="13" y="15"/>
                      <a:pt x="15" y="13"/>
                      <a:pt x="15" y="13"/>
                    </a:cubicBezTo>
                    <a:cubicBezTo>
                      <a:pt x="14" y="12"/>
                      <a:pt x="13" y="10"/>
                      <a:pt x="13" y="8"/>
                    </a:cubicBezTo>
                    <a:cubicBezTo>
                      <a:pt x="12" y="8"/>
                      <a:pt x="12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1"/>
                      <a:pt x="9" y="12"/>
                      <a:pt x="9" y="12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4"/>
                      <a:pt x="3" y="26"/>
                      <a:pt x="1" y="29"/>
                    </a:cubicBezTo>
                    <a:cubicBezTo>
                      <a:pt x="1" y="29"/>
                      <a:pt x="0" y="30"/>
                      <a:pt x="0" y="30"/>
                    </a:cubicBezTo>
                    <a:cubicBezTo>
                      <a:pt x="5" y="31"/>
                      <a:pt x="5" y="34"/>
                      <a:pt x="5" y="35"/>
                    </a:cubicBezTo>
                    <a:cubicBezTo>
                      <a:pt x="6" y="35"/>
                      <a:pt x="6" y="36"/>
                      <a:pt x="7" y="36"/>
                    </a:cubicBezTo>
                    <a:cubicBezTo>
                      <a:pt x="8" y="37"/>
                      <a:pt x="11" y="39"/>
                      <a:pt x="10" y="43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6"/>
                      <a:pt x="9" y="52"/>
                      <a:pt x="12" y="54"/>
                    </a:cubicBezTo>
                    <a:cubicBezTo>
                      <a:pt x="12" y="55"/>
                      <a:pt x="14" y="55"/>
                      <a:pt x="15" y="55"/>
                    </a:cubicBezTo>
                    <a:cubicBezTo>
                      <a:pt x="19" y="55"/>
                      <a:pt x="21" y="55"/>
                      <a:pt x="23" y="55"/>
                    </a:cubicBezTo>
                    <a:cubicBezTo>
                      <a:pt x="25" y="54"/>
                      <a:pt x="27" y="54"/>
                      <a:pt x="29" y="54"/>
                    </a:cubicBezTo>
                    <a:cubicBezTo>
                      <a:pt x="32" y="54"/>
                      <a:pt x="35" y="55"/>
                      <a:pt x="37" y="58"/>
                    </a:cubicBezTo>
                    <a:cubicBezTo>
                      <a:pt x="40" y="62"/>
                      <a:pt x="44" y="64"/>
                      <a:pt x="49" y="64"/>
                    </a:cubicBezTo>
                    <a:cubicBezTo>
                      <a:pt x="49" y="64"/>
                      <a:pt x="50" y="64"/>
                      <a:pt x="51" y="64"/>
                    </a:cubicBezTo>
                    <a:cubicBezTo>
                      <a:pt x="53" y="64"/>
                      <a:pt x="56" y="63"/>
                      <a:pt x="59" y="63"/>
                    </a:cubicBezTo>
                    <a:cubicBezTo>
                      <a:pt x="62" y="63"/>
                      <a:pt x="65" y="64"/>
                      <a:pt x="66" y="66"/>
                    </a:cubicBezTo>
                    <a:cubicBezTo>
                      <a:pt x="67" y="67"/>
                      <a:pt x="67" y="68"/>
                      <a:pt x="66" y="70"/>
                    </a:cubicBezTo>
                    <a:cubicBezTo>
                      <a:pt x="62" y="76"/>
                      <a:pt x="61" y="87"/>
                      <a:pt x="63" y="89"/>
                    </a:cubicBezTo>
                    <a:cubicBezTo>
                      <a:pt x="63" y="89"/>
                      <a:pt x="64" y="90"/>
                      <a:pt x="64" y="90"/>
                    </a:cubicBezTo>
                    <a:cubicBezTo>
                      <a:pt x="67" y="93"/>
                      <a:pt x="70" y="96"/>
                      <a:pt x="67" y="100"/>
                    </a:cubicBezTo>
                    <a:cubicBezTo>
                      <a:pt x="66" y="101"/>
                      <a:pt x="65" y="103"/>
                      <a:pt x="65" y="104"/>
                    </a:cubicBezTo>
                    <a:cubicBezTo>
                      <a:pt x="65" y="104"/>
                      <a:pt x="66" y="105"/>
                      <a:pt x="66" y="106"/>
                    </a:cubicBezTo>
                    <a:cubicBezTo>
                      <a:pt x="68" y="107"/>
                      <a:pt x="70" y="109"/>
                      <a:pt x="69" y="113"/>
                    </a:cubicBezTo>
                    <a:cubicBezTo>
                      <a:pt x="69" y="113"/>
                      <a:pt x="69" y="114"/>
                      <a:pt x="69" y="114"/>
                    </a:cubicBezTo>
                    <a:cubicBezTo>
                      <a:pt x="69" y="114"/>
                      <a:pt x="69" y="114"/>
                      <a:pt x="69" y="114"/>
                    </a:cubicBezTo>
                    <a:cubicBezTo>
                      <a:pt x="69" y="114"/>
                      <a:pt x="69" y="114"/>
                      <a:pt x="69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63" name="Freeform 2026"/>
              <p:cNvSpPr>
                <a:spLocks/>
              </p:cNvSpPr>
              <p:nvPr/>
            </p:nvSpPr>
            <p:spPr bwMode="auto">
              <a:xfrm>
                <a:off x="2121" y="1810"/>
                <a:ext cx="6" cy="3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3 h 3"/>
                  <a:gd name="T4" fmla="*/ 0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3" y="1"/>
                      <a:pt x="6" y="1"/>
                      <a:pt x="7" y="3"/>
                    </a:cubicBezTo>
                    <a:cubicBezTo>
                      <a:pt x="6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64" name="Freeform 2027"/>
              <p:cNvSpPr>
                <a:spLocks/>
              </p:cNvSpPr>
              <p:nvPr/>
            </p:nvSpPr>
            <p:spPr bwMode="auto">
              <a:xfrm>
                <a:off x="2150" y="180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65" name="Freeform 2028"/>
              <p:cNvSpPr>
                <a:spLocks/>
              </p:cNvSpPr>
              <p:nvPr/>
            </p:nvSpPr>
            <p:spPr bwMode="auto">
              <a:xfrm>
                <a:off x="2106" y="181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0"/>
                      <a:pt x="0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66" name="Freeform 2029"/>
              <p:cNvSpPr>
                <a:spLocks/>
              </p:cNvSpPr>
              <p:nvPr/>
            </p:nvSpPr>
            <p:spPr bwMode="auto">
              <a:xfrm>
                <a:off x="2084" y="183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67" name="Freeform 2030"/>
              <p:cNvSpPr>
                <a:spLocks/>
              </p:cNvSpPr>
              <p:nvPr/>
            </p:nvSpPr>
            <p:spPr bwMode="auto">
              <a:xfrm>
                <a:off x="2092" y="184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68" name="Freeform 2031"/>
              <p:cNvSpPr>
                <a:spLocks/>
              </p:cNvSpPr>
              <p:nvPr/>
            </p:nvSpPr>
            <p:spPr bwMode="auto">
              <a:xfrm>
                <a:off x="2115" y="182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69" name="Freeform 2032"/>
              <p:cNvSpPr>
                <a:spLocks/>
              </p:cNvSpPr>
              <p:nvPr/>
            </p:nvSpPr>
            <p:spPr bwMode="auto">
              <a:xfrm>
                <a:off x="2114" y="182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70" name="Freeform 2033"/>
              <p:cNvSpPr>
                <a:spLocks/>
              </p:cNvSpPr>
              <p:nvPr/>
            </p:nvSpPr>
            <p:spPr bwMode="auto">
              <a:xfrm>
                <a:off x="2082" y="183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71" name="Freeform 2034"/>
              <p:cNvSpPr>
                <a:spLocks/>
              </p:cNvSpPr>
              <p:nvPr/>
            </p:nvSpPr>
            <p:spPr bwMode="auto">
              <a:xfrm>
                <a:off x="2115" y="1830"/>
                <a:ext cx="6" cy="2"/>
              </a:xfrm>
              <a:custGeom>
                <a:avLst/>
                <a:gdLst>
                  <a:gd name="T0" fmla="*/ 3 w 6"/>
                  <a:gd name="T1" fmla="*/ 1 h 2"/>
                  <a:gd name="T2" fmla="*/ 6 w 6"/>
                  <a:gd name="T3" fmla="*/ 1 h 2"/>
                  <a:gd name="T4" fmla="*/ 0 w 6"/>
                  <a:gd name="T5" fmla="*/ 0 h 2"/>
                  <a:gd name="T6" fmla="*/ 3 w 6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3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4" y="1"/>
                      <a:pt x="1" y="2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72" name="Freeform 2035"/>
              <p:cNvSpPr>
                <a:spLocks/>
              </p:cNvSpPr>
              <p:nvPr/>
            </p:nvSpPr>
            <p:spPr bwMode="auto">
              <a:xfrm>
                <a:off x="2052" y="1780"/>
                <a:ext cx="11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cubicBezTo>
                      <a:pt x="3" y="4"/>
                      <a:pt x="7" y="6"/>
                      <a:pt x="12" y="6"/>
                    </a:cubicBezTo>
                    <a:cubicBezTo>
                      <a:pt x="7" y="6"/>
                      <a:pt x="3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73" name="Freeform 2036"/>
              <p:cNvSpPr>
                <a:spLocks/>
              </p:cNvSpPr>
              <p:nvPr/>
            </p:nvSpPr>
            <p:spPr bwMode="auto">
              <a:xfrm>
                <a:off x="2027" y="1734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74" name="Freeform 2037"/>
              <p:cNvSpPr>
                <a:spLocks/>
              </p:cNvSpPr>
              <p:nvPr/>
            </p:nvSpPr>
            <p:spPr bwMode="auto">
              <a:xfrm>
                <a:off x="2082" y="183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75" name="Freeform 2038"/>
              <p:cNvSpPr>
                <a:spLocks/>
              </p:cNvSpPr>
              <p:nvPr/>
            </p:nvSpPr>
            <p:spPr bwMode="auto">
              <a:xfrm>
                <a:off x="2184" y="1790"/>
                <a:ext cx="40" cy="44"/>
              </a:xfrm>
              <a:custGeom>
                <a:avLst/>
                <a:gdLst>
                  <a:gd name="T0" fmla="*/ 15 w 42"/>
                  <a:gd name="T1" fmla="*/ 45 h 46"/>
                  <a:gd name="T2" fmla="*/ 16 w 42"/>
                  <a:gd name="T3" fmla="*/ 46 h 46"/>
                  <a:gd name="T4" fmla="*/ 18 w 42"/>
                  <a:gd name="T5" fmla="*/ 46 h 46"/>
                  <a:gd name="T6" fmla="*/ 18 w 42"/>
                  <a:gd name="T7" fmla="*/ 46 h 46"/>
                  <a:gd name="T8" fmla="*/ 18 w 42"/>
                  <a:gd name="T9" fmla="*/ 46 h 46"/>
                  <a:gd name="T10" fmla="*/ 18 w 42"/>
                  <a:gd name="T11" fmla="*/ 46 h 46"/>
                  <a:gd name="T12" fmla="*/ 19 w 42"/>
                  <a:gd name="T13" fmla="*/ 43 h 46"/>
                  <a:gd name="T14" fmla="*/ 19 w 42"/>
                  <a:gd name="T15" fmla="*/ 43 h 46"/>
                  <a:gd name="T16" fmla="*/ 24 w 42"/>
                  <a:gd name="T17" fmla="*/ 38 h 46"/>
                  <a:gd name="T18" fmla="*/ 24 w 42"/>
                  <a:gd name="T19" fmla="*/ 38 h 46"/>
                  <a:gd name="T20" fmla="*/ 29 w 42"/>
                  <a:gd name="T21" fmla="*/ 38 h 46"/>
                  <a:gd name="T22" fmla="*/ 34 w 42"/>
                  <a:gd name="T23" fmla="*/ 37 h 46"/>
                  <a:gd name="T24" fmla="*/ 34 w 42"/>
                  <a:gd name="T25" fmla="*/ 37 h 46"/>
                  <a:gd name="T26" fmla="*/ 35 w 42"/>
                  <a:gd name="T27" fmla="*/ 38 h 46"/>
                  <a:gd name="T28" fmla="*/ 36 w 42"/>
                  <a:gd name="T29" fmla="*/ 38 h 46"/>
                  <a:gd name="T30" fmla="*/ 36 w 42"/>
                  <a:gd name="T31" fmla="*/ 38 h 46"/>
                  <a:gd name="T32" fmla="*/ 37 w 42"/>
                  <a:gd name="T33" fmla="*/ 38 h 46"/>
                  <a:gd name="T34" fmla="*/ 37 w 42"/>
                  <a:gd name="T35" fmla="*/ 39 h 46"/>
                  <a:gd name="T36" fmla="*/ 38 w 42"/>
                  <a:gd name="T37" fmla="*/ 39 h 46"/>
                  <a:gd name="T38" fmla="*/ 38 w 42"/>
                  <a:gd name="T39" fmla="*/ 39 h 46"/>
                  <a:gd name="T40" fmla="*/ 38 w 42"/>
                  <a:gd name="T41" fmla="*/ 38 h 46"/>
                  <a:gd name="T42" fmla="*/ 39 w 42"/>
                  <a:gd name="T43" fmla="*/ 37 h 46"/>
                  <a:gd name="T44" fmla="*/ 39 w 42"/>
                  <a:gd name="T45" fmla="*/ 36 h 46"/>
                  <a:gd name="T46" fmla="*/ 39 w 42"/>
                  <a:gd name="T47" fmla="*/ 36 h 46"/>
                  <a:gd name="T48" fmla="*/ 39 w 42"/>
                  <a:gd name="T49" fmla="*/ 36 h 46"/>
                  <a:gd name="T50" fmla="*/ 38 w 42"/>
                  <a:gd name="T51" fmla="*/ 23 h 46"/>
                  <a:gd name="T52" fmla="*/ 41 w 42"/>
                  <a:gd name="T53" fmla="*/ 7 h 46"/>
                  <a:gd name="T54" fmla="*/ 41 w 42"/>
                  <a:gd name="T55" fmla="*/ 5 h 46"/>
                  <a:gd name="T56" fmla="*/ 42 w 42"/>
                  <a:gd name="T57" fmla="*/ 4 h 46"/>
                  <a:gd name="T58" fmla="*/ 42 w 42"/>
                  <a:gd name="T59" fmla="*/ 4 h 46"/>
                  <a:gd name="T60" fmla="*/ 33 w 42"/>
                  <a:gd name="T61" fmla="*/ 2 h 46"/>
                  <a:gd name="T62" fmla="*/ 28 w 42"/>
                  <a:gd name="T63" fmla="*/ 3 h 46"/>
                  <a:gd name="T64" fmla="*/ 22 w 42"/>
                  <a:gd name="T65" fmla="*/ 4 h 46"/>
                  <a:gd name="T66" fmla="*/ 17 w 42"/>
                  <a:gd name="T67" fmla="*/ 2 h 46"/>
                  <a:gd name="T68" fmla="*/ 15 w 42"/>
                  <a:gd name="T69" fmla="*/ 0 h 46"/>
                  <a:gd name="T70" fmla="*/ 11 w 42"/>
                  <a:gd name="T71" fmla="*/ 2 h 46"/>
                  <a:gd name="T72" fmla="*/ 10 w 42"/>
                  <a:gd name="T73" fmla="*/ 2 h 46"/>
                  <a:gd name="T74" fmla="*/ 10 w 42"/>
                  <a:gd name="T75" fmla="*/ 3 h 46"/>
                  <a:gd name="T76" fmla="*/ 10 w 42"/>
                  <a:gd name="T77" fmla="*/ 3 h 46"/>
                  <a:gd name="T78" fmla="*/ 10 w 42"/>
                  <a:gd name="T79" fmla="*/ 4 h 46"/>
                  <a:gd name="T80" fmla="*/ 10 w 42"/>
                  <a:gd name="T81" fmla="*/ 5 h 46"/>
                  <a:gd name="T82" fmla="*/ 9 w 42"/>
                  <a:gd name="T83" fmla="*/ 6 h 46"/>
                  <a:gd name="T84" fmla="*/ 9 w 42"/>
                  <a:gd name="T85" fmla="*/ 6 h 46"/>
                  <a:gd name="T86" fmla="*/ 9 w 42"/>
                  <a:gd name="T87" fmla="*/ 7 h 46"/>
                  <a:gd name="T88" fmla="*/ 9 w 42"/>
                  <a:gd name="T89" fmla="*/ 11 h 46"/>
                  <a:gd name="T90" fmla="*/ 3 w 42"/>
                  <a:gd name="T91" fmla="*/ 15 h 46"/>
                  <a:gd name="T92" fmla="*/ 1 w 42"/>
                  <a:gd name="T93" fmla="*/ 19 h 46"/>
                  <a:gd name="T94" fmla="*/ 0 w 42"/>
                  <a:gd name="T95" fmla="*/ 23 h 46"/>
                  <a:gd name="T96" fmla="*/ 3 w 42"/>
                  <a:gd name="T97" fmla="*/ 27 h 46"/>
                  <a:gd name="T98" fmla="*/ 9 w 42"/>
                  <a:gd name="T99" fmla="*/ 34 h 46"/>
                  <a:gd name="T100" fmla="*/ 10 w 42"/>
                  <a:gd name="T101" fmla="*/ 36 h 46"/>
                  <a:gd name="T102" fmla="*/ 10 w 42"/>
                  <a:gd name="T103" fmla="*/ 36 h 46"/>
                  <a:gd name="T104" fmla="*/ 11 w 42"/>
                  <a:gd name="T105" fmla="*/ 38 h 46"/>
                  <a:gd name="T106" fmla="*/ 12 w 42"/>
                  <a:gd name="T107" fmla="*/ 39 h 46"/>
                  <a:gd name="T108" fmla="*/ 13 w 42"/>
                  <a:gd name="T109" fmla="*/ 42 h 46"/>
                  <a:gd name="T110" fmla="*/ 14 w 42"/>
                  <a:gd name="T111" fmla="*/ 43 h 46"/>
                  <a:gd name="T112" fmla="*/ 15 w 42"/>
                  <a:gd name="T113" fmla="*/ 45 h 46"/>
                  <a:gd name="T114" fmla="*/ 15 w 42"/>
                  <a:gd name="T11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" h="46">
                    <a:moveTo>
                      <a:pt x="15" y="45"/>
                    </a:moveTo>
                    <a:cubicBezTo>
                      <a:pt x="16" y="45"/>
                      <a:pt x="16" y="46"/>
                      <a:pt x="16" y="46"/>
                    </a:cubicBezTo>
                    <a:cubicBezTo>
                      <a:pt x="17" y="46"/>
                      <a:pt x="17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5"/>
                      <a:pt x="19" y="45"/>
                      <a:pt x="19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20" y="41"/>
                      <a:pt x="20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6" y="38"/>
                      <a:pt x="28" y="38"/>
                      <a:pt x="29" y="38"/>
                    </a:cubicBezTo>
                    <a:cubicBezTo>
                      <a:pt x="31" y="38"/>
                      <a:pt x="32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5" y="37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6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9"/>
                    </a:cubicBezTo>
                    <a:cubicBezTo>
                      <a:pt x="37" y="39"/>
                      <a:pt x="38" y="39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38"/>
                      <a:pt x="38" y="37"/>
                      <a:pt x="39" y="37"/>
                    </a:cubicBezTo>
                    <a:cubicBezTo>
                      <a:pt x="39" y="37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40" y="35"/>
                      <a:pt x="40" y="27"/>
                      <a:pt x="38" y="23"/>
                    </a:cubicBezTo>
                    <a:cubicBezTo>
                      <a:pt x="36" y="17"/>
                      <a:pt x="38" y="10"/>
                      <a:pt x="41" y="7"/>
                    </a:cubicBezTo>
                    <a:cubicBezTo>
                      <a:pt x="41" y="7"/>
                      <a:pt x="41" y="7"/>
                      <a:pt x="41" y="5"/>
                    </a:cubicBezTo>
                    <a:cubicBezTo>
                      <a:pt x="42" y="5"/>
                      <a:pt x="42" y="4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9" y="3"/>
                      <a:pt x="36" y="2"/>
                      <a:pt x="33" y="2"/>
                    </a:cubicBezTo>
                    <a:cubicBezTo>
                      <a:pt x="32" y="2"/>
                      <a:pt x="30" y="3"/>
                      <a:pt x="28" y="3"/>
                    </a:cubicBezTo>
                    <a:cubicBezTo>
                      <a:pt x="26" y="4"/>
                      <a:pt x="24" y="4"/>
                      <a:pt x="22" y="4"/>
                    </a:cubicBezTo>
                    <a:cubicBezTo>
                      <a:pt x="20" y="4"/>
                      <a:pt x="18" y="3"/>
                      <a:pt x="17" y="2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0"/>
                      <a:pt x="12" y="1"/>
                      <a:pt x="11" y="2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10" y="9"/>
                      <a:pt x="10" y="10"/>
                      <a:pt x="9" y="11"/>
                    </a:cubicBezTo>
                    <a:cubicBezTo>
                      <a:pt x="8" y="14"/>
                      <a:pt x="4" y="15"/>
                      <a:pt x="3" y="15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1" y="22"/>
                      <a:pt x="0" y="23"/>
                    </a:cubicBezTo>
                    <a:cubicBezTo>
                      <a:pt x="0" y="24"/>
                      <a:pt x="2" y="26"/>
                      <a:pt x="3" y="27"/>
                    </a:cubicBezTo>
                    <a:cubicBezTo>
                      <a:pt x="5" y="29"/>
                      <a:pt x="8" y="31"/>
                      <a:pt x="9" y="34"/>
                    </a:cubicBezTo>
                    <a:cubicBezTo>
                      <a:pt x="9" y="34"/>
                      <a:pt x="9" y="35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1" y="37"/>
                      <a:pt x="11" y="38"/>
                      <a:pt x="11" y="38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2" y="40"/>
                      <a:pt x="13" y="41"/>
                      <a:pt x="13" y="42"/>
                    </a:cubicBezTo>
                    <a:cubicBezTo>
                      <a:pt x="13" y="42"/>
                      <a:pt x="13" y="42"/>
                      <a:pt x="14" y="43"/>
                    </a:cubicBezTo>
                    <a:cubicBezTo>
                      <a:pt x="14" y="44"/>
                      <a:pt x="15" y="44"/>
                      <a:pt x="15" y="45"/>
                    </a:cubicBezTo>
                    <a:cubicBezTo>
                      <a:pt x="15" y="45"/>
                      <a:pt x="15" y="45"/>
                      <a:pt x="15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76" name="Freeform 2039"/>
              <p:cNvSpPr>
                <a:spLocks/>
              </p:cNvSpPr>
              <p:nvPr/>
            </p:nvSpPr>
            <p:spPr bwMode="auto">
              <a:xfrm>
                <a:off x="2219" y="182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77" name="Freeform 2040"/>
              <p:cNvSpPr>
                <a:spLocks/>
              </p:cNvSpPr>
              <p:nvPr/>
            </p:nvSpPr>
            <p:spPr bwMode="auto">
              <a:xfrm>
                <a:off x="2218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78" name="Freeform 2041"/>
              <p:cNvSpPr>
                <a:spLocks/>
              </p:cNvSpPr>
              <p:nvPr/>
            </p:nvSpPr>
            <p:spPr bwMode="auto">
              <a:xfrm>
                <a:off x="2201" y="1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79" name="Freeform 2042"/>
              <p:cNvSpPr>
                <a:spLocks/>
              </p:cNvSpPr>
              <p:nvPr/>
            </p:nvSpPr>
            <p:spPr bwMode="auto">
              <a:xfrm>
                <a:off x="2202" y="1826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1" y="0"/>
                      <a:pt x="1" y="3"/>
                      <a:pt x="0" y="5"/>
                    </a:cubicBezTo>
                    <a:cubicBezTo>
                      <a:pt x="1" y="3"/>
                      <a:pt x="1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80" name="Freeform 2043"/>
              <p:cNvSpPr>
                <a:spLocks/>
              </p:cNvSpPr>
              <p:nvPr/>
            </p:nvSpPr>
            <p:spPr bwMode="auto">
              <a:xfrm>
                <a:off x="2216" y="18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81" name="Freeform 2044"/>
              <p:cNvSpPr>
                <a:spLocks/>
              </p:cNvSpPr>
              <p:nvPr/>
            </p:nvSpPr>
            <p:spPr bwMode="auto">
              <a:xfrm>
                <a:off x="2198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82" name="Freeform 2045"/>
              <p:cNvSpPr>
                <a:spLocks/>
              </p:cNvSpPr>
              <p:nvPr/>
            </p:nvSpPr>
            <p:spPr bwMode="auto">
              <a:xfrm>
                <a:off x="2199" y="183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83" name="Freeform 2046"/>
              <p:cNvSpPr>
                <a:spLocks/>
              </p:cNvSpPr>
              <p:nvPr/>
            </p:nvSpPr>
            <p:spPr bwMode="auto">
              <a:xfrm>
                <a:off x="2147" y="1766"/>
                <a:ext cx="46" cy="74"/>
              </a:xfrm>
              <a:custGeom>
                <a:avLst/>
                <a:gdLst>
                  <a:gd name="T0" fmla="*/ 8 w 48"/>
                  <a:gd name="T1" fmla="*/ 33 h 77"/>
                  <a:gd name="T2" fmla="*/ 10 w 48"/>
                  <a:gd name="T3" fmla="*/ 33 h 77"/>
                  <a:gd name="T4" fmla="*/ 11 w 48"/>
                  <a:gd name="T5" fmla="*/ 33 h 77"/>
                  <a:gd name="T6" fmla="*/ 16 w 48"/>
                  <a:gd name="T7" fmla="*/ 42 h 77"/>
                  <a:gd name="T8" fmla="*/ 17 w 48"/>
                  <a:gd name="T9" fmla="*/ 55 h 77"/>
                  <a:gd name="T10" fmla="*/ 20 w 48"/>
                  <a:gd name="T11" fmla="*/ 72 h 77"/>
                  <a:gd name="T12" fmla="*/ 28 w 48"/>
                  <a:gd name="T13" fmla="*/ 77 h 77"/>
                  <a:gd name="T14" fmla="*/ 34 w 48"/>
                  <a:gd name="T15" fmla="*/ 75 h 77"/>
                  <a:gd name="T16" fmla="*/ 40 w 48"/>
                  <a:gd name="T17" fmla="*/ 72 h 77"/>
                  <a:gd name="T18" fmla="*/ 42 w 48"/>
                  <a:gd name="T19" fmla="*/ 71 h 77"/>
                  <a:gd name="T20" fmla="*/ 48 w 48"/>
                  <a:gd name="T21" fmla="*/ 69 h 77"/>
                  <a:gd name="T22" fmla="*/ 47 w 48"/>
                  <a:gd name="T23" fmla="*/ 67 h 77"/>
                  <a:gd name="T24" fmla="*/ 45 w 48"/>
                  <a:gd name="T25" fmla="*/ 64 h 77"/>
                  <a:gd name="T26" fmla="*/ 44 w 48"/>
                  <a:gd name="T27" fmla="*/ 62 h 77"/>
                  <a:gd name="T28" fmla="*/ 43 w 48"/>
                  <a:gd name="T29" fmla="*/ 60 h 77"/>
                  <a:gd name="T30" fmla="*/ 34 w 48"/>
                  <a:gd name="T31" fmla="*/ 48 h 77"/>
                  <a:gd name="T32" fmla="*/ 35 w 48"/>
                  <a:gd name="T33" fmla="*/ 43 h 77"/>
                  <a:gd name="T34" fmla="*/ 44 w 48"/>
                  <a:gd name="T35" fmla="*/ 34 h 77"/>
                  <a:gd name="T36" fmla="*/ 43 w 48"/>
                  <a:gd name="T37" fmla="*/ 32 h 77"/>
                  <a:gd name="T38" fmla="*/ 43 w 48"/>
                  <a:gd name="T39" fmla="*/ 30 h 77"/>
                  <a:gd name="T40" fmla="*/ 44 w 48"/>
                  <a:gd name="T41" fmla="*/ 28 h 77"/>
                  <a:gd name="T42" fmla="*/ 44 w 48"/>
                  <a:gd name="T43" fmla="*/ 27 h 77"/>
                  <a:gd name="T44" fmla="*/ 36 w 48"/>
                  <a:gd name="T45" fmla="*/ 18 h 77"/>
                  <a:gd name="T46" fmla="*/ 29 w 48"/>
                  <a:gd name="T47" fmla="*/ 9 h 77"/>
                  <a:gd name="T48" fmla="*/ 18 w 48"/>
                  <a:gd name="T49" fmla="*/ 1 h 77"/>
                  <a:gd name="T50" fmla="*/ 15 w 48"/>
                  <a:gd name="T51" fmla="*/ 1 h 77"/>
                  <a:gd name="T52" fmla="*/ 14 w 48"/>
                  <a:gd name="T53" fmla="*/ 3 h 77"/>
                  <a:gd name="T54" fmla="*/ 12 w 48"/>
                  <a:gd name="T55" fmla="*/ 4 h 77"/>
                  <a:gd name="T56" fmla="*/ 11 w 48"/>
                  <a:gd name="T57" fmla="*/ 15 h 77"/>
                  <a:gd name="T58" fmla="*/ 2 w 48"/>
                  <a:gd name="T59" fmla="*/ 19 h 77"/>
                  <a:gd name="T60" fmla="*/ 1 w 48"/>
                  <a:gd name="T61" fmla="*/ 26 h 77"/>
                  <a:gd name="T62" fmla="*/ 2 w 48"/>
                  <a:gd name="T63" fmla="*/ 28 h 77"/>
                  <a:gd name="T64" fmla="*/ 3 w 48"/>
                  <a:gd name="T65" fmla="*/ 30 h 77"/>
                  <a:gd name="T66" fmla="*/ 5 w 48"/>
                  <a:gd name="T67" fmla="*/ 32 h 77"/>
                  <a:gd name="T68" fmla="*/ 6 w 48"/>
                  <a:gd name="T69" fmla="*/ 3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" h="77">
                    <a:moveTo>
                      <a:pt x="6" y="34"/>
                    </a:moveTo>
                    <a:cubicBezTo>
                      <a:pt x="7" y="33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3"/>
                      <a:pt x="11" y="33"/>
                    </a:cubicBezTo>
                    <a:cubicBezTo>
                      <a:pt x="15" y="33"/>
                      <a:pt x="15" y="37"/>
                      <a:pt x="15" y="39"/>
                    </a:cubicBezTo>
                    <a:cubicBezTo>
                      <a:pt x="15" y="41"/>
                      <a:pt x="15" y="42"/>
                      <a:pt x="16" y="42"/>
                    </a:cubicBezTo>
                    <a:cubicBezTo>
                      <a:pt x="18" y="43"/>
                      <a:pt x="20" y="45"/>
                      <a:pt x="20" y="48"/>
                    </a:cubicBezTo>
                    <a:cubicBezTo>
                      <a:pt x="20" y="51"/>
                      <a:pt x="19" y="54"/>
                      <a:pt x="17" y="55"/>
                    </a:cubicBezTo>
                    <a:cubicBezTo>
                      <a:pt x="17" y="55"/>
                      <a:pt x="16" y="57"/>
                      <a:pt x="16" y="59"/>
                    </a:cubicBezTo>
                    <a:cubicBezTo>
                      <a:pt x="16" y="63"/>
                      <a:pt x="17" y="68"/>
                      <a:pt x="20" y="72"/>
                    </a:cubicBezTo>
                    <a:cubicBezTo>
                      <a:pt x="23" y="76"/>
                      <a:pt x="26" y="77"/>
                      <a:pt x="27" y="77"/>
                    </a:cubicBezTo>
                    <a:cubicBezTo>
                      <a:pt x="27" y="77"/>
                      <a:pt x="27" y="77"/>
                      <a:pt x="28" y="77"/>
                    </a:cubicBezTo>
                    <a:cubicBezTo>
                      <a:pt x="29" y="77"/>
                      <a:pt x="29" y="76"/>
                      <a:pt x="29" y="76"/>
                    </a:cubicBezTo>
                    <a:cubicBezTo>
                      <a:pt x="30" y="75"/>
                      <a:pt x="32" y="75"/>
                      <a:pt x="34" y="75"/>
                    </a:cubicBezTo>
                    <a:cubicBezTo>
                      <a:pt x="35" y="75"/>
                      <a:pt x="36" y="74"/>
                      <a:pt x="36" y="74"/>
                    </a:cubicBezTo>
                    <a:cubicBezTo>
                      <a:pt x="37" y="72"/>
                      <a:pt x="38" y="72"/>
                      <a:pt x="40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2" y="72"/>
                      <a:pt x="42" y="71"/>
                    </a:cubicBezTo>
                    <a:cubicBezTo>
                      <a:pt x="43" y="71"/>
                      <a:pt x="43" y="70"/>
                      <a:pt x="43" y="70"/>
                    </a:cubicBezTo>
                    <a:cubicBezTo>
                      <a:pt x="44" y="69"/>
                      <a:pt x="46" y="69"/>
                      <a:pt x="48" y="69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47" y="68"/>
                      <a:pt x="47" y="68"/>
                      <a:pt x="47" y="67"/>
                    </a:cubicBezTo>
                    <a:cubicBezTo>
                      <a:pt x="47" y="67"/>
                      <a:pt x="46" y="67"/>
                      <a:pt x="46" y="66"/>
                    </a:cubicBezTo>
                    <a:cubicBezTo>
                      <a:pt x="46" y="66"/>
                      <a:pt x="46" y="65"/>
                      <a:pt x="45" y="64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5" y="63"/>
                      <a:pt x="44" y="63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1"/>
                      <a:pt x="43" y="61"/>
                      <a:pt x="43" y="60"/>
                    </a:cubicBezTo>
                    <a:cubicBezTo>
                      <a:pt x="43" y="58"/>
                      <a:pt x="40" y="56"/>
                      <a:pt x="38" y="55"/>
                    </a:cubicBezTo>
                    <a:cubicBezTo>
                      <a:pt x="36" y="52"/>
                      <a:pt x="34" y="50"/>
                      <a:pt x="34" y="48"/>
                    </a:cubicBezTo>
                    <a:cubicBezTo>
                      <a:pt x="34" y="48"/>
                      <a:pt x="34" y="47"/>
                      <a:pt x="34" y="46"/>
                    </a:cubicBezTo>
                    <a:cubicBezTo>
                      <a:pt x="35" y="46"/>
                      <a:pt x="35" y="44"/>
                      <a:pt x="35" y="43"/>
                    </a:cubicBezTo>
                    <a:cubicBezTo>
                      <a:pt x="36" y="40"/>
                      <a:pt x="37" y="36"/>
                      <a:pt x="40" y="36"/>
                    </a:cubicBezTo>
                    <a:cubicBezTo>
                      <a:pt x="42" y="36"/>
                      <a:pt x="44" y="35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3" y="33"/>
                      <a:pt x="43" y="32"/>
                      <a:pt x="43" y="32"/>
                    </a:cubicBezTo>
                    <a:cubicBezTo>
                      <a:pt x="43" y="32"/>
                      <a:pt x="43" y="31"/>
                      <a:pt x="43" y="31"/>
                    </a:cubicBezTo>
                    <a:cubicBezTo>
                      <a:pt x="43" y="31"/>
                      <a:pt x="43" y="30"/>
                      <a:pt x="43" y="30"/>
                    </a:cubicBezTo>
                    <a:cubicBezTo>
                      <a:pt x="43" y="30"/>
                      <a:pt x="43" y="29"/>
                      <a:pt x="44" y="29"/>
                    </a:cubicBezTo>
                    <a:cubicBezTo>
                      <a:pt x="44" y="29"/>
                      <a:pt x="44" y="28"/>
                      <a:pt x="44" y="28"/>
                    </a:cubicBezTo>
                    <a:cubicBezTo>
                      <a:pt x="44" y="28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3" y="26"/>
                      <a:pt x="41" y="24"/>
                      <a:pt x="40" y="22"/>
                    </a:cubicBezTo>
                    <a:cubicBezTo>
                      <a:pt x="39" y="21"/>
                      <a:pt x="37" y="18"/>
                      <a:pt x="36" y="18"/>
                    </a:cubicBezTo>
                    <a:cubicBezTo>
                      <a:pt x="34" y="18"/>
                      <a:pt x="32" y="17"/>
                      <a:pt x="30" y="15"/>
                    </a:cubicBezTo>
                    <a:cubicBezTo>
                      <a:pt x="29" y="14"/>
                      <a:pt x="28" y="11"/>
                      <a:pt x="29" y="9"/>
                    </a:cubicBezTo>
                    <a:cubicBezTo>
                      <a:pt x="29" y="8"/>
                      <a:pt x="28" y="7"/>
                      <a:pt x="25" y="6"/>
                    </a:cubicBezTo>
                    <a:cubicBezTo>
                      <a:pt x="23" y="5"/>
                      <a:pt x="20" y="4"/>
                      <a:pt x="18" y="1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0" y="6"/>
                      <a:pt x="8" y="8"/>
                      <a:pt x="8" y="9"/>
                    </a:cubicBezTo>
                    <a:cubicBezTo>
                      <a:pt x="10" y="10"/>
                      <a:pt x="12" y="12"/>
                      <a:pt x="11" y="15"/>
                    </a:cubicBezTo>
                    <a:cubicBezTo>
                      <a:pt x="11" y="16"/>
                      <a:pt x="10" y="18"/>
                      <a:pt x="6" y="18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4"/>
                      <a:pt x="1" y="25"/>
                      <a:pt x="1" y="26"/>
                    </a:cubicBezTo>
                    <a:cubicBezTo>
                      <a:pt x="1" y="26"/>
                      <a:pt x="0" y="26"/>
                      <a:pt x="0" y="26"/>
                    </a:cubicBezTo>
                    <a:cubicBezTo>
                      <a:pt x="1" y="27"/>
                      <a:pt x="1" y="27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9"/>
                      <a:pt x="3" y="29"/>
                      <a:pt x="3" y="30"/>
                    </a:cubicBezTo>
                    <a:cubicBezTo>
                      <a:pt x="3" y="30"/>
                      <a:pt x="4" y="30"/>
                      <a:pt x="4" y="30"/>
                    </a:cubicBezTo>
                    <a:cubicBezTo>
                      <a:pt x="4" y="31"/>
                      <a:pt x="5" y="31"/>
                      <a:pt x="5" y="32"/>
                    </a:cubicBezTo>
                    <a:cubicBezTo>
                      <a:pt x="5" y="32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84" name="Freeform 2047"/>
              <p:cNvSpPr>
                <a:spLocks/>
              </p:cNvSpPr>
              <p:nvPr/>
            </p:nvSpPr>
            <p:spPr bwMode="auto">
              <a:xfrm>
                <a:off x="2167" y="1835"/>
                <a:ext cx="6" cy="5"/>
              </a:xfrm>
              <a:custGeom>
                <a:avLst/>
                <a:gdLst>
                  <a:gd name="T0" fmla="*/ 0 w 7"/>
                  <a:gd name="T1" fmla="*/ 0 h 5"/>
                  <a:gd name="T2" fmla="*/ 7 w 7"/>
                  <a:gd name="T3" fmla="*/ 5 h 5"/>
                  <a:gd name="T4" fmla="*/ 0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cubicBezTo>
                      <a:pt x="3" y="4"/>
                      <a:pt x="6" y="5"/>
                      <a:pt x="7" y="5"/>
                    </a:cubicBezTo>
                    <a:cubicBezTo>
                      <a:pt x="6" y="5"/>
                      <a:pt x="3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85" name="Freeform 2048"/>
              <p:cNvSpPr>
                <a:spLocks/>
              </p:cNvSpPr>
              <p:nvPr/>
            </p:nvSpPr>
            <p:spPr bwMode="auto">
              <a:xfrm>
                <a:off x="2153" y="179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86" name="Freeform 2049"/>
              <p:cNvSpPr>
                <a:spLocks/>
              </p:cNvSpPr>
              <p:nvPr/>
            </p:nvSpPr>
            <p:spPr bwMode="auto">
              <a:xfrm>
                <a:off x="2155" y="1798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87" name="Freeform 2050"/>
              <p:cNvSpPr>
                <a:spLocks/>
              </p:cNvSpPr>
              <p:nvPr/>
            </p:nvSpPr>
            <p:spPr bwMode="auto">
              <a:xfrm>
                <a:off x="2188" y="183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88" name="Freeform 2051"/>
              <p:cNvSpPr>
                <a:spLocks/>
              </p:cNvSpPr>
              <p:nvPr/>
            </p:nvSpPr>
            <p:spPr bwMode="auto">
              <a:xfrm>
                <a:off x="2161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89" name="Freeform 2052"/>
              <p:cNvSpPr>
                <a:spLocks/>
              </p:cNvSpPr>
              <p:nvPr/>
            </p:nvSpPr>
            <p:spPr bwMode="auto">
              <a:xfrm>
                <a:off x="2150" y="179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90" name="Freeform 2053"/>
              <p:cNvSpPr>
                <a:spLocks/>
              </p:cNvSpPr>
              <p:nvPr/>
            </p:nvSpPr>
            <p:spPr bwMode="auto">
              <a:xfrm>
                <a:off x="2149" y="1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91" name="Freeform 2054"/>
              <p:cNvSpPr>
                <a:spLocks/>
              </p:cNvSpPr>
              <p:nvPr/>
            </p:nvSpPr>
            <p:spPr bwMode="auto">
              <a:xfrm>
                <a:off x="2152" y="179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92" name="Freeform 2055"/>
              <p:cNvSpPr>
                <a:spLocks/>
              </p:cNvSpPr>
              <p:nvPr/>
            </p:nvSpPr>
            <p:spPr bwMode="auto">
              <a:xfrm>
                <a:off x="2162" y="17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  <p:sp>
            <p:nvSpPr>
              <p:cNvPr id="993" name="Freeform 2056"/>
              <p:cNvSpPr>
                <a:spLocks/>
              </p:cNvSpPr>
              <p:nvPr/>
            </p:nvSpPr>
            <p:spPr bwMode="auto">
              <a:xfrm>
                <a:off x="2193" y="1830"/>
                <a:ext cx="0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+mj-lt"/>
                </a:endParaRPr>
              </a:p>
            </p:txBody>
          </p:sp>
        </p:grpSp>
        <p:sp>
          <p:nvSpPr>
            <p:cNvPr id="746" name="Freeform 2058"/>
            <p:cNvSpPr>
              <a:spLocks/>
            </p:cNvSpPr>
            <p:nvPr/>
          </p:nvSpPr>
          <p:spPr bwMode="auto">
            <a:xfrm>
              <a:off x="2190" y="179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47" name="Freeform 2059"/>
            <p:cNvSpPr>
              <a:spLocks/>
            </p:cNvSpPr>
            <p:nvPr/>
          </p:nvSpPr>
          <p:spPr bwMode="auto">
            <a:xfrm>
              <a:off x="2189" y="179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48" name="Freeform 2060"/>
            <p:cNvSpPr>
              <a:spLocks/>
            </p:cNvSpPr>
            <p:nvPr/>
          </p:nvSpPr>
          <p:spPr bwMode="auto">
            <a:xfrm>
              <a:off x="2189" y="1823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49" name="Freeform 2061"/>
            <p:cNvSpPr>
              <a:spLocks/>
            </p:cNvSpPr>
            <p:nvPr/>
          </p:nvSpPr>
          <p:spPr bwMode="auto">
            <a:xfrm>
              <a:off x="2190" y="1825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50" name="Freeform 2062"/>
            <p:cNvSpPr>
              <a:spLocks/>
            </p:cNvSpPr>
            <p:nvPr/>
          </p:nvSpPr>
          <p:spPr bwMode="auto">
            <a:xfrm>
              <a:off x="2189" y="179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51" name="Freeform 2063"/>
            <p:cNvSpPr>
              <a:spLocks/>
            </p:cNvSpPr>
            <p:nvPr/>
          </p:nvSpPr>
          <p:spPr bwMode="auto">
            <a:xfrm>
              <a:off x="2191" y="1827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52" name="Freeform 2064"/>
            <p:cNvSpPr>
              <a:spLocks/>
            </p:cNvSpPr>
            <p:nvPr/>
          </p:nvSpPr>
          <p:spPr bwMode="auto">
            <a:xfrm>
              <a:off x="2222" y="1795"/>
              <a:ext cx="29" cy="36"/>
            </a:xfrm>
            <a:custGeom>
              <a:avLst/>
              <a:gdLst>
                <a:gd name="T0" fmla="*/ 1 w 30"/>
                <a:gd name="T1" fmla="*/ 37 h 38"/>
                <a:gd name="T2" fmla="*/ 4 w 30"/>
                <a:gd name="T3" fmla="*/ 38 h 38"/>
                <a:gd name="T4" fmla="*/ 4 w 30"/>
                <a:gd name="T5" fmla="*/ 38 h 38"/>
                <a:gd name="T6" fmla="*/ 5 w 30"/>
                <a:gd name="T7" fmla="*/ 38 h 38"/>
                <a:gd name="T8" fmla="*/ 6 w 30"/>
                <a:gd name="T9" fmla="*/ 38 h 38"/>
                <a:gd name="T10" fmla="*/ 7 w 30"/>
                <a:gd name="T11" fmla="*/ 37 h 38"/>
                <a:gd name="T12" fmla="*/ 12 w 30"/>
                <a:gd name="T13" fmla="*/ 36 h 38"/>
                <a:gd name="T14" fmla="*/ 15 w 30"/>
                <a:gd name="T15" fmla="*/ 36 h 38"/>
                <a:gd name="T16" fmla="*/ 18 w 30"/>
                <a:gd name="T17" fmla="*/ 33 h 38"/>
                <a:gd name="T18" fmla="*/ 19 w 30"/>
                <a:gd name="T19" fmla="*/ 31 h 38"/>
                <a:gd name="T20" fmla="*/ 19 w 30"/>
                <a:gd name="T21" fmla="*/ 30 h 38"/>
                <a:gd name="T22" fmla="*/ 20 w 30"/>
                <a:gd name="T23" fmla="*/ 28 h 38"/>
                <a:gd name="T24" fmla="*/ 21 w 30"/>
                <a:gd name="T25" fmla="*/ 27 h 38"/>
                <a:gd name="T26" fmla="*/ 22 w 30"/>
                <a:gd name="T27" fmla="*/ 25 h 38"/>
                <a:gd name="T28" fmla="*/ 23 w 30"/>
                <a:gd name="T29" fmla="*/ 25 h 38"/>
                <a:gd name="T30" fmla="*/ 24 w 30"/>
                <a:gd name="T31" fmla="*/ 23 h 38"/>
                <a:gd name="T32" fmla="*/ 25 w 30"/>
                <a:gd name="T33" fmla="*/ 22 h 38"/>
                <a:gd name="T34" fmla="*/ 29 w 30"/>
                <a:gd name="T35" fmla="*/ 18 h 38"/>
                <a:gd name="T36" fmla="*/ 29 w 30"/>
                <a:gd name="T37" fmla="*/ 17 h 38"/>
                <a:gd name="T38" fmla="*/ 30 w 30"/>
                <a:gd name="T39" fmla="*/ 16 h 38"/>
                <a:gd name="T40" fmla="*/ 25 w 30"/>
                <a:gd name="T41" fmla="*/ 11 h 38"/>
                <a:gd name="T42" fmla="*/ 13 w 30"/>
                <a:gd name="T43" fmla="*/ 3 h 38"/>
                <a:gd name="T44" fmla="*/ 5 w 30"/>
                <a:gd name="T45" fmla="*/ 0 h 38"/>
                <a:gd name="T46" fmla="*/ 5 w 30"/>
                <a:gd name="T47" fmla="*/ 3 h 38"/>
                <a:gd name="T48" fmla="*/ 5 w 30"/>
                <a:gd name="T49" fmla="*/ 3 h 38"/>
                <a:gd name="T50" fmla="*/ 4 w 30"/>
                <a:gd name="T51" fmla="*/ 3 h 38"/>
                <a:gd name="T52" fmla="*/ 4 w 30"/>
                <a:gd name="T53" fmla="*/ 4 h 38"/>
                <a:gd name="T54" fmla="*/ 4 w 30"/>
                <a:gd name="T55" fmla="*/ 4 h 38"/>
                <a:gd name="T56" fmla="*/ 4 w 30"/>
                <a:gd name="T57" fmla="*/ 4 h 38"/>
                <a:gd name="T58" fmla="*/ 4 w 30"/>
                <a:gd name="T59" fmla="*/ 4 h 38"/>
                <a:gd name="T60" fmla="*/ 4 w 30"/>
                <a:gd name="T61" fmla="*/ 5 h 38"/>
                <a:gd name="T62" fmla="*/ 4 w 30"/>
                <a:gd name="T63" fmla="*/ 5 h 38"/>
                <a:gd name="T64" fmla="*/ 3 w 30"/>
                <a:gd name="T65" fmla="*/ 5 h 38"/>
                <a:gd name="T66" fmla="*/ 3 w 30"/>
                <a:gd name="T67" fmla="*/ 5 h 38"/>
                <a:gd name="T68" fmla="*/ 2 w 30"/>
                <a:gd name="T69" fmla="*/ 16 h 38"/>
                <a:gd name="T70" fmla="*/ 3 w 30"/>
                <a:gd name="T71" fmla="*/ 33 h 38"/>
                <a:gd name="T72" fmla="*/ 3 w 30"/>
                <a:gd name="T73" fmla="*/ 33 h 38"/>
                <a:gd name="T74" fmla="*/ 3 w 30"/>
                <a:gd name="T75" fmla="*/ 33 h 38"/>
                <a:gd name="T76" fmla="*/ 3 w 30"/>
                <a:gd name="T77" fmla="*/ 33 h 38"/>
                <a:gd name="T78" fmla="*/ 3 w 30"/>
                <a:gd name="T79" fmla="*/ 33 h 38"/>
                <a:gd name="T80" fmla="*/ 3 w 30"/>
                <a:gd name="T81" fmla="*/ 33 h 38"/>
                <a:gd name="T82" fmla="*/ 3 w 30"/>
                <a:gd name="T83" fmla="*/ 34 h 38"/>
                <a:gd name="T84" fmla="*/ 2 w 30"/>
                <a:gd name="T85" fmla="*/ 34 h 38"/>
                <a:gd name="T86" fmla="*/ 2 w 30"/>
                <a:gd name="T87" fmla="*/ 34 h 38"/>
                <a:gd name="T88" fmla="*/ 2 w 30"/>
                <a:gd name="T89" fmla="*/ 35 h 38"/>
                <a:gd name="T90" fmla="*/ 2 w 30"/>
                <a:gd name="T91" fmla="*/ 35 h 38"/>
                <a:gd name="T92" fmla="*/ 0 w 30"/>
                <a:gd name="T93" fmla="*/ 37 h 38"/>
                <a:gd name="T94" fmla="*/ 1 w 30"/>
                <a:gd name="T9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38">
                  <a:moveTo>
                    <a:pt x="1" y="37"/>
                  </a:moveTo>
                  <a:cubicBezTo>
                    <a:pt x="1" y="37"/>
                    <a:pt x="2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5" y="38"/>
                    <a:pt x="5" y="38"/>
                    <a:pt x="6" y="38"/>
                  </a:cubicBezTo>
                  <a:cubicBezTo>
                    <a:pt x="6" y="37"/>
                    <a:pt x="7" y="37"/>
                    <a:pt x="7" y="37"/>
                  </a:cubicBezTo>
                  <a:cubicBezTo>
                    <a:pt x="9" y="36"/>
                    <a:pt x="11" y="36"/>
                    <a:pt x="12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7" y="36"/>
                    <a:pt x="18" y="33"/>
                  </a:cubicBezTo>
                  <a:cubicBezTo>
                    <a:pt x="18" y="33"/>
                    <a:pt x="18" y="32"/>
                    <a:pt x="19" y="31"/>
                  </a:cubicBezTo>
                  <a:cubicBezTo>
                    <a:pt x="19" y="31"/>
                    <a:pt x="19" y="30"/>
                    <a:pt x="19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1" y="28"/>
                    <a:pt x="21" y="28"/>
                    <a:pt x="21" y="27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5"/>
                    <a:pt x="23" y="25"/>
                    <a:pt x="23" y="25"/>
                  </a:cubicBezTo>
                  <a:cubicBezTo>
                    <a:pt x="23" y="24"/>
                    <a:pt x="24" y="23"/>
                    <a:pt x="24" y="23"/>
                  </a:cubicBezTo>
                  <a:cubicBezTo>
                    <a:pt x="24" y="23"/>
                    <a:pt x="25" y="22"/>
                    <a:pt x="25" y="22"/>
                  </a:cubicBezTo>
                  <a:cubicBezTo>
                    <a:pt x="26" y="20"/>
                    <a:pt x="27" y="19"/>
                    <a:pt x="29" y="18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7"/>
                    <a:pt x="30" y="17"/>
                    <a:pt x="30" y="16"/>
                  </a:cubicBezTo>
                  <a:cubicBezTo>
                    <a:pt x="28" y="15"/>
                    <a:pt x="26" y="13"/>
                    <a:pt x="25" y="11"/>
                  </a:cubicBezTo>
                  <a:cubicBezTo>
                    <a:pt x="21" y="8"/>
                    <a:pt x="17" y="4"/>
                    <a:pt x="13" y="3"/>
                  </a:cubicBezTo>
                  <a:cubicBezTo>
                    <a:pt x="11" y="2"/>
                    <a:pt x="8" y="1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0" y="12"/>
                    <a:pt x="2" y="16"/>
                  </a:cubicBezTo>
                  <a:cubicBezTo>
                    <a:pt x="4" y="21"/>
                    <a:pt x="4" y="30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1" y="36"/>
                    <a:pt x="0" y="37"/>
                  </a:cubicBezTo>
                  <a:cubicBezTo>
                    <a:pt x="0" y="37"/>
                    <a:pt x="0" y="37"/>
                    <a:pt x="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53" name="Freeform 2065"/>
            <p:cNvSpPr>
              <a:spLocks/>
            </p:cNvSpPr>
            <p:nvPr/>
          </p:nvSpPr>
          <p:spPr bwMode="auto">
            <a:xfrm>
              <a:off x="2245" y="181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54" name="Freeform 2066"/>
            <p:cNvSpPr>
              <a:spLocks/>
            </p:cNvSpPr>
            <p:nvPr/>
          </p:nvSpPr>
          <p:spPr bwMode="auto">
            <a:xfrm>
              <a:off x="2240" y="1823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55" name="Freeform 2067"/>
            <p:cNvSpPr>
              <a:spLocks/>
            </p:cNvSpPr>
            <p:nvPr/>
          </p:nvSpPr>
          <p:spPr bwMode="auto">
            <a:xfrm>
              <a:off x="2222" y="183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56" name="Freeform 2068"/>
            <p:cNvSpPr>
              <a:spLocks/>
            </p:cNvSpPr>
            <p:nvPr/>
          </p:nvSpPr>
          <p:spPr bwMode="auto">
            <a:xfrm>
              <a:off x="2250" y="1811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57" name="Freeform 2069"/>
            <p:cNvSpPr>
              <a:spLocks/>
            </p:cNvSpPr>
            <p:nvPr/>
          </p:nvSpPr>
          <p:spPr bwMode="auto">
            <a:xfrm>
              <a:off x="2226" y="18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58" name="Freeform 2070"/>
            <p:cNvSpPr>
              <a:spLocks/>
            </p:cNvSpPr>
            <p:nvPr/>
          </p:nvSpPr>
          <p:spPr bwMode="auto">
            <a:xfrm>
              <a:off x="2243" y="181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59" name="Freeform 2071"/>
            <p:cNvSpPr>
              <a:spLocks/>
            </p:cNvSpPr>
            <p:nvPr/>
          </p:nvSpPr>
          <p:spPr bwMode="auto">
            <a:xfrm>
              <a:off x="2227" y="183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60" name="Freeform 2072"/>
            <p:cNvSpPr>
              <a:spLocks/>
            </p:cNvSpPr>
            <p:nvPr/>
          </p:nvSpPr>
          <p:spPr bwMode="auto">
            <a:xfrm>
              <a:off x="2241" y="182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61" name="Freeform 2073"/>
            <p:cNvSpPr>
              <a:spLocks/>
            </p:cNvSpPr>
            <p:nvPr/>
          </p:nvSpPr>
          <p:spPr bwMode="auto">
            <a:xfrm>
              <a:off x="2226" y="179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62" name="Freeform 2074"/>
            <p:cNvSpPr>
              <a:spLocks/>
            </p:cNvSpPr>
            <p:nvPr/>
          </p:nvSpPr>
          <p:spPr bwMode="auto">
            <a:xfrm>
              <a:off x="2224" y="18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63" name="Freeform 2075"/>
            <p:cNvSpPr>
              <a:spLocks/>
            </p:cNvSpPr>
            <p:nvPr/>
          </p:nvSpPr>
          <p:spPr bwMode="auto">
            <a:xfrm>
              <a:off x="2224" y="1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64" name="Freeform 2076"/>
            <p:cNvSpPr>
              <a:spLocks/>
            </p:cNvSpPr>
            <p:nvPr/>
          </p:nvSpPr>
          <p:spPr bwMode="auto">
            <a:xfrm>
              <a:off x="2227" y="17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65" name="Freeform 2077"/>
            <p:cNvSpPr>
              <a:spLocks/>
            </p:cNvSpPr>
            <p:nvPr/>
          </p:nvSpPr>
          <p:spPr bwMode="auto">
            <a:xfrm>
              <a:off x="2226" y="17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66" name="Freeform 2078"/>
            <p:cNvSpPr>
              <a:spLocks/>
            </p:cNvSpPr>
            <p:nvPr/>
          </p:nvSpPr>
          <p:spPr bwMode="auto">
            <a:xfrm>
              <a:off x="2225" y="1800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67" name="Freeform 2079"/>
            <p:cNvSpPr>
              <a:spLocks/>
            </p:cNvSpPr>
            <p:nvPr/>
          </p:nvSpPr>
          <p:spPr bwMode="auto">
            <a:xfrm>
              <a:off x="2226" y="179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68" name="Freeform 2080"/>
            <p:cNvSpPr>
              <a:spLocks/>
            </p:cNvSpPr>
            <p:nvPr/>
          </p:nvSpPr>
          <p:spPr bwMode="auto">
            <a:xfrm>
              <a:off x="2225" y="18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69" name="Freeform 2081"/>
            <p:cNvSpPr>
              <a:spLocks/>
            </p:cNvSpPr>
            <p:nvPr/>
          </p:nvSpPr>
          <p:spPr bwMode="auto">
            <a:xfrm>
              <a:off x="2225" y="18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70" name="Freeform 2082"/>
            <p:cNvSpPr>
              <a:spLocks/>
            </p:cNvSpPr>
            <p:nvPr/>
          </p:nvSpPr>
          <p:spPr bwMode="auto">
            <a:xfrm>
              <a:off x="2225" y="182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71" name="Freeform 2083"/>
            <p:cNvSpPr>
              <a:spLocks/>
            </p:cNvSpPr>
            <p:nvPr/>
          </p:nvSpPr>
          <p:spPr bwMode="auto">
            <a:xfrm>
              <a:off x="1932" y="1843"/>
              <a:ext cx="58" cy="65"/>
            </a:xfrm>
            <a:custGeom>
              <a:avLst/>
              <a:gdLst>
                <a:gd name="T0" fmla="*/ 47 w 61"/>
                <a:gd name="T1" fmla="*/ 13 h 68"/>
                <a:gd name="T2" fmla="*/ 45 w 61"/>
                <a:gd name="T3" fmla="*/ 12 h 68"/>
                <a:gd name="T4" fmla="*/ 41 w 61"/>
                <a:gd name="T5" fmla="*/ 11 h 68"/>
                <a:gd name="T6" fmla="*/ 35 w 61"/>
                <a:gd name="T7" fmla="*/ 6 h 68"/>
                <a:gd name="T8" fmla="*/ 33 w 61"/>
                <a:gd name="T9" fmla="*/ 6 h 68"/>
                <a:gd name="T10" fmla="*/ 32 w 61"/>
                <a:gd name="T11" fmla="*/ 5 h 68"/>
                <a:gd name="T12" fmla="*/ 30 w 61"/>
                <a:gd name="T13" fmla="*/ 4 h 68"/>
                <a:gd name="T14" fmla="*/ 28 w 61"/>
                <a:gd name="T15" fmla="*/ 3 h 68"/>
                <a:gd name="T16" fmla="*/ 25 w 61"/>
                <a:gd name="T17" fmla="*/ 2 h 68"/>
                <a:gd name="T18" fmla="*/ 23 w 61"/>
                <a:gd name="T19" fmla="*/ 0 h 68"/>
                <a:gd name="T20" fmla="*/ 22 w 61"/>
                <a:gd name="T21" fmla="*/ 1 h 68"/>
                <a:gd name="T22" fmla="*/ 12 w 61"/>
                <a:gd name="T23" fmla="*/ 9 h 68"/>
                <a:gd name="T24" fmla="*/ 9 w 61"/>
                <a:gd name="T25" fmla="*/ 15 h 68"/>
                <a:gd name="T26" fmla="*/ 6 w 61"/>
                <a:gd name="T27" fmla="*/ 20 h 68"/>
                <a:gd name="T28" fmla="*/ 0 w 61"/>
                <a:gd name="T29" fmla="*/ 27 h 68"/>
                <a:gd name="T30" fmla="*/ 1 w 61"/>
                <a:gd name="T31" fmla="*/ 38 h 68"/>
                <a:gd name="T32" fmla="*/ 2 w 61"/>
                <a:gd name="T33" fmla="*/ 39 h 68"/>
                <a:gd name="T34" fmla="*/ 7 w 61"/>
                <a:gd name="T35" fmla="*/ 43 h 68"/>
                <a:gd name="T36" fmla="*/ 9 w 61"/>
                <a:gd name="T37" fmla="*/ 42 h 68"/>
                <a:gd name="T38" fmla="*/ 12 w 61"/>
                <a:gd name="T39" fmla="*/ 50 h 68"/>
                <a:gd name="T40" fmla="*/ 8 w 61"/>
                <a:gd name="T41" fmla="*/ 54 h 68"/>
                <a:gd name="T42" fmla="*/ 9 w 61"/>
                <a:gd name="T43" fmla="*/ 56 h 68"/>
                <a:gd name="T44" fmla="*/ 9 w 61"/>
                <a:gd name="T45" fmla="*/ 57 h 68"/>
                <a:gd name="T46" fmla="*/ 9 w 61"/>
                <a:gd name="T47" fmla="*/ 58 h 68"/>
                <a:gd name="T48" fmla="*/ 7 w 61"/>
                <a:gd name="T49" fmla="*/ 61 h 68"/>
                <a:gd name="T50" fmla="*/ 8 w 61"/>
                <a:gd name="T51" fmla="*/ 62 h 68"/>
                <a:gd name="T52" fmla="*/ 13 w 61"/>
                <a:gd name="T53" fmla="*/ 63 h 68"/>
                <a:gd name="T54" fmla="*/ 18 w 61"/>
                <a:gd name="T55" fmla="*/ 66 h 68"/>
                <a:gd name="T56" fmla="*/ 19 w 61"/>
                <a:gd name="T57" fmla="*/ 67 h 68"/>
                <a:gd name="T58" fmla="*/ 19 w 61"/>
                <a:gd name="T59" fmla="*/ 68 h 68"/>
                <a:gd name="T60" fmla="*/ 20 w 61"/>
                <a:gd name="T61" fmla="*/ 68 h 68"/>
                <a:gd name="T62" fmla="*/ 20 w 61"/>
                <a:gd name="T63" fmla="*/ 67 h 68"/>
                <a:gd name="T64" fmla="*/ 22 w 61"/>
                <a:gd name="T65" fmla="*/ 65 h 68"/>
                <a:gd name="T66" fmla="*/ 33 w 61"/>
                <a:gd name="T67" fmla="*/ 46 h 68"/>
                <a:gd name="T68" fmla="*/ 54 w 61"/>
                <a:gd name="T69" fmla="*/ 35 h 68"/>
                <a:gd name="T70" fmla="*/ 61 w 61"/>
                <a:gd name="T71" fmla="*/ 23 h 68"/>
                <a:gd name="T72" fmla="*/ 60 w 61"/>
                <a:gd name="T73" fmla="*/ 20 h 68"/>
                <a:gd name="T74" fmla="*/ 59 w 61"/>
                <a:gd name="T75" fmla="*/ 19 h 68"/>
                <a:gd name="T76" fmla="*/ 58 w 61"/>
                <a:gd name="T77" fmla="*/ 18 h 68"/>
                <a:gd name="T78" fmla="*/ 52 w 61"/>
                <a:gd name="T79" fmla="*/ 1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" h="68">
                  <a:moveTo>
                    <a:pt x="52" y="11"/>
                  </a:moveTo>
                  <a:cubicBezTo>
                    <a:pt x="51" y="12"/>
                    <a:pt x="49" y="13"/>
                    <a:pt x="47" y="13"/>
                  </a:cubicBezTo>
                  <a:cubicBezTo>
                    <a:pt x="46" y="13"/>
                    <a:pt x="46" y="12"/>
                    <a:pt x="46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3" y="12"/>
                  </a:cubicBezTo>
                  <a:cubicBezTo>
                    <a:pt x="43" y="12"/>
                    <a:pt x="42" y="12"/>
                    <a:pt x="41" y="11"/>
                  </a:cubicBezTo>
                  <a:cubicBezTo>
                    <a:pt x="40" y="10"/>
                    <a:pt x="38" y="9"/>
                    <a:pt x="37" y="8"/>
                  </a:cubicBezTo>
                  <a:cubicBezTo>
                    <a:pt x="37" y="7"/>
                    <a:pt x="36" y="6"/>
                    <a:pt x="35" y="6"/>
                  </a:cubicBezTo>
                  <a:cubicBezTo>
                    <a:pt x="35" y="6"/>
                    <a:pt x="34" y="6"/>
                    <a:pt x="34" y="6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3" y="6"/>
                    <a:pt x="33" y="6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0" y="5"/>
                  </a:cubicBezTo>
                  <a:cubicBezTo>
                    <a:pt x="30" y="5"/>
                    <a:pt x="30" y="4"/>
                    <a:pt x="30" y="4"/>
                  </a:cubicBezTo>
                  <a:cubicBezTo>
                    <a:pt x="29" y="4"/>
                    <a:pt x="28" y="4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6" y="2"/>
                    <a:pt x="26" y="2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4" y="1"/>
                    <a:pt x="23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1"/>
                    <a:pt x="22" y="1"/>
                  </a:cubicBezTo>
                  <a:cubicBezTo>
                    <a:pt x="20" y="3"/>
                    <a:pt x="15" y="4"/>
                    <a:pt x="14" y="4"/>
                  </a:cubicBezTo>
                  <a:cubicBezTo>
                    <a:pt x="12" y="4"/>
                    <a:pt x="12" y="5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3"/>
                    <a:pt x="10" y="14"/>
                    <a:pt x="9" y="15"/>
                  </a:cubicBezTo>
                  <a:cubicBezTo>
                    <a:pt x="8" y="16"/>
                    <a:pt x="7" y="17"/>
                    <a:pt x="6" y="18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2"/>
                    <a:pt x="5" y="23"/>
                    <a:pt x="3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3" y="33"/>
                    <a:pt x="2" y="36"/>
                    <a:pt x="1" y="38"/>
                  </a:cubicBezTo>
                  <a:cubicBezTo>
                    <a:pt x="1" y="38"/>
                    <a:pt x="1" y="38"/>
                    <a:pt x="0" y="38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3" y="40"/>
                    <a:pt x="5" y="41"/>
                    <a:pt x="6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3"/>
                    <a:pt x="9" y="42"/>
                    <a:pt x="9" y="42"/>
                  </a:cubicBezTo>
                  <a:cubicBezTo>
                    <a:pt x="11" y="42"/>
                    <a:pt x="11" y="43"/>
                    <a:pt x="12" y="44"/>
                  </a:cubicBezTo>
                  <a:cubicBezTo>
                    <a:pt x="13" y="46"/>
                    <a:pt x="13" y="48"/>
                    <a:pt x="12" y="50"/>
                  </a:cubicBezTo>
                  <a:cubicBezTo>
                    <a:pt x="11" y="52"/>
                    <a:pt x="10" y="53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9" y="55"/>
                    <a:pt x="9" y="55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6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8" y="59"/>
                    <a:pt x="8" y="59"/>
                  </a:cubicBezTo>
                  <a:cubicBezTo>
                    <a:pt x="8" y="60"/>
                    <a:pt x="7" y="60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2"/>
                    <a:pt x="8" y="62"/>
                  </a:cubicBezTo>
                  <a:cubicBezTo>
                    <a:pt x="9" y="63"/>
                    <a:pt x="10" y="63"/>
                    <a:pt x="11" y="63"/>
                  </a:cubicBezTo>
                  <a:cubicBezTo>
                    <a:pt x="11" y="63"/>
                    <a:pt x="12" y="63"/>
                    <a:pt x="13" y="63"/>
                  </a:cubicBezTo>
                  <a:cubicBezTo>
                    <a:pt x="14" y="63"/>
                    <a:pt x="16" y="63"/>
                    <a:pt x="17" y="65"/>
                  </a:cubicBezTo>
                  <a:cubicBezTo>
                    <a:pt x="17" y="66"/>
                    <a:pt x="18" y="66"/>
                    <a:pt x="18" y="6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20" y="68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1" y="67"/>
                    <a:pt x="21" y="67"/>
                    <a:pt x="21" y="66"/>
                  </a:cubicBezTo>
                  <a:cubicBezTo>
                    <a:pt x="21" y="66"/>
                    <a:pt x="21" y="66"/>
                    <a:pt x="22" y="65"/>
                  </a:cubicBezTo>
                  <a:cubicBezTo>
                    <a:pt x="22" y="63"/>
                    <a:pt x="23" y="62"/>
                    <a:pt x="23" y="60"/>
                  </a:cubicBezTo>
                  <a:cubicBezTo>
                    <a:pt x="26" y="54"/>
                    <a:pt x="28" y="47"/>
                    <a:pt x="33" y="46"/>
                  </a:cubicBezTo>
                  <a:cubicBezTo>
                    <a:pt x="34" y="46"/>
                    <a:pt x="34" y="45"/>
                    <a:pt x="35" y="45"/>
                  </a:cubicBezTo>
                  <a:cubicBezTo>
                    <a:pt x="41" y="44"/>
                    <a:pt x="49" y="41"/>
                    <a:pt x="54" y="35"/>
                  </a:cubicBezTo>
                  <a:cubicBezTo>
                    <a:pt x="57" y="30"/>
                    <a:pt x="58" y="28"/>
                    <a:pt x="58" y="27"/>
                  </a:cubicBezTo>
                  <a:cubicBezTo>
                    <a:pt x="58" y="25"/>
                    <a:pt x="59" y="24"/>
                    <a:pt x="61" y="23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2"/>
                    <a:pt x="61" y="21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60" y="20"/>
                    <a:pt x="59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5" y="15"/>
                    <a:pt x="53" y="12"/>
                    <a:pt x="5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72" name="Freeform 2084"/>
            <p:cNvSpPr>
              <a:spLocks/>
            </p:cNvSpPr>
            <p:nvPr/>
          </p:nvSpPr>
          <p:spPr bwMode="auto">
            <a:xfrm>
              <a:off x="1973" y="1854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73" name="Freeform 2085"/>
            <p:cNvSpPr>
              <a:spLocks/>
            </p:cNvSpPr>
            <p:nvPr/>
          </p:nvSpPr>
          <p:spPr bwMode="auto">
            <a:xfrm>
              <a:off x="1976" y="1853"/>
              <a:ext cx="6" cy="2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1 w 6"/>
                <a:gd name="T5" fmla="*/ 2 h 2"/>
                <a:gd name="T6" fmla="*/ 6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2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3" y="2"/>
                    <a:pt x="5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74" name="Freeform 2086"/>
            <p:cNvSpPr>
              <a:spLocks/>
            </p:cNvSpPr>
            <p:nvPr/>
          </p:nvSpPr>
          <p:spPr bwMode="auto">
            <a:xfrm>
              <a:off x="1964" y="1848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75" name="Freeform 2087"/>
            <p:cNvSpPr>
              <a:spLocks/>
            </p:cNvSpPr>
            <p:nvPr/>
          </p:nvSpPr>
          <p:spPr bwMode="auto">
            <a:xfrm>
              <a:off x="1961" y="1846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76" name="Freeform 2088"/>
            <p:cNvSpPr>
              <a:spLocks/>
            </p:cNvSpPr>
            <p:nvPr/>
          </p:nvSpPr>
          <p:spPr bwMode="auto">
            <a:xfrm>
              <a:off x="1963" y="18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77" name="Freeform 2089"/>
            <p:cNvSpPr>
              <a:spLocks/>
            </p:cNvSpPr>
            <p:nvPr/>
          </p:nvSpPr>
          <p:spPr bwMode="auto">
            <a:xfrm>
              <a:off x="1956" y="184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78" name="Freeform 2090"/>
            <p:cNvSpPr>
              <a:spLocks/>
            </p:cNvSpPr>
            <p:nvPr/>
          </p:nvSpPr>
          <p:spPr bwMode="auto">
            <a:xfrm>
              <a:off x="1954" y="184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79" name="Freeform 2091"/>
            <p:cNvSpPr>
              <a:spLocks/>
            </p:cNvSpPr>
            <p:nvPr/>
          </p:nvSpPr>
          <p:spPr bwMode="auto">
            <a:xfrm>
              <a:off x="1959" y="18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80" name="Freeform 2092"/>
            <p:cNvSpPr>
              <a:spLocks/>
            </p:cNvSpPr>
            <p:nvPr/>
          </p:nvSpPr>
          <p:spPr bwMode="auto">
            <a:xfrm>
              <a:off x="1941" y="18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81" name="Freeform 2093"/>
            <p:cNvSpPr>
              <a:spLocks/>
            </p:cNvSpPr>
            <p:nvPr/>
          </p:nvSpPr>
          <p:spPr bwMode="auto">
            <a:xfrm>
              <a:off x="1989" y="1862"/>
              <a:ext cx="1" cy="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2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82" name="Freeform 2094"/>
            <p:cNvSpPr>
              <a:spLocks/>
            </p:cNvSpPr>
            <p:nvPr/>
          </p:nvSpPr>
          <p:spPr bwMode="auto">
            <a:xfrm>
              <a:off x="1940" y="1894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83" name="Freeform 2095"/>
            <p:cNvSpPr>
              <a:spLocks/>
            </p:cNvSpPr>
            <p:nvPr/>
          </p:nvSpPr>
          <p:spPr bwMode="auto">
            <a:xfrm>
              <a:off x="1950" y="1908"/>
              <a:ext cx="1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84" name="Freeform 2096"/>
            <p:cNvSpPr>
              <a:spLocks/>
            </p:cNvSpPr>
            <p:nvPr/>
          </p:nvSpPr>
          <p:spPr bwMode="auto">
            <a:xfrm>
              <a:off x="1951" y="19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85" name="Freeform 2097"/>
            <p:cNvSpPr>
              <a:spLocks/>
            </p:cNvSpPr>
            <p:nvPr/>
          </p:nvSpPr>
          <p:spPr bwMode="auto">
            <a:xfrm>
              <a:off x="1941" y="1896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86" name="Freeform 2098"/>
            <p:cNvSpPr>
              <a:spLocks/>
            </p:cNvSpPr>
            <p:nvPr/>
          </p:nvSpPr>
          <p:spPr bwMode="auto">
            <a:xfrm>
              <a:off x="1940" y="1898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87" name="Freeform 2099"/>
            <p:cNvSpPr>
              <a:spLocks/>
            </p:cNvSpPr>
            <p:nvPr/>
          </p:nvSpPr>
          <p:spPr bwMode="auto">
            <a:xfrm>
              <a:off x="1988" y="1861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88" name="Freeform 2100"/>
            <p:cNvSpPr>
              <a:spLocks/>
            </p:cNvSpPr>
            <p:nvPr/>
          </p:nvSpPr>
          <p:spPr bwMode="auto">
            <a:xfrm>
              <a:off x="1950" y="1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89" name="Freeform 2101"/>
            <p:cNvSpPr>
              <a:spLocks/>
            </p:cNvSpPr>
            <p:nvPr/>
          </p:nvSpPr>
          <p:spPr bwMode="auto">
            <a:xfrm>
              <a:off x="1949" y="1907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90" name="Freeform 2102"/>
            <p:cNvSpPr>
              <a:spLocks/>
            </p:cNvSpPr>
            <p:nvPr/>
          </p:nvSpPr>
          <p:spPr bwMode="auto">
            <a:xfrm>
              <a:off x="1987" y="1858"/>
              <a:ext cx="1" cy="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1 h 3"/>
                <a:gd name="T4" fmla="*/ 0 w 2"/>
                <a:gd name="T5" fmla="*/ 0 h 3"/>
                <a:gd name="T6" fmla="*/ 1 w 2"/>
                <a:gd name="T7" fmla="*/ 2 h 3"/>
                <a:gd name="T8" fmla="*/ 2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91" name="Freeform 2103"/>
            <p:cNvSpPr>
              <a:spLocks/>
            </p:cNvSpPr>
            <p:nvPr/>
          </p:nvSpPr>
          <p:spPr bwMode="auto">
            <a:xfrm>
              <a:off x="1948" y="1905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92" name="Freeform 2104"/>
            <p:cNvSpPr>
              <a:spLocks/>
            </p:cNvSpPr>
            <p:nvPr/>
          </p:nvSpPr>
          <p:spPr bwMode="auto">
            <a:xfrm>
              <a:off x="1952" y="1905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93" name="Freeform 2105"/>
            <p:cNvSpPr>
              <a:spLocks/>
            </p:cNvSpPr>
            <p:nvPr/>
          </p:nvSpPr>
          <p:spPr bwMode="auto">
            <a:xfrm>
              <a:off x="2142" y="1740"/>
              <a:ext cx="6" cy="4"/>
            </a:xfrm>
            <a:custGeom>
              <a:avLst/>
              <a:gdLst>
                <a:gd name="T0" fmla="*/ 7 w 7"/>
                <a:gd name="T1" fmla="*/ 3 h 4"/>
                <a:gd name="T2" fmla="*/ 5 w 7"/>
                <a:gd name="T3" fmla="*/ 0 h 4"/>
                <a:gd name="T4" fmla="*/ 4 w 7"/>
                <a:gd name="T5" fmla="*/ 0 h 4"/>
                <a:gd name="T6" fmla="*/ 1 w 7"/>
                <a:gd name="T7" fmla="*/ 0 h 4"/>
                <a:gd name="T8" fmla="*/ 1 w 7"/>
                <a:gd name="T9" fmla="*/ 4 h 4"/>
                <a:gd name="T10" fmla="*/ 0 w 7"/>
                <a:gd name="T11" fmla="*/ 4 h 4"/>
                <a:gd name="T12" fmla="*/ 6 w 7"/>
                <a:gd name="T13" fmla="*/ 3 h 4"/>
                <a:gd name="T14" fmla="*/ 7 w 7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2"/>
                    <a:pt x="6" y="1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2" y="4"/>
                    <a:pt x="5" y="4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</p:grpSp>
      <p:grpSp>
        <p:nvGrpSpPr>
          <p:cNvPr id="994" name="Group 993"/>
          <p:cNvGrpSpPr/>
          <p:nvPr/>
        </p:nvGrpSpPr>
        <p:grpSpPr>
          <a:xfrm>
            <a:off x="459927" y="1307765"/>
            <a:ext cx="1739458" cy="1549846"/>
            <a:chOff x="949845" y="1882014"/>
            <a:chExt cx="2319277" cy="2066461"/>
          </a:xfrm>
          <a:solidFill>
            <a:schemeClr val="accent1"/>
          </a:solidFill>
        </p:grpSpPr>
        <p:sp>
          <p:nvSpPr>
            <p:cNvPr id="995" name="Freeform 2109"/>
            <p:cNvSpPr>
              <a:spLocks/>
            </p:cNvSpPr>
            <p:nvPr/>
          </p:nvSpPr>
          <p:spPr bwMode="auto">
            <a:xfrm>
              <a:off x="2518331" y="3809992"/>
              <a:ext cx="35310" cy="17985"/>
            </a:xfrm>
            <a:custGeom>
              <a:avLst/>
              <a:gdLst>
                <a:gd name="T0" fmla="*/ 4 w 20"/>
                <a:gd name="T1" fmla="*/ 1 h 11"/>
                <a:gd name="T2" fmla="*/ 4 w 20"/>
                <a:gd name="T3" fmla="*/ 1 h 11"/>
                <a:gd name="T4" fmla="*/ 2 w 20"/>
                <a:gd name="T5" fmla="*/ 2 h 11"/>
                <a:gd name="T6" fmla="*/ 2 w 20"/>
                <a:gd name="T7" fmla="*/ 2 h 11"/>
                <a:gd name="T8" fmla="*/ 1 w 20"/>
                <a:gd name="T9" fmla="*/ 3 h 11"/>
                <a:gd name="T10" fmla="*/ 1 w 20"/>
                <a:gd name="T11" fmla="*/ 3 h 11"/>
                <a:gd name="T12" fmla="*/ 0 w 20"/>
                <a:gd name="T13" fmla="*/ 5 h 11"/>
                <a:gd name="T14" fmla="*/ 0 w 20"/>
                <a:gd name="T15" fmla="*/ 5 h 11"/>
                <a:gd name="T16" fmla="*/ 18 w 20"/>
                <a:gd name="T17" fmla="*/ 11 h 11"/>
                <a:gd name="T18" fmla="*/ 20 w 20"/>
                <a:gd name="T19" fmla="*/ 10 h 11"/>
                <a:gd name="T20" fmla="*/ 20 w 20"/>
                <a:gd name="T21" fmla="*/ 10 h 11"/>
                <a:gd name="T22" fmla="*/ 20 w 20"/>
                <a:gd name="T23" fmla="*/ 9 h 11"/>
                <a:gd name="T24" fmla="*/ 20 w 20"/>
                <a:gd name="T25" fmla="*/ 8 h 11"/>
                <a:gd name="T26" fmla="*/ 20 w 20"/>
                <a:gd name="T27" fmla="*/ 8 h 11"/>
                <a:gd name="T28" fmla="*/ 20 w 20"/>
                <a:gd name="T29" fmla="*/ 7 h 11"/>
                <a:gd name="T30" fmla="*/ 20 w 20"/>
                <a:gd name="T31" fmla="*/ 7 h 11"/>
                <a:gd name="T32" fmla="*/ 20 w 20"/>
                <a:gd name="T33" fmla="*/ 6 h 11"/>
                <a:gd name="T34" fmla="*/ 20 w 20"/>
                <a:gd name="T35" fmla="*/ 6 h 11"/>
                <a:gd name="T36" fmla="*/ 20 w 20"/>
                <a:gd name="T37" fmla="*/ 6 h 11"/>
                <a:gd name="T38" fmla="*/ 20 w 20"/>
                <a:gd name="T39" fmla="*/ 5 h 11"/>
                <a:gd name="T40" fmla="*/ 20 w 20"/>
                <a:gd name="T41" fmla="*/ 5 h 11"/>
                <a:gd name="T42" fmla="*/ 20 w 20"/>
                <a:gd name="T43" fmla="*/ 5 h 11"/>
                <a:gd name="T44" fmla="*/ 20 w 20"/>
                <a:gd name="T45" fmla="*/ 5 h 11"/>
                <a:gd name="T46" fmla="*/ 20 w 20"/>
                <a:gd name="T47" fmla="*/ 5 h 11"/>
                <a:gd name="T48" fmla="*/ 20 w 20"/>
                <a:gd name="T49" fmla="*/ 5 h 11"/>
                <a:gd name="T50" fmla="*/ 18 w 20"/>
                <a:gd name="T51" fmla="*/ 5 h 11"/>
                <a:gd name="T52" fmla="*/ 17 w 20"/>
                <a:gd name="T53" fmla="*/ 5 h 11"/>
                <a:gd name="T54" fmla="*/ 8 w 20"/>
                <a:gd name="T55" fmla="*/ 2 h 11"/>
                <a:gd name="T56" fmla="*/ 7 w 20"/>
                <a:gd name="T57" fmla="*/ 1 h 11"/>
                <a:gd name="T58" fmla="*/ 6 w 20"/>
                <a:gd name="T59" fmla="*/ 1 h 11"/>
                <a:gd name="T60" fmla="*/ 5 w 20"/>
                <a:gd name="T61" fmla="*/ 0 h 11"/>
                <a:gd name="T62" fmla="*/ 4 w 20"/>
                <a:gd name="T63" fmla="*/ 1 h 11"/>
                <a:gd name="T64" fmla="*/ 4 w 20"/>
                <a:gd name="T6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11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8"/>
                    <a:pt x="15" y="11"/>
                    <a:pt x="18" y="11"/>
                  </a:cubicBezTo>
                  <a:cubicBezTo>
                    <a:pt x="19" y="11"/>
                    <a:pt x="19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5"/>
                    <a:pt x="12" y="5"/>
                    <a:pt x="8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996" name="Freeform 2110"/>
            <p:cNvSpPr>
              <a:spLocks/>
            </p:cNvSpPr>
            <p:nvPr/>
          </p:nvSpPr>
          <p:spPr bwMode="auto">
            <a:xfrm>
              <a:off x="2533198" y="3777619"/>
              <a:ext cx="111504" cy="53955"/>
            </a:xfrm>
            <a:custGeom>
              <a:avLst/>
              <a:gdLst>
                <a:gd name="T0" fmla="*/ 60 w 63"/>
                <a:gd name="T1" fmla="*/ 7 h 32"/>
                <a:gd name="T2" fmla="*/ 52 w 63"/>
                <a:gd name="T3" fmla="*/ 3 h 32"/>
                <a:gd name="T4" fmla="*/ 43 w 63"/>
                <a:gd name="T5" fmla="*/ 0 h 32"/>
                <a:gd name="T6" fmla="*/ 30 w 63"/>
                <a:gd name="T7" fmla="*/ 3 h 32"/>
                <a:gd name="T8" fmla="*/ 20 w 63"/>
                <a:gd name="T9" fmla="*/ 3 h 32"/>
                <a:gd name="T10" fmla="*/ 9 w 63"/>
                <a:gd name="T11" fmla="*/ 4 h 32"/>
                <a:gd name="T12" fmla="*/ 7 w 63"/>
                <a:gd name="T13" fmla="*/ 6 h 32"/>
                <a:gd name="T14" fmla="*/ 6 w 63"/>
                <a:gd name="T15" fmla="*/ 7 h 32"/>
                <a:gd name="T16" fmla="*/ 3 w 63"/>
                <a:gd name="T17" fmla="*/ 10 h 32"/>
                <a:gd name="T18" fmla="*/ 0 w 63"/>
                <a:gd name="T19" fmla="*/ 15 h 32"/>
                <a:gd name="T20" fmla="*/ 0 w 63"/>
                <a:gd name="T21" fmla="*/ 16 h 32"/>
                <a:gd name="T22" fmla="*/ 0 w 63"/>
                <a:gd name="T23" fmla="*/ 17 h 32"/>
                <a:gd name="T24" fmla="*/ 1 w 63"/>
                <a:gd name="T25" fmla="*/ 17 h 32"/>
                <a:gd name="T26" fmla="*/ 3 w 63"/>
                <a:gd name="T27" fmla="*/ 18 h 32"/>
                <a:gd name="T28" fmla="*/ 9 w 63"/>
                <a:gd name="T29" fmla="*/ 20 h 32"/>
                <a:gd name="T30" fmla="*/ 10 w 63"/>
                <a:gd name="T31" fmla="*/ 20 h 32"/>
                <a:gd name="T32" fmla="*/ 16 w 63"/>
                <a:gd name="T33" fmla="*/ 22 h 32"/>
                <a:gd name="T34" fmla="*/ 16 w 63"/>
                <a:gd name="T35" fmla="*/ 22 h 32"/>
                <a:gd name="T36" fmla="*/ 16 w 63"/>
                <a:gd name="T37" fmla="*/ 23 h 32"/>
                <a:gd name="T38" fmla="*/ 16 w 63"/>
                <a:gd name="T39" fmla="*/ 23 h 32"/>
                <a:gd name="T40" fmla="*/ 16 w 63"/>
                <a:gd name="T41" fmla="*/ 24 h 32"/>
                <a:gd name="T42" fmla="*/ 16 w 63"/>
                <a:gd name="T43" fmla="*/ 25 h 32"/>
                <a:gd name="T44" fmla="*/ 16 w 63"/>
                <a:gd name="T45" fmla="*/ 25 h 32"/>
                <a:gd name="T46" fmla="*/ 16 w 63"/>
                <a:gd name="T47" fmla="*/ 27 h 32"/>
                <a:gd name="T48" fmla="*/ 16 w 63"/>
                <a:gd name="T49" fmla="*/ 27 h 32"/>
                <a:gd name="T50" fmla="*/ 18 w 63"/>
                <a:gd name="T51" fmla="*/ 29 h 32"/>
                <a:gd name="T52" fmla="*/ 20 w 63"/>
                <a:gd name="T53" fmla="*/ 32 h 32"/>
                <a:gd name="T54" fmla="*/ 21 w 63"/>
                <a:gd name="T55" fmla="*/ 32 h 32"/>
                <a:gd name="T56" fmla="*/ 24 w 63"/>
                <a:gd name="T57" fmla="*/ 30 h 32"/>
                <a:gd name="T58" fmla="*/ 24 w 63"/>
                <a:gd name="T59" fmla="*/ 29 h 32"/>
                <a:gd name="T60" fmla="*/ 24 w 63"/>
                <a:gd name="T61" fmla="*/ 24 h 32"/>
                <a:gd name="T62" fmla="*/ 29 w 63"/>
                <a:gd name="T63" fmla="*/ 21 h 32"/>
                <a:gd name="T64" fmla="*/ 40 w 63"/>
                <a:gd name="T65" fmla="*/ 18 h 32"/>
                <a:gd name="T66" fmla="*/ 47 w 63"/>
                <a:gd name="T67" fmla="*/ 13 h 32"/>
                <a:gd name="T68" fmla="*/ 50 w 63"/>
                <a:gd name="T69" fmla="*/ 13 h 32"/>
                <a:gd name="T70" fmla="*/ 52 w 63"/>
                <a:gd name="T71" fmla="*/ 14 h 32"/>
                <a:gd name="T72" fmla="*/ 54 w 63"/>
                <a:gd name="T73" fmla="*/ 12 h 32"/>
                <a:gd name="T74" fmla="*/ 56 w 63"/>
                <a:gd name="T75" fmla="*/ 11 h 32"/>
                <a:gd name="T76" fmla="*/ 56 w 63"/>
                <a:gd name="T77" fmla="*/ 11 h 32"/>
                <a:gd name="T78" fmla="*/ 58 w 63"/>
                <a:gd name="T79" fmla="*/ 10 h 32"/>
                <a:gd name="T80" fmla="*/ 58 w 63"/>
                <a:gd name="T81" fmla="*/ 10 h 32"/>
                <a:gd name="T82" fmla="*/ 60 w 63"/>
                <a:gd name="T83" fmla="*/ 9 h 32"/>
                <a:gd name="T84" fmla="*/ 61 w 63"/>
                <a:gd name="T85" fmla="*/ 9 h 32"/>
                <a:gd name="T86" fmla="*/ 63 w 63"/>
                <a:gd name="T87" fmla="*/ 9 h 32"/>
                <a:gd name="T88" fmla="*/ 63 w 63"/>
                <a:gd name="T89" fmla="*/ 9 h 32"/>
                <a:gd name="T90" fmla="*/ 60 w 63"/>
                <a:gd name="T9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32">
                  <a:moveTo>
                    <a:pt x="60" y="7"/>
                  </a:moveTo>
                  <a:cubicBezTo>
                    <a:pt x="57" y="6"/>
                    <a:pt x="54" y="5"/>
                    <a:pt x="52" y="3"/>
                  </a:cubicBezTo>
                  <a:cubicBezTo>
                    <a:pt x="50" y="1"/>
                    <a:pt x="47" y="0"/>
                    <a:pt x="43" y="0"/>
                  </a:cubicBezTo>
                  <a:cubicBezTo>
                    <a:pt x="37" y="0"/>
                    <a:pt x="31" y="2"/>
                    <a:pt x="30" y="3"/>
                  </a:cubicBezTo>
                  <a:cubicBezTo>
                    <a:pt x="27" y="4"/>
                    <a:pt x="23" y="4"/>
                    <a:pt x="20" y="3"/>
                  </a:cubicBezTo>
                  <a:cubicBezTo>
                    <a:pt x="16" y="3"/>
                    <a:pt x="12" y="2"/>
                    <a:pt x="9" y="4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5" y="8"/>
                    <a:pt x="4" y="9"/>
                    <a:pt x="3" y="10"/>
                  </a:cubicBezTo>
                  <a:cubicBezTo>
                    <a:pt x="1" y="12"/>
                    <a:pt x="0" y="14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2" y="18"/>
                    <a:pt x="3" y="18"/>
                  </a:cubicBezTo>
                  <a:cubicBezTo>
                    <a:pt x="5" y="19"/>
                    <a:pt x="7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4" y="20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8"/>
                    <a:pt x="18" y="28"/>
                    <a:pt x="18" y="29"/>
                  </a:cubicBezTo>
                  <a:cubicBezTo>
                    <a:pt x="20" y="30"/>
                    <a:pt x="20" y="31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29"/>
                    <a:pt x="24" y="29"/>
                  </a:cubicBezTo>
                  <a:cubicBezTo>
                    <a:pt x="23" y="28"/>
                    <a:pt x="23" y="26"/>
                    <a:pt x="24" y="24"/>
                  </a:cubicBezTo>
                  <a:cubicBezTo>
                    <a:pt x="25" y="22"/>
                    <a:pt x="27" y="21"/>
                    <a:pt x="29" y="21"/>
                  </a:cubicBezTo>
                  <a:cubicBezTo>
                    <a:pt x="36" y="21"/>
                    <a:pt x="39" y="20"/>
                    <a:pt x="40" y="18"/>
                  </a:cubicBezTo>
                  <a:cubicBezTo>
                    <a:pt x="40" y="15"/>
                    <a:pt x="43" y="13"/>
                    <a:pt x="47" y="13"/>
                  </a:cubicBezTo>
                  <a:cubicBezTo>
                    <a:pt x="48" y="13"/>
                    <a:pt x="49" y="13"/>
                    <a:pt x="50" y="13"/>
                  </a:cubicBezTo>
                  <a:cubicBezTo>
                    <a:pt x="51" y="14"/>
                    <a:pt x="52" y="14"/>
                    <a:pt x="52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5" y="12"/>
                    <a:pt x="55" y="12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7" y="11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9"/>
                    <a:pt x="61" y="9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2" y="8"/>
                    <a:pt x="61" y="8"/>
                    <a:pt x="6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997" name="Freeform 2111"/>
            <p:cNvSpPr>
              <a:spLocks/>
            </p:cNvSpPr>
            <p:nvPr/>
          </p:nvSpPr>
          <p:spPr bwMode="auto">
            <a:xfrm>
              <a:off x="2561074" y="38153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998" name="Freeform 2112"/>
            <p:cNvSpPr>
              <a:spLocks/>
            </p:cNvSpPr>
            <p:nvPr/>
          </p:nvSpPr>
          <p:spPr bwMode="auto">
            <a:xfrm>
              <a:off x="2561074" y="3818984"/>
              <a:ext cx="0" cy="3597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999" name="Freeform 2113"/>
            <p:cNvSpPr>
              <a:spLocks/>
            </p:cNvSpPr>
            <p:nvPr/>
          </p:nvSpPr>
          <p:spPr bwMode="auto">
            <a:xfrm>
              <a:off x="2561074" y="38153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00" name="Freeform 2114"/>
            <p:cNvSpPr>
              <a:spLocks/>
            </p:cNvSpPr>
            <p:nvPr/>
          </p:nvSpPr>
          <p:spPr bwMode="auto">
            <a:xfrm>
              <a:off x="2561074" y="3817185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01" name="Freeform 2115"/>
            <p:cNvSpPr>
              <a:spLocks/>
            </p:cNvSpPr>
            <p:nvPr/>
          </p:nvSpPr>
          <p:spPr bwMode="auto">
            <a:xfrm>
              <a:off x="2533198" y="3806395"/>
              <a:ext cx="185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02" name="Freeform 2116"/>
            <p:cNvSpPr>
              <a:spLocks/>
            </p:cNvSpPr>
            <p:nvPr/>
          </p:nvSpPr>
          <p:spPr bwMode="auto">
            <a:xfrm>
              <a:off x="1975679" y="3430511"/>
              <a:ext cx="600262" cy="359697"/>
            </a:xfrm>
            <a:custGeom>
              <a:avLst/>
              <a:gdLst>
                <a:gd name="T0" fmla="*/ 321 w 338"/>
                <a:gd name="T1" fmla="*/ 169 h 209"/>
                <a:gd name="T2" fmla="*/ 322 w 338"/>
                <a:gd name="T3" fmla="*/ 170 h 209"/>
                <a:gd name="T4" fmla="*/ 325 w 338"/>
                <a:gd name="T5" fmla="*/ 171 h 209"/>
                <a:gd name="T6" fmla="*/ 329 w 338"/>
                <a:gd name="T7" fmla="*/ 154 h 209"/>
                <a:gd name="T8" fmla="*/ 337 w 338"/>
                <a:gd name="T9" fmla="*/ 137 h 209"/>
                <a:gd name="T10" fmla="*/ 312 w 338"/>
                <a:gd name="T11" fmla="*/ 138 h 209"/>
                <a:gd name="T12" fmla="*/ 291 w 338"/>
                <a:gd name="T13" fmla="*/ 167 h 209"/>
                <a:gd name="T14" fmla="*/ 277 w 338"/>
                <a:gd name="T15" fmla="*/ 170 h 209"/>
                <a:gd name="T16" fmla="*/ 245 w 338"/>
                <a:gd name="T17" fmla="*/ 173 h 209"/>
                <a:gd name="T18" fmla="*/ 231 w 338"/>
                <a:gd name="T19" fmla="*/ 156 h 209"/>
                <a:gd name="T20" fmla="*/ 214 w 338"/>
                <a:gd name="T21" fmla="*/ 118 h 209"/>
                <a:gd name="T22" fmla="*/ 218 w 338"/>
                <a:gd name="T23" fmla="*/ 84 h 209"/>
                <a:gd name="T24" fmla="*/ 217 w 338"/>
                <a:gd name="T25" fmla="*/ 83 h 209"/>
                <a:gd name="T26" fmla="*/ 201 w 338"/>
                <a:gd name="T27" fmla="*/ 78 h 209"/>
                <a:gd name="T28" fmla="*/ 195 w 338"/>
                <a:gd name="T29" fmla="*/ 66 h 209"/>
                <a:gd name="T30" fmla="*/ 182 w 338"/>
                <a:gd name="T31" fmla="*/ 46 h 209"/>
                <a:gd name="T32" fmla="*/ 157 w 338"/>
                <a:gd name="T33" fmla="*/ 45 h 209"/>
                <a:gd name="T34" fmla="*/ 145 w 338"/>
                <a:gd name="T35" fmla="*/ 41 h 209"/>
                <a:gd name="T36" fmla="*/ 130 w 338"/>
                <a:gd name="T37" fmla="*/ 23 h 209"/>
                <a:gd name="T38" fmla="*/ 64 w 338"/>
                <a:gd name="T39" fmla="*/ 17 h 209"/>
                <a:gd name="T40" fmla="*/ 0 w 338"/>
                <a:gd name="T41" fmla="*/ 3 h 209"/>
                <a:gd name="T42" fmla="*/ 28 w 338"/>
                <a:gd name="T43" fmla="*/ 42 h 209"/>
                <a:gd name="T44" fmla="*/ 26 w 338"/>
                <a:gd name="T45" fmla="*/ 61 h 209"/>
                <a:gd name="T46" fmla="*/ 51 w 338"/>
                <a:gd name="T47" fmla="*/ 76 h 209"/>
                <a:gd name="T48" fmla="*/ 67 w 338"/>
                <a:gd name="T49" fmla="*/ 102 h 209"/>
                <a:gd name="T50" fmla="*/ 79 w 338"/>
                <a:gd name="T51" fmla="*/ 105 h 209"/>
                <a:gd name="T52" fmla="*/ 67 w 338"/>
                <a:gd name="T53" fmla="*/ 93 h 209"/>
                <a:gd name="T54" fmla="*/ 39 w 338"/>
                <a:gd name="T55" fmla="*/ 48 h 209"/>
                <a:gd name="T56" fmla="*/ 36 w 338"/>
                <a:gd name="T57" fmla="*/ 40 h 209"/>
                <a:gd name="T58" fmla="*/ 20 w 338"/>
                <a:gd name="T59" fmla="*/ 8 h 209"/>
                <a:gd name="T60" fmla="*/ 32 w 338"/>
                <a:gd name="T61" fmla="*/ 9 h 209"/>
                <a:gd name="T62" fmla="*/ 45 w 338"/>
                <a:gd name="T63" fmla="*/ 18 h 209"/>
                <a:gd name="T64" fmla="*/ 50 w 338"/>
                <a:gd name="T65" fmla="*/ 45 h 209"/>
                <a:gd name="T66" fmla="*/ 68 w 338"/>
                <a:gd name="T67" fmla="*/ 54 h 209"/>
                <a:gd name="T68" fmla="*/ 84 w 338"/>
                <a:gd name="T69" fmla="*/ 70 h 209"/>
                <a:gd name="T70" fmla="*/ 93 w 338"/>
                <a:gd name="T71" fmla="*/ 86 h 209"/>
                <a:gd name="T72" fmla="*/ 133 w 338"/>
                <a:gd name="T73" fmla="*/ 133 h 209"/>
                <a:gd name="T74" fmla="*/ 133 w 338"/>
                <a:gd name="T75" fmla="*/ 146 h 209"/>
                <a:gd name="T76" fmla="*/ 151 w 338"/>
                <a:gd name="T77" fmla="*/ 169 h 209"/>
                <a:gd name="T78" fmla="*/ 180 w 338"/>
                <a:gd name="T79" fmla="*/ 181 h 209"/>
                <a:gd name="T80" fmla="*/ 248 w 338"/>
                <a:gd name="T81" fmla="*/ 196 h 209"/>
                <a:gd name="T82" fmla="*/ 276 w 338"/>
                <a:gd name="T83" fmla="*/ 205 h 209"/>
                <a:gd name="T84" fmla="*/ 278 w 338"/>
                <a:gd name="T85" fmla="*/ 203 h 209"/>
                <a:gd name="T86" fmla="*/ 279 w 338"/>
                <a:gd name="T87" fmla="*/ 201 h 209"/>
                <a:gd name="T88" fmla="*/ 280 w 338"/>
                <a:gd name="T89" fmla="*/ 199 h 209"/>
                <a:gd name="T90" fmla="*/ 281 w 338"/>
                <a:gd name="T91" fmla="*/ 198 h 209"/>
                <a:gd name="T92" fmla="*/ 282 w 338"/>
                <a:gd name="T93" fmla="*/ 198 h 209"/>
                <a:gd name="T94" fmla="*/ 282 w 338"/>
                <a:gd name="T95" fmla="*/ 198 h 209"/>
                <a:gd name="T96" fmla="*/ 286 w 338"/>
                <a:gd name="T97" fmla="*/ 197 h 209"/>
                <a:gd name="T98" fmla="*/ 292 w 338"/>
                <a:gd name="T99" fmla="*/ 193 h 209"/>
                <a:gd name="T100" fmla="*/ 288 w 338"/>
                <a:gd name="T101" fmla="*/ 185 h 209"/>
                <a:gd name="T102" fmla="*/ 296 w 338"/>
                <a:gd name="T103" fmla="*/ 176 h 209"/>
                <a:gd name="T104" fmla="*/ 308 w 338"/>
                <a:gd name="T105" fmla="*/ 17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8" h="209">
                  <a:moveTo>
                    <a:pt x="312" y="177"/>
                  </a:moveTo>
                  <a:cubicBezTo>
                    <a:pt x="313" y="177"/>
                    <a:pt x="313" y="177"/>
                    <a:pt x="313" y="177"/>
                  </a:cubicBezTo>
                  <a:cubicBezTo>
                    <a:pt x="313" y="176"/>
                    <a:pt x="314" y="176"/>
                    <a:pt x="314" y="175"/>
                  </a:cubicBezTo>
                  <a:cubicBezTo>
                    <a:pt x="316" y="173"/>
                    <a:pt x="318" y="170"/>
                    <a:pt x="321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69"/>
                    <a:pt x="322" y="170"/>
                    <a:pt x="322" y="170"/>
                  </a:cubicBezTo>
                  <a:cubicBezTo>
                    <a:pt x="323" y="170"/>
                    <a:pt x="323" y="170"/>
                    <a:pt x="323" y="170"/>
                  </a:cubicBezTo>
                  <a:cubicBezTo>
                    <a:pt x="323" y="170"/>
                    <a:pt x="323" y="170"/>
                    <a:pt x="324" y="170"/>
                  </a:cubicBezTo>
                  <a:cubicBezTo>
                    <a:pt x="324" y="170"/>
                    <a:pt x="324" y="170"/>
                    <a:pt x="324" y="171"/>
                  </a:cubicBezTo>
                  <a:cubicBezTo>
                    <a:pt x="325" y="171"/>
                    <a:pt x="325" y="171"/>
                    <a:pt x="325" y="171"/>
                  </a:cubicBezTo>
                  <a:cubicBezTo>
                    <a:pt x="326" y="171"/>
                    <a:pt x="326" y="172"/>
                    <a:pt x="326" y="172"/>
                  </a:cubicBezTo>
                  <a:cubicBezTo>
                    <a:pt x="326" y="172"/>
                    <a:pt x="326" y="172"/>
                    <a:pt x="326" y="172"/>
                  </a:cubicBezTo>
                  <a:cubicBezTo>
                    <a:pt x="328" y="169"/>
                    <a:pt x="329" y="163"/>
                    <a:pt x="329" y="159"/>
                  </a:cubicBezTo>
                  <a:cubicBezTo>
                    <a:pt x="330" y="157"/>
                    <a:pt x="330" y="155"/>
                    <a:pt x="329" y="154"/>
                  </a:cubicBezTo>
                  <a:cubicBezTo>
                    <a:pt x="329" y="151"/>
                    <a:pt x="329" y="148"/>
                    <a:pt x="332" y="145"/>
                  </a:cubicBezTo>
                  <a:cubicBezTo>
                    <a:pt x="333" y="144"/>
                    <a:pt x="334" y="143"/>
                    <a:pt x="335" y="142"/>
                  </a:cubicBezTo>
                  <a:cubicBezTo>
                    <a:pt x="337" y="141"/>
                    <a:pt x="338" y="140"/>
                    <a:pt x="338" y="138"/>
                  </a:cubicBezTo>
                  <a:cubicBezTo>
                    <a:pt x="338" y="137"/>
                    <a:pt x="337" y="137"/>
                    <a:pt x="337" y="137"/>
                  </a:cubicBezTo>
                  <a:cubicBezTo>
                    <a:pt x="337" y="137"/>
                    <a:pt x="336" y="137"/>
                    <a:pt x="336" y="137"/>
                  </a:cubicBezTo>
                  <a:cubicBezTo>
                    <a:pt x="334" y="138"/>
                    <a:pt x="331" y="138"/>
                    <a:pt x="329" y="137"/>
                  </a:cubicBezTo>
                  <a:cubicBezTo>
                    <a:pt x="327" y="135"/>
                    <a:pt x="324" y="136"/>
                    <a:pt x="319" y="137"/>
                  </a:cubicBezTo>
                  <a:cubicBezTo>
                    <a:pt x="317" y="137"/>
                    <a:pt x="315" y="137"/>
                    <a:pt x="312" y="138"/>
                  </a:cubicBezTo>
                  <a:cubicBezTo>
                    <a:pt x="300" y="139"/>
                    <a:pt x="299" y="145"/>
                    <a:pt x="300" y="149"/>
                  </a:cubicBezTo>
                  <a:cubicBezTo>
                    <a:pt x="300" y="153"/>
                    <a:pt x="299" y="154"/>
                    <a:pt x="297" y="156"/>
                  </a:cubicBezTo>
                  <a:cubicBezTo>
                    <a:pt x="297" y="156"/>
                    <a:pt x="296" y="157"/>
                    <a:pt x="296" y="159"/>
                  </a:cubicBezTo>
                  <a:cubicBezTo>
                    <a:pt x="297" y="163"/>
                    <a:pt x="293" y="166"/>
                    <a:pt x="291" y="167"/>
                  </a:cubicBezTo>
                  <a:cubicBezTo>
                    <a:pt x="290" y="168"/>
                    <a:pt x="289" y="168"/>
                    <a:pt x="289" y="169"/>
                  </a:cubicBezTo>
                  <a:cubicBezTo>
                    <a:pt x="289" y="170"/>
                    <a:pt x="289" y="171"/>
                    <a:pt x="288" y="172"/>
                  </a:cubicBezTo>
                  <a:cubicBezTo>
                    <a:pt x="288" y="172"/>
                    <a:pt x="287" y="173"/>
                    <a:pt x="286" y="173"/>
                  </a:cubicBezTo>
                  <a:cubicBezTo>
                    <a:pt x="283" y="173"/>
                    <a:pt x="278" y="170"/>
                    <a:pt x="277" y="170"/>
                  </a:cubicBezTo>
                  <a:cubicBezTo>
                    <a:pt x="275" y="170"/>
                    <a:pt x="265" y="172"/>
                    <a:pt x="259" y="174"/>
                  </a:cubicBezTo>
                  <a:cubicBezTo>
                    <a:pt x="255" y="175"/>
                    <a:pt x="253" y="175"/>
                    <a:pt x="252" y="176"/>
                  </a:cubicBezTo>
                  <a:cubicBezTo>
                    <a:pt x="252" y="176"/>
                    <a:pt x="252" y="176"/>
                    <a:pt x="252" y="176"/>
                  </a:cubicBezTo>
                  <a:cubicBezTo>
                    <a:pt x="250" y="176"/>
                    <a:pt x="248" y="174"/>
                    <a:pt x="245" y="173"/>
                  </a:cubicBezTo>
                  <a:cubicBezTo>
                    <a:pt x="243" y="171"/>
                    <a:pt x="241" y="170"/>
                    <a:pt x="239" y="170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34" y="170"/>
                    <a:pt x="231" y="165"/>
                    <a:pt x="231" y="156"/>
                  </a:cubicBezTo>
                  <a:cubicBezTo>
                    <a:pt x="230" y="154"/>
                    <a:pt x="227" y="151"/>
                    <a:pt x="224" y="148"/>
                  </a:cubicBezTo>
                  <a:cubicBezTo>
                    <a:pt x="222" y="146"/>
                    <a:pt x="220" y="144"/>
                    <a:pt x="219" y="143"/>
                  </a:cubicBezTo>
                  <a:cubicBezTo>
                    <a:pt x="215" y="137"/>
                    <a:pt x="215" y="126"/>
                    <a:pt x="214" y="119"/>
                  </a:cubicBezTo>
                  <a:cubicBezTo>
                    <a:pt x="214" y="118"/>
                    <a:pt x="214" y="118"/>
                    <a:pt x="214" y="118"/>
                  </a:cubicBezTo>
                  <a:cubicBezTo>
                    <a:pt x="214" y="112"/>
                    <a:pt x="214" y="100"/>
                    <a:pt x="218" y="87"/>
                  </a:cubicBezTo>
                  <a:cubicBezTo>
                    <a:pt x="219" y="86"/>
                    <a:pt x="219" y="85"/>
                    <a:pt x="219" y="84"/>
                  </a:cubicBezTo>
                  <a:cubicBezTo>
                    <a:pt x="219" y="84"/>
                    <a:pt x="219" y="84"/>
                    <a:pt x="219" y="84"/>
                  </a:cubicBezTo>
                  <a:cubicBezTo>
                    <a:pt x="219" y="84"/>
                    <a:pt x="219" y="84"/>
                    <a:pt x="218" y="84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7" y="84"/>
                    <a:pt x="217" y="84"/>
                    <a:pt x="217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13" y="83"/>
                    <a:pt x="208" y="81"/>
                    <a:pt x="205" y="80"/>
                  </a:cubicBezTo>
                  <a:cubicBezTo>
                    <a:pt x="203" y="79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198" y="78"/>
                    <a:pt x="197" y="75"/>
                    <a:pt x="197" y="73"/>
                  </a:cubicBezTo>
                  <a:cubicBezTo>
                    <a:pt x="197" y="72"/>
                    <a:pt x="196" y="71"/>
                    <a:pt x="196" y="70"/>
                  </a:cubicBezTo>
                  <a:cubicBezTo>
                    <a:pt x="195" y="69"/>
                    <a:pt x="195" y="68"/>
                    <a:pt x="195" y="66"/>
                  </a:cubicBezTo>
                  <a:cubicBezTo>
                    <a:pt x="195" y="66"/>
                    <a:pt x="194" y="65"/>
                    <a:pt x="194" y="65"/>
                  </a:cubicBezTo>
                  <a:cubicBezTo>
                    <a:pt x="194" y="64"/>
                    <a:pt x="194" y="62"/>
                    <a:pt x="194" y="62"/>
                  </a:cubicBezTo>
                  <a:cubicBezTo>
                    <a:pt x="193" y="62"/>
                    <a:pt x="193" y="61"/>
                    <a:pt x="193" y="61"/>
                  </a:cubicBezTo>
                  <a:cubicBezTo>
                    <a:pt x="190" y="59"/>
                    <a:pt x="184" y="53"/>
                    <a:pt x="182" y="46"/>
                  </a:cubicBezTo>
                  <a:cubicBezTo>
                    <a:pt x="180" y="39"/>
                    <a:pt x="168" y="36"/>
                    <a:pt x="164" y="36"/>
                  </a:cubicBezTo>
                  <a:cubicBezTo>
                    <a:pt x="163" y="36"/>
                    <a:pt x="163" y="36"/>
                    <a:pt x="162" y="37"/>
                  </a:cubicBezTo>
                  <a:cubicBezTo>
                    <a:pt x="161" y="39"/>
                    <a:pt x="160" y="41"/>
                    <a:pt x="159" y="42"/>
                  </a:cubicBezTo>
                  <a:cubicBezTo>
                    <a:pt x="158" y="44"/>
                    <a:pt x="158" y="45"/>
                    <a:pt x="157" y="45"/>
                  </a:cubicBezTo>
                  <a:cubicBezTo>
                    <a:pt x="157" y="46"/>
                    <a:pt x="156" y="46"/>
                    <a:pt x="156" y="46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46"/>
                    <a:pt x="154" y="46"/>
                    <a:pt x="153" y="45"/>
                  </a:cubicBezTo>
                  <a:cubicBezTo>
                    <a:pt x="151" y="45"/>
                    <a:pt x="149" y="43"/>
                    <a:pt x="145" y="41"/>
                  </a:cubicBezTo>
                  <a:cubicBezTo>
                    <a:pt x="144" y="41"/>
                    <a:pt x="144" y="41"/>
                    <a:pt x="144" y="40"/>
                  </a:cubicBezTo>
                  <a:cubicBezTo>
                    <a:pt x="143" y="40"/>
                    <a:pt x="142" y="39"/>
                    <a:pt x="141" y="39"/>
                  </a:cubicBezTo>
                  <a:cubicBezTo>
                    <a:pt x="138" y="38"/>
                    <a:pt x="136" y="34"/>
                    <a:pt x="136" y="30"/>
                  </a:cubicBezTo>
                  <a:cubicBezTo>
                    <a:pt x="136" y="28"/>
                    <a:pt x="132" y="24"/>
                    <a:pt x="130" y="23"/>
                  </a:cubicBezTo>
                  <a:cubicBezTo>
                    <a:pt x="129" y="23"/>
                    <a:pt x="125" y="19"/>
                    <a:pt x="117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56" y="14"/>
                    <a:pt x="39" y="8"/>
                    <a:pt x="35" y="7"/>
                  </a:cubicBezTo>
                  <a:cubicBezTo>
                    <a:pt x="31" y="6"/>
                    <a:pt x="25" y="2"/>
                    <a:pt x="2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10" y="16"/>
                    <a:pt x="14" y="28"/>
                    <a:pt x="15" y="33"/>
                  </a:cubicBezTo>
                  <a:cubicBezTo>
                    <a:pt x="15" y="35"/>
                    <a:pt x="19" y="38"/>
                    <a:pt x="23" y="40"/>
                  </a:cubicBezTo>
                  <a:cubicBezTo>
                    <a:pt x="25" y="41"/>
                    <a:pt x="26" y="42"/>
                    <a:pt x="28" y="42"/>
                  </a:cubicBezTo>
                  <a:cubicBezTo>
                    <a:pt x="35" y="47"/>
                    <a:pt x="35" y="57"/>
                    <a:pt x="34" y="60"/>
                  </a:cubicBezTo>
                  <a:cubicBezTo>
                    <a:pt x="34" y="61"/>
                    <a:pt x="33" y="62"/>
                    <a:pt x="31" y="62"/>
                  </a:cubicBezTo>
                  <a:cubicBezTo>
                    <a:pt x="29" y="62"/>
                    <a:pt x="28" y="62"/>
                    <a:pt x="27" y="62"/>
                  </a:cubicBezTo>
                  <a:cubicBezTo>
                    <a:pt x="27" y="61"/>
                    <a:pt x="26" y="61"/>
                    <a:pt x="26" y="61"/>
                  </a:cubicBezTo>
                  <a:cubicBezTo>
                    <a:pt x="28" y="64"/>
                    <a:pt x="34" y="68"/>
                    <a:pt x="37" y="68"/>
                  </a:cubicBezTo>
                  <a:cubicBezTo>
                    <a:pt x="37" y="68"/>
                    <a:pt x="38" y="68"/>
                    <a:pt x="38" y="68"/>
                  </a:cubicBezTo>
                  <a:cubicBezTo>
                    <a:pt x="42" y="68"/>
                    <a:pt x="44" y="70"/>
                    <a:pt x="48" y="74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4" y="80"/>
                    <a:pt x="56" y="84"/>
                    <a:pt x="56" y="88"/>
                  </a:cubicBezTo>
                  <a:cubicBezTo>
                    <a:pt x="56" y="90"/>
                    <a:pt x="56" y="92"/>
                    <a:pt x="54" y="93"/>
                  </a:cubicBezTo>
                  <a:cubicBezTo>
                    <a:pt x="56" y="95"/>
                    <a:pt x="60" y="97"/>
                    <a:pt x="63" y="100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76" y="108"/>
                    <a:pt x="79" y="115"/>
                    <a:pt x="79" y="117"/>
                  </a:cubicBezTo>
                  <a:cubicBezTo>
                    <a:pt x="80" y="116"/>
                    <a:pt x="81" y="115"/>
                    <a:pt x="81" y="114"/>
                  </a:cubicBezTo>
                  <a:cubicBezTo>
                    <a:pt x="82" y="113"/>
                    <a:pt x="81" y="112"/>
                    <a:pt x="81" y="111"/>
                  </a:cubicBezTo>
                  <a:cubicBezTo>
                    <a:pt x="80" y="110"/>
                    <a:pt x="79" y="108"/>
                    <a:pt x="79" y="105"/>
                  </a:cubicBezTo>
                  <a:cubicBezTo>
                    <a:pt x="79" y="104"/>
                    <a:pt x="77" y="104"/>
                    <a:pt x="73" y="104"/>
                  </a:cubicBezTo>
                  <a:cubicBezTo>
                    <a:pt x="72" y="104"/>
                    <a:pt x="72" y="104"/>
                    <a:pt x="71" y="103"/>
                  </a:cubicBezTo>
                  <a:cubicBezTo>
                    <a:pt x="68" y="103"/>
                    <a:pt x="68" y="100"/>
                    <a:pt x="68" y="97"/>
                  </a:cubicBezTo>
                  <a:cubicBezTo>
                    <a:pt x="68" y="96"/>
                    <a:pt x="68" y="94"/>
                    <a:pt x="67" y="93"/>
                  </a:cubicBezTo>
                  <a:cubicBezTo>
                    <a:pt x="63" y="89"/>
                    <a:pt x="60" y="79"/>
                    <a:pt x="59" y="76"/>
                  </a:cubicBezTo>
                  <a:cubicBezTo>
                    <a:pt x="59" y="73"/>
                    <a:pt x="56" y="70"/>
                    <a:pt x="53" y="67"/>
                  </a:cubicBezTo>
                  <a:cubicBezTo>
                    <a:pt x="51" y="65"/>
                    <a:pt x="48" y="62"/>
                    <a:pt x="47" y="59"/>
                  </a:cubicBezTo>
                  <a:cubicBezTo>
                    <a:pt x="43" y="53"/>
                    <a:pt x="40" y="49"/>
                    <a:pt x="39" y="48"/>
                  </a:cubicBezTo>
                  <a:cubicBezTo>
                    <a:pt x="38" y="47"/>
                    <a:pt x="37" y="46"/>
                    <a:pt x="37" y="46"/>
                  </a:cubicBezTo>
                  <a:cubicBezTo>
                    <a:pt x="37" y="44"/>
                    <a:pt x="38" y="43"/>
                    <a:pt x="39" y="42"/>
                  </a:cubicBezTo>
                  <a:cubicBezTo>
                    <a:pt x="39" y="42"/>
                    <a:pt x="39" y="41"/>
                    <a:pt x="39" y="41"/>
                  </a:cubicBezTo>
                  <a:cubicBezTo>
                    <a:pt x="39" y="41"/>
                    <a:pt x="38" y="40"/>
                    <a:pt x="36" y="40"/>
                  </a:cubicBezTo>
                  <a:cubicBezTo>
                    <a:pt x="34" y="39"/>
                    <a:pt x="33" y="39"/>
                    <a:pt x="31" y="38"/>
                  </a:cubicBezTo>
                  <a:cubicBezTo>
                    <a:pt x="27" y="36"/>
                    <a:pt x="24" y="32"/>
                    <a:pt x="24" y="28"/>
                  </a:cubicBezTo>
                  <a:cubicBezTo>
                    <a:pt x="24" y="24"/>
                    <a:pt x="22" y="15"/>
                    <a:pt x="20" y="12"/>
                  </a:cubicBezTo>
                  <a:cubicBezTo>
                    <a:pt x="20" y="10"/>
                    <a:pt x="20" y="9"/>
                    <a:pt x="20" y="8"/>
                  </a:cubicBezTo>
                  <a:cubicBezTo>
                    <a:pt x="22" y="6"/>
                    <a:pt x="26" y="6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9" y="10"/>
                    <a:pt x="29" y="10"/>
                  </a:cubicBezTo>
                  <a:cubicBezTo>
                    <a:pt x="30" y="9"/>
                    <a:pt x="31" y="9"/>
                    <a:pt x="32" y="9"/>
                  </a:cubicBezTo>
                  <a:cubicBezTo>
                    <a:pt x="34" y="9"/>
                    <a:pt x="37" y="11"/>
                    <a:pt x="38" y="13"/>
                  </a:cubicBezTo>
                  <a:cubicBezTo>
                    <a:pt x="38" y="14"/>
                    <a:pt x="39" y="14"/>
                    <a:pt x="40" y="13"/>
                  </a:cubicBezTo>
                  <a:cubicBezTo>
                    <a:pt x="42" y="13"/>
                    <a:pt x="44" y="13"/>
                    <a:pt x="45" y="14"/>
                  </a:cubicBezTo>
                  <a:cubicBezTo>
                    <a:pt x="46" y="15"/>
                    <a:pt x="46" y="16"/>
                    <a:pt x="45" y="18"/>
                  </a:cubicBezTo>
                  <a:cubicBezTo>
                    <a:pt x="45" y="19"/>
                    <a:pt x="43" y="22"/>
                    <a:pt x="47" y="29"/>
                  </a:cubicBezTo>
                  <a:cubicBezTo>
                    <a:pt x="51" y="36"/>
                    <a:pt x="52" y="37"/>
                    <a:pt x="50" y="39"/>
                  </a:cubicBezTo>
                  <a:cubicBezTo>
                    <a:pt x="50" y="40"/>
                    <a:pt x="50" y="40"/>
                    <a:pt x="50" y="43"/>
                  </a:cubicBezTo>
                  <a:cubicBezTo>
                    <a:pt x="50" y="44"/>
                    <a:pt x="50" y="45"/>
                    <a:pt x="50" y="45"/>
                  </a:cubicBezTo>
                  <a:cubicBezTo>
                    <a:pt x="50" y="45"/>
                    <a:pt x="51" y="45"/>
                    <a:pt x="51" y="44"/>
                  </a:cubicBezTo>
                  <a:cubicBezTo>
                    <a:pt x="52" y="44"/>
                    <a:pt x="53" y="43"/>
                    <a:pt x="54" y="43"/>
                  </a:cubicBezTo>
                  <a:cubicBezTo>
                    <a:pt x="55" y="43"/>
                    <a:pt x="57" y="45"/>
                    <a:pt x="62" y="51"/>
                  </a:cubicBezTo>
                  <a:cubicBezTo>
                    <a:pt x="64" y="53"/>
                    <a:pt x="66" y="54"/>
                    <a:pt x="68" y="54"/>
                  </a:cubicBezTo>
                  <a:cubicBezTo>
                    <a:pt x="70" y="55"/>
                    <a:pt x="72" y="56"/>
                    <a:pt x="72" y="59"/>
                  </a:cubicBezTo>
                  <a:cubicBezTo>
                    <a:pt x="72" y="60"/>
                    <a:pt x="73" y="64"/>
                    <a:pt x="76" y="64"/>
                  </a:cubicBezTo>
                  <a:cubicBezTo>
                    <a:pt x="79" y="65"/>
                    <a:pt x="81" y="67"/>
                    <a:pt x="82" y="68"/>
                  </a:cubicBezTo>
                  <a:cubicBezTo>
                    <a:pt x="83" y="69"/>
                    <a:pt x="84" y="70"/>
                    <a:pt x="84" y="70"/>
                  </a:cubicBezTo>
                  <a:cubicBezTo>
                    <a:pt x="86" y="70"/>
                    <a:pt x="87" y="71"/>
                    <a:pt x="88" y="73"/>
                  </a:cubicBezTo>
                  <a:cubicBezTo>
                    <a:pt x="89" y="75"/>
                    <a:pt x="88" y="77"/>
                    <a:pt x="87" y="80"/>
                  </a:cubicBezTo>
                  <a:cubicBezTo>
                    <a:pt x="87" y="81"/>
                    <a:pt x="87" y="81"/>
                    <a:pt x="87" y="82"/>
                  </a:cubicBezTo>
                  <a:cubicBezTo>
                    <a:pt x="87" y="83"/>
                    <a:pt x="89" y="84"/>
                    <a:pt x="93" y="86"/>
                  </a:cubicBezTo>
                  <a:cubicBezTo>
                    <a:pt x="98" y="88"/>
                    <a:pt x="98" y="89"/>
                    <a:pt x="100" y="91"/>
                  </a:cubicBezTo>
                  <a:cubicBezTo>
                    <a:pt x="100" y="92"/>
                    <a:pt x="101" y="93"/>
                    <a:pt x="103" y="95"/>
                  </a:cubicBezTo>
                  <a:cubicBezTo>
                    <a:pt x="108" y="100"/>
                    <a:pt x="124" y="117"/>
                    <a:pt x="128" y="122"/>
                  </a:cubicBezTo>
                  <a:cubicBezTo>
                    <a:pt x="130" y="126"/>
                    <a:pt x="132" y="130"/>
                    <a:pt x="133" y="133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4" y="137"/>
                    <a:pt x="133" y="139"/>
                    <a:pt x="133" y="140"/>
                  </a:cubicBezTo>
                  <a:cubicBezTo>
                    <a:pt x="132" y="142"/>
                    <a:pt x="132" y="142"/>
                    <a:pt x="133" y="143"/>
                  </a:cubicBezTo>
                  <a:cubicBezTo>
                    <a:pt x="133" y="144"/>
                    <a:pt x="134" y="145"/>
                    <a:pt x="133" y="146"/>
                  </a:cubicBezTo>
                  <a:cubicBezTo>
                    <a:pt x="133" y="147"/>
                    <a:pt x="131" y="148"/>
                    <a:pt x="130" y="148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0" y="151"/>
                    <a:pt x="133" y="159"/>
                    <a:pt x="137" y="160"/>
                  </a:cubicBezTo>
                  <a:cubicBezTo>
                    <a:pt x="142" y="160"/>
                    <a:pt x="147" y="165"/>
                    <a:pt x="151" y="169"/>
                  </a:cubicBezTo>
                  <a:cubicBezTo>
                    <a:pt x="152" y="170"/>
                    <a:pt x="153" y="170"/>
                    <a:pt x="154" y="171"/>
                  </a:cubicBezTo>
                  <a:cubicBezTo>
                    <a:pt x="156" y="173"/>
                    <a:pt x="159" y="174"/>
                    <a:pt x="163" y="174"/>
                  </a:cubicBezTo>
                  <a:cubicBezTo>
                    <a:pt x="166" y="175"/>
                    <a:pt x="168" y="175"/>
                    <a:pt x="171" y="176"/>
                  </a:cubicBezTo>
                  <a:cubicBezTo>
                    <a:pt x="174" y="177"/>
                    <a:pt x="177" y="179"/>
                    <a:pt x="180" y="181"/>
                  </a:cubicBezTo>
                  <a:cubicBezTo>
                    <a:pt x="184" y="183"/>
                    <a:pt x="188" y="186"/>
                    <a:pt x="193" y="187"/>
                  </a:cubicBezTo>
                  <a:cubicBezTo>
                    <a:pt x="203" y="190"/>
                    <a:pt x="213" y="194"/>
                    <a:pt x="219" y="199"/>
                  </a:cubicBezTo>
                  <a:cubicBezTo>
                    <a:pt x="224" y="202"/>
                    <a:pt x="230" y="201"/>
                    <a:pt x="240" y="197"/>
                  </a:cubicBezTo>
                  <a:cubicBezTo>
                    <a:pt x="243" y="196"/>
                    <a:pt x="245" y="196"/>
                    <a:pt x="248" y="196"/>
                  </a:cubicBezTo>
                  <a:cubicBezTo>
                    <a:pt x="253" y="196"/>
                    <a:pt x="257" y="198"/>
                    <a:pt x="260" y="199"/>
                  </a:cubicBezTo>
                  <a:cubicBezTo>
                    <a:pt x="261" y="200"/>
                    <a:pt x="262" y="200"/>
                    <a:pt x="262" y="200"/>
                  </a:cubicBezTo>
                  <a:cubicBezTo>
                    <a:pt x="265" y="201"/>
                    <a:pt x="269" y="204"/>
                    <a:pt x="273" y="209"/>
                  </a:cubicBezTo>
                  <a:cubicBezTo>
                    <a:pt x="274" y="207"/>
                    <a:pt x="275" y="206"/>
                    <a:pt x="276" y="205"/>
                  </a:cubicBezTo>
                  <a:cubicBezTo>
                    <a:pt x="276" y="205"/>
                    <a:pt x="276" y="205"/>
                    <a:pt x="276" y="205"/>
                  </a:cubicBezTo>
                  <a:cubicBezTo>
                    <a:pt x="276" y="205"/>
                    <a:pt x="277" y="204"/>
                    <a:pt x="277" y="204"/>
                  </a:cubicBezTo>
                  <a:cubicBezTo>
                    <a:pt x="277" y="204"/>
                    <a:pt x="277" y="204"/>
                    <a:pt x="277" y="204"/>
                  </a:cubicBezTo>
                  <a:cubicBezTo>
                    <a:pt x="277" y="203"/>
                    <a:pt x="278" y="203"/>
                    <a:pt x="278" y="203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8" y="202"/>
                    <a:pt x="278" y="202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80" y="200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0" y="199"/>
                    <a:pt x="280" y="199"/>
                    <a:pt x="280" y="199"/>
                  </a:cubicBezTo>
                  <a:cubicBezTo>
                    <a:pt x="281" y="199"/>
                    <a:pt x="281" y="199"/>
                    <a:pt x="281" y="199"/>
                  </a:cubicBezTo>
                  <a:cubicBezTo>
                    <a:pt x="281" y="199"/>
                    <a:pt x="281" y="199"/>
                    <a:pt x="281" y="199"/>
                  </a:cubicBezTo>
                  <a:cubicBezTo>
                    <a:pt x="281" y="199"/>
                    <a:pt x="281" y="199"/>
                    <a:pt x="281" y="198"/>
                  </a:cubicBezTo>
                  <a:cubicBezTo>
                    <a:pt x="281" y="198"/>
                    <a:pt x="281" y="198"/>
                    <a:pt x="281" y="198"/>
                  </a:cubicBezTo>
                  <a:cubicBezTo>
                    <a:pt x="281" y="198"/>
                    <a:pt x="281" y="198"/>
                    <a:pt x="281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7"/>
                    <a:pt x="283" y="197"/>
                    <a:pt x="283" y="197"/>
                  </a:cubicBezTo>
                  <a:cubicBezTo>
                    <a:pt x="283" y="197"/>
                    <a:pt x="284" y="197"/>
                    <a:pt x="286" y="197"/>
                  </a:cubicBezTo>
                  <a:cubicBezTo>
                    <a:pt x="287" y="198"/>
                    <a:pt x="289" y="198"/>
                    <a:pt x="291" y="198"/>
                  </a:cubicBezTo>
                  <a:cubicBezTo>
                    <a:pt x="294" y="198"/>
                    <a:pt x="295" y="197"/>
                    <a:pt x="296" y="197"/>
                  </a:cubicBezTo>
                  <a:cubicBezTo>
                    <a:pt x="296" y="197"/>
                    <a:pt x="296" y="197"/>
                    <a:pt x="296" y="197"/>
                  </a:cubicBezTo>
                  <a:cubicBezTo>
                    <a:pt x="296" y="196"/>
                    <a:pt x="294" y="194"/>
                    <a:pt x="292" y="193"/>
                  </a:cubicBezTo>
                  <a:cubicBezTo>
                    <a:pt x="292" y="192"/>
                    <a:pt x="291" y="192"/>
                    <a:pt x="291" y="192"/>
                  </a:cubicBezTo>
                  <a:cubicBezTo>
                    <a:pt x="289" y="189"/>
                    <a:pt x="288" y="188"/>
                    <a:pt x="288" y="187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5"/>
                    <a:pt x="288" y="185"/>
                    <a:pt x="288" y="185"/>
                  </a:cubicBezTo>
                  <a:cubicBezTo>
                    <a:pt x="289" y="185"/>
                    <a:pt x="289" y="184"/>
                    <a:pt x="289" y="183"/>
                  </a:cubicBezTo>
                  <a:cubicBezTo>
                    <a:pt x="290" y="180"/>
                    <a:pt x="291" y="176"/>
                    <a:pt x="293" y="176"/>
                  </a:cubicBezTo>
                  <a:cubicBezTo>
                    <a:pt x="294" y="176"/>
                    <a:pt x="294" y="176"/>
                    <a:pt x="294" y="176"/>
                  </a:cubicBezTo>
                  <a:cubicBezTo>
                    <a:pt x="295" y="176"/>
                    <a:pt x="295" y="176"/>
                    <a:pt x="296" y="176"/>
                  </a:cubicBezTo>
                  <a:cubicBezTo>
                    <a:pt x="298" y="177"/>
                    <a:pt x="300" y="177"/>
                    <a:pt x="302" y="177"/>
                  </a:cubicBezTo>
                  <a:cubicBezTo>
                    <a:pt x="303" y="177"/>
                    <a:pt x="304" y="177"/>
                    <a:pt x="306" y="177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7" y="177"/>
                    <a:pt x="307" y="177"/>
                    <a:pt x="308" y="177"/>
                  </a:cubicBezTo>
                  <a:cubicBezTo>
                    <a:pt x="308" y="177"/>
                    <a:pt x="309" y="177"/>
                    <a:pt x="309" y="177"/>
                  </a:cubicBezTo>
                  <a:cubicBezTo>
                    <a:pt x="309" y="177"/>
                    <a:pt x="309" y="177"/>
                    <a:pt x="309" y="177"/>
                  </a:cubicBezTo>
                  <a:cubicBezTo>
                    <a:pt x="310" y="177"/>
                    <a:pt x="311" y="177"/>
                    <a:pt x="312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03" name="Freeform 2117"/>
            <p:cNvSpPr>
              <a:spLocks/>
            </p:cNvSpPr>
            <p:nvPr/>
          </p:nvSpPr>
          <p:spPr bwMode="auto">
            <a:xfrm>
              <a:off x="2464437" y="3739851"/>
              <a:ext cx="72477" cy="75536"/>
            </a:xfrm>
            <a:custGeom>
              <a:avLst/>
              <a:gdLst>
                <a:gd name="T0" fmla="*/ 30 w 41"/>
                <a:gd name="T1" fmla="*/ 39 h 43"/>
                <a:gd name="T2" fmla="*/ 31 w 41"/>
                <a:gd name="T3" fmla="*/ 38 h 43"/>
                <a:gd name="T4" fmla="*/ 31 w 41"/>
                <a:gd name="T5" fmla="*/ 38 h 43"/>
                <a:gd name="T6" fmla="*/ 32 w 41"/>
                <a:gd name="T7" fmla="*/ 38 h 43"/>
                <a:gd name="T8" fmla="*/ 32 w 41"/>
                <a:gd name="T9" fmla="*/ 37 h 43"/>
                <a:gd name="T10" fmla="*/ 33 w 41"/>
                <a:gd name="T11" fmla="*/ 37 h 43"/>
                <a:gd name="T12" fmla="*/ 33 w 41"/>
                <a:gd name="T13" fmla="*/ 37 h 43"/>
                <a:gd name="T14" fmla="*/ 33 w 41"/>
                <a:gd name="T15" fmla="*/ 37 h 43"/>
                <a:gd name="T16" fmla="*/ 33 w 41"/>
                <a:gd name="T17" fmla="*/ 37 h 43"/>
                <a:gd name="T18" fmla="*/ 33 w 41"/>
                <a:gd name="T19" fmla="*/ 37 h 43"/>
                <a:gd name="T20" fmla="*/ 34 w 41"/>
                <a:gd name="T21" fmla="*/ 37 h 43"/>
                <a:gd name="T22" fmla="*/ 34 w 41"/>
                <a:gd name="T23" fmla="*/ 35 h 43"/>
                <a:gd name="T24" fmla="*/ 39 w 41"/>
                <a:gd name="T25" fmla="*/ 28 h 43"/>
                <a:gd name="T26" fmla="*/ 41 w 41"/>
                <a:gd name="T27" fmla="*/ 26 h 43"/>
                <a:gd name="T28" fmla="*/ 40 w 41"/>
                <a:gd name="T29" fmla="*/ 25 h 43"/>
                <a:gd name="T30" fmla="*/ 39 w 41"/>
                <a:gd name="T31" fmla="*/ 23 h 43"/>
                <a:gd name="T32" fmla="*/ 34 w 41"/>
                <a:gd name="T33" fmla="*/ 24 h 43"/>
                <a:gd name="T34" fmla="*/ 34 w 41"/>
                <a:gd name="T35" fmla="*/ 1 h 43"/>
                <a:gd name="T36" fmla="*/ 33 w 41"/>
                <a:gd name="T37" fmla="*/ 1 h 43"/>
                <a:gd name="T38" fmla="*/ 32 w 41"/>
                <a:gd name="T39" fmla="*/ 1 h 43"/>
                <a:gd name="T40" fmla="*/ 20 w 41"/>
                <a:gd name="T41" fmla="*/ 0 h 43"/>
                <a:gd name="T42" fmla="*/ 18 w 41"/>
                <a:gd name="T43" fmla="*/ 0 h 43"/>
                <a:gd name="T44" fmla="*/ 17 w 41"/>
                <a:gd name="T45" fmla="*/ 4 h 43"/>
                <a:gd name="T46" fmla="*/ 16 w 41"/>
                <a:gd name="T47" fmla="*/ 7 h 43"/>
                <a:gd name="T48" fmla="*/ 18 w 41"/>
                <a:gd name="T49" fmla="*/ 9 h 43"/>
                <a:gd name="T50" fmla="*/ 24 w 41"/>
                <a:gd name="T51" fmla="*/ 18 h 43"/>
                <a:gd name="T52" fmla="*/ 14 w 41"/>
                <a:gd name="T53" fmla="*/ 22 h 43"/>
                <a:gd name="T54" fmla="*/ 9 w 41"/>
                <a:gd name="T55" fmla="*/ 21 h 43"/>
                <a:gd name="T56" fmla="*/ 8 w 41"/>
                <a:gd name="T57" fmla="*/ 21 h 43"/>
                <a:gd name="T58" fmla="*/ 7 w 41"/>
                <a:gd name="T59" fmla="*/ 23 h 43"/>
                <a:gd name="T60" fmla="*/ 7 w 41"/>
                <a:gd name="T61" fmla="*/ 23 h 43"/>
                <a:gd name="T62" fmla="*/ 5 w 41"/>
                <a:gd name="T63" fmla="*/ 24 h 43"/>
                <a:gd name="T64" fmla="*/ 5 w 41"/>
                <a:gd name="T65" fmla="*/ 25 h 43"/>
                <a:gd name="T66" fmla="*/ 3 w 41"/>
                <a:gd name="T67" fmla="*/ 27 h 43"/>
                <a:gd name="T68" fmla="*/ 3 w 41"/>
                <a:gd name="T69" fmla="*/ 28 h 43"/>
                <a:gd name="T70" fmla="*/ 1 w 41"/>
                <a:gd name="T71" fmla="*/ 31 h 43"/>
                <a:gd name="T72" fmla="*/ 0 w 41"/>
                <a:gd name="T73" fmla="*/ 31 h 43"/>
                <a:gd name="T74" fmla="*/ 2 w 41"/>
                <a:gd name="T75" fmla="*/ 33 h 43"/>
                <a:gd name="T76" fmla="*/ 11 w 41"/>
                <a:gd name="T77" fmla="*/ 40 h 43"/>
                <a:gd name="T78" fmla="*/ 17 w 41"/>
                <a:gd name="T79" fmla="*/ 42 h 43"/>
                <a:gd name="T80" fmla="*/ 20 w 41"/>
                <a:gd name="T81" fmla="*/ 42 h 43"/>
                <a:gd name="T82" fmla="*/ 26 w 41"/>
                <a:gd name="T83" fmla="*/ 43 h 43"/>
                <a:gd name="T84" fmla="*/ 27 w 41"/>
                <a:gd name="T85" fmla="*/ 42 h 43"/>
                <a:gd name="T86" fmla="*/ 27 w 41"/>
                <a:gd name="T87" fmla="*/ 41 h 43"/>
                <a:gd name="T88" fmla="*/ 28 w 41"/>
                <a:gd name="T89" fmla="*/ 40 h 43"/>
                <a:gd name="T90" fmla="*/ 29 w 41"/>
                <a:gd name="T91" fmla="*/ 40 h 43"/>
                <a:gd name="T92" fmla="*/ 30 w 41"/>
                <a:gd name="T93" fmla="*/ 39 h 43"/>
                <a:gd name="T94" fmla="*/ 30 w 41"/>
                <a:gd name="T95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3">
                  <a:moveTo>
                    <a:pt x="30" y="39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5"/>
                  </a:cubicBezTo>
                  <a:cubicBezTo>
                    <a:pt x="34" y="34"/>
                    <a:pt x="35" y="31"/>
                    <a:pt x="39" y="28"/>
                  </a:cubicBezTo>
                  <a:cubicBezTo>
                    <a:pt x="39" y="27"/>
                    <a:pt x="40" y="27"/>
                    <a:pt x="41" y="26"/>
                  </a:cubicBezTo>
                  <a:cubicBezTo>
                    <a:pt x="41" y="25"/>
                    <a:pt x="40" y="25"/>
                    <a:pt x="40" y="25"/>
                  </a:cubicBezTo>
                  <a:cubicBezTo>
                    <a:pt x="40" y="24"/>
                    <a:pt x="39" y="24"/>
                    <a:pt x="39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8" y="1"/>
                    <a:pt x="24" y="1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1"/>
                    <a:pt x="17" y="3"/>
                    <a:pt x="17" y="4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17" y="7"/>
                    <a:pt x="17" y="8"/>
                    <a:pt x="18" y="9"/>
                  </a:cubicBezTo>
                  <a:cubicBezTo>
                    <a:pt x="21" y="12"/>
                    <a:pt x="25" y="15"/>
                    <a:pt x="24" y="18"/>
                  </a:cubicBezTo>
                  <a:cubicBezTo>
                    <a:pt x="23" y="21"/>
                    <a:pt x="18" y="22"/>
                    <a:pt x="14" y="22"/>
                  </a:cubicBezTo>
                  <a:cubicBezTo>
                    <a:pt x="13" y="22"/>
                    <a:pt x="11" y="22"/>
                    <a:pt x="9" y="21"/>
                  </a:cubicBezTo>
                  <a:cubicBezTo>
                    <a:pt x="9" y="21"/>
                    <a:pt x="8" y="21"/>
                    <a:pt x="8" y="21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" y="30"/>
                    <a:pt x="1" y="31"/>
                  </a:cubicBezTo>
                  <a:cubicBezTo>
                    <a:pt x="1" y="31"/>
                    <a:pt x="1" y="31"/>
                    <a:pt x="0" y="31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6" y="36"/>
                    <a:pt x="9" y="39"/>
                    <a:pt x="11" y="40"/>
                  </a:cubicBezTo>
                  <a:cubicBezTo>
                    <a:pt x="13" y="41"/>
                    <a:pt x="15" y="42"/>
                    <a:pt x="17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2" y="42"/>
                    <a:pt x="24" y="42"/>
                    <a:pt x="26" y="43"/>
                  </a:cubicBezTo>
                  <a:cubicBezTo>
                    <a:pt x="26" y="42"/>
                    <a:pt x="26" y="42"/>
                    <a:pt x="27" y="42"/>
                  </a:cubicBezTo>
                  <a:cubicBezTo>
                    <a:pt x="27" y="42"/>
                    <a:pt x="27" y="42"/>
                    <a:pt x="27" y="41"/>
                  </a:cubicBezTo>
                  <a:cubicBezTo>
                    <a:pt x="28" y="41"/>
                    <a:pt x="28" y="41"/>
                    <a:pt x="28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04" name="Freeform 2118"/>
            <p:cNvSpPr>
              <a:spLocks/>
            </p:cNvSpPr>
            <p:nvPr/>
          </p:nvSpPr>
          <p:spPr bwMode="auto">
            <a:xfrm>
              <a:off x="2523906" y="38045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05" name="Freeform 2119"/>
            <p:cNvSpPr>
              <a:spLocks/>
            </p:cNvSpPr>
            <p:nvPr/>
          </p:nvSpPr>
          <p:spPr bwMode="auto">
            <a:xfrm>
              <a:off x="2514614" y="3809992"/>
              <a:ext cx="185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06" name="Freeform 2120"/>
            <p:cNvSpPr>
              <a:spLocks/>
            </p:cNvSpPr>
            <p:nvPr/>
          </p:nvSpPr>
          <p:spPr bwMode="auto">
            <a:xfrm>
              <a:off x="2518331" y="38081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07" name="Freeform 2121"/>
            <p:cNvSpPr>
              <a:spLocks/>
            </p:cNvSpPr>
            <p:nvPr/>
          </p:nvSpPr>
          <p:spPr bwMode="auto">
            <a:xfrm>
              <a:off x="2523906" y="38045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08" name="Freeform 2122"/>
            <p:cNvSpPr>
              <a:spLocks/>
            </p:cNvSpPr>
            <p:nvPr/>
          </p:nvSpPr>
          <p:spPr bwMode="auto">
            <a:xfrm>
              <a:off x="2522048" y="3804596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09" name="Freeform 2123"/>
            <p:cNvSpPr>
              <a:spLocks/>
            </p:cNvSpPr>
            <p:nvPr/>
          </p:nvSpPr>
          <p:spPr bwMode="auto">
            <a:xfrm>
              <a:off x="2520189" y="38063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10" name="Freeform 2124"/>
            <p:cNvSpPr>
              <a:spLocks/>
            </p:cNvSpPr>
            <p:nvPr/>
          </p:nvSpPr>
          <p:spPr bwMode="auto">
            <a:xfrm>
              <a:off x="2512756" y="3811790"/>
              <a:ext cx="0" cy="179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11" name="Freeform 2125"/>
            <p:cNvSpPr>
              <a:spLocks/>
            </p:cNvSpPr>
            <p:nvPr/>
          </p:nvSpPr>
          <p:spPr bwMode="auto">
            <a:xfrm>
              <a:off x="2523906" y="3784813"/>
              <a:ext cx="13009" cy="19783"/>
            </a:xfrm>
            <a:custGeom>
              <a:avLst/>
              <a:gdLst>
                <a:gd name="T0" fmla="*/ 1 w 8"/>
                <a:gd name="T1" fmla="*/ 9 h 11"/>
                <a:gd name="T2" fmla="*/ 1 w 8"/>
                <a:gd name="T3" fmla="*/ 11 h 11"/>
                <a:gd name="T4" fmla="*/ 0 w 8"/>
                <a:gd name="T5" fmla="*/ 11 h 11"/>
                <a:gd name="T6" fmla="*/ 1 w 8"/>
                <a:gd name="T7" fmla="*/ 11 h 11"/>
                <a:gd name="T8" fmla="*/ 1 w 8"/>
                <a:gd name="T9" fmla="*/ 9 h 11"/>
                <a:gd name="T10" fmla="*/ 6 w 8"/>
                <a:gd name="T11" fmla="*/ 2 h 11"/>
                <a:gd name="T12" fmla="*/ 8 w 8"/>
                <a:gd name="T13" fmla="*/ 0 h 11"/>
                <a:gd name="T14" fmla="*/ 8 w 8"/>
                <a:gd name="T15" fmla="*/ 0 h 11"/>
                <a:gd name="T16" fmla="*/ 6 w 8"/>
                <a:gd name="T17" fmla="*/ 2 h 11"/>
                <a:gd name="T18" fmla="*/ 1 w 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1">
                  <a:moveTo>
                    <a:pt x="1" y="9"/>
                  </a:moveTo>
                  <a:cubicBezTo>
                    <a:pt x="1" y="10"/>
                    <a:pt x="1" y="10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8"/>
                    <a:pt x="2" y="5"/>
                    <a:pt x="6" y="2"/>
                  </a:cubicBezTo>
                  <a:cubicBezTo>
                    <a:pt x="6" y="1"/>
                    <a:pt x="7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1"/>
                    <a:pt x="6" y="2"/>
                  </a:cubicBezTo>
                  <a:cubicBezTo>
                    <a:pt x="2" y="5"/>
                    <a:pt x="1" y="8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12" name="Freeform 2126"/>
            <p:cNvSpPr>
              <a:spLocks/>
            </p:cNvSpPr>
            <p:nvPr/>
          </p:nvSpPr>
          <p:spPr bwMode="auto">
            <a:xfrm>
              <a:off x="2518331" y="3806395"/>
              <a:ext cx="1858" cy="179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13" name="Freeform 2127"/>
            <p:cNvSpPr>
              <a:spLocks/>
            </p:cNvSpPr>
            <p:nvPr/>
          </p:nvSpPr>
          <p:spPr bwMode="auto">
            <a:xfrm>
              <a:off x="2520189" y="38063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14" name="Freeform 2128"/>
            <p:cNvSpPr>
              <a:spLocks/>
            </p:cNvSpPr>
            <p:nvPr/>
          </p:nvSpPr>
          <p:spPr bwMode="auto">
            <a:xfrm>
              <a:off x="2518331" y="38081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15" name="Freeform 2129"/>
            <p:cNvSpPr>
              <a:spLocks/>
            </p:cNvSpPr>
            <p:nvPr/>
          </p:nvSpPr>
          <p:spPr bwMode="auto">
            <a:xfrm>
              <a:off x="2473729" y="3781216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16" name="Freeform 2130"/>
            <p:cNvSpPr>
              <a:spLocks/>
            </p:cNvSpPr>
            <p:nvPr/>
          </p:nvSpPr>
          <p:spPr bwMode="auto">
            <a:xfrm>
              <a:off x="2522048" y="3741649"/>
              <a:ext cx="3717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1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17" name="Freeform 2131"/>
            <p:cNvSpPr>
              <a:spLocks/>
            </p:cNvSpPr>
            <p:nvPr/>
          </p:nvSpPr>
          <p:spPr bwMode="auto">
            <a:xfrm>
              <a:off x="2464437" y="3793805"/>
              <a:ext cx="185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18" name="Freeform 2132"/>
            <p:cNvSpPr>
              <a:spLocks/>
            </p:cNvSpPr>
            <p:nvPr/>
          </p:nvSpPr>
          <p:spPr bwMode="auto">
            <a:xfrm>
              <a:off x="2490455" y="3772223"/>
              <a:ext cx="16726" cy="5395"/>
            </a:xfrm>
            <a:custGeom>
              <a:avLst/>
              <a:gdLst>
                <a:gd name="T0" fmla="*/ 10 w 10"/>
                <a:gd name="T1" fmla="*/ 0 h 4"/>
                <a:gd name="T2" fmla="*/ 0 w 10"/>
                <a:gd name="T3" fmla="*/ 4 h 4"/>
                <a:gd name="T4" fmla="*/ 1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9" y="3"/>
                    <a:pt x="4" y="4"/>
                    <a:pt x="0" y="4"/>
                  </a:cubicBezTo>
                  <a:cubicBezTo>
                    <a:pt x="4" y="4"/>
                    <a:pt x="9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19" name="Freeform 2133"/>
            <p:cNvSpPr>
              <a:spLocks/>
            </p:cNvSpPr>
            <p:nvPr/>
          </p:nvSpPr>
          <p:spPr bwMode="auto">
            <a:xfrm>
              <a:off x="2470013" y="3786611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20" name="Freeform 2134"/>
            <p:cNvSpPr>
              <a:spLocks/>
            </p:cNvSpPr>
            <p:nvPr/>
          </p:nvSpPr>
          <p:spPr bwMode="auto">
            <a:xfrm>
              <a:off x="2477446" y="37794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21" name="Freeform 2135"/>
            <p:cNvSpPr>
              <a:spLocks/>
            </p:cNvSpPr>
            <p:nvPr/>
          </p:nvSpPr>
          <p:spPr bwMode="auto">
            <a:xfrm>
              <a:off x="2533198" y="3729060"/>
              <a:ext cx="14867" cy="44962"/>
            </a:xfrm>
            <a:custGeom>
              <a:avLst/>
              <a:gdLst>
                <a:gd name="T0" fmla="*/ 2 w 9"/>
                <a:gd name="T1" fmla="*/ 26 h 26"/>
                <a:gd name="T2" fmla="*/ 6 w 9"/>
                <a:gd name="T3" fmla="*/ 20 h 26"/>
                <a:gd name="T4" fmla="*/ 6 w 9"/>
                <a:gd name="T5" fmla="*/ 12 h 26"/>
                <a:gd name="T6" fmla="*/ 9 w 9"/>
                <a:gd name="T7" fmla="*/ 1 h 26"/>
                <a:gd name="T8" fmla="*/ 9 w 9"/>
                <a:gd name="T9" fmla="*/ 1 h 26"/>
                <a:gd name="T10" fmla="*/ 8 w 9"/>
                <a:gd name="T11" fmla="*/ 1 h 26"/>
                <a:gd name="T12" fmla="*/ 8 w 9"/>
                <a:gd name="T13" fmla="*/ 1 h 26"/>
                <a:gd name="T14" fmla="*/ 8 w 9"/>
                <a:gd name="T15" fmla="*/ 1 h 26"/>
                <a:gd name="T16" fmla="*/ 8 w 9"/>
                <a:gd name="T17" fmla="*/ 1 h 26"/>
                <a:gd name="T18" fmla="*/ 7 w 9"/>
                <a:gd name="T19" fmla="*/ 0 h 26"/>
                <a:gd name="T20" fmla="*/ 7 w 9"/>
                <a:gd name="T21" fmla="*/ 0 h 26"/>
                <a:gd name="T22" fmla="*/ 7 w 9"/>
                <a:gd name="T23" fmla="*/ 0 h 26"/>
                <a:gd name="T24" fmla="*/ 7 w 9"/>
                <a:gd name="T25" fmla="*/ 0 h 26"/>
                <a:gd name="T26" fmla="*/ 4 w 9"/>
                <a:gd name="T27" fmla="*/ 4 h 26"/>
                <a:gd name="T28" fmla="*/ 3 w 9"/>
                <a:gd name="T29" fmla="*/ 5 h 26"/>
                <a:gd name="T30" fmla="*/ 1 w 9"/>
                <a:gd name="T31" fmla="*/ 7 h 26"/>
                <a:gd name="T32" fmla="*/ 0 w 9"/>
                <a:gd name="T33" fmla="*/ 7 h 26"/>
                <a:gd name="T34" fmla="*/ 0 w 9"/>
                <a:gd name="T35" fmla="*/ 26 h 26"/>
                <a:gd name="T36" fmla="*/ 2 w 9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6">
                  <a:moveTo>
                    <a:pt x="2" y="26"/>
                  </a:moveTo>
                  <a:cubicBezTo>
                    <a:pt x="3" y="24"/>
                    <a:pt x="4" y="22"/>
                    <a:pt x="6" y="20"/>
                  </a:cubicBezTo>
                  <a:cubicBezTo>
                    <a:pt x="7" y="19"/>
                    <a:pt x="7" y="15"/>
                    <a:pt x="6" y="12"/>
                  </a:cubicBezTo>
                  <a:cubicBezTo>
                    <a:pt x="6" y="8"/>
                    <a:pt x="5" y="3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2"/>
                    <a:pt x="4" y="4"/>
                  </a:cubicBezTo>
                  <a:cubicBezTo>
                    <a:pt x="4" y="4"/>
                    <a:pt x="3" y="4"/>
                    <a:pt x="3" y="5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22" name="Freeform 2136"/>
            <p:cNvSpPr>
              <a:spLocks/>
            </p:cNvSpPr>
            <p:nvPr/>
          </p:nvSpPr>
          <p:spPr bwMode="auto">
            <a:xfrm>
              <a:off x="2546207" y="37308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23" name="Freeform 2137"/>
            <p:cNvSpPr>
              <a:spLocks/>
            </p:cNvSpPr>
            <p:nvPr/>
          </p:nvSpPr>
          <p:spPr bwMode="auto">
            <a:xfrm>
              <a:off x="2544348" y="37290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24" name="Freeform 2138"/>
            <p:cNvSpPr>
              <a:spLocks/>
            </p:cNvSpPr>
            <p:nvPr/>
          </p:nvSpPr>
          <p:spPr bwMode="auto">
            <a:xfrm>
              <a:off x="2546207" y="37308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25" name="Freeform 2139"/>
            <p:cNvSpPr>
              <a:spLocks/>
            </p:cNvSpPr>
            <p:nvPr/>
          </p:nvSpPr>
          <p:spPr bwMode="auto">
            <a:xfrm>
              <a:off x="2533198" y="3739851"/>
              <a:ext cx="185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26" name="Freeform 2140"/>
            <p:cNvSpPr>
              <a:spLocks/>
            </p:cNvSpPr>
            <p:nvPr/>
          </p:nvSpPr>
          <p:spPr bwMode="auto">
            <a:xfrm>
              <a:off x="2548065" y="37308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27" name="Rectangle 2141"/>
            <p:cNvSpPr>
              <a:spLocks noChangeArrowheads="1"/>
            </p:cNvSpPr>
            <p:nvPr/>
          </p:nvSpPr>
          <p:spPr bwMode="auto">
            <a:xfrm>
              <a:off x="2544348" y="3729060"/>
              <a:ext cx="1858" cy="17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28" name="Freeform 2142"/>
            <p:cNvSpPr>
              <a:spLocks/>
            </p:cNvSpPr>
            <p:nvPr/>
          </p:nvSpPr>
          <p:spPr bwMode="auto">
            <a:xfrm>
              <a:off x="2533198" y="3774022"/>
              <a:ext cx="3717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29" name="Freeform 2143"/>
            <p:cNvSpPr>
              <a:spLocks/>
            </p:cNvSpPr>
            <p:nvPr/>
          </p:nvSpPr>
          <p:spPr bwMode="auto">
            <a:xfrm>
              <a:off x="2828683" y="3694888"/>
              <a:ext cx="50177" cy="35970"/>
            </a:xfrm>
            <a:custGeom>
              <a:avLst/>
              <a:gdLst>
                <a:gd name="T0" fmla="*/ 24 w 28"/>
                <a:gd name="T1" fmla="*/ 3 h 21"/>
                <a:gd name="T2" fmla="*/ 13 w 28"/>
                <a:gd name="T3" fmla="*/ 1 h 21"/>
                <a:gd name="T4" fmla="*/ 13 w 28"/>
                <a:gd name="T5" fmla="*/ 1 h 21"/>
                <a:gd name="T6" fmla="*/ 17 w 28"/>
                <a:gd name="T7" fmla="*/ 7 h 21"/>
                <a:gd name="T8" fmla="*/ 21 w 28"/>
                <a:gd name="T9" fmla="*/ 15 h 21"/>
                <a:gd name="T10" fmla="*/ 13 w 28"/>
                <a:gd name="T11" fmla="*/ 19 h 21"/>
                <a:gd name="T12" fmla="*/ 9 w 28"/>
                <a:gd name="T13" fmla="*/ 19 h 21"/>
                <a:gd name="T14" fmla="*/ 5 w 28"/>
                <a:gd name="T15" fmla="*/ 19 h 21"/>
                <a:gd name="T16" fmla="*/ 0 w 28"/>
                <a:gd name="T17" fmla="*/ 19 h 21"/>
                <a:gd name="T18" fmla="*/ 6 w 28"/>
                <a:gd name="T19" fmla="*/ 21 h 21"/>
                <a:gd name="T20" fmla="*/ 11 w 28"/>
                <a:gd name="T21" fmla="*/ 21 h 21"/>
                <a:gd name="T22" fmla="*/ 17 w 28"/>
                <a:gd name="T23" fmla="*/ 19 h 21"/>
                <a:gd name="T24" fmla="*/ 26 w 28"/>
                <a:gd name="T25" fmla="*/ 21 h 21"/>
                <a:gd name="T26" fmla="*/ 26 w 28"/>
                <a:gd name="T27" fmla="*/ 21 h 21"/>
                <a:gd name="T28" fmla="*/ 26 w 28"/>
                <a:gd name="T29" fmla="*/ 18 h 21"/>
                <a:gd name="T30" fmla="*/ 26 w 28"/>
                <a:gd name="T31" fmla="*/ 16 h 21"/>
                <a:gd name="T32" fmla="*/ 27 w 28"/>
                <a:gd name="T33" fmla="*/ 13 h 21"/>
                <a:gd name="T34" fmla="*/ 27 w 28"/>
                <a:gd name="T35" fmla="*/ 12 h 21"/>
                <a:gd name="T36" fmla="*/ 27 w 28"/>
                <a:gd name="T37" fmla="*/ 8 h 21"/>
                <a:gd name="T38" fmla="*/ 27 w 28"/>
                <a:gd name="T39" fmla="*/ 8 h 21"/>
                <a:gd name="T40" fmla="*/ 28 w 28"/>
                <a:gd name="T41" fmla="*/ 4 h 21"/>
                <a:gd name="T42" fmla="*/ 28 w 28"/>
                <a:gd name="T43" fmla="*/ 4 h 21"/>
                <a:gd name="T44" fmla="*/ 24 w 28"/>
                <a:gd name="T4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1">
                  <a:moveTo>
                    <a:pt x="24" y="3"/>
                  </a:moveTo>
                  <a:cubicBezTo>
                    <a:pt x="19" y="1"/>
                    <a:pt x="15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5" y="5"/>
                    <a:pt x="17" y="7"/>
                  </a:cubicBezTo>
                  <a:cubicBezTo>
                    <a:pt x="19" y="10"/>
                    <a:pt x="21" y="12"/>
                    <a:pt x="21" y="15"/>
                  </a:cubicBezTo>
                  <a:cubicBezTo>
                    <a:pt x="21" y="19"/>
                    <a:pt x="16" y="19"/>
                    <a:pt x="13" y="19"/>
                  </a:cubicBezTo>
                  <a:cubicBezTo>
                    <a:pt x="12" y="19"/>
                    <a:pt x="11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2" y="19"/>
                    <a:pt x="0" y="19"/>
                    <a:pt x="0" y="19"/>
                  </a:cubicBezTo>
                  <a:cubicBezTo>
                    <a:pt x="0" y="20"/>
                    <a:pt x="3" y="21"/>
                    <a:pt x="6" y="21"/>
                  </a:cubicBezTo>
                  <a:cubicBezTo>
                    <a:pt x="8" y="21"/>
                    <a:pt x="10" y="21"/>
                    <a:pt x="11" y="21"/>
                  </a:cubicBezTo>
                  <a:cubicBezTo>
                    <a:pt x="13" y="20"/>
                    <a:pt x="15" y="19"/>
                    <a:pt x="17" y="19"/>
                  </a:cubicBezTo>
                  <a:cubicBezTo>
                    <a:pt x="21" y="19"/>
                    <a:pt x="23" y="20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19"/>
                    <a:pt x="26" y="18"/>
                  </a:cubicBezTo>
                  <a:cubicBezTo>
                    <a:pt x="26" y="17"/>
                    <a:pt x="26" y="17"/>
                    <a:pt x="26" y="16"/>
                  </a:cubicBezTo>
                  <a:cubicBezTo>
                    <a:pt x="26" y="15"/>
                    <a:pt x="26" y="14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4"/>
                    <a:pt x="25" y="3"/>
                    <a:pt x="2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30" name="Freeform 2144"/>
            <p:cNvSpPr>
              <a:spLocks/>
            </p:cNvSpPr>
            <p:nvPr/>
          </p:nvSpPr>
          <p:spPr bwMode="auto">
            <a:xfrm>
              <a:off x="2882576" y="3702082"/>
              <a:ext cx="59469" cy="34171"/>
            </a:xfrm>
            <a:custGeom>
              <a:avLst/>
              <a:gdLst>
                <a:gd name="T0" fmla="*/ 3 w 34"/>
                <a:gd name="T1" fmla="*/ 17 h 19"/>
                <a:gd name="T2" fmla="*/ 12 w 34"/>
                <a:gd name="T3" fmla="*/ 13 h 19"/>
                <a:gd name="T4" fmla="*/ 20 w 34"/>
                <a:gd name="T5" fmla="*/ 12 h 19"/>
                <a:gd name="T6" fmla="*/ 25 w 34"/>
                <a:gd name="T7" fmla="*/ 12 h 19"/>
                <a:gd name="T8" fmla="*/ 29 w 34"/>
                <a:gd name="T9" fmla="*/ 12 h 19"/>
                <a:gd name="T10" fmla="*/ 34 w 34"/>
                <a:gd name="T11" fmla="*/ 10 h 19"/>
                <a:gd name="T12" fmla="*/ 9 w 34"/>
                <a:gd name="T13" fmla="*/ 0 h 19"/>
                <a:gd name="T14" fmla="*/ 7 w 34"/>
                <a:gd name="T15" fmla="*/ 0 h 19"/>
                <a:gd name="T16" fmla="*/ 1 w 34"/>
                <a:gd name="T17" fmla="*/ 0 h 19"/>
                <a:gd name="T18" fmla="*/ 1 w 34"/>
                <a:gd name="T19" fmla="*/ 0 h 19"/>
                <a:gd name="T20" fmla="*/ 1 w 34"/>
                <a:gd name="T21" fmla="*/ 4 h 19"/>
                <a:gd name="T22" fmla="*/ 1 w 34"/>
                <a:gd name="T23" fmla="*/ 5 h 19"/>
                <a:gd name="T24" fmla="*/ 1 w 34"/>
                <a:gd name="T25" fmla="*/ 9 h 19"/>
                <a:gd name="T26" fmla="*/ 0 w 34"/>
                <a:gd name="T27" fmla="*/ 9 h 19"/>
                <a:gd name="T28" fmla="*/ 0 w 34"/>
                <a:gd name="T29" fmla="*/ 13 h 19"/>
                <a:gd name="T30" fmla="*/ 0 w 34"/>
                <a:gd name="T31" fmla="*/ 14 h 19"/>
                <a:gd name="T32" fmla="*/ 0 w 34"/>
                <a:gd name="T33" fmla="*/ 18 h 19"/>
                <a:gd name="T34" fmla="*/ 0 w 34"/>
                <a:gd name="T35" fmla="*/ 18 h 19"/>
                <a:gd name="T36" fmla="*/ 3 w 34"/>
                <a:gd name="T3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9">
                  <a:moveTo>
                    <a:pt x="3" y="17"/>
                  </a:moveTo>
                  <a:cubicBezTo>
                    <a:pt x="5" y="16"/>
                    <a:pt x="8" y="14"/>
                    <a:pt x="12" y="13"/>
                  </a:cubicBezTo>
                  <a:cubicBezTo>
                    <a:pt x="14" y="12"/>
                    <a:pt x="17" y="12"/>
                    <a:pt x="20" y="12"/>
                  </a:cubicBezTo>
                  <a:cubicBezTo>
                    <a:pt x="22" y="12"/>
                    <a:pt x="23" y="12"/>
                    <a:pt x="25" y="12"/>
                  </a:cubicBezTo>
                  <a:cubicBezTo>
                    <a:pt x="26" y="12"/>
                    <a:pt x="28" y="12"/>
                    <a:pt x="29" y="12"/>
                  </a:cubicBezTo>
                  <a:cubicBezTo>
                    <a:pt x="34" y="12"/>
                    <a:pt x="34" y="11"/>
                    <a:pt x="34" y="10"/>
                  </a:cubicBezTo>
                  <a:cubicBezTo>
                    <a:pt x="34" y="6"/>
                    <a:pt x="18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2" y="18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31" name="Freeform 2145"/>
            <p:cNvSpPr>
              <a:spLocks/>
            </p:cNvSpPr>
            <p:nvPr/>
          </p:nvSpPr>
          <p:spPr bwMode="auto">
            <a:xfrm>
              <a:off x="2884435" y="3709276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32" name="Freeform 2146"/>
            <p:cNvSpPr>
              <a:spLocks/>
            </p:cNvSpPr>
            <p:nvPr/>
          </p:nvSpPr>
          <p:spPr bwMode="auto">
            <a:xfrm>
              <a:off x="2882576" y="3718269"/>
              <a:ext cx="185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33" name="Freeform 2147"/>
            <p:cNvSpPr>
              <a:spLocks/>
            </p:cNvSpPr>
            <p:nvPr/>
          </p:nvSpPr>
          <p:spPr bwMode="auto">
            <a:xfrm>
              <a:off x="2884435" y="37020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34" name="Freeform 2148"/>
            <p:cNvSpPr>
              <a:spLocks/>
            </p:cNvSpPr>
            <p:nvPr/>
          </p:nvSpPr>
          <p:spPr bwMode="auto">
            <a:xfrm>
              <a:off x="2882576" y="3734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35" name="Freeform 2149"/>
            <p:cNvSpPr>
              <a:spLocks/>
            </p:cNvSpPr>
            <p:nvPr/>
          </p:nvSpPr>
          <p:spPr bwMode="auto">
            <a:xfrm>
              <a:off x="2882576" y="3725463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36" name="Freeform 2150"/>
            <p:cNvSpPr>
              <a:spLocks/>
            </p:cNvSpPr>
            <p:nvPr/>
          </p:nvSpPr>
          <p:spPr bwMode="auto">
            <a:xfrm>
              <a:off x="2568508" y="3799201"/>
              <a:ext cx="76194" cy="75536"/>
            </a:xfrm>
            <a:custGeom>
              <a:avLst/>
              <a:gdLst>
                <a:gd name="T0" fmla="*/ 39 w 43"/>
                <a:gd name="T1" fmla="*/ 32 h 44"/>
                <a:gd name="T2" fmla="*/ 40 w 43"/>
                <a:gd name="T3" fmla="*/ 29 h 44"/>
                <a:gd name="T4" fmla="*/ 40 w 43"/>
                <a:gd name="T5" fmla="*/ 21 h 44"/>
                <a:gd name="T6" fmla="*/ 42 w 43"/>
                <a:gd name="T7" fmla="*/ 9 h 44"/>
                <a:gd name="T8" fmla="*/ 43 w 43"/>
                <a:gd name="T9" fmla="*/ 4 h 44"/>
                <a:gd name="T10" fmla="*/ 43 w 43"/>
                <a:gd name="T11" fmla="*/ 0 h 44"/>
                <a:gd name="T12" fmla="*/ 43 w 43"/>
                <a:gd name="T13" fmla="*/ 0 h 44"/>
                <a:gd name="T14" fmla="*/ 43 w 43"/>
                <a:gd name="T15" fmla="*/ 0 h 44"/>
                <a:gd name="T16" fmla="*/ 41 w 43"/>
                <a:gd name="T17" fmla="*/ 0 h 44"/>
                <a:gd name="T18" fmla="*/ 40 w 43"/>
                <a:gd name="T19" fmla="*/ 1 h 44"/>
                <a:gd name="T20" fmla="*/ 39 w 43"/>
                <a:gd name="T21" fmla="*/ 1 h 44"/>
                <a:gd name="T22" fmla="*/ 38 w 43"/>
                <a:gd name="T23" fmla="*/ 2 h 44"/>
                <a:gd name="T24" fmla="*/ 36 w 43"/>
                <a:gd name="T25" fmla="*/ 3 h 44"/>
                <a:gd name="T26" fmla="*/ 33 w 43"/>
                <a:gd name="T27" fmla="*/ 5 h 44"/>
                <a:gd name="T28" fmla="*/ 30 w 43"/>
                <a:gd name="T29" fmla="*/ 4 h 44"/>
                <a:gd name="T30" fmla="*/ 27 w 43"/>
                <a:gd name="T31" fmla="*/ 4 h 44"/>
                <a:gd name="T32" fmla="*/ 24 w 43"/>
                <a:gd name="T33" fmla="*/ 5 h 44"/>
                <a:gd name="T34" fmla="*/ 9 w 43"/>
                <a:gd name="T35" fmla="*/ 12 h 44"/>
                <a:gd name="T36" fmla="*/ 7 w 43"/>
                <a:gd name="T37" fmla="*/ 13 h 44"/>
                <a:gd name="T38" fmla="*/ 8 w 43"/>
                <a:gd name="T39" fmla="*/ 15 h 44"/>
                <a:gd name="T40" fmla="*/ 8 w 43"/>
                <a:gd name="T41" fmla="*/ 18 h 44"/>
                <a:gd name="T42" fmla="*/ 4 w 43"/>
                <a:gd name="T43" fmla="*/ 22 h 44"/>
                <a:gd name="T44" fmla="*/ 3 w 43"/>
                <a:gd name="T45" fmla="*/ 22 h 44"/>
                <a:gd name="T46" fmla="*/ 0 w 43"/>
                <a:gd name="T47" fmla="*/ 23 h 44"/>
                <a:gd name="T48" fmla="*/ 1 w 43"/>
                <a:gd name="T49" fmla="*/ 24 h 44"/>
                <a:gd name="T50" fmla="*/ 8 w 43"/>
                <a:gd name="T51" fmla="*/ 31 h 44"/>
                <a:gd name="T52" fmla="*/ 15 w 43"/>
                <a:gd name="T53" fmla="*/ 37 h 44"/>
                <a:gd name="T54" fmla="*/ 19 w 43"/>
                <a:gd name="T55" fmla="*/ 41 h 44"/>
                <a:gd name="T56" fmla="*/ 20 w 43"/>
                <a:gd name="T57" fmla="*/ 41 h 44"/>
                <a:gd name="T58" fmla="*/ 21 w 43"/>
                <a:gd name="T59" fmla="*/ 41 h 44"/>
                <a:gd name="T60" fmla="*/ 22 w 43"/>
                <a:gd name="T61" fmla="*/ 41 h 44"/>
                <a:gd name="T62" fmla="*/ 23 w 43"/>
                <a:gd name="T63" fmla="*/ 42 h 44"/>
                <a:gd name="T64" fmla="*/ 25 w 43"/>
                <a:gd name="T65" fmla="*/ 42 h 44"/>
                <a:gd name="T66" fmla="*/ 29 w 43"/>
                <a:gd name="T67" fmla="*/ 43 h 44"/>
                <a:gd name="T68" fmla="*/ 36 w 43"/>
                <a:gd name="T69" fmla="*/ 44 h 44"/>
                <a:gd name="T70" fmla="*/ 36 w 43"/>
                <a:gd name="T71" fmla="*/ 44 h 44"/>
                <a:gd name="T72" fmla="*/ 36 w 43"/>
                <a:gd name="T73" fmla="*/ 44 h 44"/>
                <a:gd name="T74" fmla="*/ 37 w 43"/>
                <a:gd name="T75" fmla="*/ 44 h 44"/>
                <a:gd name="T76" fmla="*/ 37 w 43"/>
                <a:gd name="T77" fmla="*/ 44 h 44"/>
                <a:gd name="T78" fmla="*/ 39 w 43"/>
                <a:gd name="T7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44">
                  <a:moveTo>
                    <a:pt x="39" y="32"/>
                  </a:moveTo>
                  <a:cubicBezTo>
                    <a:pt x="39" y="31"/>
                    <a:pt x="39" y="30"/>
                    <a:pt x="40" y="29"/>
                  </a:cubicBezTo>
                  <a:cubicBezTo>
                    <a:pt x="40" y="27"/>
                    <a:pt x="40" y="24"/>
                    <a:pt x="40" y="21"/>
                  </a:cubicBezTo>
                  <a:cubicBezTo>
                    <a:pt x="40" y="16"/>
                    <a:pt x="40" y="11"/>
                    <a:pt x="42" y="9"/>
                  </a:cubicBezTo>
                  <a:cubicBezTo>
                    <a:pt x="43" y="7"/>
                    <a:pt x="43" y="7"/>
                    <a:pt x="43" y="4"/>
                  </a:cubicBezTo>
                  <a:cubicBezTo>
                    <a:pt x="43" y="3"/>
                    <a:pt x="43" y="2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1"/>
                    <a:pt x="40" y="1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8" y="2"/>
                    <a:pt x="37" y="2"/>
                    <a:pt x="36" y="3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32" y="5"/>
                    <a:pt x="31" y="5"/>
                    <a:pt x="30" y="4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6" y="4"/>
                    <a:pt x="24" y="5"/>
                    <a:pt x="24" y="5"/>
                  </a:cubicBezTo>
                  <a:cubicBezTo>
                    <a:pt x="22" y="11"/>
                    <a:pt x="15" y="12"/>
                    <a:pt x="9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3"/>
                    <a:pt x="7" y="15"/>
                    <a:pt x="8" y="15"/>
                  </a:cubicBezTo>
                  <a:cubicBezTo>
                    <a:pt x="8" y="16"/>
                    <a:pt x="8" y="17"/>
                    <a:pt x="8" y="18"/>
                  </a:cubicBezTo>
                  <a:cubicBezTo>
                    <a:pt x="7" y="19"/>
                    <a:pt x="5" y="21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3" y="25"/>
                    <a:pt x="5" y="28"/>
                    <a:pt x="8" y="31"/>
                  </a:cubicBezTo>
                  <a:cubicBezTo>
                    <a:pt x="10" y="33"/>
                    <a:pt x="13" y="36"/>
                    <a:pt x="15" y="37"/>
                  </a:cubicBezTo>
                  <a:cubicBezTo>
                    <a:pt x="16" y="38"/>
                    <a:pt x="18" y="40"/>
                    <a:pt x="19" y="41"/>
                  </a:cubicBezTo>
                  <a:cubicBezTo>
                    <a:pt x="19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2" y="41"/>
                    <a:pt x="22" y="41"/>
                  </a:cubicBezTo>
                  <a:cubicBezTo>
                    <a:pt x="22" y="41"/>
                    <a:pt x="23" y="42"/>
                    <a:pt x="23" y="42"/>
                  </a:cubicBezTo>
                  <a:cubicBezTo>
                    <a:pt x="24" y="42"/>
                    <a:pt x="24" y="42"/>
                    <a:pt x="25" y="42"/>
                  </a:cubicBezTo>
                  <a:cubicBezTo>
                    <a:pt x="25" y="42"/>
                    <a:pt x="27" y="42"/>
                    <a:pt x="29" y="43"/>
                  </a:cubicBezTo>
                  <a:cubicBezTo>
                    <a:pt x="31" y="43"/>
                    <a:pt x="34" y="43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5" y="41"/>
                    <a:pt x="37" y="36"/>
                    <a:pt x="3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37" name="Freeform 2151"/>
            <p:cNvSpPr>
              <a:spLocks/>
            </p:cNvSpPr>
            <p:nvPr/>
          </p:nvSpPr>
          <p:spPr bwMode="auto">
            <a:xfrm>
              <a:off x="2637268" y="3800999"/>
              <a:ext cx="185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38" name="Freeform 2152"/>
            <p:cNvSpPr>
              <a:spLocks/>
            </p:cNvSpPr>
            <p:nvPr/>
          </p:nvSpPr>
          <p:spPr bwMode="auto">
            <a:xfrm>
              <a:off x="2631693" y="3802798"/>
              <a:ext cx="3717" cy="1798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39" name="Freeform 2153"/>
            <p:cNvSpPr>
              <a:spLocks/>
            </p:cNvSpPr>
            <p:nvPr/>
          </p:nvSpPr>
          <p:spPr bwMode="auto">
            <a:xfrm>
              <a:off x="2568508" y="3836969"/>
              <a:ext cx="5575" cy="1798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40" name="Freeform 2154"/>
            <p:cNvSpPr>
              <a:spLocks/>
            </p:cNvSpPr>
            <p:nvPr/>
          </p:nvSpPr>
          <p:spPr bwMode="auto">
            <a:xfrm>
              <a:off x="2644702" y="37992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41" name="Freeform 2155"/>
            <p:cNvSpPr>
              <a:spLocks/>
            </p:cNvSpPr>
            <p:nvPr/>
          </p:nvSpPr>
          <p:spPr bwMode="auto">
            <a:xfrm>
              <a:off x="2640985" y="3799201"/>
              <a:ext cx="3717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42" name="Freeform 2156"/>
            <p:cNvSpPr>
              <a:spLocks/>
            </p:cNvSpPr>
            <p:nvPr/>
          </p:nvSpPr>
          <p:spPr bwMode="auto">
            <a:xfrm>
              <a:off x="2598242" y="3876536"/>
              <a:ext cx="55752" cy="44962"/>
            </a:xfrm>
            <a:custGeom>
              <a:avLst/>
              <a:gdLst>
                <a:gd name="T0" fmla="*/ 23 w 32"/>
                <a:gd name="T1" fmla="*/ 3 h 26"/>
                <a:gd name="T2" fmla="*/ 22 w 32"/>
                <a:gd name="T3" fmla="*/ 3 h 26"/>
                <a:gd name="T4" fmla="*/ 21 w 32"/>
                <a:gd name="T5" fmla="*/ 4 h 26"/>
                <a:gd name="T6" fmla="*/ 21 w 32"/>
                <a:gd name="T7" fmla="*/ 3 h 26"/>
                <a:gd name="T8" fmla="*/ 19 w 32"/>
                <a:gd name="T9" fmla="*/ 3 h 26"/>
                <a:gd name="T10" fmla="*/ 18 w 32"/>
                <a:gd name="T11" fmla="*/ 3 h 26"/>
                <a:gd name="T12" fmla="*/ 17 w 32"/>
                <a:gd name="T13" fmla="*/ 2 h 26"/>
                <a:gd name="T14" fmla="*/ 12 w 32"/>
                <a:gd name="T15" fmla="*/ 2 h 26"/>
                <a:gd name="T16" fmla="*/ 6 w 32"/>
                <a:gd name="T17" fmla="*/ 1 h 26"/>
                <a:gd name="T18" fmla="*/ 4 w 32"/>
                <a:gd name="T19" fmla="*/ 0 h 26"/>
                <a:gd name="T20" fmla="*/ 4 w 32"/>
                <a:gd name="T21" fmla="*/ 0 h 26"/>
                <a:gd name="T22" fmla="*/ 3 w 32"/>
                <a:gd name="T23" fmla="*/ 0 h 26"/>
                <a:gd name="T24" fmla="*/ 3 w 32"/>
                <a:gd name="T25" fmla="*/ 0 h 26"/>
                <a:gd name="T26" fmla="*/ 1 w 32"/>
                <a:gd name="T27" fmla="*/ 5 h 26"/>
                <a:gd name="T28" fmla="*/ 0 w 32"/>
                <a:gd name="T29" fmla="*/ 7 h 26"/>
                <a:gd name="T30" fmla="*/ 3 w 32"/>
                <a:gd name="T31" fmla="*/ 11 h 26"/>
                <a:gd name="T32" fmla="*/ 6 w 32"/>
                <a:gd name="T33" fmla="*/ 11 h 26"/>
                <a:gd name="T34" fmla="*/ 9 w 32"/>
                <a:gd name="T35" fmla="*/ 9 h 26"/>
                <a:gd name="T36" fmla="*/ 14 w 32"/>
                <a:gd name="T37" fmla="*/ 13 h 26"/>
                <a:gd name="T38" fmla="*/ 14 w 32"/>
                <a:gd name="T39" fmla="*/ 14 h 26"/>
                <a:gd name="T40" fmla="*/ 14 w 32"/>
                <a:gd name="T41" fmla="*/ 14 h 26"/>
                <a:gd name="T42" fmla="*/ 22 w 32"/>
                <a:gd name="T43" fmla="*/ 17 h 26"/>
                <a:gd name="T44" fmla="*/ 24 w 32"/>
                <a:gd name="T45" fmla="*/ 23 h 26"/>
                <a:gd name="T46" fmla="*/ 25 w 32"/>
                <a:gd name="T47" fmla="*/ 25 h 26"/>
                <a:gd name="T48" fmla="*/ 30 w 32"/>
                <a:gd name="T49" fmla="*/ 26 h 26"/>
                <a:gd name="T50" fmla="*/ 30 w 32"/>
                <a:gd name="T51" fmla="*/ 26 h 26"/>
                <a:gd name="T52" fmla="*/ 31 w 32"/>
                <a:gd name="T53" fmla="*/ 23 h 26"/>
                <a:gd name="T54" fmla="*/ 31 w 32"/>
                <a:gd name="T55" fmla="*/ 21 h 26"/>
                <a:gd name="T56" fmla="*/ 31 w 32"/>
                <a:gd name="T57" fmla="*/ 21 h 26"/>
                <a:gd name="T58" fmla="*/ 31 w 32"/>
                <a:gd name="T59" fmla="*/ 19 h 26"/>
                <a:gd name="T60" fmla="*/ 31 w 32"/>
                <a:gd name="T61" fmla="*/ 18 h 26"/>
                <a:gd name="T62" fmla="*/ 32 w 32"/>
                <a:gd name="T63" fmla="*/ 17 h 26"/>
                <a:gd name="T64" fmla="*/ 32 w 32"/>
                <a:gd name="T65" fmla="*/ 16 h 26"/>
                <a:gd name="T66" fmla="*/ 32 w 32"/>
                <a:gd name="T67" fmla="*/ 15 h 26"/>
                <a:gd name="T68" fmla="*/ 23 w 32"/>
                <a:gd name="T6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26">
                  <a:moveTo>
                    <a:pt x="23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6" y="2"/>
                    <a:pt x="13" y="2"/>
                    <a:pt x="12" y="2"/>
                  </a:cubicBezTo>
                  <a:cubicBezTo>
                    <a:pt x="9" y="1"/>
                    <a:pt x="7" y="1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4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10"/>
                    <a:pt x="3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7" y="9"/>
                    <a:pt x="9" y="9"/>
                  </a:cubicBezTo>
                  <a:cubicBezTo>
                    <a:pt x="12" y="9"/>
                    <a:pt x="13" y="11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20" y="15"/>
                    <a:pt x="22" y="17"/>
                  </a:cubicBezTo>
                  <a:cubicBezTo>
                    <a:pt x="24" y="19"/>
                    <a:pt x="24" y="21"/>
                    <a:pt x="24" y="23"/>
                  </a:cubicBezTo>
                  <a:cubicBezTo>
                    <a:pt x="24" y="24"/>
                    <a:pt x="24" y="25"/>
                    <a:pt x="25" y="25"/>
                  </a:cubicBezTo>
                  <a:cubicBezTo>
                    <a:pt x="26" y="26"/>
                    <a:pt x="27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3"/>
                    <a:pt x="31" y="23"/>
                  </a:cubicBezTo>
                  <a:cubicBezTo>
                    <a:pt x="31" y="23"/>
                    <a:pt x="31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20"/>
                    <a:pt x="31" y="19"/>
                  </a:cubicBezTo>
                  <a:cubicBezTo>
                    <a:pt x="31" y="19"/>
                    <a:pt x="31" y="19"/>
                    <a:pt x="31" y="18"/>
                  </a:cubicBezTo>
                  <a:cubicBezTo>
                    <a:pt x="31" y="18"/>
                    <a:pt x="31" y="17"/>
                    <a:pt x="32" y="17"/>
                  </a:cubicBezTo>
                  <a:cubicBezTo>
                    <a:pt x="32" y="17"/>
                    <a:pt x="32" y="16"/>
                    <a:pt x="32" y="16"/>
                  </a:cubicBezTo>
                  <a:cubicBezTo>
                    <a:pt x="32" y="16"/>
                    <a:pt x="32" y="16"/>
                    <a:pt x="32" y="15"/>
                  </a:cubicBezTo>
                  <a:cubicBezTo>
                    <a:pt x="29" y="12"/>
                    <a:pt x="25" y="7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43" name="Freeform 2157"/>
            <p:cNvSpPr>
              <a:spLocks/>
            </p:cNvSpPr>
            <p:nvPr/>
          </p:nvSpPr>
          <p:spPr bwMode="auto">
            <a:xfrm>
              <a:off x="2629835" y="3881931"/>
              <a:ext cx="185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44" name="Freeform 2158"/>
            <p:cNvSpPr>
              <a:spLocks/>
            </p:cNvSpPr>
            <p:nvPr/>
          </p:nvSpPr>
          <p:spPr bwMode="auto">
            <a:xfrm>
              <a:off x="2603817" y="38765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45" name="Freeform 2159"/>
            <p:cNvSpPr>
              <a:spLocks/>
            </p:cNvSpPr>
            <p:nvPr/>
          </p:nvSpPr>
          <p:spPr bwMode="auto">
            <a:xfrm>
              <a:off x="2605675" y="38765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46" name="Freeform 2160"/>
            <p:cNvSpPr>
              <a:spLocks/>
            </p:cNvSpPr>
            <p:nvPr/>
          </p:nvSpPr>
          <p:spPr bwMode="auto">
            <a:xfrm>
              <a:off x="2635410" y="3881931"/>
              <a:ext cx="1858" cy="179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47" name="Freeform 2161"/>
            <p:cNvSpPr>
              <a:spLocks/>
            </p:cNvSpPr>
            <p:nvPr/>
          </p:nvSpPr>
          <p:spPr bwMode="auto">
            <a:xfrm>
              <a:off x="2657711" y="3901714"/>
              <a:ext cx="109645" cy="43164"/>
            </a:xfrm>
            <a:custGeom>
              <a:avLst/>
              <a:gdLst>
                <a:gd name="T0" fmla="*/ 54 w 61"/>
                <a:gd name="T1" fmla="*/ 9 h 25"/>
                <a:gd name="T2" fmla="*/ 45 w 61"/>
                <a:gd name="T3" fmla="*/ 3 h 25"/>
                <a:gd name="T4" fmla="*/ 40 w 61"/>
                <a:gd name="T5" fmla="*/ 2 h 25"/>
                <a:gd name="T6" fmla="*/ 26 w 61"/>
                <a:gd name="T7" fmla="*/ 7 h 25"/>
                <a:gd name="T8" fmla="*/ 17 w 61"/>
                <a:gd name="T9" fmla="*/ 11 h 25"/>
                <a:gd name="T10" fmla="*/ 5 w 61"/>
                <a:gd name="T11" fmla="*/ 7 h 25"/>
                <a:gd name="T12" fmla="*/ 1 w 61"/>
                <a:gd name="T13" fmla="*/ 4 h 25"/>
                <a:gd name="T14" fmla="*/ 1 w 61"/>
                <a:gd name="T15" fmla="*/ 5 h 25"/>
                <a:gd name="T16" fmla="*/ 1 w 61"/>
                <a:gd name="T17" fmla="*/ 5 h 25"/>
                <a:gd name="T18" fmla="*/ 1 w 61"/>
                <a:gd name="T19" fmla="*/ 6 h 25"/>
                <a:gd name="T20" fmla="*/ 1 w 61"/>
                <a:gd name="T21" fmla="*/ 6 h 25"/>
                <a:gd name="T22" fmla="*/ 1 w 61"/>
                <a:gd name="T23" fmla="*/ 7 h 25"/>
                <a:gd name="T24" fmla="*/ 0 w 61"/>
                <a:gd name="T25" fmla="*/ 12 h 25"/>
                <a:gd name="T26" fmla="*/ 0 w 61"/>
                <a:gd name="T27" fmla="*/ 12 h 25"/>
                <a:gd name="T28" fmla="*/ 13 w 61"/>
                <a:gd name="T29" fmla="*/ 19 h 25"/>
                <a:gd name="T30" fmla="*/ 17 w 61"/>
                <a:gd name="T31" fmla="*/ 21 h 25"/>
                <a:gd name="T32" fmla="*/ 22 w 61"/>
                <a:gd name="T33" fmla="*/ 25 h 25"/>
                <a:gd name="T34" fmla="*/ 23 w 61"/>
                <a:gd name="T35" fmla="*/ 25 h 25"/>
                <a:gd name="T36" fmla="*/ 27 w 61"/>
                <a:gd name="T37" fmla="*/ 23 h 25"/>
                <a:gd name="T38" fmla="*/ 26 w 61"/>
                <a:gd name="T39" fmla="*/ 21 h 25"/>
                <a:gd name="T40" fmla="*/ 24 w 61"/>
                <a:gd name="T41" fmla="*/ 18 h 25"/>
                <a:gd name="T42" fmla="*/ 27 w 61"/>
                <a:gd name="T43" fmla="*/ 13 h 25"/>
                <a:gd name="T44" fmla="*/ 30 w 61"/>
                <a:gd name="T45" fmla="*/ 11 h 25"/>
                <a:gd name="T46" fmla="*/ 45 w 61"/>
                <a:gd name="T47" fmla="*/ 6 h 25"/>
                <a:gd name="T48" fmla="*/ 51 w 61"/>
                <a:gd name="T49" fmla="*/ 11 h 25"/>
                <a:gd name="T50" fmla="*/ 49 w 61"/>
                <a:gd name="T51" fmla="*/ 17 h 25"/>
                <a:gd name="T52" fmla="*/ 54 w 61"/>
                <a:gd name="T53" fmla="*/ 24 h 25"/>
                <a:gd name="T54" fmla="*/ 55 w 61"/>
                <a:gd name="T55" fmla="*/ 24 h 25"/>
                <a:gd name="T56" fmla="*/ 56 w 61"/>
                <a:gd name="T57" fmla="*/ 23 h 25"/>
                <a:gd name="T58" fmla="*/ 57 w 61"/>
                <a:gd name="T59" fmla="*/ 21 h 25"/>
                <a:gd name="T60" fmla="*/ 58 w 61"/>
                <a:gd name="T61" fmla="*/ 21 h 25"/>
                <a:gd name="T62" fmla="*/ 59 w 61"/>
                <a:gd name="T63" fmla="*/ 20 h 25"/>
                <a:gd name="T64" fmla="*/ 59 w 61"/>
                <a:gd name="T65" fmla="*/ 19 h 25"/>
                <a:gd name="T66" fmla="*/ 60 w 61"/>
                <a:gd name="T67" fmla="*/ 18 h 25"/>
                <a:gd name="T68" fmla="*/ 61 w 61"/>
                <a:gd name="T69" fmla="*/ 18 h 25"/>
                <a:gd name="T70" fmla="*/ 61 w 61"/>
                <a:gd name="T71" fmla="*/ 18 h 25"/>
                <a:gd name="T72" fmla="*/ 61 w 61"/>
                <a:gd name="T73" fmla="*/ 18 h 25"/>
                <a:gd name="T74" fmla="*/ 61 w 61"/>
                <a:gd name="T75" fmla="*/ 18 h 25"/>
                <a:gd name="T76" fmla="*/ 61 w 61"/>
                <a:gd name="T77" fmla="*/ 17 h 25"/>
                <a:gd name="T78" fmla="*/ 55 w 61"/>
                <a:gd name="T79" fmla="*/ 10 h 25"/>
                <a:gd name="T80" fmla="*/ 54 w 61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" h="25">
                  <a:moveTo>
                    <a:pt x="54" y="9"/>
                  </a:moveTo>
                  <a:cubicBezTo>
                    <a:pt x="52" y="5"/>
                    <a:pt x="48" y="4"/>
                    <a:pt x="45" y="3"/>
                  </a:cubicBezTo>
                  <a:cubicBezTo>
                    <a:pt x="43" y="3"/>
                    <a:pt x="41" y="2"/>
                    <a:pt x="40" y="2"/>
                  </a:cubicBezTo>
                  <a:cubicBezTo>
                    <a:pt x="36" y="0"/>
                    <a:pt x="31" y="2"/>
                    <a:pt x="26" y="7"/>
                  </a:cubicBezTo>
                  <a:cubicBezTo>
                    <a:pt x="23" y="10"/>
                    <a:pt x="20" y="11"/>
                    <a:pt x="17" y="11"/>
                  </a:cubicBezTo>
                  <a:cubicBezTo>
                    <a:pt x="13" y="11"/>
                    <a:pt x="8" y="9"/>
                    <a:pt x="5" y="7"/>
                  </a:cubicBezTo>
                  <a:cubicBezTo>
                    <a:pt x="4" y="7"/>
                    <a:pt x="3" y="5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1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3"/>
                    <a:pt x="10" y="15"/>
                    <a:pt x="13" y="19"/>
                  </a:cubicBezTo>
                  <a:cubicBezTo>
                    <a:pt x="15" y="21"/>
                    <a:pt x="16" y="21"/>
                    <a:pt x="17" y="21"/>
                  </a:cubicBezTo>
                  <a:cubicBezTo>
                    <a:pt x="19" y="22"/>
                    <a:pt x="20" y="22"/>
                    <a:pt x="22" y="25"/>
                  </a:cubicBezTo>
                  <a:cubicBezTo>
                    <a:pt x="22" y="25"/>
                    <a:pt x="23" y="25"/>
                    <a:pt x="23" y="25"/>
                  </a:cubicBezTo>
                  <a:cubicBezTo>
                    <a:pt x="24" y="25"/>
                    <a:pt x="27" y="24"/>
                    <a:pt x="27" y="23"/>
                  </a:cubicBezTo>
                  <a:cubicBezTo>
                    <a:pt x="27" y="22"/>
                    <a:pt x="27" y="22"/>
                    <a:pt x="26" y="21"/>
                  </a:cubicBezTo>
                  <a:cubicBezTo>
                    <a:pt x="25" y="21"/>
                    <a:pt x="24" y="19"/>
                    <a:pt x="24" y="18"/>
                  </a:cubicBezTo>
                  <a:cubicBezTo>
                    <a:pt x="23" y="15"/>
                    <a:pt x="26" y="14"/>
                    <a:pt x="27" y="13"/>
                  </a:cubicBezTo>
                  <a:cubicBezTo>
                    <a:pt x="29" y="12"/>
                    <a:pt x="29" y="12"/>
                    <a:pt x="30" y="11"/>
                  </a:cubicBezTo>
                  <a:cubicBezTo>
                    <a:pt x="31" y="6"/>
                    <a:pt x="41" y="4"/>
                    <a:pt x="45" y="6"/>
                  </a:cubicBezTo>
                  <a:cubicBezTo>
                    <a:pt x="48" y="7"/>
                    <a:pt x="50" y="9"/>
                    <a:pt x="51" y="11"/>
                  </a:cubicBezTo>
                  <a:cubicBezTo>
                    <a:pt x="51" y="13"/>
                    <a:pt x="51" y="15"/>
                    <a:pt x="49" y="17"/>
                  </a:cubicBezTo>
                  <a:cubicBezTo>
                    <a:pt x="48" y="17"/>
                    <a:pt x="49" y="19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3"/>
                    <a:pt x="55" y="23"/>
                    <a:pt x="56" y="23"/>
                  </a:cubicBezTo>
                  <a:cubicBezTo>
                    <a:pt x="56" y="22"/>
                    <a:pt x="57" y="22"/>
                    <a:pt x="57" y="21"/>
                  </a:cubicBezTo>
                  <a:cubicBezTo>
                    <a:pt x="57" y="21"/>
                    <a:pt x="57" y="21"/>
                    <a:pt x="58" y="21"/>
                  </a:cubicBezTo>
                  <a:cubicBezTo>
                    <a:pt x="58" y="20"/>
                    <a:pt x="58" y="20"/>
                    <a:pt x="59" y="2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8"/>
                    <a:pt x="60" y="18"/>
                  </a:cubicBezTo>
                  <a:cubicBezTo>
                    <a:pt x="60" y="18"/>
                    <a:pt x="60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7"/>
                    <a:pt x="61" y="17"/>
                  </a:cubicBezTo>
                  <a:cubicBezTo>
                    <a:pt x="59" y="16"/>
                    <a:pt x="57" y="13"/>
                    <a:pt x="55" y="1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48" name="Freeform 2162"/>
            <p:cNvSpPr>
              <a:spLocks/>
            </p:cNvSpPr>
            <p:nvPr/>
          </p:nvSpPr>
          <p:spPr bwMode="auto">
            <a:xfrm>
              <a:off x="2659569" y="3908908"/>
              <a:ext cx="0" cy="179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49" name="Freeform 2163"/>
            <p:cNvSpPr>
              <a:spLocks/>
            </p:cNvSpPr>
            <p:nvPr/>
          </p:nvSpPr>
          <p:spPr bwMode="auto">
            <a:xfrm>
              <a:off x="2659569" y="3912505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50" name="Freeform 2164"/>
            <p:cNvSpPr>
              <a:spLocks/>
            </p:cNvSpPr>
            <p:nvPr/>
          </p:nvSpPr>
          <p:spPr bwMode="auto">
            <a:xfrm>
              <a:off x="2659569" y="3910707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51" name="Freeform 2165"/>
            <p:cNvSpPr>
              <a:spLocks/>
            </p:cNvSpPr>
            <p:nvPr/>
          </p:nvSpPr>
          <p:spPr bwMode="auto">
            <a:xfrm>
              <a:off x="2657711" y="39232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52" name="Freeform 2166"/>
            <p:cNvSpPr>
              <a:spLocks/>
            </p:cNvSpPr>
            <p:nvPr/>
          </p:nvSpPr>
          <p:spPr bwMode="auto">
            <a:xfrm>
              <a:off x="2761781" y="3944878"/>
              <a:ext cx="185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53" name="Freeform 2167"/>
            <p:cNvSpPr>
              <a:spLocks/>
            </p:cNvSpPr>
            <p:nvPr/>
          </p:nvSpPr>
          <p:spPr bwMode="auto">
            <a:xfrm>
              <a:off x="2769214" y="39394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54" name="Freeform 2168"/>
            <p:cNvSpPr>
              <a:spLocks/>
            </p:cNvSpPr>
            <p:nvPr/>
          </p:nvSpPr>
          <p:spPr bwMode="auto">
            <a:xfrm>
              <a:off x="2765498" y="39430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55" name="Freeform 2169"/>
            <p:cNvSpPr>
              <a:spLocks/>
            </p:cNvSpPr>
            <p:nvPr/>
          </p:nvSpPr>
          <p:spPr bwMode="auto">
            <a:xfrm>
              <a:off x="2772931" y="3934087"/>
              <a:ext cx="0" cy="179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56" name="Freeform 2170"/>
            <p:cNvSpPr>
              <a:spLocks/>
            </p:cNvSpPr>
            <p:nvPr/>
          </p:nvSpPr>
          <p:spPr bwMode="auto">
            <a:xfrm>
              <a:off x="2771073" y="3935886"/>
              <a:ext cx="1858" cy="179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57" name="Freeform 2171"/>
            <p:cNvSpPr>
              <a:spLocks/>
            </p:cNvSpPr>
            <p:nvPr/>
          </p:nvSpPr>
          <p:spPr bwMode="auto">
            <a:xfrm>
              <a:off x="2759922" y="39484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58" name="Freeform 2172"/>
            <p:cNvSpPr>
              <a:spLocks/>
            </p:cNvSpPr>
            <p:nvPr/>
          </p:nvSpPr>
          <p:spPr bwMode="auto">
            <a:xfrm>
              <a:off x="2665144" y="3631941"/>
              <a:ext cx="157964" cy="59350"/>
            </a:xfrm>
            <a:custGeom>
              <a:avLst/>
              <a:gdLst>
                <a:gd name="T0" fmla="*/ 70 w 89"/>
                <a:gd name="T1" fmla="*/ 23 h 34"/>
                <a:gd name="T2" fmla="*/ 52 w 89"/>
                <a:gd name="T3" fmla="*/ 16 h 34"/>
                <a:gd name="T4" fmla="*/ 15 w 89"/>
                <a:gd name="T5" fmla="*/ 1 h 34"/>
                <a:gd name="T6" fmla="*/ 0 w 89"/>
                <a:gd name="T7" fmla="*/ 1 h 34"/>
                <a:gd name="T8" fmla="*/ 8 w 89"/>
                <a:gd name="T9" fmla="*/ 9 h 34"/>
                <a:gd name="T10" fmla="*/ 25 w 89"/>
                <a:gd name="T11" fmla="*/ 11 h 34"/>
                <a:gd name="T12" fmla="*/ 40 w 89"/>
                <a:gd name="T13" fmla="*/ 18 h 34"/>
                <a:gd name="T14" fmla="*/ 50 w 89"/>
                <a:gd name="T15" fmla="*/ 24 h 34"/>
                <a:gd name="T16" fmla="*/ 56 w 89"/>
                <a:gd name="T17" fmla="*/ 28 h 34"/>
                <a:gd name="T18" fmla="*/ 56 w 89"/>
                <a:gd name="T19" fmla="*/ 32 h 34"/>
                <a:gd name="T20" fmla="*/ 55 w 89"/>
                <a:gd name="T21" fmla="*/ 33 h 34"/>
                <a:gd name="T22" fmla="*/ 56 w 89"/>
                <a:gd name="T23" fmla="*/ 33 h 34"/>
                <a:gd name="T24" fmla="*/ 70 w 89"/>
                <a:gd name="T25" fmla="*/ 34 h 34"/>
                <a:gd name="T26" fmla="*/ 89 w 89"/>
                <a:gd name="T27" fmla="*/ 33 h 34"/>
                <a:gd name="T28" fmla="*/ 70 w 89"/>
                <a:gd name="T2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34">
                  <a:moveTo>
                    <a:pt x="70" y="23"/>
                  </a:moveTo>
                  <a:cubicBezTo>
                    <a:pt x="67" y="23"/>
                    <a:pt x="60" y="20"/>
                    <a:pt x="52" y="16"/>
                  </a:cubicBezTo>
                  <a:cubicBezTo>
                    <a:pt x="41" y="11"/>
                    <a:pt x="28" y="4"/>
                    <a:pt x="15" y="1"/>
                  </a:cubicBezTo>
                  <a:cubicBezTo>
                    <a:pt x="10" y="0"/>
                    <a:pt x="5" y="0"/>
                    <a:pt x="0" y="1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9"/>
                    <a:pt x="10" y="11"/>
                    <a:pt x="25" y="11"/>
                  </a:cubicBezTo>
                  <a:cubicBezTo>
                    <a:pt x="32" y="12"/>
                    <a:pt x="36" y="15"/>
                    <a:pt x="40" y="18"/>
                  </a:cubicBezTo>
                  <a:cubicBezTo>
                    <a:pt x="43" y="21"/>
                    <a:pt x="45" y="23"/>
                    <a:pt x="50" y="24"/>
                  </a:cubicBezTo>
                  <a:cubicBezTo>
                    <a:pt x="53" y="25"/>
                    <a:pt x="55" y="26"/>
                    <a:pt x="56" y="28"/>
                  </a:cubicBezTo>
                  <a:cubicBezTo>
                    <a:pt x="57" y="29"/>
                    <a:pt x="56" y="31"/>
                    <a:pt x="56" y="32"/>
                  </a:cubicBezTo>
                  <a:cubicBezTo>
                    <a:pt x="56" y="32"/>
                    <a:pt x="55" y="33"/>
                    <a:pt x="55" y="33"/>
                  </a:cubicBezTo>
                  <a:cubicBezTo>
                    <a:pt x="55" y="33"/>
                    <a:pt x="55" y="33"/>
                    <a:pt x="56" y="33"/>
                  </a:cubicBezTo>
                  <a:cubicBezTo>
                    <a:pt x="57" y="34"/>
                    <a:pt x="63" y="34"/>
                    <a:pt x="70" y="34"/>
                  </a:cubicBezTo>
                  <a:cubicBezTo>
                    <a:pt x="80" y="34"/>
                    <a:pt x="87" y="33"/>
                    <a:pt x="89" y="33"/>
                  </a:cubicBezTo>
                  <a:cubicBezTo>
                    <a:pt x="87" y="30"/>
                    <a:pt x="76" y="23"/>
                    <a:pt x="7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59" name="Freeform 2173"/>
            <p:cNvSpPr>
              <a:spLocks/>
            </p:cNvSpPr>
            <p:nvPr/>
          </p:nvSpPr>
          <p:spPr bwMode="auto">
            <a:xfrm>
              <a:off x="2626118" y="3635538"/>
              <a:ext cx="29734" cy="17985"/>
            </a:xfrm>
            <a:custGeom>
              <a:avLst/>
              <a:gdLst>
                <a:gd name="T0" fmla="*/ 0 w 17"/>
                <a:gd name="T1" fmla="*/ 10 h 10"/>
                <a:gd name="T2" fmla="*/ 0 w 17"/>
                <a:gd name="T3" fmla="*/ 10 h 10"/>
                <a:gd name="T4" fmla="*/ 14 w 17"/>
                <a:gd name="T5" fmla="*/ 2 h 10"/>
                <a:gd name="T6" fmla="*/ 16 w 17"/>
                <a:gd name="T7" fmla="*/ 1 h 10"/>
                <a:gd name="T8" fmla="*/ 17 w 17"/>
                <a:gd name="T9" fmla="*/ 0 h 10"/>
                <a:gd name="T10" fmla="*/ 0 w 1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10" y="5"/>
                    <a:pt x="14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7" y="0"/>
                  </a:cubicBezTo>
                  <a:cubicBezTo>
                    <a:pt x="8" y="3"/>
                    <a:pt x="1" y="8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60" name="Freeform 2174"/>
            <p:cNvSpPr>
              <a:spLocks/>
            </p:cNvSpPr>
            <p:nvPr/>
          </p:nvSpPr>
          <p:spPr bwMode="auto">
            <a:xfrm>
              <a:off x="2750630" y="3729060"/>
              <a:ext cx="31593" cy="7194"/>
            </a:xfrm>
            <a:custGeom>
              <a:avLst/>
              <a:gdLst>
                <a:gd name="T0" fmla="*/ 18 w 18"/>
                <a:gd name="T1" fmla="*/ 3 h 4"/>
                <a:gd name="T2" fmla="*/ 1 w 18"/>
                <a:gd name="T3" fmla="*/ 0 h 4"/>
                <a:gd name="T4" fmla="*/ 0 w 18"/>
                <a:gd name="T5" fmla="*/ 0 h 4"/>
                <a:gd name="T6" fmla="*/ 15 w 18"/>
                <a:gd name="T7" fmla="*/ 4 h 4"/>
                <a:gd name="T8" fmla="*/ 18 w 18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18" y="3"/>
                  </a:moveTo>
                  <a:cubicBezTo>
                    <a:pt x="15" y="2"/>
                    <a:pt x="8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2"/>
                    <a:pt x="10" y="4"/>
                    <a:pt x="15" y="4"/>
                  </a:cubicBezTo>
                  <a:cubicBezTo>
                    <a:pt x="16" y="4"/>
                    <a:pt x="17" y="4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61" name="Freeform 2175"/>
            <p:cNvSpPr>
              <a:spLocks/>
            </p:cNvSpPr>
            <p:nvPr/>
          </p:nvSpPr>
          <p:spPr bwMode="auto">
            <a:xfrm>
              <a:off x="2975496" y="3725463"/>
              <a:ext cx="27876" cy="8992"/>
            </a:xfrm>
            <a:custGeom>
              <a:avLst/>
              <a:gdLst>
                <a:gd name="T0" fmla="*/ 0 w 15"/>
                <a:gd name="T1" fmla="*/ 1 h 5"/>
                <a:gd name="T2" fmla="*/ 0 w 15"/>
                <a:gd name="T3" fmla="*/ 2 h 5"/>
                <a:gd name="T4" fmla="*/ 7 w 15"/>
                <a:gd name="T5" fmla="*/ 5 h 5"/>
                <a:gd name="T6" fmla="*/ 15 w 15"/>
                <a:gd name="T7" fmla="*/ 2 h 5"/>
                <a:gd name="T8" fmla="*/ 5 w 15"/>
                <a:gd name="T9" fmla="*/ 0 h 5"/>
                <a:gd name="T10" fmla="*/ 0 w 15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2" y="4"/>
                    <a:pt x="5" y="5"/>
                    <a:pt x="7" y="5"/>
                  </a:cubicBezTo>
                  <a:cubicBezTo>
                    <a:pt x="10" y="5"/>
                    <a:pt x="14" y="3"/>
                    <a:pt x="15" y="2"/>
                  </a:cubicBezTo>
                  <a:cubicBezTo>
                    <a:pt x="14" y="2"/>
                    <a:pt x="10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62" name="Freeform 2178"/>
            <p:cNvSpPr>
              <a:spLocks/>
            </p:cNvSpPr>
            <p:nvPr/>
          </p:nvSpPr>
          <p:spPr bwMode="auto">
            <a:xfrm>
              <a:off x="1737805" y="3000673"/>
              <a:ext cx="115221" cy="61149"/>
            </a:xfrm>
            <a:custGeom>
              <a:avLst/>
              <a:gdLst>
                <a:gd name="T0" fmla="*/ 62 w 65"/>
                <a:gd name="T1" fmla="*/ 35 h 36"/>
                <a:gd name="T2" fmla="*/ 63 w 65"/>
                <a:gd name="T3" fmla="*/ 35 h 36"/>
                <a:gd name="T4" fmla="*/ 63 w 65"/>
                <a:gd name="T5" fmla="*/ 32 h 36"/>
                <a:gd name="T6" fmla="*/ 56 w 65"/>
                <a:gd name="T7" fmla="*/ 28 h 36"/>
                <a:gd name="T8" fmla="*/ 43 w 65"/>
                <a:gd name="T9" fmla="*/ 22 h 36"/>
                <a:gd name="T10" fmla="*/ 30 w 65"/>
                <a:gd name="T11" fmla="*/ 7 h 36"/>
                <a:gd name="T12" fmla="*/ 15 w 65"/>
                <a:gd name="T13" fmla="*/ 4 h 36"/>
                <a:gd name="T14" fmla="*/ 4 w 65"/>
                <a:gd name="T15" fmla="*/ 2 h 36"/>
                <a:gd name="T16" fmla="*/ 7 w 65"/>
                <a:gd name="T17" fmla="*/ 7 h 36"/>
                <a:gd name="T18" fmla="*/ 12 w 65"/>
                <a:gd name="T19" fmla="*/ 11 h 36"/>
                <a:gd name="T20" fmla="*/ 20 w 65"/>
                <a:gd name="T21" fmla="*/ 17 h 36"/>
                <a:gd name="T22" fmla="*/ 28 w 65"/>
                <a:gd name="T23" fmla="*/ 22 h 36"/>
                <a:gd name="T24" fmla="*/ 34 w 65"/>
                <a:gd name="T25" fmla="*/ 28 h 36"/>
                <a:gd name="T26" fmla="*/ 39 w 65"/>
                <a:gd name="T27" fmla="*/ 30 h 36"/>
                <a:gd name="T28" fmla="*/ 43 w 65"/>
                <a:gd name="T29" fmla="*/ 35 h 36"/>
                <a:gd name="T30" fmla="*/ 45 w 65"/>
                <a:gd name="T31" fmla="*/ 35 h 36"/>
                <a:gd name="T32" fmla="*/ 62 w 65"/>
                <a:gd name="T3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36">
                  <a:moveTo>
                    <a:pt x="62" y="35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34"/>
                    <a:pt x="63" y="33"/>
                    <a:pt x="63" y="32"/>
                  </a:cubicBezTo>
                  <a:cubicBezTo>
                    <a:pt x="65" y="29"/>
                    <a:pt x="60" y="31"/>
                    <a:pt x="56" y="28"/>
                  </a:cubicBezTo>
                  <a:cubicBezTo>
                    <a:pt x="53" y="24"/>
                    <a:pt x="45" y="25"/>
                    <a:pt x="43" y="22"/>
                  </a:cubicBezTo>
                  <a:cubicBezTo>
                    <a:pt x="42" y="18"/>
                    <a:pt x="34" y="7"/>
                    <a:pt x="30" y="7"/>
                  </a:cubicBezTo>
                  <a:cubicBezTo>
                    <a:pt x="26" y="7"/>
                    <a:pt x="20" y="7"/>
                    <a:pt x="15" y="4"/>
                  </a:cubicBezTo>
                  <a:cubicBezTo>
                    <a:pt x="10" y="0"/>
                    <a:pt x="7" y="0"/>
                    <a:pt x="4" y="2"/>
                  </a:cubicBezTo>
                  <a:cubicBezTo>
                    <a:pt x="0" y="4"/>
                    <a:pt x="7" y="5"/>
                    <a:pt x="7" y="7"/>
                  </a:cubicBezTo>
                  <a:cubicBezTo>
                    <a:pt x="7" y="10"/>
                    <a:pt x="9" y="11"/>
                    <a:pt x="12" y="11"/>
                  </a:cubicBezTo>
                  <a:cubicBezTo>
                    <a:pt x="15" y="10"/>
                    <a:pt x="17" y="16"/>
                    <a:pt x="20" y="17"/>
                  </a:cubicBezTo>
                  <a:cubicBezTo>
                    <a:pt x="23" y="17"/>
                    <a:pt x="24" y="22"/>
                    <a:pt x="28" y="22"/>
                  </a:cubicBezTo>
                  <a:cubicBezTo>
                    <a:pt x="31" y="22"/>
                    <a:pt x="32" y="26"/>
                    <a:pt x="34" y="28"/>
                  </a:cubicBezTo>
                  <a:cubicBezTo>
                    <a:pt x="35" y="30"/>
                    <a:pt x="39" y="28"/>
                    <a:pt x="39" y="30"/>
                  </a:cubicBezTo>
                  <a:cubicBezTo>
                    <a:pt x="39" y="32"/>
                    <a:pt x="41" y="33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52" y="36"/>
                    <a:pt x="58" y="36"/>
                    <a:pt x="6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63" name="Freeform 2179"/>
            <p:cNvSpPr>
              <a:spLocks/>
            </p:cNvSpPr>
            <p:nvPr/>
          </p:nvSpPr>
          <p:spPr bwMode="auto">
            <a:xfrm>
              <a:off x="2217271" y="2166175"/>
              <a:ext cx="156105" cy="86327"/>
            </a:xfrm>
            <a:custGeom>
              <a:avLst/>
              <a:gdLst>
                <a:gd name="T0" fmla="*/ 69 w 88"/>
                <a:gd name="T1" fmla="*/ 8 h 50"/>
                <a:gd name="T2" fmla="*/ 48 w 88"/>
                <a:gd name="T3" fmla="*/ 4 h 50"/>
                <a:gd name="T4" fmla="*/ 52 w 88"/>
                <a:gd name="T5" fmla="*/ 17 h 50"/>
                <a:gd name="T6" fmla="*/ 39 w 88"/>
                <a:gd name="T7" fmla="*/ 13 h 50"/>
                <a:gd name="T8" fmla="*/ 35 w 88"/>
                <a:gd name="T9" fmla="*/ 21 h 50"/>
                <a:gd name="T10" fmla="*/ 28 w 88"/>
                <a:gd name="T11" fmla="*/ 22 h 50"/>
                <a:gd name="T12" fmla="*/ 9 w 88"/>
                <a:gd name="T13" fmla="*/ 5 h 50"/>
                <a:gd name="T14" fmla="*/ 8 w 88"/>
                <a:gd name="T15" fmla="*/ 19 h 50"/>
                <a:gd name="T16" fmla="*/ 26 w 88"/>
                <a:gd name="T17" fmla="*/ 31 h 50"/>
                <a:gd name="T18" fmla="*/ 53 w 88"/>
                <a:gd name="T19" fmla="*/ 31 h 50"/>
                <a:gd name="T20" fmla="*/ 50 w 88"/>
                <a:gd name="T21" fmla="*/ 45 h 50"/>
                <a:gd name="T22" fmla="*/ 74 w 88"/>
                <a:gd name="T23" fmla="*/ 46 h 50"/>
                <a:gd name="T24" fmla="*/ 83 w 88"/>
                <a:gd name="T25" fmla="*/ 37 h 50"/>
                <a:gd name="T26" fmla="*/ 82 w 88"/>
                <a:gd name="T27" fmla="*/ 25 h 50"/>
                <a:gd name="T28" fmla="*/ 69 w 88"/>
                <a:gd name="T2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50">
                  <a:moveTo>
                    <a:pt x="69" y="8"/>
                  </a:moveTo>
                  <a:cubicBezTo>
                    <a:pt x="69" y="13"/>
                    <a:pt x="57" y="7"/>
                    <a:pt x="48" y="4"/>
                  </a:cubicBezTo>
                  <a:cubicBezTo>
                    <a:pt x="39" y="0"/>
                    <a:pt x="45" y="11"/>
                    <a:pt x="52" y="17"/>
                  </a:cubicBezTo>
                  <a:cubicBezTo>
                    <a:pt x="59" y="23"/>
                    <a:pt x="48" y="20"/>
                    <a:pt x="39" y="13"/>
                  </a:cubicBezTo>
                  <a:cubicBezTo>
                    <a:pt x="29" y="7"/>
                    <a:pt x="30" y="18"/>
                    <a:pt x="35" y="21"/>
                  </a:cubicBezTo>
                  <a:cubicBezTo>
                    <a:pt x="39" y="25"/>
                    <a:pt x="34" y="30"/>
                    <a:pt x="28" y="22"/>
                  </a:cubicBezTo>
                  <a:cubicBezTo>
                    <a:pt x="22" y="14"/>
                    <a:pt x="19" y="5"/>
                    <a:pt x="9" y="5"/>
                  </a:cubicBezTo>
                  <a:cubicBezTo>
                    <a:pt x="0" y="4"/>
                    <a:pt x="4" y="14"/>
                    <a:pt x="8" y="19"/>
                  </a:cubicBezTo>
                  <a:cubicBezTo>
                    <a:pt x="13" y="25"/>
                    <a:pt x="18" y="27"/>
                    <a:pt x="26" y="31"/>
                  </a:cubicBezTo>
                  <a:cubicBezTo>
                    <a:pt x="34" y="36"/>
                    <a:pt x="47" y="29"/>
                    <a:pt x="53" y="31"/>
                  </a:cubicBezTo>
                  <a:cubicBezTo>
                    <a:pt x="59" y="32"/>
                    <a:pt x="46" y="40"/>
                    <a:pt x="50" y="45"/>
                  </a:cubicBezTo>
                  <a:cubicBezTo>
                    <a:pt x="54" y="50"/>
                    <a:pt x="65" y="46"/>
                    <a:pt x="74" y="46"/>
                  </a:cubicBezTo>
                  <a:cubicBezTo>
                    <a:pt x="82" y="45"/>
                    <a:pt x="78" y="40"/>
                    <a:pt x="83" y="37"/>
                  </a:cubicBezTo>
                  <a:cubicBezTo>
                    <a:pt x="88" y="33"/>
                    <a:pt x="78" y="34"/>
                    <a:pt x="82" y="25"/>
                  </a:cubicBezTo>
                  <a:cubicBezTo>
                    <a:pt x="86" y="17"/>
                    <a:pt x="70" y="3"/>
                    <a:pt x="6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64" name="Freeform 2180"/>
            <p:cNvSpPr>
              <a:spLocks/>
            </p:cNvSpPr>
            <p:nvPr/>
          </p:nvSpPr>
          <p:spPr bwMode="auto">
            <a:xfrm>
              <a:off x="2302757" y="2027691"/>
              <a:ext cx="42743" cy="28776"/>
            </a:xfrm>
            <a:custGeom>
              <a:avLst/>
              <a:gdLst>
                <a:gd name="T0" fmla="*/ 21 w 25"/>
                <a:gd name="T1" fmla="*/ 11 h 17"/>
                <a:gd name="T2" fmla="*/ 6 w 25"/>
                <a:gd name="T3" fmla="*/ 5 h 17"/>
                <a:gd name="T4" fmla="*/ 21 w 25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7">
                  <a:moveTo>
                    <a:pt x="21" y="11"/>
                  </a:moveTo>
                  <a:cubicBezTo>
                    <a:pt x="25" y="5"/>
                    <a:pt x="0" y="0"/>
                    <a:pt x="6" y="5"/>
                  </a:cubicBezTo>
                  <a:cubicBezTo>
                    <a:pt x="10" y="8"/>
                    <a:pt x="18" y="17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65" name="Freeform 2181"/>
            <p:cNvSpPr>
              <a:spLocks/>
            </p:cNvSpPr>
            <p:nvPr/>
          </p:nvSpPr>
          <p:spPr bwMode="auto">
            <a:xfrm>
              <a:off x="2566649" y="2563640"/>
              <a:ext cx="139380" cy="91723"/>
            </a:xfrm>
            <a:custGeom>
              <a:avLst/>
              <a:gdLst>
                <a:gd name="T0" fmla="*/ 78 w 79"/>
                <a:gd name="T1" fmla="*/ 42 h 53"/>
                <a:gd name="T2" fmla="*/ 62 w 79"/>
                <a:gd name="T3" fmla="*/ 29 h 53"/>
                <a:gd name="T4" fmla="*/ 40 w 79"/>
                <a:gd name="T5" fmla="*/ 16 h 53"/>
                <a:gd name="T6" fmla="*/ 26 w 79"/>
                <a:gd name="T7" fmla="*/ 6 h 53"/>
                <a:gd name="T8" fmla="*/ 14 w 79"/>
                <a:gd name="T9" fmla="*/ 13 h 53"/>
                <a:gd name="T10" fmla="*/ 11 w 79"/>
                <a:gd name="T11" fmla="*/ 29 h 53"/>
                <a:gd name="T12" fmla="*/ 1 w 79"/>
                <a:gd name="T13" fmla="*/ 44 h 53"/>
                <a:gd name="T14" fmla="*/ 15 w 79"/>
                <a:gd name="T15" fmla="*/ 43 h 53"/>
                <a:gd name="T16" fmla="*/ 21 w 79"/>
                <a:gd name="T17" fmla="*/ 52 h 53"/>
                <a:gd name="T18" fmla="*/ 40 w 79"/>
                <a:gd name="T19" fmla="*/ 42 h 53"/>
                <a:gd name="T20" fmla="*/ 55 w 79"/>
                <a:gd name="T21" fmla="*/ 41 h 53"/>
                <a:gd name="T22" fmla="*/ 78 w 79"/>
                <a:gd name="T23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53">
                  <a:moveTo>
                    <a:pt x="78" y="42"/>
                  </a:moveTo>
                  <a:cubicBezTo>
                    <a:pt x="79" y="37"/>
                    <a:pt x="61" y="35"/>
                    <a:pt x="62" y="29"/>
                  </a:cubicBezTo>
                  <a:cubicBezTo>
                    <a:pt x="63" y="24"/>
                    <a:pt x="46" y="19"/>
                    <a:pt x="40" y="16"/>
                  </a:cubicBezTo>
                  <a:cubicBezTo>
                    <a:pt x="35" y="13"/>
                    <a:pt x="26" y="12"/>
                    <a:pt x="26" y="6"/>
                  </a:cubicBezTo>
                  <a:cubicBezTo>
                    <a:pt x="26" y="0"/>
                    <a:pt x="14" y="4"/>
                    <a:pt x="14" y="13"/>
                  </a:cubicBezTo>
                  <a:cubicBezTo>
                    <a:pt x="13" y="22"/>
                    <a:pt x="8" y="20"/>
                    <a:pt x="11" y="29"/>
                  </a:cubicBezTo>
                  <a:cubicBezTo>
                    <a:pt x="13" y="37"/>
                    <a:pt x="0" y="39"/>
                    <a:pt x="1" y="44"/>
                  </a:cubicBezTo>
                  <a:cubicBezTo>
                    <a:pt x="3" y="48"/>
                    <a:pt x="9" y="43"/>
                    <a:pt x="15" y="43"/>
                  </a:cubicBezTo>
                  <a:cubicBezTo>
                    <a:pt x="21" y="43"/>
                    <a:pt x="14" y="52"/>
                    <a:pt x="21" y="52"/>
                  </a:cubicBezTo>
                  <a:cubicBezTo>
                    <a:pt x="27" y="53"/>
                    <a:pt x="38" y="46"/>
                    <a:pt x="40" y="42"/>
                  </a:cubicBezTo>
                  <a:cubicBezTo>
                    <a:pt x="43" y="38"/>
                    <a:pt x="48" y="36"/>
                    <a:pt x="55" y="41"/>
                  </a:cubicBezTo>
                  <a:cubicBezTo>
                    <a:pt x="62" y="46"/>
                    <a:pt x="77" y="47"/>
                    <a:pt x="7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66" name="Freeform 2182"/>
            <p:cNvSpPr>
              <a:spLocks/>
            </p:cNvSpPr>
            <p:nvPr/>
          </p:nvSpPr>
          <p:spPr bwMode="auto">
            <a:xfrm>
              <a:off x="2622401" y="2655363"/>
              <a:ext cx="53893" cy="35970"/>
            </a:xfrm>
            <a:custGeom>
              <a:avLst/>
              <a:gdLst>
                <a:gd name="T0" fmla="*/ 10 w 30"/>
                <a:gd name="T1" fmla="*/ 16 h 21"/>
                <a:gd name="T2" fmla="*/ 29 w 30"/>
                <a:gd name="T3" fmla="*/ 4 h 21"/>
                <a:gd name="T4" fmla="*/ 10 w 30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1">
                  <a:moveTo>
                    <a:pt x="10" y="16"/>
                  </a:moveTo>
                  <a:cubicBezTo>
                    <a:pt x="18" y="21"/>
                    <a:pt x="30" y="8"/>
                    <a:pt x="29" y="4"/>
                  </a:cubicBezTo>
                  <a:cubicBezTo>
                    <a:pt x="28" y="0"/>
                    <a:pt x="0" y="10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67" name="Freeform 2183"/>
            <p:cNvSpPr>
              <a:spLocks/>
            </p:cNvSpPr>
            <p:nvPr/>
          </p:nvSpPr>
          <p:spPr bwMode="auto">
            <a:xfrm>
              <a:off x="2371518" y="2214734"/>
              <a:ext cx="83628" cy="46761"/>
            </a:xfrm>
            <a:custGeom>
              <a:avLst/>
              <a:gdLst>
                <a:gd name="T0" fmla="*/ 38 w 47"/>
                <a:gd name="T1" fmla="*/ 26 h 27"/>
                <a:gd name="T2" fmla="*/ 33 w 47"/>
                <a:gd name="T3" fmla="*/ 7 h 27"/>
                <a:gd name="T4" fmla="*/ 4 w 47"/>
                <a:gd name="T5" fmla="*/ 18 h 27"/>
                <a:gd name="T6" fmla="*/ 38 w 47"/>
                <a:gd name="T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7">
                  <a:moveTo>
                    <a:pt x="38" y="26"/>
                  </a:moveTo>
                  <a:cubicBezTo>
                    <a:pt x="47" y="26"/>
                    <a:pt x="43" y="15"/>
                    <a:pt x="33" y="7"/>
                  </a:cubicBezTo>
                  <a:cubicBezTo>
                    <a:pt x="23" y="0"/>
                    <a:pt x="0" y="15"/>
                    <a:pt x="4" y="18"/>
                  </a:cubicBezTo>
                  <a:cubicBezTo>
                    <a:pt x="9" y="22"/>
                    <a:pt x="29" y="27"/>
                    <a:pt x="3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68" name="Freeform 2184"/>
            <p:cNvSpPr>
              <a:spLocks/>
            </p:cNvSpPr>
            <p:nvPr/>
          </p:nvSpPr>
          <p:spPr bwMode="auto">
            <a:xfrm>
              <a:off x="2371518" y="2162578"/>
              <a:ext cx="351237" cy="104312"/>
            </a:xfrm>
            <a:custGeom>
              <a:avLst/>
              <a:gdLst>
                <a:gd name="T0" fmla="*/ 56 w 198"/>
                <a:gd name="T1" fmla="*/ 47 h 61"/>
                <a:gd name="T2" fmla="*/ 69 w 198"/>
                <a:gd name="T3" fmla="*/ 54 h 61"/>
                <a:gd name="T4" fmla="*/ 87 w 198"/>
                <a:gd name="T5" fmla="*/ 57 h 61"/>
                <a:gd name="T6" fmla="*/ 95 w 198"/>
                <a:gd name="T7" fmla="*/ 53 h 61"/>
                <a:gd name="T8" fmla="*/ 133 w 198"/>
                <a:gd name="T9" fmla="*/ 60 h 61"/>
                <a:gd name="T10" fmla="*/ 158 w 198"/>
                <a:gd name="T11" fmla="*/ 54 h 61"/>
                <a:gd name="T12" fmla="*/ 188 w 198"/>
                <a:gd name="T13" fmla="*/ 57 h 61"/>
                <a:gd name="T14" fmla="*/ 198 w 198"/>
                <a:gd name="T15" fmla="*/ 39 h 61"/>
                <a:gd name="T16" fmla="*/ 134 w 198"/>
                <a:gd name="T17" fmla="*/ 34 h 61"/>
                <a:gd name="T18" fmla="*/ 102 w 198"/>
                <a:gd name="T19" fmla="*/ 36 h 61"/>
                <a:gd name="T20" fmla="*/ 84 w 198"/>
                <a:gd name="T21" fmla="*/ 30 h 61"/>
                <a:gd name="T22" fmla="*/ 87 w 198"/>
                <a:gd name="T23" fmla="*/ 20 h 61"/>
                <a:gd name="T24" fmla="*/ 57 w 198"/>
                <a:gd name="T25" fmla="*/ 11 h 61"/>
                <a:gd name="T26" fmla="*/ 33 w 198"/>
                <a:gd name="T27" fmla="*/ 4 h 61"/>
                <a:gd name="T28" fmla="*/ 5 w 198"/>
                <a:gd name="T29" fmla="*/ 8 h 61"/>
                <a:gd name="T30" fmla="*/ 40 w 198"/>
                <a:gd name="T31" fmla="*/ 18 h 61"/>
                <a:gd name="T32" fmla="*/ 55 w 198"/>
                <a:gd name="T33" fmla="*/ 30 h 61"/>
                <a:gd name="T34" fmla="*/ 56 w 198"/>
                <a:gd name="T35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61">
                  <a:moveTo>
                    <a:pt x="56" y="47"/>
                  </a:moveTo>
                  <a:cubicBezTo>
                    <a:pt x="59" y="57"/>
                    <a:pt x="63" y="50"/>
                    <a:pt x="69" y="54"/>
                  </a:cubicBezTo>
                  <a:cubicBezTo>
                    <a:pt x="74" y="58"/>
                    <a:pt x="83" y="61"/>
                    <a:pt x="87" y="57"/>
                  </a:cubicBezTo>
                  <a:cubicBezTo>
                    <a:pt x="92" y="53"/>
                    <a:pt x="94" y="50"/>
                    <a:pt x="95" y="53"/>
                  </a:cubicBezTo>
                  <a:cubicBezTo>
                    <a:pt x="98" y="59"/>
                    <a:pt x="109" y="60"/>
                    <a:pt x="133" y="60"/>
                  </a:cubicBezTo>
                  <a:cubicBezTo>
                    <a:pt x="157" y="61"/>
                    <a:pt x="151" y="50"/>
                    <a:pt x="158" y="54"/>
                  </a:cubicBezTo>
                  <a:cubicBezTo>
                    <a:pt x="165" y="58"/>
                    <a:pt x="181" y="58"/>
                    <a:pt x="188" y="57"/>
                  </a:cubicBezTo>
                  <a:cubicBezTo>
                    <a:pt x="195" y="55"/>
                    <a:pt x="198" y="44"/>
                    <a:pt x="198" y="39"/>
                  </a:cubicBezTo>
                  <a:cubicBezTo>
                    <a:pt x="197" y="33"/>
                    <a:pt x="144" y="29"/>
                    <a:pt x="134" y="34"/>
                  </a:cubicBezTo>
                  <a:cubicBezTo>
                    <a:pt x="125" y="40"/>
                    <a:pt x="110" y="32"/>
                    <a:pt x="102" y="36"/>
                  </a:cubicBezTo>
                  <a:cubicBezTo>
                    <a:pt x="95" y="40"/>
                    <a:pt x="97" y="31"/>
                    <a:pt x="84" y="30"/>
                  </a:cubicBezTo>
                  <a:cubicBezTo>
                    <a:pt x="70" y="30"/>
                    <a:pt x="85" y="23"/>
                    <a:pt x="87" y="20"/>
                  </a:cubicBezTo>
                  <a:cubicBezTo>
                    <a:pt x="90" y="17"/>
                    <a:pt x="67" y="9"/>
                    <a:pt x="57" y="11"/>
                  </a:cubicBezTo>
                  <a:cubicBezTo>
                    <a:pt x="48" y="13"/>
                    <a:pt x="42" y="8"/>
                    <a:pt x="33" y="4"/>
                  </a:cubicBezTo>
                  <a:cubicBezTo>
                    <a:pt x="24" y="0"/>
                    <a:pt x="0" y="1"/>
                    <a:pt x="5" y="8"/>
                  </a:cubicBezTo>
                  <a:cubicBezTo>
                    <a:pt x="8" y="13"/>
                    <a:pt x="37" y="23"/>
                    <a:pt x="40" y="18"/>
                  </a:cubicBezTo>
                  <a:cubicBezTo>
                    <a:pt x="43" y="13"/>
                    <a:pt x="51" y="24"/>
                    <a:pt x="55" y="30"/>
                  </a:cubicBezTo>
                  <a:cubicBezTo>
                    <a:pt x="60" y="35"/>
                    <a:pt x="52" y="37"/>
                    <a:pt x="5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69" name="Freeform 2185"/>
            <p:cNvSpPr>
              <a:spLocks/>
            </p:cNvSpPr>
            <p:nvPr/>
          </p:nvSpPr>
          <p:spPr bwMode="auto">
            <a:xfrm>
              <a:off x="1923644" y="2288472"/>
              <a:ext cx="371679" cy="192438"/>
            </a:xfrm>
            <a:custGeom>
              <a:avLst/>
              <a:gdLst>
                <a:gd name="T0" fmla="*/ 193 w 209"/>
                <a:gd name="T1" fmla="*/ 85 h 112"/>
                <a:gd name="T2" fmla="*/ 209 w 209"/>
                <a:gd name="T3" fmla="*/ 85 h 112"/>
                <a:gd name="T4" fmla="*/ 189 w 209"/>
                <a:gd name="T5" fmla="*/ 70 h 112"/>
                <a:gd name="T6" fmla="*/ 171 w 209"/>
                <a:gd name="T7" fmla="*/ 61 h 112"/>
                <a:gd name="T8" fmla="*/ 166 w 209"/>
                <a:gd name="T9" fmla="*/ 45 h 112"/>
                <a:gd name="T10" fmla="*/ 162 w 209"/>
                <a:gd name="T11" fmla="*/ 19 h 112"/>
                <a:gd name="T12" fmla="*/ 163 w 209"/>
                <a:gd name="T13" fmla="*/ 3 h 112"/>
                <a:gd name="T14" fmla="*/ 141 w 209"/>
                <a:gd name="T15" fmla="*/ 8 h 112"/>
                <a:gd name="T16" fmla="*/ 155 w 209"/>
                <a:gd name="T17" fmla="*/ 20 h 112"/>
                <a:gd name="T18" fmla="*/ 140 w 209"/>
                <a:gd name="T19" fmla="*/ 14 h 112"/>
                <a:gd name="T20" fmla="*/ 128 w 209"/>
                <a:gd name="T21" fmla="*/ 14 h 112"/>
                <a:gd name="T22" fmla="*/ 135 w 209"/>
                <a:gd name="T23" fmla="*/ 42 h 112"/>
                <a:gd name="T24" fmla="*/ 128 w 209"/>
                <a:gd name="T25" fmla="*/ 48 h 112"/>
                <a:gd name="T26" fmla="*/ 120 w 209"/>
                <a:gd name="T27" fmla="*/ 28 h 112"/>
                <a:gd name="T28" fmla="*/ 99 w 209"/>
                <a:gd name="T29" fmla="*/ 20 h 112"/>
                <a:gd name="T30" fmla="*/ 107 w 209"/>
                <a:gd name="T31" fmla="*/ 30 h 112"/>
                <a:gd name="T32" fmla="*/ 94 w 209"/>
                <a:gd name="T33" fmla="*/ 31 h 112"/>
                <a:gd name="T34" fmla="*/ 91 w 209"/>
                <a:gd name="T35" fmla="*/ 28 h 112"/>
                <a:gd name="T36" fmla="*/ 73 w 209"/>
                <a:gd name="T37" fmla="*/ 19 h 112"/>
                <a:gd name="T38" fmla="*/ 65 w 209"/>
                <a:gd name="T39" fmla="*/ 30 h 112"/>
                <a:gd name="T40" fmla="*/ 57 w 209"/>
                <a:gd name="T41" fmla="*/ 26 h 112"/>
                <a:gd name="T42" fmla="*/ 59 w 209"/>
                <a:gd name="T43" fmla="*/ 13 h 112"/>
                <a:gd name="T44" fmla="*/ 30 w 209"/>
                <a:gd name="T45" fmla="*/ 20 h 112"/>
                <a:gd name="T46" fmla="*/ 10 w 209"/>
                <a:gd name="T47" fmla="*/ 32 h 112"/>
                <a:gd name="T48" fmla="*/ 6 w 209"/>
                <a:gd name="T49" fmla="*/ 40 h 112"/>
                <a:gd name="T50" fmla="*/ 12 w 209"/>
                <a:gd name="T51" fmla="*/ 49 h 112"/>
                <a:gd name="T52" fmla="*/ 16 w 209"/>
                <a:gd name="T53" fmla="*/ 55 h 112"/>
                <a:gd name="T54" fmla="*/ 43 w 209"/>
                <a:gd name="T55" fmla="*/ 51 h 112"/>
                <a:gd name="T56" fmla="*/ 13 w 209"/>
                <a:gd name="T57" fmla="*/ 63 h 112"/>
                <a:gd name="T58" fmla="*/ 46 w 209"/>
                <a:gd name="T59" fmla="*/ 70 h 112"/>
                <a:gd name="T60" fmla="*/ 85 w 209"/>
                <a:gd name="T61" fmla="*/ 75 h 112"/>
                <a:gd name="T62" fmla="*/ 56 w 209"/>
                <a:gd name="T63" fmla="*/ 77 h 112"/>
                <a:gd name="T64" fmla="*/ 23 w 209"/>
                <a:gd name="T65" fmla="*/ 85 h 112"/>
                <a:gd name="T66" fmla="*/ 38 w 209"/>
                <a:gd name="T67" fmla="*/ 95 h 112"/>
                <a:gd name="T68" fmla="*/ 64 w 209"/>
                <a:gd name="T69" fmla="*/ 101 h 112"/>
                <a:gd name="T70" fmla="*/ 89 w 209"/>
                <a:gd name="T71" fmla="*/ 112 h 112"/>
                <a:gd name="T72" fmla="*/ 123 w 209"/>
                <a:gd name="T73" fmla="*/ 104 h 112"/>
                <a:gd name="T74" fmla="*/ 139 w 209"/>
                <a:gd name="T75" fmla="*/ 97 h 112"/>
                <a:gd name="T76" fmla="*/ 148 w 209"/>
                <a:gd name="T77" fmla="*/ 98 h 112"/>
                <a:gd name="T78" fmla="*/ 162 w 209"/>
                <a:gd name="T79" fmla="*/ 103 h 112"/>
                <a:gd name="T80" fmla="*/ 198 w 209"/>
                <a:gd name="T81" fmla="*/ 103 h 112"/>
                <a:gd name="T82" fmla="*/ 190 w 209"/>
                <a:gd name="T83" fmla="*/ 93 h 112"/>
                <a:gd name="T84" fmla="*/ 182 w 209"/>
                <a:gd name="T85" fmla="*/ 93 h 112"/>
                <a:gd name="T86" fmla="*/ 193 w 209"/>
                <a:gd name="T87" fmla="*/ 8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9" h="112">
                  <a:moveTo>
                    <a:pt x="193" y="85"/>
                  </a:moveTo>
                  <a:cubicBezTo>
                    <a:pt x="196" y="82"/>
                    <a:pt x="208" y="92"/>
                    <a:pt x="209" y="85"/>
                  </a:cubicBezTo>
                  <a:cubicBezTo>
                    <a:pt x="209" y="77"/>
                    <a:pt x="195" y="74"/>
                    <a:pt x="189" y="70"/>
                  </a:cubicBezTo>
                  <a:cubicBezTo>
                    <a:pt x="183" y="66"/>
                    <a:pt x="180" y="68"/>
                    <a:pt x="171" y="61"/>
                  </a:cubicBezTo>
                  <a:cubicBezTo>
                    <a:pt x="161" y="54"/>
                    <a:pt x="173" y="50"/>
                    <a:pt x="166" y="45"/>
                  </a:cubicBezTo>
                  <a:cubicBezTo>
                    <a:pt x="159" y="39"/>
                    <a:pt x="157" y="24"/>
                    <a:pt x="162" y="19"/>
                  </a:cubicBezTo>
                  <a:cubicBezTo>
                    <a:pt x="167" y="14"/>
                    <a:pt x="172" y="7"/>
                    <a:pt x="163" y="3"/>
                  </a:cubicBezTo>
                  <a:cubicBezTo>
                    <a:pt x="154" y="0"/>
                    <a:pt x="140" y="6"/>
                    <a:pt x="141" y="8"/>
                  </a:cubicBezTo>
                  <a:cubicBezTo>
                    <a:pt x="143" y="10"/>
                    <a:pt x="155" y="17"/>
                    <a:pt x="155" y="20"/>
                  </a:cubicBezTo>
                  <a:cubicBezTo>
                    <a:pt x="155" y="23"/>
                    <a:pt x="144" y="12"/>
                    <a:pt x="140" y="14"/>
                  </a:cubicBezTo>
                  <a:cubicBezTo>
                    <a:pt x="136" y="17"/>
                    <a:pt x="131" y="9"/>
                    <a:pt x="128" y="14"/>
                  </a:cubicBezTo>
                  <a:cubicBezTo>
                    <a:pt x="124" y="19"/>
                    <a:pt x="132" y="37"/>
                    <a:pt x="135" y="42"/>
                  </a:cubicBezTo>
                  <a:cubicBezTo>
                    <a:pt x="138" y="47"/>
                    <a:pt x="132" y="47"/>
                    <a:pt x="128" y="48"/>
                  </a:cubicBezTo>
                  <a:cubicBezTo>
                    <a:pt x="124" y="49"/>
                    <a:pt x="124" y="34"/>
                    <a:pt x="120" y="28"/>
                  </a:cubicBezTo>
                  <a:cubicBezTo>
                    <a:pt x="116" y="23"/>
                    <a:pt x="100" y="16"/>
                    <a:pt x="99" y="20"/>
                  </a:cubicBezTo>
                  <a:cubicBezTo>
                    <a:pt x="98" y="24"/>
                    <a:pt x="109" y="24"/>
                    <a:pt x="107" y="30"/>
                  </a:cubicBezTo>
                  <a:cubicBezTo>
                    <a:pt x="106" y="35"/>
                    <a:pt x="100" y="26"/>
                    <a:pt x="94" y="31"/>
                  </a:cubicBezTo>
                  <a:cubicBezTo>
                    <a:pt x="89" y="35"/>
                    <a:pt x="90" y="32"/>
                    <a:pt x="91" y="28"/>
                  </a:cubicBezTo>
                  <a:cubicBezTo>
                    <a:pt x="92" y="23"/>
                    <a:pt x="83" y="18"/>
                    <a:pt x="73" y="19"/>
                  </a:cubicBezTo>
                  <a:cubicBezTo>
                    <a:pt x="63" y="20"/>
                    <a:pt x="68" y="27"/>
                    <a:pt x="65" y="30"/>
                  </a:cubicBezTo>
                  <a:cubicBezTo>
                    <a:pt x="62" y="32"/>
                    <a:pt x="47" y="28"/>
                    <a:pt x="57" y="26"/>
                  </a:cubicBezTo>
                  <a:cubicBezTo>
                    <a:pt x="66" y="24"/>
                    <a:pt x="62" y="19"/>
                    <a:pt x="59" y="13"/>
                  </a:cubicBezTo>
                  <a:cubicBezTo>
                    <a:pt x="55" y="8"/>
                    <a:pt x="46" y="14"/>
                    <a:pt x="30" y="20"/>
                  </a:cubicBezTo>
                  <a:cubicBezTo>
                    <a:pt x="15" y="25"/>
                    <a:pt x="8" y="31"/>
                    <a:pt x="10" y="32"/>
                  </a:cubicBezTo>
                  <a:cubicBezTo>
                    <a:pt x="12" y="32"/>
                    <a:pt x="12" y="35"/>
                    <a:pt x="6" y="40"/>
                  </a:cubicBezTo>
                  <a:cubicBezTo>
                    <a:pt x="0" y="45"/>
                    <a:pt x="6" y="49"/>
                    <a:pt x="12" y="49"/>
                  </a:cubicBezTo>
                  <a:cubicBezTo>
                    <a:pt x="17" y="49"/>
                    <a:pt x="13" y="54"/>
                    <a:pt x="16" y="55"/>
                  </a:cubicBezTo>
                  <a:cubicBezTo>
                    <a:pt x="20" y="56"/>
                    <a:pt x="38" y="48"/>
                    <a:pt x="43" y="51"/>
                  </a:cubicBezTo>
                  <a:cubicBezTo>
                    <a:pt x="48" y="55"/>
                    <a:pt x="13" y="57"/>
                    <a:pt x="13" y="63"/>
                  </a:cubicBezTo>
                  <a:cubicBezTo>
                    <a:pt x="13" y="69"/>
                    <a:pt x="32" y="72"/>
                    <a:pt x="46" y="70"/>
                  </a:cubicBezTo>
                  <a:cubicBezTo>
                    <a:pt x="60" y="67"/>
                    <a:pt x="85" y="72"/>
                    <a:pt x="85" y="75"/>
                  </a:cubicBezTo>
                  <a:cubicBezTo>
                    <a:pt x="85" y="79"/>
                    <a:pt x="68" y="78"/>
                    <a:pt x="56" y="77"/>
                  </a:cubicBezTo>
                  <a:cubicBezTo>
                    <a:pt x="43" y="77"/>
                    <a:pt x="22" y="81"/>
                    <a:pt x="23" y="85"/>
                  </a:cubicBezTo>
                  <a:cubicBezTo>
                    <a:pt x="24" y="89"/>
                    <a:pt x="25" y="89"/>
                    <a:pt x="38" y="95"/>
                  </a:cubicBezTo>
                  <a:cubicBezTo>
                    <a:pt x="51" y="101"/>
                    <a:pt x="65" y="92"/>
                    <a:pt x="64" y="101"/>
                  </a:cubicBezTo>
                  <a:cubicBezTo>
                    <a:pt x="64" y="109"/>
                    <a:pt x="71" y="111"/>
                    <a:pt x="89" y="112"/>
                  </a:cubicBezTo>
                  <a:cubicBezTo>
                    <a:pt x="106" y="112"/>
                    <a:pt x="114" y="104"/>
                    <a:pt x="123" y="104"/>
                  </a:cubicBezTo>
                  <a:cubicBezTo>
                    <a:pt x="131" y="105"/>
                    <a:pt x="135" y="103"/>
                    <a:pt x="139" y="97"/>
                  </a:cubicBezTo>
                  <a:cubicBezTo>
                    <a:pt x="143" y="91"/>
                    <a:pt x="147" y="95"/>
                    <a:pt x="148" y="98"/>
                  </a:cubicBezTo>
                  <a:cubicBezTo>
                    <a:pt x="149" y="101"/>
                    <a:pt x="160" y="100"/>
                    <a:pt x="162" y="103"/>
                  </a:cubicBezTo>
                  <a:cubicBezTo>
                    <a:pt x="169" y="109"/>
                    <a:pt x="190" y="107"/>
                    <a:pt x="198" y="103"/>
                  </a:cubicBezTo>
                  <a:cubicBezTo>
                    <a:pt x="206" y="99"/>
                    <a:pt x="194" y="88"/>
                    <a:pt x="190" y="93"/>
                  </a:cubicBezTo>
                  <a:cubicBezTo>
                    <a:pt x="186" y="98"/>
                    <a:pt x="183" y="95"/>
                    <a:pt x="182" y="93"/>
                  </a:cubicBezTo>
                  <a:cubicBezTo>
                    <a:pt x="181" y="90"/>
                    <a:pt x="190" y="89"/>
                    <a:pt x="19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70" name="Freeform 2186"/>
            <p:cNvSpPr>
              <a:spLocks/>
            </p:cNvSpPr>
            <p:nvPr/>
          </p:nvSpPr>
          <p:spPr bwMode="auto">
            <a:xfrm>
              <a:off x="2254439" y="2272286"/>
              <a:ext cx="135663" cy="120499"/>
            </a:xfrm>
            <a:custGeom>
              <a:avLst/>
              <a:gdLst>
                <a:gd name="T0" fmla="*/ 40 w 77"/>
                <a:gd name="T1" fmla="*/ 63 h 71"/>
                <a:gd name="T2" fmla="*/ 60 w 77"/>
                <a:gd name="T3" fmla="*/ 58 h 71"/>
                <a:gd name="T4" fmla="*/ 75 w 77"/>
                <a:gd name="T5" fmla="*/ 30 h 71"/>
                <a:gd name="T6" fmla="*/ 68 w 77"/>
                <a:gd name="T7" fmla="*/ 29 h 71"/>
                <a:gd name="T8" fmla="*/ 67 w 77"/>
                <a:gd name="T9" fmla="*/ 33 h 71"/>
                <a:gd name="T10" fmla="*/ 53 w 77"/>
                <a:gd name="T11" fmla="*/ 28 h 71"/>
                <a:gd name="T12" fmla="*/ 67 w 77"/>
                <a:gd name="T13" fmla="*/ 16 h 71"/>
                <a:gd name="T14" fmla="*/ 59 w 77"/>
                <a:gd name="T15" fmla="*/ 5 h 71"/>
                <a:gd name="T16" fmla="*/ 45 w 77"/>
                <a:gd name="T17" fmla="*/ 9 h 71"/>
                <a:gd name="T18" fmla="*/ 38 w 77"/>
                <a:gd name="T19" fmla="*/ 11 h 71"/>
                <a:gd name="T20" fmla="*/ 19 w 77"/>
                <a:gd name="T21" fmla="*/ 20 h 71"/>
                <a:gd name="T22" fmla="*/ 31 w 77"/>
                <a:gd name="T23" fmla="*/ 30 h 71"/>
                <a:gd name="T24" fmla="*/ 9 w 77"/>
                <a:gd name="T25" fmla="*/ 28 h 71"/>
                <a:gd name="T26" fmla="*/ 17 w 77"/>
                <a:gd name="T27" fmla="*/ 44 h 71"/>
                <a:gd name="T28" fmla="*/ 40 w 77"/>
                <a:gd name="T29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71">
                  <a:moveTo>
                    <a:pt x="40" y="63"/>
                  </a:moveTo>
                  <a:cubicBezTo>
                    <a:pt x="51" y="71"/>
                    <a:pt x="48" y="57"/>
                    <a:pt x="60" y="58"/>
                  </a:cubicBezTo>
                  <a:cubicBezTo>
                    <a:pt x="73" y="58"/>
                    <a:pt x="73" y="38"/>
                    <a:pt x="75" y="30"/>
                  </a:cubicBezTo>
                  <a:cubicBezTo>
                    <a:pt x="77" y="23"/>
                    <a:pt x="65" y="23"/>
                    <a:pt x="68" y="29"/>
                  </a:cubicBezTo>
                  <a:cubicBezTo>
                    <a:pt x="71" y="34"/>
                    <a:pt x="68" y="40"/>
                    <a:pt x="67" y="33"/>
                  </a:cubicBezTo>
                  <a:cubicBezTo>
                    <a:pt x="66" y="27"/>
                    <a:pt x="56" y="33"/>
                    <a:pt x="53" y="28"/>
                  </a:cubicBezTo>
                  <a:cubicBezTo>
                    <a:pt x="49" y="23"/>
                    <a:pt x="64" y="22"/>
                    <a:pt x="67" y="16"/>
                  </a:cubicBezTo>
                  <a:cubicBezTo>
                    <a:pt x="71" y="9"/>
                    <a:pt x="56" y="10"/>
                    <a:pt x="59" y="5"/>
                  </a:cubicBezTo>
                  <a:cubicBezTo>
                    <a:pt x="63" y="0"/>
                    <a:pt x="37" y="6"/>
                    <a:pt x="45" y="9"/>
                  </a:cubicBezTo>
                  <a:cubicBezTo>
                    <a:pt x="52" y="12"/>
                    <a:pt x="45" y="16"/>
                    <a:pt x="38" y="11"/>
                  </a:cubicBezTo>
                  <a:cubicBezTo>
                    <a:pt x="31" y="6"/>
                    <a:pt x="12" y="14"/>
                    <a:pt x="19" y="20"/>
                  </a:cubicBezTo>
                  <a:cubicBezTo>
                    <a:pt x="24" y="24"/>
                    <a:pt x="41" y="17"/>
                    <a:pt x="31" y="30"/>
                  </a:cubicBezTo>
                  <a:cubicBezTo>
                    <a:pt x="22" y="43"/>
                    <a:pt x="18" y="26"/>
                    <a:pt x="9" y="28"/>
                  </a:cubicBezTo>
                  <a:cubicBezTo>
                    <a:pt x="0" y="29"/>
                    <a:pt x="4" y="40"/>
                    <a:pt x="17" y="44"/>
                  </a:cubicBezTo>
                  <a:cubicBezTo>
                    <a:pt x="31" y="48"/>
                    <a:pt x="29" y="56"/>
                    <a:pt x="4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71" name="Freeform 2187"/>
            <p:cNvSpPr>
              <a:spLocks/>
            </p:cNvSpPr>
            <p:nvPr/>
          </p:nvSpPr>
          <p:spPr bwMode="auto">
            <a:xfrm>
              <a:off x="2215412" y="2220129"/>
              <a:ext cx="29734" cy="26977"/>
            </a:xfrm>
            <a:custGeom>
              <a:avLst/>
              <a:gdLst>
                <a:gd name="T0" fmla="*/ 14 w 17"/>
                <a:gd name="T1" fmla="*/ 12 h 16"/>
                <a:gd name="T2" fmla="*/ 3 w 17"/>
                <a:gd name="T3" fmla="*/ 7 h 16"/>
                <a:gd name="T4" fmla="*/ 14 w 17"/>
                <a:gd name="T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">
                  <a:moveTo>
                    <a:pt x="14" y="12"/>
                  </a:moveTo>
                  <a:cubicBezTo>
                    <a:pt x="17" y="8"/>
                    <a:pt x="6" y="0"/>
                    <a:pt x="3" y="7"/>
                  </a:cubicBezTo>
                  <a:cubicBezTo>
                    <a:pt x="0" y="14"/>
                    <a:pt x="10" y="16"/>
                    <a:pt x="1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72" name="Freeform 2188"/>
            <p:cNvSpPr>
              <a:spLocks/>
            </p:cNvSpPr>
            <p:nvPr/>
          </p:nvSpPr>
          <p:spPr bwMode="auto">
            <a:xfrm>
              <a:off x="2373376" y="1962946"/>
              <a:ext cx="236016" cy="160065"/>
            </a:xfrm>
            <a:custGeom>
              <a:avLst/>
              <a:gdLst>
                <a:gd name="T0" fmla="*/ 8 w 133"/>
                <a:gd name="T1" fmla="*/ 48 h 94"/>
                <a:gd name="T2" fmla="*/ 19 w 133"/>
                <a:gd name="T3" fmla="*/ 60 h 94"/>
                <a:gd name="T4" fmla="*/ 52 w 133"/>
                <a:gd name="T5" fmla="*/ 61 h 94"/>
                <a:gd name="T6" fmla="*/ 32 w 133"/>
                <a:gd name="T7" fmla="*/ 71 h 94"/>
                <a:gd name="T8" fmla="*/ 48 w 133"/>
                <a:gd name="T9" fmla="*/ 83 h 94"/>
                <a:gd name="T10" fmla="*/ 75 w 133"/>
                <a:gd name="T11" fmla="*/ 90 h 94"/>
                <a:gd name="T12" fmla="*/ 91 w 133"/>
                <a:gd name="T13" fmla="*/ 90 h 94"/>
                <a:gd name="T14" fmla="*/ 102 w 133"/>
                <a:gd name="T15" fmla="*/ 77 h 94"/>
                <a:gd name="T16" fmla="*/ 114 w 133"/>
                <a:gd name="T17" fmla="*/ 68 h 94"/>
                <a:gd name="T18" fmla="*/ 133 w 133"/>
                <a:gd name="T19" fmla="*/ 61 h 94"/>
                <a:gd name="T20" fmla="*/ 122 w 133"/>
                <a:gd name="T21" fmla="*/ 56 h 94"/>
                <a:gd name="T22" fmla="*/ 111 w 133"/>
                <a:gd name="T23" fmla="*/ 49 h 94"/>
                <a:gd name="T24" fmla="*/ 106 w 133"/>
                <a:gd name="T25" fmla="*/ 38 h 94"/>
                <a:gd name="T26" fmla="*/ 98 w 133"/>
                <a:gd name="T27" fmla="*/ 36 h 94"/>
                <a:gd name="T28" fmla="*/ 87 w 133"/>
                <a:gd name="T29" fmla="*/ 31 h 94"/>
                <a:gd name="T30" fmla="*/ 52 w 133"/>
                <a:gd name="T31" fmla="*/ 12 h 94"/>
                <a:gd name="T32" fmla="*/ 32 w 133"/>
                <a:gd name="T33" fmla="*/ 9 h 94"/>
                <a:gd name="T34" fmla="*/ 33 w 133"/>
                <a:gd name="T35" fmla="*/ 14 h 94"/>
                <a:gd name="T36" fmla="*/ 26 w 133"/>
                <a:gd name="T37" fmla="*/ 19 h 94"/>
                <a:gd name="T38" fmla="*/ 16 w 133"/>
                <a:gd name="T39" fmla="*/ 24 h 94"/>
                <a:gd name="T40" fmla="*/ 18 w 133"/>
                <a:gd name="T41" fmla="*/ 37 h 94"/>
                <a:gd name="T42" fmla="*/ 12 w 133"/>
                <a:gd name="T43" fmla="*/ 42 h 94"/>
                <a:gd name="T44" fmla="*/ 8 w 133"/>
                <a:gd name="T45" fmla="*/ 4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94">
                  <a:moveTo>
                    <a:pt x="8" y="48"/>
                  </a:moveTo>
                  <a:cubicBezTo>
                    <a:pt x="16" y="52"/>
                    <a:pt x="11" y="57"/>
                    <a:pt x="19" y="60"/>
                  </a:cubicBezTo>
                  <a:cubicBezTo>
                    <a:pt x="27" y="64"/>
                    <a:pt x="50" y="56"/>
                    <a:pt x="52" y="61"/>
                  </a:cubicBezTo>
                  <a:cubicBezTo>
                    <a:pt x="54" y="67"/>
                    <a:pt x="29" y="67"/>
                    <a:pt x="32" y="71"/>
                  </a:cubicBezTo>
                  <a:cubicBezTo>
                    <a:pt x="36" y="74"/>
                    <a:pt x="50" y="80"/>
                    <a:pt x="48" y="83"/>
                  </a:cubicBezTo>
                  <a:cubicBezTo>
                    <a:pt x="46" y="86"/>
                    <a:pt x="72" y="94"/>
                    <a:pt x="75" y="90"/>
                  </a:cubicBezTo>
                  <a:cubicBezTo>
                    <a:pt x="77" y="86"/>
                    <a:pt x="84" y="87"/>
                    <a:pt x="91" y="90"/>
                  </a:cubicBezTo>
                  <a:cubicBezTo>
                    <a:pt x="97" y="92"/>
                    <a:pt x="98" y="74"/>
                    <a:pt x="102" y="77"/>
                  </a:cubicBezTo>
                  <a:cubicBezTo>
                    <a:pt x="107" y="80"/>
                    <a:pt x="106" y="71"/>
                    <a:pt x="114" y="68"/>
                  </a:cubicBezTo>
                  <a:cubicBezTo>
                    <a:pt x="121" y="65"/>
                    <a:pt x="132" y="65"/>
                    <a:pt x="133" y="61"/>
                  </a:cubicBezTo>
                  <a:cubicBezTo>
                    <a:pt x="133" y="59"/>
                    <a:pt x="131" y="55"/>
                    <a:pt x="122" y="56"/>
                  </a:cubicBezTo>
                  <a:cubicBezTo>
                    <a:pt x="113" y="57"/>
                    <a:pt x="107" y="54"/>
                    <a:pt x="111" y="49"/>
                  </a:cubicBezTo>
                  <a:cubicBezTo>
                    <a:pt x="115" y="44"/>
                    <a:pt x="101" y="42"/>
                    <a:pt x="106" y="38"/>
                  </a:cubicBezTo>
                  <a:cubicBezTo>
                    <a:pt x="111" y="34"/>
                    <a:pt x="96" y="30"/>
                    <a:pt x="98" y="36"/>
                  </a:cubicBezTo>
                  <a:cubicBezTo>
                    <a:pt x="99" y="42"/>
                    <a:pt x="89" y="37"/>
                    <a:pt x="87" y="31"/>
                  </a:cubicBezTo>
                  <a:cubicBezTo>
                    <a:pt x="86" y="26"/>
                    <a:pt x="65" y="24"/>
                    <a:pt x="52" y="12"/>
                  </a:cubicBezTo>
                  <a:cubicBezTo>
                    <a:pt x="38" y="0"/>
                    <a:pt x="24" y="8"/>
                    <a:pt x="32" y="9"/>
                  </a:cubicBezTo>
                  <a:cubicBezTo>
                    <a:pt x="40" y="11"/>
                    <a:pt x="40" y="15"/>
                    <a:pt x="33" y="14"/>
                  </a:cubicBezTo>
                  <a:cubicBezTo>
                    <a:pt x="27" y="14"/>
                    <a:pt x="15" y="15"/>
                    <a:pt x="26" y="19"/>
                  </a:cubicBezTo>
                  <a:cubicBezTo>
                    <a:pt x="36" y="23"/>
                    <a:pt x="25" y="24"/>
                    <a:pt x="16" y="24"/>
                  </a:cubicBezTo>
                  <a:cubicBezTo>
                    <a:pt x="8" y="24"/>
                    <a:pt x="7" y="35"/>
                    <a:pt x="18" y="37"/>
                  </a:cubicBezTo>
                  <a:cubicBezTo>
                    <a:pt x="29" y="38"/>
                    <a:pt x="21" y="45"/>
                    <a:pt x="12" y="42"/>
                  </a:cubicBezTo>
                  <a:cubicBezTo>
                    <a:pt x="3" y="40"/>
                    <a:pt x="0" y="44"/>
                    <a:pt x="8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73" name="Freeform 2189"/>
            <p:cNvSpPr>
              <a:spLocks/>
            </p:cNvSpPr>
            <p:nvPr/>
          </p:nvSpPr>
          <p:spPr bwMode="auto">
            <a:xfrm>
              <a:off x="2380810" y="2128407"/>
              <a:ext cx="70619" cy="30574"/>
            </a:xfrm>
            <a:custGeom>
              <a:avLst/>
              <a:gdLst>
                <a:gd name="T0" fmla="*/ 39 w 40"/>
                <a:gd name="T1" fmla="*/ 3 h 17"/>
                <a:gd name="T2" fmla="*/ 6 w 40"/>
                <a:gd name="T3" fmla="*/ 9 h 17"/>
                <a:gd name="T4" fmla="*/ 39 w 40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7">
                  <a:moveTo>
                    <a:pt x="39" y="3"/>
                  </a:moveTo>
                  <a:cubicBezTo>
                    <a:pt x="38" y="0"/>
                    <a:pt x="0" y="5"/>
                    <a:pt x="6" y="9"/>
                  </a:cubicBezTo>
                  <a:cubicBezTo>
                    <a:pt x="16" y="17"/>
                    <a:pt x="40" y="6"/>
                    <a:pt x="3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74" name="Freeform 2190"/>
            <p:cNvSpPr>
              <a:spLocks/>
            </p:cNvSpPr>
            <p:nvPr/>
          </p:nvSpPr>
          <p:spPr bwMode="auto">
            <a:xfrm>
              <a:off x="2191253" y="2123011"/>
              <a:ext cx="39026" cy="44962"/>
            </a:xfrm>
            <a:custGeom>
              <a:avLst/>
              <a:gdLst>
                <a:gd name="T0" fmla="*/ 18 w 22"/>
                <a:gd name="T1" fmla="*/ 21 h 27"/>
                <a:gd name="T2" fmla="*/ 1 w 22"/>
                <a:gd name="T3" fmla="*/ 8 h 27"/>
                <a:gd name="T4" fmla="*/ 18 w 22"/>
                <a:gd name="T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18" y="21"/>
                  </a:moveTo>
                  <a:cubicBezTo>
                    <a:pt x="22" y="16"/>
                    <a:pt x="2" y="0"/>
                    <a:pt x="1" y="8"/>
                  </a:cubicBezTo>
                  <a:cubicBezTo>
                    <a:pt x="0" y="15"/>
                    <a:pt x="14" y="27"/>
                    <a:pt x="1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75" name="Freeform 2191"/>
            <p:cNvSpPr>
              <a:spLocks/>
            </p:cNvSpPr>
            <p:nvPr/>
          </p:nvSpPr>
          <p:spPr bwMode="auto">
            <a:xfrm>
              <a:off x="2345500" y="2081646"/>
              <a:ext cx="78053" cy="48559"/>
            </a:xfrm>
            <a:custGeom>
              <a:avLst/>
              <a:gdLst>
                <a:gd name="T0" fmla="*/ 17 w 44"/>
                <a:gd name="T1" fmla="*/ 29 h 29"/>
                <a:gd name="T2" fmla="*/ 37 w 44"/>
                <a:gd name="T3" fmla="*/ 25 h 29"/>
                <a:gd name="T4" fmla="*/ 38 w 44"/>
                <a:gd name="T5" fmla="*/ 17 h 29"/>
                <a:gd name="T6" fmla="*/ 26 w 44"/>
                <a:gd name="T7" fmla="*/ 12 h 29"/>
                <a:gd name="T8" fmla="*/ 3 w 44"/>
                <a:gd name="T9" fmla="*/ 5 h 29"/>
                <a:gd name="T10" fmla="*/ 17 w 44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7" y="29"/>
                  </a:moveTo>
                  <a:cubicBezTo>
                    <a:pt x="25" y="29"/>
                    <a:pt x="31" y="28"/>
                    <a:pt x="37" y="25"/>
                  </a:cubicBezTo>
                  <a:cubicBezTo>
                    <a:pt x="44" y="23"/>
                    <a:pt x="34" y="23"/>
                    <a:pt x="38" y="17"/>
                  </a:cubicBezTo>
                  <a:cubicBezTo>
                    <a:pt x="43" y="11"/>
                    <a:pt x="27" y="10"/>
                    <a:pt x="26" y="12"/>
                  </a:cubicBezTo>
                  <a:cubicBezTo>
                    <a:pt x="25" y="14"/>
                    <a:pt x="6" y="0"/>
                    <a:pt x="3" y="5"/>
                  </a:cubicBezTo>
                  <a:cubicBezTo>
                    <a:pt x="0" y="9"/>
                    <a:pt x="10" y="29"/>
                    <a:pt x="1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76" name="Freeform 2192"/>
            <p:cNvSpPr>
              <a:spLocks/>
            </p:cNvSpPr>
            <p:nvPr/>
          </p:nvSpPr>
          <p:spPr bwMode="auto">
            <a:xfrm>
              <a:off x="2479305" y="2133802"/>
              <a:ext cx="52035" cy="28776"/>
            </a:xfrm>
            <a:custGeom>
              <a:avLst/>
              <a:gdLst>
                <a:gd name="T0" fmla="*/ 20 w 29"/>
                <a:gd name="T1" fmla="*/ 4 h 16"/>
                <a:gd name="T2" fmla="*/ 9 w 29"/>
                <a:gd name="T3" fmla="*/ 13 h 16"/>
                <a:gd name="T4" fmla="*/ 20 w 29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6">
                  <a:moveTo>
                    <a:pt x="20" y="4"/>
                  </a:moveTo>
                  <a:cubicBezTo>
                    <a:pt x="11" y="0"/>
                    <a:pt x="0" y="9"/>
                    <a:pt x="9" y="13"/>
                  </a:cubicBezTo>
                  <a:cubicBezTo>
                    <a:pt x="17" y="16"/>
                    <a:pt x="29" y="9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77" name="Freeform 2193"/>
            <p:cNvSpPr>
              <a:spLocks/>
            </p:cNvSpPr>
            <p:nvPr/>
          </p:nvSpPr>
          <p:spPr bwMode="auto">
            <a:xfrm>
              <a:off x="2193112" y="2061863"/>
              <a:ext cx="146813" cy="73738"/>
            </a:xfrm>
            <a:custGeom>
              <a:avLst/>
              <a:gdLst>
                <a:gd name="T0" fmla="*/ 14 w 82"/>
                <a:gd name="T1" fmla="*/ 14 h 43"/>
                <a:gd name="T2" fmla="*/ 29 w 82"/>
                <a:gd name="T3" fmla="*/ 21 h 43"/>
                <a:gd name="T4" fmla="*/ 11 w 82"/>
                <a:gd name="T5" fmla="*/ 24 h 43"/>
                <a:gd name="T6" fmla="*/ 25 w 82"/>
                <a:gd name="T7" fmla="*/ 28 h 43"/>
                <a:gd name="T8" fmla="*/ 55 w 82"/>
                <a:gd name="T9" fmla="*/ 34 h 43"/>
                <a:gd name="T10" fmla="*/ 76 w 82"/>
                <a:gd name="T11" fmla="*/ 36 h 43"/>
                <a:gd name="T12" fmla="*/ 72 w 82"/>
                <a:gd name="T13" fmla="*/ 24 h 43"/>
                <a:gd name="T14" fmla="*/ 58 w 82"/>
                <a:gd name="T15" fmla="*/ 16 h 43"/>
                <a:gd name="T16" fmla="*/ 46 w 82"/>
                <a:gd name="T17" fmla="*/ 8 h 43"/>
                <a:gd name="T18" fmla="*/ 39 w 82"/>
                <a:gd name="T19" fmla="*/ 7 h 43"/>
                <a:gd name="T20" fmla="*/ 6 w 82"/>
                <a:gd name="T21" fmla="*/ 2 h 43"/>
                <a:gd name="T22" fmla="*/ 14 w 82"/>
                <a:gd name="T23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43">
                  <a:moveTo>
                    <a:pt x="14" y="14"/>
                  </a:moveTo>
                  <a:cubicBezTo>
                    <a:pt x="20" y="10"/>
                    <a:pt x="31" y="17"/>
                    <a:pt x="29" y="21"/>
                  </a:cubicBezTo>
                  <a:cubicBezTo>
                    <a:pt x="27" y="26"/>
                    <a:pt x="10" y="21"/>
                    <a:pt x="11" y="24"/>
                  </a:cubicBezTo>
                  <a:cubicBezTo>
                    <a:pt x="11" y="26"/>
                    <a:pt x="13" y="32"/>
                    <a:pt x="25" y="28"/>
                  </a:cubicBezTo>
                  <a:cubicBezTo>
                    <a:pt x="37" y="25"/>
                    <a:pt x="47" y="27"/>
                    <a:pt x="55" y="34"/>
                  </a:cubicBezTo>
                  <a:cubicBezTo>
                    <a:pt x="63" y="40"/>
                    <a:pt x="71" y="43"/>
                    <a:pt x="76" y="36"/>
                  </a:cubicBezTo>
                  <a:cubicBezTo>
                    <a:pt x="82" y="30"/>
                    <a:pt x="69" y="29"/>
                    <a:pt x="72" y="24"/>
                  </a:cubicBezTo>
                  <a:cubicBezTo>
                    <a:pt x="74" y="19"/>
                    <a:pt x="64" y="16"/>
                    <a:pt x="58" y="16"/>
                  </a:cubicBezTo>
                  <a:cubicBezTo>
                    <a:pt x="53" y="16"/>
                    <a:pt x="51" y="6"/>
                    <a:pt x="46" y="8"/>
                  </a:cubicBezTo>
                  <a:cubicBezTo>
                    <a:pt x="42" y="10"/>
                    <a:pt x="39" y="13"/>
                    <a:pt x="39" y="7"/>
                  </a:cubicBezTo>
                  <a:cubicBezTo>
                    <a:pt x="39" y="0"/>
                    <a:pt x="13" y="0"/>
                    <a:pt x="6" y="2"/>
                  </a:cubicBezTo>
                  <a:cubicBezTo>
                    <a:pt x="0" y="5"/>
                    <a:pt x="8" y="18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78" name="Freeform 2194"/>
            <p:cNvSpPr>
              <a:spLocks/>
            </p:cNvSpPr>
            <p:nvPr/>
          </p:nvSpPr>
          <p:spPr bwMode="auto">
            <a:xfrm>
              <a:off x="2691162" y="2283076"/>
              <a:ext cx="94778" cy="53955"/>
            </a:xfrm>
            <a:custGeom>
              <a:avLst/>
              <a:gdLst>
                <a:gd name="T0" fmla="*/ 3 w 54"/>
                <a:gd name="T1" fmla="*/ 7 h 31"/>
                <a:gd name="T2" fmla="*/ 10 w 54"/>
                <a:gd name="T3" fmla="*/ 21 h 31"/>
                <a:gd name="T4" fmla="*/ 27 w 54"/>
                <a:gd name="T5" fmla="*/ 26 h 31"/>
                <a:gd name="T6" fmla="*/ 54 w 54"/>
                <a:gd name="T7" fmla="*/ 22 h 31"/>
                <a:gd name="T8" fmla="*/ 26 w 54"/>
                <a:gd name="T9" fmla="*/ 8 h 31"/>
                <a:gd name="T10" fmla="*/ 3 w 54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1">
                  <a:moveTo>
                    <a:pt x="3" y="7"/>
                  </a:moveTo>
                  <a:cubicBezTo>
                    <a:pt x="0" y="13"/>
                    <a:pt x="10" y="13"/>
                    <a:pt x="10" y="21"/>
                  </a:cubicBezTo>
                  <a:cubicBezTo>
                    <a:pt x="11" y="28"/>
                    <a:pt x="20" y="31"/>
                    <a:pt x="27" y="26"/>
                  </a:cubicBezTo>
                  <a:cubicBezTo>
                    <a:pt x="34" y="22"/>
                    <a:pt x="54" y="28"/>
                    <a:pt x="54" y="22"/>
                  </a:cubicBezTo>
                  <a:cubicBezTo>
                    <a:pt x="54" y="16"/>
                    <a:pt x="33" y="6"/>
                    <a:pt x="26" y="8"/>
                  </a:cubicBezTo>
                  <a:cubicBezTo>
                    <a:pt x="18" y="9"/>
                    <a:pt x="6" y="0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79" name="Freeform 2195"/>
            <p:cNvSpPr>
              <a:spLocks/>
            </p:cNvSpPr>
            <p:nvPr/>
          </p:nvSpPr>
          <p:spPr bwMode="auto">
            <a:xfrm>
              <a:off x="1919928" y="2196749"/>
              <a:ext cx="40885" cy="28776"/>
            </a:xfrm>
            <a:custGeom>
              <a:avLst/>
              <a:gdLst>
                <a:gd name="T0" fmla="*/ 5 w 23"/>
                <a:gd name="T1" fmla="*/ 16 h 17"/>
                <a:gd name="T2" fmla="*/ 22 w 23"/>
                <a:gd name="T3" fmla="*/ 5 h 17"/>
                <a:gd name="T4" fmla="*/ 5 w 23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7">
                  <a:moveTo>
                    <a:pt x="5" y="16"/>
                  </a:moveTo>
                  <a:cubicBezTo>
                    <a:pt x="14" y="17"/>
                    <a:pt x="23" y="9"/>
                    <a:pt x="22" y="5"/>
                  </a:cubicBezTo>
                  <a:cubicBezTo>
                    <a:pt x="22" y="0"/>
                    <a:pt x="0" y="16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80" name="Freeform 2196"/>
            <p:cNvSpPr>
              <a:spLocks/>
            </p:cNvSpPr>
            <p:nvPr/>
          </p:nvSpPr>
          <p:spPr bwMode="auto">
            <a:xfrm>
              <a:off x="2704170" y="2678743"/>
              <a:ext cx="31593" cy="23380"/>
            </a:xfrm>
            <a:custGeom>
              <a:avLst/>
              <a:gdLst>
                <a:gd name="T0" fmla="*/ 8 w 18"/>
                <a:gd name="T1" fmla="*/ 13 h 14"/>
                <a:gd name="T2" fmla="*/ 9 w 18"/>
                <a:gd name="T3" fmla="*/ 1 h 14"/>
                <a:gd name="T4" fmla="*/ 8 w 18"/>
                <a:gd name="T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8" y="13"/>
                  </a:moveTo>
                  <a:cubicBezTo>
                    <a:pt x="11" y="13"/>
                    <a:pt x="18" y="0"/>
                    <a:pt x="9" y="1"/>
                  </a:cubicBezTo>
                  <a:cubicBezTo>
                    <a:pt x="0" y="1"/>
                    <a:pt x="2" y="14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81" name="Freeform 2197"/>
            <p:cNvSpPr>
              <a:spLocks noEditPoints="1"/>
            </p:cNvSpPr>
            <p:nvPr/>
          </p:nvSpPr>
          <p:spPr bwMode="auto">
            <a:xfrm>
              <a:off x="1488780" y="2277681"/>
              <a:ext cx="1719016" cy="931616"/>
            </a:xfrm>
            <a:custGeom>
              <a:avLst/>
              <a:gdLst>
                <a:gd name="T0" fmla="*/ 537 w 969"/>
                <a:gd name="T1" fmla="*/ 453 h 543"/>
                <a:gd name="T2" fmla="*/ 569 w 969"/>
                <a:gd name="T3" fmla="*/ 458 h 543"/>
                <a:gd name="T4" fmla="*/ 640 w 969"/>
                <a:gd name="T5" fmla="*/ 482 h 543"/>
                <a:gd name="T6" fmla="*/ 670 w 969"/>
                <a:gd name="T7" fmla="*/ 518 h 543"/>
                <a:gd name="T8" fmla="*/ 698 w 969"/>
                <a:gd name="T9" fmla="*/ 535 h 543"/>
                <a:gd name="T10" fmla="*/ 731 w 969"/>
                <a:gd name="T11" fmla="*/ 516 h 543"/>
                <a:gd name="T12" fmla="*/ 831 w 969"/>
                <a:gd name="T13" fmla="*/ 475 h 543"/>
                <a:gd name="T14" fmla="*/ 875 w 969"/>
                <a:gd name="T15" fmla="*/ 501 h 543"/>
                <a:gd name="T16" fmla="*/ 904 w 969"/>
                <a:gd name="T17" fmla="*/ 498 h 543"/>
                <a:gd name="T18" fmla="*/ 876 w 969"/>
                <a:gd name="T19" fmla="*/ 493 h 543"/>
                <a:gd name="T20" fmla="*/ 794 w 969"/>
                <a:gd name="T21" fmla="*/ 478 h 543"/>
                <a:gd name="T22" fmla="*/ 933 w 969"/>
                <a:gd name="T23" fmla="*/ 416 h 543"/>
                <a:gd name="T24" fmla="*/ 949 w 969"/>
                <a:gd name="T25" fmla="*/ 380 h 543"/>
                <a:gd name="T26" fmla="*/ 947 w 969"/>
                <a:gd name="T27" fmla="*/ 365 h 543"/>
                <a:gd name="T28" fmla="*/ 902 w 969"/>
                <a:gd name="T29" fmla="*/ 325 h 543"/>
                <a:gd name="T30" fmla="*/ 867 w 969"/>
                <a:gd name="T31" fmla="*/ 268 h 543"/>
                <a:gd name="T32" fmla="*/ 831 w 969"/>
                <a:gd name="T33" fmla="*/ 304 h 543"/>
                <a:gd name="T34" fmla="*/ 804 w 969"/>
                <a:gd name="T35" fmla="*/ 259 h 543"/>
                <a:gd name="T36" fmla="*/ 750 w 969"/>
                <a:gd name="T37" fmla="*/ 237 h 543"/>
                <a:gd name="T38" fmla="*/ 712 w 969"/>
                <a:gd name="T39" fmla="*/ 259 h 543"/>
                <a:gd name="T40" fmla="*/ 728 w 969"/>
                <a:gd name="T41" fmla="*/ 338 h 543"/>
                <a:gd name="T42" fmla="*/ 705 w 969"/>
                <a:gd name="T43" fmla="*/ 410 h 543"/>
                <a:gd name="T44" fmla="*/ 663 w 969"/>
                <a:gd name="T45" fmla="*/ 370 h 543"/>
                <a:gd name="T46" fmla="*/ 592 w 969"/>
                <a:gd name="T47" fmla="*/ 329 h 543"/>
                <a:gd name="T48" fmla="*/ 524 w 969"/>
                <a:gd name="T49" fmla="*/ 293 h 543"/>
                <a:gd name="T50" fmla="*/ 556 w 969"/>
                <a:gd name="T51" fmla="*/ 226 h 543"/>
                <a:gd name="T52" fmla="*/ 594 w 969"/>
                <a:gd name="T53" fmla="*/ 203 h 543"/>
                <a:gd name="T54" fmla="*/ 615 w 969"/>
                <a:gd name="T55" fmla="*/ 161 h 543"/>
                <a:gd name="T56" fmla="*/ 656 w 969"/>
                <a:gd name="T57" fmla="*/ 157 h 543"/>
                <a:gd name="T58" fmla="*/ 672 w 969"/>
                <a:gd name="T59" fmla="*/ 109 h 543"/>
                <a:gd name="T60" fmla="*/ 632 w 969"/>
                <a:gd name="T61" fmla="*/ 115 h 543"/>
                <a:gd name="T62" fmla="*/ 603 w 969"/>
                <a:gd name="T63" fmla="*/ 140 h 543"/>
                <a:gd name="T64" fmla="*/ 573 w 969"/>
                <a:gd name="T65" fmla="*/ 123 h 543"/>
                <a:gd name="T66" fmla="*/ 560 w 969"/>
                <a:gd name="T67" fmla="*/ 86 h 543"/>
                <a:gd name="T68" fmla="*/ 537 w 969"/>
                <a:gd name="T69" fmla="*/ 34 h 543"/>
                <a:gd name="T70" fmla="*/ 520 w 969"/>
                <a:gd name="T71" fmla="*/ 11 h 543"/>
                <a:gd name="T72" fmla="*/ 507 w 969"/>
                <a:gd name="T73" fmla="*/ 61 h 543"/>
                <a:gd name="T74" fmla="*/ 532 w 969"/>
                <a:gd name="T75" fmla="*/ 110 h 543"/>
                <a:gd name="T76" fmla="*/ 507 w 969"/>
                <a:gd name="T77" fmla="*/ 125 h 543"/>
                <a:gd name="T78" fmla="*/ 516 w 969"/>
                <a:gd name="T79" fmla="*/ 102 h 543"/>
                <a:gd name="T80" fmla="*/ 485 w 969"/>
                <a:gd name="T81" fmla="*/ 122 h 543"/>
                <a:gd name="T82" fmla="*/ 408 w 969"/>
                <a:gd name="T83" fmla="*/ 122 h 543"/>
                <a:gd name="T84" fmla="*/ 379 w 969"/>
                <a:gd name="T85" fmla="*/ 128 h 543"/>
                <a:gd name="T86" fmla="*/ 346 w 969"/>
                <a:gd name="T87" fmla="*/ 132 h 543"/>
                <a:gd name="T88" fmla="*/ 249 w 969"/>
                <a:gd name="T89" fmla="*/ 104 h 543"/>
                <a:gd name="T90" fmla="*/ 153 w 969"/>
                <a:gd name="T91" fmla="*/ 80 h 543"/>
                <a:gd name="T92" fmla="*/ 87 w 969"/>
                <a:gd name="T93" fmla="*/ 116 h 543"/>
                <a:gd name="T94" fmla="*/ 82 w 969"/>
                <a:gd name="T95" fmla="*/ 102 h 543"/>
                <a:gd name="T96" fmla="*/ 19 w 969"/>
                <a:gd name="T97" fmla="*/ 99 h 543"/>
                <a:gd name="T98" fmla="*/ 17 w 969"/>
                <a:gd name="T99" fmla="*/ 267 h 543"/>
                <a:gd name="T100" fmla="*/ 45 w 969"/>
                <a:gd name="T101" fmla="*/ 288 h 543"/>
                <a:gd name="T102" fmla="*/ 113 w 969"/>
                <a:gd name="T103" fmla="*/ 334 h 543"/>
                <a:gd name="T104" fmla="*/ 122 w 969"/>
                <a:gd name="T105" fmla="*/ 369 h 543"/>
                <a:gd name="T106" fmla="*/ 148 w 969"/>
                <a:gd name="T107" fmla="*/ 403 h 543"/>
                <a:gd name="T108" fmla="*/ 192 w 969"/>
                <a:gd name="T109" fmla="*/ 436 h 543"/>
                <a:gd name="T110" fmla="*/ 241 w 969"/>
                <a:gd name="T111" fmla="*/ 177 h 543"/>
                <a:gd name="T112" fmla="*/ 210 w 969"/>
                <a:gd name="T113" fmla="*/ 176 h 543"/>
                <a:gd name="T114" fmla="*/ 239 w 969"/>
                <a:gd name="T115" fmla="*/ 162 h 543"/>
                <a:gd name="T116" fmla="*/ 285 w 969"/>
                <a:gd name="T117" fmla="*/ 252 h 543"/>
                <a:gd name="T118" fmla="*/ 501 w 969"/>
                <a:gd name="T119" fmla="*/ 42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9" h="543">
                  <a:moveTo>
                    <a:pt x="521" y="441"/>
                  </a:moveTo>
                  <a:cubicBezTo>
                    <a:pt x="522" y="441"/>
                    <a:pt x="523" y="441"/>
                    <a:pt x="524" y="442"/>
                  </a:cubicBezTo>
                  <a:cubicBezTo>
                    <a:pt x="526" y="443"/>
                    <a:pt x="526" y="446"/>
                    <a:pt x="526" y="448"/>
                  </a:cubicBezTo>
                  <a:cubicBezTo>
                    <a:pt x="527" y="449"/>
                    <a:pt x="527" y="450"/>
                    <a:pt x="528" y="450"/>
                  </a:cubicBezTo>
                  <a:cubicBezTo>
                    <a:pt x="529" y="451"/>
                    <a:pt x="531" y="451"/>
                    <a:pt x="532" y="452"/>
                  </a:cubicBezTo>
                  <a:cubicBezTo>
                    <a:pt x="533" y="453"/>
                    <a:pt x="535" y="453"/>
                    <a:pt x="536" y="453"/>
                  </a:cubicBezTo>
                  <a:cubicBezTo>
                    <a:pt x="536" y="453"/>
                    <a:pt x="537" y="453"/>
                    <a:pt x="537" y="453"/>
                  </a:cubicBezTo>
                  <a:cubicBezTo>
                    <a:pt x="538" y="452"/>
                    <a:pt x="540" y="451"/>
                    <a:pt x="542" y="451"/>
                  </a:cubicBezTo>
                  <a:cubicBezTo>
                    <a:pt x="545" y="451"/>
                    <a:pt x="547" y="452"/>
                    <a:pt x="549" y="454"/>
                  </a:cubicBezTo>
                  <a:cubicBezTo>
                    <a:pt x="550" y="456"/>
                    <a:pt x="551" y="456"/>
                    <a:pt x="552" y="456"/>
                  </a:cubicBezTo>
                  <a:cubicBezTo>
                    <a:pt x="554" y="456"/>
                    <a:pt x="554" y="456"/>
                    <a:pt x="554" y="456"/>
                  </a:cubicBezTo>
                  <a:cubicBezTo>
                    <a:pt x="555" y="456"/>
                    <a:pt x="557" y="456"/>
                    <a:pt x="558" y="458"/>
                  </a:cubicBezTo>
                  <a:cubicBezTo>
                    <a:pt x="560" y="461"/>
                    <a:pt x="563" y="462"/>
                    <a:pt x="565" y="460"/>
                  </a:cubicBezTo>
                  <a:cubicBezTo>
                    <a:pt x="566" y="458"/>
                    <a:pt x="567" y="458"/>
                    <a:pt x="569" y="458"/>
                  </a:cubicBezTo>
                  <a:cubicBezTo>
                    <a:pt x="573" y="458"/>
                    <a:pt x="579" y="460"/>
                    <a:pt x="582" y="461"/>
                  </a:cubicBezTo>
                  <a:cubicBezTo>
                    <a:pt x="584" y="462"/>
                    <a:pt x="584" y="462"/>
                    <a:pt x="584" y="462"/>
                  </a:cubicBezTo>
                  <a:cubicBezTo>
                    <a:pt x="589" y="457"/>
                    <a:pt x="593" y="449"/>
                    <a:pt x="597" y="449"/>
                  </a:cubicBezTo>
                  <a:cubicBezTo>
                    <a:pt x="603" y="449"/>
                    <a:pt x="620" y="451"/>
                    <a:pt x="621" y="459"/>
                  </a:cubicBezTo>
                  <a:cubicBezTo>
                    <a:pt x="622" y="468"/>
                    <a:pt x="632" y="460"/>
                    <a:pt x="633" y="468"/>
                  </a:cubicBezTo>
                  <a:cubicBezTo>
                    <a:pt x="634" y="473"/>
                    <a:pt x="638" y="478"/>
                    <a:pt x="639" y="481"/>
                  </a:cubicBezTo>
                  <a:cubicBezTo>
                    <a:pt x="640" y="482"/>
                    <a:pt x="640" y="482"/>
                    <a:pt x="640" y="482"/>
                  </a:cubicBezTo>
                  <a:cubicBezTo>
                    <a:pt x="643" y="484"/>
                    <a:pt x="645" y="485"/>
                    <a:pt x="647" y="487"/>
                  </a:cubicBezTo>
                  <a:cubicBezTo>
                    <a:pt x="648" y="488"/>
                    <a:pt x="648" y="488"/>
                    <a:pt x="648" y="488"/>
                  </a:cubicBezTo>
                  <a:cubicBezTo>
                    <a:pt x="652" y="488"/>
                    <a:pt x="659" y="489"/>
                    <a:pt x="663" y="490"/>
                  </a:cubicBezTo>
                  <a:cubicBezTo>
                    <a:pt x="670" y="493"/>
                    <a:pt x="680" y="487"/>
                    <a:pt x="684" y="496"/>
                  </a:cubicBezTo>
                  <a:cubicBezTo>
                    <a:pt x="687" y="504"/>
                    <a:pt x="696" y="511"/>
                    <a:pt x="688" y="511"/>
                  </a:cubicBezTo>
                  <a:cubicBezTo>
                    <a:pt x="681" y="512"/>
                    <a:pt x="673" y="503"/>
                    <a:pt x="673" y="508"/>
                  </a:cubicBezTo>
                  <a:cubicBezTo>
                    <a:pt x="674" y="513"/>
                    <a:pt x="670" y="510"/>
                    <a:pt x="670" y="518"/>
                  </a:cubicBezTo>
                  <a:cubicBezTo>
                    <a:pt x="670" y="524"/>
                    <a:pt x="667" y="532"/>
                    <a:pt x="664" y="535"/>
                  </a:cubicBezTo>
                  <a:cubicBezTo>
                    <a:pt x="664" y="536"/>
                    <a:pt x="664" y="536"/>
                    <a:pt x="664" y="536"/>
                  </a:cubicBezTo>
                  <a:cubicBezTo>
                    <a:pt x="663" y="538"/>
                    <a:pt x="663" y="541"/>
                    <a:pt x="665" y="543"/>
                  </a:cubicBezTo>
                  <a:cubicBezTo>
                    <a:pt x="665" y="543"/>
                    <a:pt x="665" y="543"/>
                    <a:pt x="665" y="543"/>
                  </a:cubicBezTo>
                  <a:cubicBezTo>
                    <a:pt x="669" y="540"/>
                    <a:pt x="673" y="537"/>
                    <a:pt x="677" y="537"/>
                  </a:cubicBezTo>
                  <a:cubicBezTo>
                    <a:pt x="685" y="537"/>
                    <a:pt x="687" y="542"/>
                    <a:pt x="692" y="538"/>
                  </a:cubicBezTo>
                  <a:cubicBezTo>
                    <a:pt x="696" y="536"/>
                    <a:pt x="697" y="534"/>
                    <a:pt x="698" y="535"/>
                  </a:cubicBezTo>
                  <a:cubicBezTo>
                    <a:pt x="700" y="534"/>
                    <a:pt x="700" y="534"/>
                    <a:pt x="700" y="534"/>
                  </a:cubicBezTo>
                  <a:cubicBezTo>
                    <a:pt x="700" y="534"/>
                    <a:pt x="700" y="532"/>
                    <a:pt x="700" y="530"/>
                  </a:cubicBezTo>
                  <a:cubicBezTo>
                    <a:pt x="699" y="530"/>
                    <a:pt x="699" y="530"/>
                    <a:pt x="699" y="530"/>
                  </a:cubicBezTo>
                  <a:cubicBezTo>
                    <a:pt x="696" y="531"/>
                    <a:pt x="695" y="530"/>
                    <a:pt x="693" y="527"/>
                  </a:cubicBezTo>
                  <a:cubicBezTo>
                    <a:pt x="691" y="522"/>
                    <a:pt x="708" y="517"/>
                    <a:pt x="716" y="518"/>
                  </a:cubicBezTo>
                  <a:cubicBezTo>
                    <a:pt x="723" y="519"/>
                    <a:pt x="727" y="516"/>
                    <a:pt x="730" y="516"/>
                  </a:cubicBezTo>
                  <a:cubicBezTo>
                    <a:pt x="731" y="516"/>
                    <a:pt x="731" y="516"/>
                    <a:pt x="731" y="516"/>
                  </a:cubicBezTo>
                  <a:cubicBezTo>
                    <a:pt x="744" y="504"/>
                    <a:pt x="746" y="504"/>
                    <a:pt x="747" y="504"/>
                  </a:cubicBezTo>
                  <a:cubicBezTo>
                    <a:pt x="750" y="504"/>
                    <a:pt x="781" y="504"/>
                    <a:pt x="785" y="504"/>
                  </a:cubicBezTo>
                  <a:cubicBezTo>
                    <a:pt x="789" y="501"/>
                    <a:pt x="797" y="495"/>
                    <a:pt x="798" y="490"/>
                  </a:cubicBezTo>
                  <a:cubicBezTo>
                    <a:pt x="799" y="485"/>
                    <a:pt x="806" y="468"/>
                    <a:pt x="813" y="468"/>
                  </a:cubicBezTo>
                  <a:cubicBezTo>
                    <a:pt x="814" y="468"/>
                    <a:pt x="815" y="469"/>
                    <a:pt x="815" y="469"/>
                  </a:cubicBezTo>
                  <a:cubicBezTo>
                    <a:pt x="817" y="471"/>
                    <a:pt x="820" y="471"/>
                    <a:pt x="823" y="471"/>
                  </a:cubicBezTo>
                  <a:cubicBezTo>
                    <a:pt x="827" y="471"/>
                    <a:pt x="831" y="472"/>
                    <a:pt x="831" y="475"/>
                  </a:cubicBezTo>
                  <a:cubicBezTo>
                    <a:pt x="831" y="476"/>
                    <a:pt x="831" y="476"/>
                    <a:pt x="831" y="478"/>
                  </a:cubicBezTo>
                  <a:cubicBezTo>
                    <a:pt x="831" y="482"/>
                    <a:pt x="830" y="492"/>
                    <a:pt x="840" y="505"/>
                  </a:cubicBezTo>
                  <a:cubicBezTo>
                    <a:pt x="840" y="506"/>
                    <a:pt x="840" y="506"/>
                    <a:pt x="840" y="506"/>
                  </a:cubicBezTo>
                  <a:cubicBezTo>
                    <a:pt x="844" y="503"/>
                    <a:pt x="848" y="502"/>
                    <a:pt x="850" y="502"/>
                  </a:cubicBezTo>
                  <a:cubicBezTo>
                    <a:pt x="855" y="502"/>
                    <a:pt x="862" y="496"/>
                    <a:pt x="864" y="492"/>
                  </a:cubicBezTo>
                  <a:cubicBezTo>
                    <a:pt x="866" y="488"/>
                    <a:pt x="868" y="496"/>
                    <a:pt x="864" y="497"/>
                  </a:cubicBezTo>
                  <a:cubicBezTo>
                    <a:pt x="860" y="498"/>
                    <a:pt x="868" y="501"/>
                    <a:pt x="875" y="501"/>
                  </a:cubicBezTo>
                  <a:cubicBezTo>
                    <a:pt x="882" y="501"/>
                    <a:pt x="871" y="503"/>
                    <a:pt x="866" y="503"/>
                  </a:cubicBezTo>
                  <a:cubicBezTo>
                    <a:pt x="861" y="503"/>
                    <a:pt x="859" y="504"/>
                    <a:pt x="852" y="511"/>
                  </a:cubicBezTo>
                  <a:cubicBezTo>
                    <a:pt x="845" y="518"/>
                    <a:pt x="846" y="520"/>
                    <a:pt x="850" y="523"/>
                  </a:cubicBezTo>
                  <a:cubicBezTo>
                    <a:pt x="854" y="527"/>
                    <a:pt x="860" y="525"/>
                    <a:pt x="865" y="520"/>
                  </a:cubicBezTo>
                  <a:cubicBezTo>
                    <a:pt x="871" y="516"/>
                    <a:pt x="870" y="511"/>
                    <a:pt x="876" y="511"/>
                  </a:cubicBezTo>
                  <a:cubicBezTo>
                    <a:pt x="881" y="511"/>
                    <a:pt x="896" y="506"/>
                    <a:pt x="902" y="504"/>
                  </a:cubicBezTo>
                  <a:cubicBezTo>
                    <a:pt x="908" y="502"/>
                    <a:pt x="904" y="501"/>
                    <a:pt x="904" y="498"/>
                  </a:cubicBezTo>
                  <a:cubicBezTo>
                    <a:pt x="904" y="496"/>
                    <a:pt x="915" y="496"/>
                    <a:pt x="919" y="493"/>
                  </a:cubicBezTo>
                  <a:cubicBezTo>
                    <a:pt x="923" y="490"/>
                    <a:pt x="918" y="488"/>
                    <a:pt x="915" y="488"/>
                  </a:cubicBezTo>
                  <a:cubicBezTo>
                    <a:pt x="911" y="489"/>
                    <a:pt x="914" y="483"/>
                    <a:pt x="915" y="481"/>
                  </a:cubicBezTo>
                  <a:cubicBezTo>
                    <a:pt x="915" y="478"/>
                    <a:pt x="907" y="482"/>
                    <a:pt x="907" y="485"/>
                  </a:cubicBezTo>
                  <a:cubicBezTo>
                    <a:pt x="907" y="488"/>
                    <a:pt x="901" y="490"/>
                    <a:pt x="901" y="492"/>
                  </a:cubicBezTo>
                  <a:cubicBezTo>
                    <a:pt x="901" y="498"/>
                    <a:pt x="900" y="494"/>
                    <a:pt x="896" y="496"/>
                  </a:cubicBezTo>
                  <a:cubicBezTo>
                    <a:pt x="892" y="498"/>
                    <a:pt x="877" y="496"/>
                    <a:pt x="876" y="493"/>
                  </a:cubicBezTo>
                  <a:cubicBezTo>
                    <a:pt x="876" y="489"/>
                    <a:pt x="865" y="488"/>
                    <a:pt x="864" y="483"/>
                  </a:cubicBezTo>
                  <a:cubicBezTo>
                    <a:pt x="864" y="478"/>
                    <a:pt x="858" y="477"/>
                    <a:pt x="863" y="471"/>
                  </a:cubicBezTo>
                  <a:cubicBezTo>
                    <a:pt x="867" y="466"/>
                    <a:pt x="862" y="464"/>
                    <a:pt x="858" y="468"/>
                  </a:cubicBezTo>
                  <a:cubicBezTo>
                    <a:pt x="853" y="472"/>
                    <a:pt x="851" y="465"/>
                    <a:pt x="857" y="463"/>
                  </a:cubicBezTo>
                  <a:cubicBezTo>
                    <a:pt x="862" y="461"/>
                    <a:pt x="873" y="459"/>
                    <a:pt x="868" y="449"/>
                  </a:cubicBezTo>
                  <a:cubicBezTo>
                    <a:pt x="862" y="439"/>
                    <a:pt x="828" y="452"/>
                    <a:pt x="819" y="457"/>
                  </a:cubicBezTo>
                  <a:cubicBezTo>
                    <a:pt x="810" y="462"/>
                    <a:pt x="799" y="478"/>
                    <a:pt x="794" y="478"/>
                  </a:cubicBezTo>
                  <a:cubicBezTo>
                    <a:pt x="790" y="478"/>
                    <a:pt x="803" y="469"/>
                    <a:pt x="805" y="466"/>
                  </a:cubicBezTo>
                  <a:cubicBezTo>
                    <a:pt x="807" y="463"/>
                    <a:pt x="804" y="459"/>
                    <a:pt x="807" y="461"/>
                  </a:cubicBezTo>
                  <a:cubicBezTo>
                    <a:pt x="810" y="462"/>
                    <a:pt x="817" y="450"/>
                    <a:pt x="823" y="446"/>
                  </a:cubicBezTo>
                  <a:cubicBezTo>
                    <a:pt x="828" y="442"/>
                    <a:pt x="834" y="446"/>
                    <a:pt x="834" y="442"/>
                  </a:cubicBezTo>
                  <a:cubicBezTo>
                    <a:pt x="835" y="439"/>
                    <a:pt x="838" y="437"/>
                    <a:pt x="843" y="432"/>
                  </a:cubicBezTo>
                  <a:cubicBezTo>
                    <a:pt x="848" y="428"/>
                    <a:pt x="907" y="429"/>
                    <a:pt x="913" y="429"/>
                  </a:cubicBezTo>
                  <a:cubicBezTo>
                    <a:pt x="919" y="429"/>
                    <a:pt x="930" y="421"/>
                    <a:pt x="933" y="416"/>
                  </a:cubicBezTo>
                  <a:cubicBezTo>
                    <a:pt x="937" y="411"/>
                    <a:pt x="941" y="411"/>
                    <a:pt x="949" y="412"/>
                  </a:cubicBezTo>
                  <a:cubicBezTo>
                    <a:pt x="957" y="412"/>
                    <a:pt x="961" y="405"/>
                    <a:pt x="965" y="402"/>
                  </a:cubicBezTo>
                  <a:cubicBezTo>
                    <a:pt x="969" y="400"/>
                    <a:pt x="967" y="398"/>
                    <a:pt x="964" y="398"/>
                  </a:cubicBezTo>
                  <a:cubicBezTo>
                    <a:pt x="960" y="397"/>
                    <a:pt x="957" y="395"/>
                    <a:pt x="960" y="394"/>
                  </a:cubicBezTo>
                  <a:cubicBezTo>
                    <a:pt x="964" y="394"/>
                    <a:pt x="966" y="392"/>
                    <a:pt x="967" y="388"/>
                  </a:cubicBezTo>
                  <a:cubicBezTo>
                    <a:pt x="969" y="383"/>
                    <a:pt x="966" y="385"/>
                    <a:pt x="961" y="379"/>
                  </a:cubicBezTo>
                  <a:cubicBezTo>
                    <a:pt x="956" y="373"/>
                    <a:pt x="954" y="381"/>
                    <a:pt x="949" y="380"/>
                  </a:cubicBezTo>
                  <a:cubicBezTo>
                    <a:pt x="944" y="380"/>
                    <a:pt x="952" y="374"/>
                    <a:pt x="948" y="371"/>
                  </a:cubicBezTo>
                  <a:cubicBezTo>
                    <a:pt x="944" y="369"/>
                    <a:pt x="937" y="371"/>
                    <a:pt x="931" y="376"/>
                  </a:cubicBezTo>
                  <a:cubicBezTo>
                    <a:pt x="925" y="381"/>
                    <a:pt x="925" y="375"/>
                    <a:pt x="920" y="380"/>
                  </a:cubicBezTo>
                  <a:cubicBezTo>
                    <a:pt x="915" y="385"/>
                    <a:pt x="915" y="378"/>
                    <a:pt x="917" y="376"/>
                  </a:cubicBezTo>
                  <a:cubicBezTo>
                    <a:pt x="920" y="374"/>
                    <a:pt x="922" y="376"/>
                    <a:pt x="924" y="373"/>
                  </a:cubicBezTo>
                  <a:cubicBezTo>
                    <a:pt x="926" y="370"/>
                    <a:pt x="928" y="373"/>
                    <a:pt x="934" y="369"/>
                  </a:cubicBezTo>
                  <a:cubicBezTo>
                    <a:pt x="940" y="366"/>
                    <a:pt x="945" y="367"/>
                    <a:pt x="947" y="365"/>
                  </a:cubicBezTo>
                  <a:cubicBezTo>
                    <a:pt x="948" y="362"/>
                    <a:pt x="944" y="358"/>
                    <a:pt x="938" y="359"/>
                  </a:cubicBezTo>
                  <a:cubicBezTo>
                    <a:pt x="933" y="361"/>
                    <a:pt x="929" y="352"/>
                    <a:pt x="926" y="354"/>
                  </a:cubicBezTo>
                  <a:cubicBezTo>
                    <a:pt x="922" y="357"/>
                    <a:pt x="923" y="351"/>
                    <a:pt x="919" y="353"/>
                  </a:cubicBezTo>
                  <a:cubicBezTo>
                    <a:pt x="915" y="356"/>
                    <a:pt x="913" y="352"/>
                    <a:pt x="911" y="348"/>
                  </a:cubicBezTo>
                  <a:cubicBezTo>
                    <a:pt x="909" y="343"/>
                    <a:pt x="898" y="335"/>
                    <a:pt x="892" y="333"/>
                  </a:cubicBezTo>
                  <a:cubicBezTo>
                    <a:pt x="885" y="331"/>
                    <a:pt x="890" y="328"/>
                    <a:pt x="893" y="330"/>
                  </a:cubicBezTo>
                  <a:cubicBezTo>
                    <a:pt x="897" y="333"/>
                    <a:pt x="901" y="328"/>
                    <a:pt x="902" y="325"/>
                  </a:cubicBezTo>
                  <a:cubicBezTo>
                    <a:pt x="904" y="323"/>
                    <a:pt x="900" y="320"/>
                    <a:pt x="898" y="320"/>
                  </a:cubicBezTo>
                  <a:cubicBezTo>
                    <a:pt x="896" y="320"/>
                    <a:pt x="896" y="317"/>
                    <a:pt x="896" y="314"/>
                  </a:cubicBezTo>
                  <a:cubicBezTo>
                    <a:pt x="897" y="312"/>
                    <a:pt x="889" y="308"/>
                    <a:pt x="889" y="306"/>
                  </a:cubicBezTo>
                  <a:cubicBezTo>
                    <a:pt x="889" y="303"/>
                    <a:pt x="884" y="302"/>
                    <a:pt x="885" y="299"/>
                  </a:cubicBezTo>
                  <a:cubicBezTo>
                    <a:pt x="885" y="297"/>
                    <a:pt x="880" y="294"/>
                    <a:pt x="880" y="291"/>
                  </a:cubicBezTo>
                  <a:cubicBezTo>
                    <a:pt x="880" y="288"/>
                    <a:pt x="873" y="282"/>
                    <a:pt x="873" y="278"/>
                  </a:cubicBezTo>
                  <a:cubicBezTo>
                    <a:pt x="872" y="275"/>
                    <a:pt x="868" y="272"/>
                    <a:pt x="867" y="268"/>
                  </a:cubicBezTo>
                  <a:cubicBezTo>
                    <a:pt x="865" y="264"/>
                    <a:pt x="863" y="266"/>
                    <a:pt x="862" y="272"/>
                  </a:cubicBezTo>
                  <a:cubicBezTo>
                    <a:pt x="860" y="278"/>
                    <a:pt x="855" y="278"/>
                    <a:pt x="857" y="280"/>
                  </a:cubicBezTo>
                  <a:cubicBezTo>
                    <a:pt x="860" y="284"/>
                    <a:pt x="857" y="284"/>
                    <a:pt x="855" y="286"/>
                  </a:cubicBezTo>
                  <a:cubicBezTo>
                    <a:pt x="853" y="289"/>
                    <a:pt x="857" y="293"/>
                    <a:pt x="853" y="293"/>
                  </a:cubicBezTo>
                  <a:cubicBezTo>
                    <a:pt x="849" y="293"/>
                    <a:pt x="851" y="300"/>
                    <a:pt x="849" y="297"/>
                  </a:cubicBezTo>
                  <a:cubicBezTo>
                    <a:pt x="847" y="293"/>
                    <a:pt x="842" y="294"/>
                    <a:pt x="842" y="298"/>
                  </a:cubicBezTo>
                  <a:cubicBezTo>
                    <a:pt x="842" y="301"/>
                    <a:pt x="834" y="305"/>
                    <a:pt x="831" y="304"/>
                  </a:cubicBezTo>
                  <a:cubicBezTo>
                    <a:pt x="828" y="304"/>
                    <a:pt x="828" y="297"/>
                    <a:pt x="825" y="299"/>
                  </a:cubicBezTo>
                  <a:cubicBezTo>
                    <a:pt x="822" y="301"/>
                    <a:pt x="823" y="294"/>
                    <a:pt x="818" y="294"/>
                  </a:cubicBezTo>
                  <a:cubicBezTo>
                    <a:pt x="814" y="294"/>
                    <a:pt x="811" y="294"/>
                    <a:pt x="812" y="290"/>
                  </a:cubicBezTo>
                  <a:cubicBezTo>
                    <a:pt x="814" y="286"/>
                    <a:pt x="805" y="284"/>
                    <a:pt x="808" y="282"/>
                  </a:cubicBezTo>
                  <a:cubicBezTo>
                    <a:pt x="811" y="280"/>
                    <a:pt x="807" y="276"/>
                    <a:pt x="807" y="269"/>
                  </a:cubicBezTo>
                  <a:cubicBezTo>
                    <a:pt x="806" y="263"/>
                    <a:pt x="810" y="262"/>
                    <a:pt x="810" y="260"/>
                  </a:cubicBezTo>
                  <a:cubicBezTo>
                    <a:pt x="810" y="257"/>
                    <a:pt x="807" y="257"/>
                    <a:pt x="804" y="259"/>
                  </a:cubicBezTo>
                  <a:cubicBezTo>
                    <a:pt x="801" y="261"/>
                    <a:pt x="801" y="257"/>
                    <a:pt x="798" y="257"/>
                  </a:cubicBezTo>
                  <a:cubicBezTo>
                    <a:pt x="795" y="257"/>
                    <a:pt x="785" y="257"/>
                    <a:pt x="785" y="252"/>
                  </a:cubicBezTo>
                  <a:cubicBezTo>
                    <a:pt x="784" y="248"/>
                    <a:pt x="781" y="250"/>
                    <a:pt x="779" y="246"/>
                  </a:cubicBezTo>
                  <a:cubicBezTo>
                    <a:pt x="778" y="241"/>
                    <a:pt x="774" y="245"/>
                    <a:pt x="774" y="242"/>
                  </a:cubicBezTo>
                  <a:cubicBezTo>
                    <a:pt x="774" y="239"/>
                    <a:pt x="772" y="237"/>
                    <a:pt x="769" y="237"/>
                  </a:cubicBezTo>
                  <a:cubicBezTo>
                    <a:pt x="766" y="237"/>
                    <a:pt x="765" y="234"/>
                    <a:pt x="761" y="233"/>
                  </a:cubicBezTo>
                  <a:cubicBezTo>
                    <a:pt x="757" y="233"/>
                    <a:pt x="752" y="236"/>
                    <a:pt x="750" y="237"/>
                  </a:cubicBezTo>
                  <a:cubicBezTo>
                    <a:pt x="748" y="238"/>
                    <a:pt x="742" y="233"/>
                    <a:pt x="740" y="235"/>
                  </a:cubicBezTo>
                  <a:cubicBezTo>
                    <a:pt x="737" y="237"/>
                    <a:pt x="737" y="234"/>
                    <a:pt x="731" y="232"/>
                  </a:cubicBezTo>
                  <a:cubicBezTo>
                    <a:pt x="724" y="230"/>
                    <a:pt x="716" y="230"/>
                    <a:pt x="716" y="232"/>
                  </a:cubicBezTo>
                  <a:cubicBezTo>
                    <a:pt x="715" y="234"/>
                    <a:pt x="710" y="235"/>
                    <a:pt x="711" y="240"/>
                  </a:cubicBezTo>
                  <a:cubicBezTo>
                    <a:pt x="712" y="246"/>
                    <a:pt x="717" y="245"/>
                    <a:pt x="718" y="248"/>
                  </a:cubicBezTo>
                  <a:cubicBezTo>
                    <a:pt x="719" y="252"/>
                    <a:pt x="716" y="250"/>
                    <a:pt x="715" y="254"/>
                  </a:cubicBezTo>
                  <a:cubicBezTo>
                    <a:pt x="715" y="257"/>
                    <a:pt x="712" y="257"/>
                    <a:pt x="712" y="259"/>
                  </a:cubicBezTo>
                  <a:cubicBezTo>
                    <a:pt x="712" y="261"/>
                    <a:pt x="714" y="261"/>
                    <a:pt x="715" y="265"/>
                  </a:cubicBezTo>
                  <a:cubicBezTo>
                    <a:pt x="717" y="270"/>
                    <a:pt x="719" y="269"/>
                    <a:pt x="720" y="275"/>
                  </a:cubicBezTo>
                  <a:cubicBezTo>
                    <a:pt x="721" y="281"/>
                    <a:pt x="718" y="280"/>
                    <a:pt x="715" y="281"/>
                  </a:cubicBezTo>
                  <a:cubicBezTo>
                    <a:pt x="713" y="282"/>
                    <a:pt x="716" y="285"/>
                    <a:pt x="712" y="289"/>
                  </a:cubicBezTo>
                  <a:cubicBezTo>
                    <a:pt x="709" y="293"/>
                    <a:pt x="706" y="297"/>
                    <a:pt x="708" y="299"/>
                  </a:cubicBezTo>
                  <a:cubicBezTo>
                    <a:pt x="711" y="302"/>
                    <a:pt x="721" y="306"/>
                    <a:pt x="725" y="313"/>
                  </a:cubicBezTo>
                  <a:cubicBezTo>
                    <a:pt x="729" y="320"/>
                    <a:pt x="729" y="330"/>
                    <a:pt x="728" y="338"/>
                  </a:cubicBezTo>
                  <a:cubicBezTo>
                    <a:pt x="727" y="345"/>
                    <a:pt x="718" y="347"/>
                    <a:pt x="712" y="353"/>
                  </a:cubicBezTo>
                  <a:cubicBezTo>
                    <a:pt x="706" y="360"/>
                    <a:pt x="699" y="359"/>
                    <a:pt x="696" y="359"/>
                  </a:cubicBezTo>
                  <a:cubicBezTo>
                    <a:pt x="693" y="359"/>
                    <a:pt x="695" y="365"/>
                    <a:pt x="699" y="370"/>
                  </a:cubicBezTo>
                  <a:cubicBezTo>
                    <a:pt x="703" y="375"/>
                    <a:pt x="700" y="376"/>
                    <a:pt x="702" y="381"/>
                  </a:cubicBezTo>
                  <a:cubicBezTo>
                    <a:pt x="704" y="386"/>
                    <a:pt x="702" y="390"/>
                    <a:pt x="705" y="395"/>
                  </a:cubicBezTo>
                  <a:cubicBezTo>
                    <a:pt x="709" y="399"/>
                    <a:pt x="707" y="401"/>
                    <a:pt x="703" y="404"/>
                  </a:cubicBezTo>
                  <a:cubicBezTo>
                    <a:pt x="699" y="408"/>
                    <a:pt x="704" y="406"/>
                    <a:pt x="705" y="410"/>
                  </a:cubicBezTo>
                  <a:cubicBezTo>
                    <a:pt x="705" y="414"/>
                    <a:pt x="703" y="412"/>
                    <a:pt x="700" y="410"/>
                  </a:cubicBezTo>
                  <a:cubicBezTo>
                    <a:pt x="696" y="407"/>
                    <a:pt x="693" y="414"/>
                    <a:pt x="693" y="417"/>
                  </a:cubicBezTo>
                  <a:cubicBezTo>
                    <a:pt x="693" y="419"/>
                    <a:pt x="686" y="413"/>
                    <a:pt x="684" y="413"/>
                  </a:cubicBezTo>
                  <a:cubicBezTo>
                    <a:pt x="682" y="413"/>
                    <a:pt x="684" y="409"/>
                    <a:pt x="680" y="405"/>
                  </a:cubicBezTo>
                  <a:cubicBezTo>
                    <a:pt x="675" y="402"/>
                    <a:pt x="672" y="401"/>
                    <a:pt x="672" y="398"/>
                  </a:cubicBezTo>
                  <a:cubicBezTo>
                    <a:pt x="672" y="394"/>
                    <a:pt x="664" y="392"/>
                    <a:pt x="664" y="388"/>
                  </a:cubicBezTo>
                  <a:cubicBezTo>
                    <a:pt x="664" y="384"/>
                    <a:pt x="665" y="373"/>
                    <a:pt x="663" y="370"/>
                  </a:cubicBezTo>
                  <a:cubicBezTo>
                    <a:pt x="662" y="367"/>
                    <a:pt x="663" y="364"/>
                    <a:pt x="665" y="361"/>
                  </a:cubicBezTo>
                  <a:cubicBezTo>
                    <a:pt x="666" y="359"/>
                    <a:pt x="663" y="354"/>
                    <a:pt x="658" y="354"/>
                  </a:cubicBezTo>
                  <a:cubicBezTo>
                    <a:pt x="654" y="354"/>
                    <a:pt x="648" y="353"/>
                    <a:pt x="641" y="353"/>
                  </a:cubicBezTo>
                  <a:cubicBezTo>
                    <a:pt x="635" y="354"/>
                    <a:pt x="632" y="353"/>
                    <a:pt x="630" y="351"/>
                  </a:cubicBezTo>
                  <a:cubicBezTo>
                    <a:pt x="628" y="349"/>
                    <a:pt x="622" y="346"/>
                    <a:pt x="614" y="344"/>
                  </a:cubicBezTo>
                  <a:cubicBezTo>
                    <a:pt x="606" y="342"/>
                    <a:pt x="603" y="338"/>
                    <a:pt x="602" y="335"/>
                  </a:cubicBezTo>
                  <a:cubicBezTo>
                    <a:pt x="601" y="333"/>
                    <a:pt x="594" y="331"/>
                    <a:pt x="592" y="329"/>
                  </a:cubicBezTo>
                  <a:cubicBezTo>
                    <a:pt x="590" y="327"/>
                    <a:pt x="583" y="326"/>
                    <a:pt x="580" y="326"/>
                  </a:cubicBezTo>
                  <a:cubicBezTo>
                    <a:pt x="577" y="327"/>
                    <a:pt x="569" y="320"/>
                    <a:pt x="565" y="320"/>
                  </a:cubicBezTo>
                  <a:cubicBezTo>
                    <a:pt x="560" y="320"/>
                    <a:pt x="550" y="325"/>
                    <a:pt x="548" y="325"/>
                  </a:cubicBezTo>
                  <a:cubicBezTo>
                    <a:pt x="546" y="325"/>
                    <a:pt x="548" y="321"/>
                    <a:pt x="549" y="320"/>
                  </a:cubicBezTo>
                  <a:cubicBezTo>
                    <a:pt x="551" y="318"/>
                    <a:pt x="546" y="310"/>
                    <a:pt x="544" y="305"/>
                  </a:cubicBezTo>
                  <a:cubicBezTo>
                    <a:pt x="543" y="300"/>
                    <a:pt x="541" y="295"/>
                    <a:pt x="536" y="296"/>
                  </a:cubicBezTo>
                  <a:cubicBezTo>
                    <a:pt x="531" y="296"/>
                    <a:pt x="525" y="294"/>
                    <a:pt x="524" y="293"/>
                  </a:cubicBezTo>
                  <a:cubicBezTo>
                    <a:pt x="522" y="292"/>
                    <a:pt x="522" y="277"/>
                    <a:pt x="523" y="271"/>
                  </a:cubicBezTo>
                  <a:cubicBezTo>
                    <a:pt x="524" y="265"/>
                    <a:pt x="531" y="256"/>
                    <a:pt x="531" y="253"/>
                  </a:cubicBezTo>
                  <a:cubicBezTo>
                    <a:pt x="531" y="249"/>
                    <a:pt x="535" y="247"/>
                    <a:pt x="539" y="246"/>
                  </a:cubicBezTo>
                  <a:cubicBezTo>
                    <a:pt x="543" y="245"/>
                    <a:pt x="540" y="238"/>
                    <a:pt x="543" y="237"/>
                  </a:cubicBezTo>
                  <a:cubicBezTo>
                    <a:pt x="547" y="237"/>
                    <a:pt x="547" y="235"/>
                    <a:pt x="548" y="232"/>
                  </a:cubicBezTo>
                  <a:cubicBezTo>
                    <a:pt x="549" y="229"/>
                    <a:pt x="553" y="231"/>
                    <a:pt x="551" y="229"/>
                  </a:cubicBezTo>
                  <a:cubicBezTo>
                    <a:pt x="548" y="226"/>
                    <a:pt x="550" y="226"/>
                    <a:pt x="556" y="226"/>
                  </a:cubicBezTo>
                  <a:cubicBezTo>
                    <a:pt x="562" y="226"/>
                    <a:pt x="570" y="224"/>
                    <a:pt x="569" y="218"/>
                  </a:cubicBezTo>
                  <a:cubicBezTo>
                    <a:pt x="568" y="212"/>
                    <a:pt x="553" y="216"/>
                    <a:pt x="553" y="212"/>
                  </a:cubicBezTo>
                  <a:cubicBezTo>
                    <a:pt x="553" y="207"/>
                    <a:pt x="534" y="207"/>
                    <a:pt x="535" y="204"/>
                  </a:cubicBezTo>
                  <a:cubicBezTo>
                    <a:pt x="536" y="201"/>
                    <a:pt x="554" y="206"/>
                    <a:pt x="561" y="208"/>
                  </a:cubicBezTo>
                  <a:cubicBezTo>
                    <a:pt x="567" y="211"/>
                    <a:pt x="569" y="211"/>
                    <a:pt x="574" y="210"/>
                  </a:cubicBezTo>
                  <a:cubicBezTo>
                    <a:pt x="579" y="210"/>
                    <a:pt x="576" y="203"/>
                    <a:pt x="577" y="201"/>
                  </a:cubicBezTo>
                  <a:cubicBezTo>
                    <a:pt x="578" y="198"/>
                    <a:pt x="588" y="205"/>
                    <a:pt x="594" y="203"/>
                  </a:cubicBezTo>
                  <a:cubicBezTo>
                    <a:pt x="599" y="202"/>
                    <a:pt x="605" y="190"/>
                    <a:pt x="610" y="187"/>
                  </a:cubicBezTo>
                  <a:cubicBezTo>
                    <a:pt x="614" y="184"/>
                    <a:pt x="610" y="181"/>
                    <a:pt x="601" y="181"/>
                  </a:cubicBezTo>
                  <a:cubicBezTo>
                    <a:pt x="592" y="182"/>
                    <a:pt x="586" y="179"/>
                    <a:pt x="581" y="175"/>
                  </a:cubicBezTo>
                  <a:cubicBezTo>
                    <a:pt x="576" y="171"/>
                    <a:pt x="577" y="168"/>
                    <a:pt x="582" y="169"/>
                  </a:cubicBezTo>
                  <a:cubicBezTo>
                    <a:pt x="587" y="169"/>
                    <a:pt x="600" y="179"/>
                    <a:pt x="605" y="180"/>
                  </a:cubicBezTo>
                  <a:cubicBezTo>
                    <a:pt x="609" y="180"/>
                    <a:pt x="618" y="170"/>
                    <a:pt x="622" y="167"/>
                  </a:cubicBezTo>
                  <a:cubicBezTo>
                    <a:pt x="626" y="164"/>
                    <a:pt x="618" y="163"/>
                    <a:pt x="615" y="161"/>
                  </a:cubicBezTo>
                  <a:cubicBezTo>
                    <a:pt x="612" y="159"/>
                    <a:pt x="620" y="157"/>
                    <a:pt x="624" y="157"/>
                  </a:cubicBezTo>
                  <a:cubicBezTo>
                    <a:pt x="628" y="157"/>
                    <a:pt x="630" y="161"/>
                    <a:pt x="631" y="162"/>
                  </a:cubicBezTo>
                  <a:cubicBezTo>
                    <a:pt x="633" y="164"/>
                    <a:pt x="640" y="161"/>
                    <a:pt x="643" y="161"/>
                  </a:cubicBezTo>
                  <a:cubicBezTo>
                    <a:pt x="647" y="161"/>
                    <a:pt x="643" y="155"/>
                    <a:pt x="637" y="153"/>
                  </a:cubicBezTo>
                  <a:cubicBezTo>
                    <a:pt x="631" y="151"/>
                    <a:pt x="637" y="147"/>
                    <a:pt x="639" y="150"/>
                  </a:cubicBezTo>
                  <a:cubicBezTo>
                    <a:pt x="641" y="154"/>
                    <a:pt x="645" y="153"/>
                    <a:pt x="647" y="157"/>
                  </a:cubicBezTo>
                  <a:cubicBezTo>
                    <a:pt x="650" y="163"/>
                    <a:pt x="651" y="159"/>
                    <a:pt x="656" y="157"/>
                  </a:cubicBezTo>
                  <a:cubicBezTo>
                    <a:pt x="661" y="155"/>
                    <a:pt x="664" y="152"/>
                    <a:pt x="667" y="149"/>
                  </a:cubicBezTo>
                  <a:cubicBezTo>
                    <a:pt x="669" y="146"/>
                    <a:pt x="670" y="150"/>
                    <a:pt x="673" y="145"/>
                  </a:cubicBezTo>
                  <a:cubicBezTo>
                    <a:pt x="676" y="140"/>
                    <a:pt x="672" y="136"/>
                    <a:pt x="668" y="133"/>
                  </a:cubicBezTo>
                  <a:cubicBezTo>
                    <a:pt x="664" y="130"/>
                    <a:pt x="668" y="127"/>
                    <a:pt x="664" y="125"/>
                  </a:cubicBezTo>
                  <a:cubicBezTo>
                    <a:pt x="660" y="123"/>
                    <a:pt x="659" y="119"/>
                    <a:pt x="664" y="120"/>
                  </a:cubicBezTo>
                  <a:cubicBezTo>
                    <a:pt x="669" y="121"/>
                    <a:pt x="673" y="120"/>
                    <a:pt x="675" y="116"/>
                  </a:cubicBezTo>
                  <a:cubicBezTo>
                    <a:pt x="678" y="113"/>
                    <a:pt x="668" y="112"/>
                    <a:pt x="672" y="109"/>
                  </a:cubicBezTo>
                  <a:cubicBezTo>
                    <a:pt x="677" y="107"/>
                    <a:pt x="673" y="104"/>
                    <a:pt x="669" y="104"/>
                  </a:cubicBezTo>
                  <a:cubicBezTo>
                    <a:pt x="664" y="104"/>
                    <a:pt x="660" y="102"/>
                    <a:pt x="660" y="98"/>
                  </a:cubicBezTo>
                  <a:cubicBezTo>
                    <a:pt x="660" y="95"/>
                    <a:pt x="652" y="97"/>
                    <a:pt x="647" y="95"/>
                  </a:cubicBezTo>
                  <a:cubicBezTo>
                    <a:pt x="643" y="93"/>
                    <a:pt x="632" y="93"/>
                    <a:pt x="630" y="93"/>
                  </a:cubicBezTo>
                  <a:cubicBezTo>
                    <a:pt x="627" y="94"/>
                    <a:pt x="627" y="104"/>
                    <a:pt x="631" y="104"/>
                  </a:cubicBezTo>
                  <a:cubicBezTo>
                    <a:pt x="634" y="104"/>
                    <a:pt x="637" y="108"/>
                    <a:pt x="634" y="110"/>
                  </a:cubicBezTo>
                  <a:cubicBezTo>
                    <a:pt x="631" y="111"/>
                    <a:pt x="635" y="115"/>
                    <a:pt x="632" y="115"/>
                  </a:cubicBezTo>
                  <a:cubicBezTo>
                    <a:pt x="630" y="114"/>
                    <a:pt x="626" y="113"/>
                    <a:pt x="625" y="120"/>
                  </a:cubicBezTo>
                  <a:cubicBezTo>
                    <a:pt x="624" y="126"/>
                    <a:pt x="624" y="129"/>
                    <a:pt x="619" y="131"/>
                  </a:cubicBezTo>
                  <a:cubicBezTo>
                    <a:pt x="615" y="133"/>
                    <a:pt x="618" y="124"/>
                    <a:pt x="614" y="124"/>
                  </a:cubicBezTo>
                  <a:cubicBezTo>
                    <a:pt x="610" y="124"/>
                    <a:pt x="610" y="132"/>
                    <a:pt x="613" y="133"/>
                  </a:cubicBezTo>
                  <a:cubicBezTo>
                    <a:pt x="616" y="133"/>
                    <a:pt x="616" y="136"/>
                    <a:pt x="617" y="140"/>
                  </a:cubicBezTo>
                  <a:cubicBezTo>
                    <a:pt x="618" y="143"/>
                    <a:pt x="612" y="141"/>
                    <a:pt x="609" y="145"/>
                  </a:cubicBezTo>
                  <a:cubicBezTo>
                    <a:pt x="607" y="150"/>
                    <a:pt x="606" y="143"/>
                    <a:pt x="603" y="140"/>
                  </a:cubicBezTo>
                  <a:cubicBezTo>
                    <a:pt x="599" y="137"/>
                    <a:pt x="595" y="132"/>
                    <a:pt x="595" y="128"/>
                  </a:cubicBezTo>
                  <a:cubicBezTo>
                    <a:pt x="596" y="125"/>
                    <a:pt x="597" y="124"/>
                    <a:pt x="600" y="123"/>
                  </a:cubicBezTo>
                  <a:cubicBezTo>
                    <a:pt x="603" y="123"/>
                    <a:pt x="600" y="120"/>
                    <a:pt x="600" y="116"/>
                  </a:cubicBezTo>
                  <a:cubicBezTo>
                    <a:pt x="600" y="111"/>
                    <a:pt x="596" y="113"/>
                    <a:pt x="592" y="108"/>
                  </a:cubicBezTo>
                  <a:cubicBezTo>
                    <a:pt x="588" y="103"/>
                    <a:pt x="584" y="103"/>
                    <a:pt x="582" y="106"/>
                  </a:cubicBezTo>
                  <a:cubicBezTo>
                    <a:pt x="580" y="108"/>
                    <a:pt x="581" y="112"/>
                    <a:pt x="578" y="114"/>
                  </a:cubicBezTo>
                  <a:cubicBezTo>
                    <a:pt x="574" y="115"/>
                    <a:pt x="576" y="122"/>
                    <a:pt x="573" y="123"/>
                  </a:cubicBezTo>
                  <a:cubicBezTo>
                    <a:pt x="570" y="123"/>
                    <a:pt x="571" y="110"/>
                    <a:pt x="569" y="109"/>
                  </a:cubicBezTo>
                  <a:cubicBezTo>
                    <a:pt x="566" y="108"/>
                    <a:pt x="567" y="105"/>
                    <a:pt x="570" y="104"/>
                  </a:cubicBezTo>
                  <a:cubicBezTo>
                    <a:pt x="574" y="104"/>
                    <a:pt x="576" y="100"/>
                    <a:pt x="573" y="100"/>
                  </a:cubicBezTo>
                  <a:cubicBezTo>
                    <a:pt x="570" y="100"/>
                    <a:pt x="564" y="96"/>
                    <a:pt x="562" y="95"/>
                  </a:cubicBezTo>
                  <a:cubicBezTo>
                    <a:pt x="560" y="94"/>
                    <a:pt x="556" y="100"/>
                    <a:pt x="553" y="98"/>
                  </a:cubicBezTo>
                  <a:cubicBezTo>
                    <a:pt x="551" y="96"/>
                    <a:pt x="554" y="91"/>
                    <a:pt x="554" y="88"/>
                  </a:cubicBezTo>
                  <a:cubicBezTo>
                    <a:pt x="554" y="85"/>
                    <a:pt x="558" y="89"/>
                    <a:pt x="560" y="86"/>
                  </a:cubicBezTo>
                  <a:cubicBezTo>
                    <a:pt x="563" y="82"/>
                    <a:pt x="553" y="82"/>
                    <a:pt x="553" y="78"/>
                  </a:cubicBezTo>
                  <a:cubicBezTo>
                    <a:pt x="553" y="75"/>
                    <a:pt x="546" y="74"/>
                    <a:pt x="543" y="72"/>
                  </a:cubicBezTo>
                  <a:cubicBezTo>
                    <a:pt x="541" y="71"/>
                    <a:pt x="545" y="65"/>
                    <a:pt x="544" y="62"/>
                  </a:cubicBezTo>
                  <a:cubicBezTo>
                    <a:pt x="543" y="60"/>
                    <a:pt x="533" y="52"/>
                    <a:pt x="529" y="52"/>
                  </a:cubicBezTo>
                  <a:cubicBezTo>
                    <a:pt x="525" y="53"/>
                    <a:pt x="524" y="47"/>
                    <a:pt x="527" y="47"/>
                  </a:cubicBezTo>
                  <a:cubicBezTo>
                    <a:pt x="529" y="48"/>
                    <a:pt x="531" y="46"/>
                    <a:pt x="535" y="41"/>
                  </a:cubicBezTo>
                  <a:cubicBezTo>
                    <a:pt x="539" y="37"/>
                    <a:pt x="540" y="35"/>
                    <a:pt x="537" y="34"/>
                  </a:cubicBezTo>
                  <a:cubicBezTo>
                    <a:pt x="534" y="33"/>
                    <a:pt x="532" y="30"/>
                    <a:pt x="537" y="30"/>
                  </a:cubicBezTo>
                  <a:cubicBezTo>
                    <a:pt x="543" y="31"/>
                    <a:pt x="552" y="34"/>
                    <a:pt x="555" y="32"/>
                  </a:cubicBezTo>
                  <a:cubicBezTo>
                    <a:pt x="558" y="30"/>
                    <a:pt x="567" y="15"/>
                    <a:pt x="571" y="10"/>
                  </a:cubicBezTo>
                  <a:cubicBezTo>
                    <a:pt x="575" y="4"/>
                    <a:pt x="568" y="4"/>
                    <a:pt x="559" y="5"/>
                  </a:cubicBezTo>
                  <a:cubicBezTo>
                    <a:pt x="550" y="5"/>
                    <a:pt x="548" y="1"/>
                    <a:pt x="541" y="1"/>
                  </a:cubicBezTo>
                  <a:cubicBezTo>
                    <a:pt x="533" y="0"/>
                    <a:pt x="519" y="2"/>
                    <a:pt x="517" y="4"/>
                  </a:cubicBezTo>
                  <a:cubicBezTo>
                    <a:pt x="515" y="7"/>
                    <a:pt x="521" y="9"/>
                    <a:pt x="520" y="11"/>
                  </a:cubicBezTo>
                  <a:cubicBezTo>
                    <a:pt x="520" y="14"/>
                    <a:pt x="515" y="9"/>
                    <a:pt x="513" y="10"/>
                  </a:cubicBezTo>
                  <a:cubicBezTo>
                    <a:pt x="511" y="11"/>
                    <a:pt x="514" y="15"/>
                    <a:pt x="513" y="23"/>
                  </a:cubicBezTo>
                  <a:cubicBezTo>
                    <a:pt x="512" y="32"/>
                    <a:pt x="515" y="33"/>
                    <a:pt x="517" y="36"/>
                  </a:cubicBezTo>
                  <a:cubicBezTo>
                    <a:pt x="520" y="39"/>
                    <a:pt x="519" y="43"/>
                    <a:pt x="519" y="49"/>
                  </a:cubicBezTo>
                  <a:cubicBezTo>
                    <a:pt x="519" y="54"/>
                    <a:pt x="514" y="54"/>
                    <a:pt x="512" y="55"/>
                  </a:cubicBezTo>
                  <a:cubicBezTo>
                    <a:pt x="511" y="57"/>
                    <a:pt x="517" y="59"/>
                    <a:pt x="516" y="62"/>
                  </a:cubicBezTo>
                  <a:cubicBezTo>
                    <a:pt x="515" y="66"/>
                    <a:pt x="510" y="60"/>
                    <a:pt x="507" y="61"/>
                  </a:cubicBezTo>
                  <a:cubicBezTo>
                    <a:pt x="504" y="62"/>
                    <a:pt x="501" y="71"/>
                    <a:pt x="504" y="73"/>
                  </a:cubicBezTo>
                  <a:cubicBezTo>
                    <a:pt x="508" y="76"/>
                    <a:pt x="509" y="76"/>
                    <a:pt x="506" y="79"/>
                  </a:cubicBezTo>
                  <a:cubicBezTo>
                    <a:pt x="504" y="82"/>
                    <a:pt x="501" y="87"/>
                    <a:pt x="507" y="92"/>
                  </a:cubicBezTo>
                  <a:cubicBezTo>
                    <a:pt x="513" y="96"/>
                    <a:pt x="524" y="96"/>
                    <a:pt x="530" y="100"/>
                  </a:cubicBezTo>
                  <a:cubicBezTo>
                    <a:pt x="536" y="103"/>
                    <a:pt x="527" y="101"/>
                    <a:pt x="530" y="105"/>
                  </a:cubicBezTo>
                  <a:cubicBezTo>
                    <a:pt x="532" y="110"/>
                    <a:pt x="526" y="111"/>
                    <a:pt x="526" y="114"/>
                  </a:cubicBezTo>
                  <a:cubicBezTo>
                    <a:pt x="526" y="118"/>
                    <a:pt x="529" y="116"/>
                    <a:pt x="532" y="110"/>
                  </a:cubicBezTo>
                  <a:cubicBezTo>
                    <a:pt x="535" y="105"/>
                    <a:pt x="537" y="112"/>
                    <a:pt x="537" y="117"/>
                  </a:cubicBezTo>
                  <a:cubicBezTo>
                    <a:pt x="536" y="121"/>
                    <a:pt x="532" y="119"/>
                    <a:pt x="529" y="123"/>
                  </a:cubicBezTo>
                  <a:cubicBezTo>
                    <a:pt x="526" y="128"/>
                    <a:pt x="523" y="129"/>
                    <a:pt x="518" y="128"/>
                  </a:cubicBezTo>
                  <a:cubicBezTo>
                    <a:pt x="513" y="127"/>
                    <a:pt x="516" y="135"/>
                    <a:pt x="518" y="139"/>
                  </a:cubicBezTo>
                  <a:cubicBezTo>
                    <a:pt x="520" y="143"/>
                    <a:pt x="517" y="145"/>
                    <a:pt x="512" y="143"/>
                  </a:cubicBezTo>
                  <a:cubicBezTo>
                    <a:pt x="506" y="142"/>
                    <a:pt x="503" y="138"/>
                    <a:pt x="506" y="134"/>
                  </a:cubicBezTo>
                  <a:cubicBezTo>
                    <a:pt x="509" y="130"/>
                    <a:pt x="511" y="125"/>
                    <a:pt x="507" y="125"/>
                  </a:cubicBezTo>
                  <a:cubicBezTo>
                    <a:pt x="504" y="126"/>
                    <a:pt x="497" y="125"/>
                    <a:pt x="494" y="121"/>
                  </a:cubicBezTo>
                  <a:cubicBezTo>
                    <a:pt x="492" y="118"/>
                    <a:pt x="496" y="119"/>
                    <a:pt x="503" y="120"/>
                  </a:cubicBezTo>
                  <a:cubicBezTo>
                    <a:pt x="509" y="121"/>
                    <a:pt x="504" y="116"/>
                    <a:pt x="509" y="116"/>
                  </a:cubicBezTo>
                  <a:cubicBezTo>
                    <a:pt x="514" y="116"/>
                    <a:pt x="517" y="118"/>
                    <a:pt x="522" y="115"/>
                  </a:cubicBezTo>
                  <a:cubicBezTo>
                    <a:pt x="526" y="111"/>
                    <a:pt x="519" y="104"/>
                    <a:pt x="515" y="105"/>
                  </a:cubicBezTo>
                  <a:cubicBezTo>
                    <a:pt x="512" y="106"/>
                    <a:pt x="506" y="108"/>
                    <a:pt x="506" y="104"/>
                  </a:cubicBezTo>
                  <a:cubicBezTo>
                    <a:pt x="506" y="101"/>
                    <a:pt x="512" y="103"/>
                    <a:pt x="516" y="102"/>
                  </a:cubicBezTo>
                  <a:cubicBezTo>
                    <a:pt x="519" y="102"/>
                    <a:pt x="514" y="97"/>
                    <a:pt x="509" y="98"/>
                  </a:cubicBezTo>
                  <a:cubicBezTo>
                    <a:pt x="504" y="100"/>
                    <a:pt x="500" y="100"/>
                    <a:pt x="496" y="96"/>
                  </a:cubicBezTo>
                  <a:cubicBezTo>
                    <a:pt x="492" y="91"/>
                    <a:pt x="485" y="89"/>
                    <a:pt x="483" y="99"/>
                  </a:cubicBezTo>
                  <a:cubicBezTo>
                    <a:pt x="482" y="108"/>
                    <a:pt x="475" y="103"/>
                    <a:pt x="472" y="106"/>
                  </a:cubicBezTo>
                  <a:cubicBezTo>
                    <a:pt x="469" y="110"/>
                    <a:pt x="475" y="112"/>
                    <a:pt x="482" y="112"/>
                  </a:cubicBezTo>
                  <a:cubicBezTo>
                    <a:pt x="489" y="112"/>
                    <a:pt x="494" y="119"/>
                    <a:pt x="490" y="119"/>
                  </a:cubicBezTo>
                  <a:cubicBezTo>
                    <a:pt x="487" y="119"/>
                    <a:pt x="489" y="123"/>
                    <a:pt x="485" y="122"/>
                  </a:cubicBezTo>
                  <a:cubicBezTo>
                    <a:pt x="482" y="120"/>
                    <a:pt x="478" y="122"/>
                    <a:pt x="481" y="125"/>
                  </a:cubicBezTo>
                  <a:cubicBezTo>
                    <a:pt x="483" y="128"/>
                    <a:pt x="480" y="129"/>
                    <a:pt x="480" y="132"/>
                  </a:cubicBezTo>
                  <a:cubicBezTo>
                    <a:pt x="480" y="135"/>
                    <a:pt x="475" y="132"/>
                    <a:pt x="469" y="132"/>
                  </a:cubicBezTo>
                  <a:cubicBezTo>
                    <a:pt x="464" y="131"/>
                    <a:pt x="454" y="133"/>
                    <a:pt x="447" y="134"/>
                  </a:cubicBezTo>
                  <a:cubicBezTo>
                    <a:pt x="440" y="136"/>
                    <a:pt x="433" y="133"/>
                    <a:pt x="430" y="130"/>
                  </a:cubicBezTo>
                  <a:cubicBezTo>
                    <a:pt x="427" y="127"/>
                    <a:pt x="423" y="127"/>
                    <a:pt x="418" y="127"/>
                  </a:cubicBezTo>
                  <a:cubicBezTo>
                    <a:pt x="413" y="127"/>
                    <a:pt x="414" y="123"/>
                    <a:pt x="408" y="122"/>
                  </a:cubicBezTo>
                  <a:cubicBezTo>
                    <a:pt x="401" y="122"/>
                    <a:pt x="403" y="117"/>
                    <a:pt x="402" y="113"/>
                  </a:cubicBezTo>
                  <a:cubicBezTo>
                    <a:pt x="401" y="110"/>
                    <a:pt x="388" y="111"/>
                    <a:pt x="383" y="114"/>
                  </a:cubicBezTo>
                  <a:cubicBezTo>
                    <a:pt x="379" y="117"/>
                    <a:pt x="369" y="116"/>
                    <a:pt x="367" y="121"/>
                  </a:cubicBezTo>
                  <a:cubicBezTo>
                    <a:pt x="364" y="127"/>
                    <a:pt x="369" y="126"/>
                    <a:pt x="372" y="126"/>
                  </a:cubicBezTo>
                  <a:cubicBezTo>
                    <a:pt x="376" y="126"/>
                    <a:pt x="375" y="122"/>
                    <a:pt x="382" y="123"/>
                  </a:cubicBezTo>
                  <a:cubicBezTo>
                    <a:pt x="389" y="124"/>
                    <a:pt x="394" y="115"/>
                    <a:pt x="397" y="118"/>
                  </a:cubicBezTo>
                  <a:cubicBezTo>
                    <a:pt x="400" y="121"/>
                    <a:pt x="385" y="127"/>
                    <a:pt x="379" y="128"/>
                  </a:cubicBezTo>
                  <a:cubicBezTo>
                    <a:pt x="372" y="129"/>
                    <a:pt x="374" y="134"/>
                    <a:pt x="380" y="144"/>
                  </a:cubicBezTo>
                  <a:cubicBezTo>
                    <a:pt x="386" y="153"/>
                    <a:pt x="377" y="148"/>
                    <a:pt x="377" y="152"/>
                  </a:cubicBezTo>
                  <a:cubicBezTo>
                    <a:pt x="377" y="157"/>
                    <a:pt x="366" y="151"/>
                    <a:pt x="370" y="149"/>
                  </a:cubicBezTo>
                  <a:cubicBezTo>
                    <a:pt x="375" y="148"/>
                    <a:pt x="373" y="143"/>
                    <a:pt x="369" y="140"/>
                  </a:cubicBezTo>
                  <a:cubicBezTo>
                    <a:pt x="365" y="137"/>
                    <a:pt x="363" y="140"/>
                    <a:pt x="363" y="137"/>
                  </a:cubicBezTo>
                  <a:cubicBezTo>
                    <a:pt x="364" y="133"/>
                    <a:pt x="359" y="137"/>
                    <a:pt x="356" y="134"/>
                  </a:cubicBezTo>
                  <a:cubicBezTo>
                    <a:pt x="352" y="131"/>
                    <a:pt x="351" y="129"/>
                    <a:pt x="346" y="132"/>
                  </a:cubicBezTo>
                  <a:cubicBezTo>
                    <a:pt x="341" y="134"/>
                    <a:pt x="336" y="133"/>
                    <a:pt x="325" y="135"/>
                  </a:cubicBezTo>
                  <a:cubicBezTo>
                    <a:pt x="315" y="137"/>
                    <a:pt x="295" y="136"/>
                    <a:pt x="292" y="133"/>
                  </a:cubicBezTo>
                  <a:cubicBezTo>
                    <a:pt x="288" y="129"/>
                    <a:pt x="301" y="123"/>
                    <a:pt x="305" y="124"/>
                  </a:cubicBezTo>
                  <a:cubicBezTo>
                    <a:pt x="308" y="125"/>
                    <a:pt x="306" y="120"/>
                    <a:pt x="300" y="116"/>
                  </a:cubicBezTo>
                  <a:cubicBezTo>
                    <a:pt x="295" y="111"/>
                    <a:pt x="282" y="108"/>
                    <a:pt x="282" y="111"/>
                  </a:cubicBezTo>
                  <a:cubicBezTo>
                    <a:pt x="282" y="114"/>
                    <a:pt x="275" y="111"/>
                    <a:pt x="266" y="110"/>
                  </a:cubicBezTo>
                  <a:cubicBezTo>
                    <a:pt x="256" y="108"/>
                    <a:pt x="255" y="105"/>
                    <a:pt x="249" y="104"/>
                  </a:cubicBezTo>
                  <a:cubicBezTo>
                    <a:pt x="243" y="104"/>
                    <a:pt x="234" y="102"/>
                    <a:pt x="227" y="97"/>
                  </a:cubicBezTo>
                  <a:cubicBezTo>
                    <a:pt x="220" y="91"/>
                    <a:pt x="204" y="93"/>
                    <a:pt x="202" y="98"/>
                  </a:cubicBezTo>
                  <a:cubicBezTo>
                    <a:pt x="200" y="103"/>
                    <a:pt x="194" y="103"/>
                    <a:pt x="189" y="103"/>
                  </a:cubicBezTo>
                  <a:cubicBezTo>
                    <a:pt x="183" y="103"/>
                    <a:pt x="191" y="96"/>
                    <a:pt x="189" y="95"/>
                  </a:cubicBezTo>
                  <a:cubicBezTo>
                    <a:pt x="187" y="94"/>
                    <a:pt x="189" y="87"/>
                    <a:pt x="185" y="87"/>
                  </a:cubicBezTo>
                  <a:cubicBezTo>
                    <a:pt x="181" y="86"/>
                    <a:pt x="178" y="103"/>
                    <a:pt x="170" y="103"/>
                  </a:cubicBezTo>
                  <a:cubicBezTo>
                    <a:pt x="163" y="102"/>
                    <a:pt x="159" y="85"/>
                    <a:pt x="153" y="80"/>
                  </a:cubicBezTo>
                  <a:cubicBezTo>
                    <a:pt x="147" y="76"/>
                    <a:pt x="141" y="75"/>
                    <a:pt x="146" y="82"/>
                  </a:cubicBezTo>
                  <a:cubicBezTo>
                    <a:pt x="152" y="89"/>
                    <a:pt x="142" y="84"/>
                    <a:pt x="142" y="89"/>
                  </a:cubicBezTo>
                  <a:cubicBezTo>
                    <a:pt x="143" y="93"/>
                    <a:pt x="134" y="98"/>
                    <a:pt x="134" y="96"/>
                  </a:cubicBezTo>
                  <a:cubicBezTo>
                    <a:pt x="134" y="93"/>
                    <a:pt x="129" y="91"/>
                    <a:pt x="123" y="98"/>
                  </a:cubicBezTo>
                  <a:cubicBezTo>
                    <a:pt x="117" y="105"/>
                    <a:pt x="113" y="104"/>
                    <a:pt x="112" y="101"/>
                  </a:cubicBezTo>
                  <a:cubicBezTo>
                    <a:pt x="112" y="99"/>
                    <a:pt x="94" y="108"/>
                    <a:pt x="95" y="111"/>
                  </a:cubicBezTo>
                  <a:cubicBezTo>
                    <a:pt x="96" y="114"/>
                    <a:pt x="92" y="116"/>
                    <a:pt x="87" y="116"/>
                  </a:cubicBezTo>
                  <a:cubicBezTo>
                    <a:pt x="83" y="115"/>
                    <a:pt x="86" y="111"/>
                    <a:pt x="90" y="109"/>
                  </a:cubicBezTo>
                  <a:cubicBezTo>
                    <a:pt x="94" y="107"/>
                    <a:pt x="106" y="98"/>
                    <a:pt x="112" y="97"/>
                  </a:cubicBezTo>
                  <a:cubicBezTo>
                    <a:pt x="118" y="96"/>
                    <a:pt x="129" y="91"/>
                    <a:pt x="130" y="88"/>
                  </a:cubicBezTo>
                  <a:cubicBezTo>
                    <a:pt x="130" y="86"/>
                    <a:pt x="124" y="88"/>
                    <a:pt x="120" y="87"/>
                  </a:cubicBezTo>
                  <a:cubicBezTo>
                    <a:pt x="116" y="86"/>
                    <a:pt x="109" y="91"/>
                    <a:pt x="102" y="94"/>
                  </a:cubicBezTo>
                  <a:cubicBezTo>
                    <a:pt x="95" y="97"/>
                    <a:pt x="88" y="96"/>
                    <a:pt x="90" y="100"/>
                  </a:cubicBezTo>
                  <a:cubicBezTo>
                    <a:pt x="92" y="104"/>
                    <a:pt x="83" y="99"/>
                    <a:pt x="82" y="102"/>
                  </a:cubicBezTo>
                  <a:cubicBezTo>
                    <a:pt x="80" y="105"/>
                    <a:pt x="77" y="102"/>
                    <a:pt x="79" y="100"/>
                  </a:cubicBezTo>
                  <a:cubicBezTo>
                    <a:pt x="82" y="99"/>
                    <a:pt x="73" y="96"/>
                    <a:pt x="73" y="98"/>
                  </a:cubicBezTo>
                  <a:cubicBezTo>
                    <a:pt x="73" y="100"/>
                    <a:pt x="72" y="102"/>
                    <a:pt x="66" y="102"/>
                  </a:cubicBezTo>
                  <a:cubicBezTo>
                    <a:pt x="60" y="102"/>
                    <a:pt x="54" y="106"/>
                    <a:pt x="58" y="109"/>
                  </a:cubicBezTo>
                  <a:cubicBezTo>
                    <a:pt x="62" y="112"/>
                    <a:pt x="64" y="114"/>
                    <a:pt x="62" y="116"/>
                  </a:cubicBezTo>
                  <a:cubicBezTo>
                    <a:pt x="60" y="118"/>
                    <a:pt x="54" y="110"/>
                    <a:pt x="45" y="111"/>
                  </a:cubicBezTo>
                  <a:cubicBezTo>
                    <a:pt x="36" y="112"/>
                    <a:pt x="19" y="101"/>
                    <a:pt x="19" y="99"/>
                  </a:cubicBezTo>
                  <a:cubicBezTo>
                    <a:pt x="19" y="97"/>
                    <a:pt x="8" y="98"/>
                    <a:pt x="0" y="9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1" y="269"/>
                    <a:pt x="2" y="270"/>
                    <a:pt x="3" y="270"/>
                  </a:cubicBezTo>
                  <a:cubicBezTo>
                    <a:pt x="4" y="269"/>
                    <a:pt x="5" y="268"/>
                    <a:pt x="6" y="268"/>
                  </a:cubicBezTo>
                  <a:cubicBezTo>
                    <a:pt x="7" y="268"/>
                    <a:pt x="7" y="268"/>
                    <a:pt x="7" y="268"/>
                  </a:cubicBezTo>
                  <a:cubicBezTo>
                    <a:pt x="9" y="269"/>
                    <a:pt x="11" y="269"/>
                    <a:pt x="14" y="267"/>
                  </a:cubicBezTo>
                  <a:cubicBezTo>
                    <a:pt x="15" y="267"/>
                    <a:pt x="16" y="267"/>
                    <a:pt x="17" y="267"/>
                  </a:cubicBezTo>
                  <a:cubicBezTo>
                    <a:pt x="22" y="267"/>
                    <a:pt x="24" y="271"/>
                    <a:pt x="24" y="275"/>
                  </a:cubicBezTo>
                  <a:cubicBezTo>
                    <a:pt x="24" y="276"/>
                    <a:pt x="27" y="278"/>
                    <a:pt x="29" y="279"/>
                  </a:cubicBezTo>
                  <a:cubicBezTo>
                    <a:pt x="31" y="281"/>
                    <a:pt x="33" y="283"/>
                    <a:pt x="35" y="285"/>
                  </a:cubicBezTo>
                  <a:cubicBezTo>
                    <a:pt x="36" y="286"/>
                    <a:pt x="36" y="286"/>
                    <a:pt x="36" y="287"/>
                  </a:cubicBezTo>
                  <a:cubicBezTo>
                    <a:pt x="38" y="289"/>
                    <a:pt x="39" y="291"/>
                    <a:pt x="40" y="291"/>
                  </a:cubicBezTo>
                  <a:cubicBezTo>
                    <a:pt x="40" y="291"/>
                    <a:pt x="41" y="290"/>
                    <a:pt x="41" y="290"/>
                  </a:cubicBezTo>
                  <a:cubicBezTo>
                    <a:pt x="42" y="289"/>
                    <a:pt x="44" y="289"/>
                    <a:pt x="45" y="288"/>
                  </a:cubicBezTo>
                  <a:cubicBezTo>
                    <a:pt x="48" y="287"/>
                    <a:pt x="50" y="286"/>
                    <a:pt x="50" y="284"/>
                  </a:cubicBezTo>
                  <a:cubicBezTo>
                    <a:pt x="50" y="280"/>
                    <a:pt x="55" y="278"/>
                    <a:pt x="60" y="278"/>
                  </a:cubicBezTo>
                  <a:cubicBezTo>
                    <a:pt x="66" y="278"/>
                    <a:pt x="70" y="281"/>
                    <a:pt x="70" y="285"/>
                  </a:cubicBezTo>
                  <a:cubicBezTo>
                    <a:pt x="70" y="286"/>
                    <a:pt x="73" y="289"/>
                    <a:pt x="77" y="292"/>
                  </a:cubicBezTo>
                  <a:cubicBezTo>
                    <a:pt x="82" y="297"/>
                    <a:pt x="89" y="303"/>
                    <a:pt x="94" y="311"/>
                  </a:cubicBezTo>
                  <a:cubicBezTo>
                    <a:pt x="96" y="315"/>
                    <a:pt x="97" y="318"/>
                    <a:pt x="99" y="320"/>
                  </a:cubicBezTo>
                  <a:cubicBezTo>
                    <a:pt x="103" y="328"/>
                    <a:pt x="104" y="330"/>
                    <a:pt x="113" y="334"/>
                  </a:cubicBezTo>
                  <a:cubicBezTo>
                    <a:pt x="125" y="339"/>
                    <a:pt x="127" y="342"/>
                    <a:pt x="125" y="349"/>
                  </a:cubicBezTo>
                  <a:cubicBezTo>
                    <a:pt x="124" y="349"/>
                    <a:pt x="125" y="350"/>
                    <a:pt x="126" y="351"/>
                  </a:cubicBezTo>
                  <a:cubicBezTo>
                    <a:pt x="128" y="353"/>
                    <a:pt x="129" y="354"/>
                    <a:pt x="129" y="356"/>
                  </a:cubicBezTo>
                  <a:cubicBezTo>
                    <a:pt x="129" y="358"/>
                    <a:pt x="128" y="359"/>
                    <a:pt x="126" y="360"/>
                  </a:cubicBezTo>
                  <a:cubicBezTo>
                    <a:pt x="124" y="361"/>
                    <a:pt x="121" y="363"/>
                    <a:pt x="119" y="365"/>
                  </a:cubicBezTo>
                  <a:cubicBezTo>
                    <a:pt x="118" y="366"/>
                    <a:pt x="118" y="366"/>
                    <a:pt x="118" y="366"/>
                  </a:cubicBezTo>
                  <a:cubicBezTo>
                    <a:pt x="119" y="367"/>
                    <a:pt x="120" y="368"/>
                    <a:pt x="122" y="369"/>
                  </a:cubicBezTo>
                  <a:cubicBezTo>
                    <a:pt x="125" y="372"/>
                    <a:pt x="117" y="372"/>
                    <a:pt x="119" y="374"/>
                  </a:cubicBezTo>
                  <a:cubicBezTo>
                    <a:pt x="122" y="376"/>
                    <a:pt x="119" y="380"/>
                    <a:pt x="121" y="383"/>
                  </a:cubicBezTo>
                  <a:cubicBezTo>
                    <a:pt x="124" y="385"/>
                    <a:pt x="128" y="384"/>
                    <a:pt x="131" y="382"/>
                  </a:cubicBezTo>
                  <a:cubicBezTo>
                    <a:pt x="134" y="380"/>
                    <a:pt x="136" y="385"/>
                    <a:pt x="133" y="389"/>
                  </a:cubicBezTo>
                  <a:cubicBezTo>
                    <a:pt x="131" y="392"/>
                    <a:pt x="136" y="395"/>
                    <a:pt x="138" y="392"/>
                  </a:cubicBezTo>
                  <a:cubicBezTo>
                    <a:pt x="140" y="390"/>
                    <a:pt x="145" y="397"/>
                    <a:pt x="147" y="398"/>
                  </a:cubicBezTo>
                  <a:cubicBezTo>
                    <a:pt x="150" y="399"/>
                    <a:pt x="152" y="403"/>
                    <a:pt x="148" y="403"/>
                  </a:cubicBezTo>
                  <a:cubicBezTo>
                    <a:pt x="144" y="403"/>
                    <a:pt x="145" y="410"/>
                    <a:pt x="148" y="410"/>
                  </a:cubicBezTo>
                  <a:cubicBezTo>
                    <a:pt x="150" y="410"/>
                    <a:pt x="150" y="414"/>
                    <a:pt x="150" y="416"/>
                  </a:cubicBezTo>
                  <a:cubicBezTo>
                    <a:pt x="150" y="418"/>
                    <a:pt x="159" y="421"/>
                    <a:pt x="162" y="420"/>
                  </a:cubicBezTo>
                  <a:cubicBezTo>
                    <a:pt x="165" y="419"/>
                    <a:pt x="168" y="422"/>
                    <a:pt x="170" y="425"/>
                  </a:cubicBezTo>
                  <a:cubicBezTo>
                    <a:pt x="171" y="428"/>
                    <a:pt x="177" y="430"/>
                    <a:pt x="180" y="428"/>
                  </a:cubicBezTo>
                  <a:cubicBezTo>
                    <a:pt x="182" y="426"/>
                    <a:pt x="183" y="431"/>
                    <a:pt x="184" y="435"/>
                  </a:cubicBezTo>
                  <a:cubicBezTo>
                    <a:pt x="184" y="438"/>
                    <a:pt x="189" y="436"/>
                    <a:pt x="192" y="436"/>
                  </a:cubicBezTo>
                  <a:cubicBezTo>
                    <a:pt x="195" y="436"/>
                    <a:pt x="197" y="440"/>
                    <a:pt x="199" y="439"/>
                  </a:cubicBezTo>
                  <a:cubicBezTo>
                    <a:pt x="203" y="438"/>
                    <a:pt x="204" y="444"/>
                    <a:pt x="207" y="448"/>
                  </a:cubicBezTo>
                  <a:cubicBezTo>
                    <a:pt x="517" y="446"/>
                    <a:pt x="517" y="446"/>
                    <a:pt x="517" y="446"/>
                  </a:cubicBezTo>
                  <a:cubicBezTo>
                    <a:pt x="517" y="444"/>
                    <a:pt x="518" y="441"/>
                    <a:pt x="521" y="441"/>
                  </a:cubicBezTo>
                  <a:close/>
                  <a:moveTo>
                    <a:pt x="264" y="164"/>
                  </a:moveTo>
                  <a:cubicBezTo>
                    <a:pt x="258" y="173"/>
                    <a:pt x="255" y="174"/>
                    <a:pt x="249" y="173"/>
                  </a:cubicBezTo>
                  <a:cubicBezTo>
                    <a:pt x="242" y="171"/>
                    <a:pt x="238" y="175"/>
                    <a:pt x="241" y="177"/>
                  </a:cubicBezTo>
                  <a:cubicBezTo>
                    <a:pt x="245" y="179"/>
                    <a:pt x="245" y="181"/>
                    <a:pt x="238" y="183"/>
                  </a:cubicBezTo>
                  <a:cubicBezTo>
                    <a:pt x="231" y="185"/>
                    <a:pt x="226" y="190"/>
                    <a:pt x="223" y="189"/>
                  </a:cubicBezTo>
                  <a:cubicBezTo>
                    <a:pt x="221" y="189"/>
                    <a:pt x="235" y="178"/>
                    <a:pt x="232" y="176"/>
                  </a:cubicBezTo>
                  <a:cubicBezTo>
                    <a:pt x="228" y="173"/>
                    <a:pt x="218" y="180"/>
                    <a:pt x="218" y="184"/>
                  </a:cubicBezTo>
                  <a:cubicBezTo>
                    <a:pt x="218" y="187"/>
                    <a:pt x="212" y="187"/>
                    <a:pt x="208" y="187"/>
                  </a:cubicBezTo>
                  <a:cubicBezTo>
                    <a:pt x="204" y="187"/>
                    <a:pt x="199" y="183"/>
                    <a:pt x="203" y="183"/>
                  </a:cubicBezTo>
                  <a:cubicBezTo>
                    <a:pt x="207" y="182"/>
                    <a:pt x="204" y="178"/>
                    <a:pt x="210" y="176"/>
                  </a:cubicBezTo>
                  <a:cubicBezTo>
                    <a:pt x="215" y="174"/>
                    <a:pt x="209" y="171"/>
                    <a:pt x="210" y="169"/>
                  </a:cubicBezTo>
                  <a:cubicBezTo>
                    <a:pt x="212" y="167"/>
                    <a:pt x="222" y="171"/>
                    <a:pt x="222" y="167"/>
                  </a:cubicBezTo>
                  <a:cubicBezTo>
                    <a:pt x="223" y="163"/>
                    <a:pt x="212" y="160"/>
                    <a:pt x="208" y="162"/>
                  </a:cubicBezTo>
                  <a:cubicBezTo>
                    <a:pt x="205" y="165"/>
                    <a:pt x="196" y="170"/>
                    <a:pt x="186" y="166"/>
                  </a:cubicBezTo>
                  <a:cubicBezTo>
                    <a:pt x="183" y="165"/>
                    <a:pt x="212" y="162"/>
                    <a:pt x="216" y="157"/>
                  </a:cubicBezTo>
                  <a:cubicBezTo>
                    <a:pt x="221" y="153"/>
                    <a:pt x="243" y="148"/>
                    <a:pt x="244" y="152"/>
                  </a:cubicBezTo>
                  <a:cubicBezTo>
                    <a:pt x="246" y="156"/>
                    <a:pt x="233" y="158"/>
                    <a:pt x="239" y="162"/>
                  </a:cubicBezTo>
                  <a:cubicBezTo>
                    <a:pt x="245" y="166"/>
                    <a:pt x="256" y="163"/>
                    <a:pt x="258" y="159"/>
                  </a:cubicBezTo>
                  <a:cubicBezTo>
                    <a:pt x="260" y="156"/>
                    <a:pt x="271" y="156"/>
                    <a:pt x="264" y="164"/>
                  </a:cubicBezTo>
                  <a:close/>
                  <a:moveTo>
                    <a:pt x="327" y="245"/>
                  </a:moveTo>
                  <a:cubicBezTo>
                    <a:pt x="320" y="251"/>
                    <a:pt x="320" y="250"/>
                    <a:pt x="314" y="251"/>
                  </a:cubicBezTo>
                  <a:cubicBezTo>
                    <a:pt x="307" y="252"/>
                    <a:pt x="312" y="259"/>
                    <a:pt x="304" y="259"/>
                  </a:cubicBezTo>
                  <a:cubicBezTo>
                    <a:pt x="296" y="260"/>
                    <a:pt x="276" y="261"/>
                    <a:pt x="273" y="256"/>
                  </a:cubicBezTo>
                  <a:cubicBezTo>
                    <a:pt x="272" y="255"/>
                    <a:pt x="284" y="256"/>
                    <a:pt x="285" y="252"/>
                  </a:cubicBezTo>
                  <a:cubicBezTo>
                    <a:pt x="286" y="249"/>
                    <a:pt x="289" y="244"/>
                    <a:pt x="294" y="244"/>
                  </a:cubicBezTo>
                  <a:cubicBezTo>
                    <a:pt x="299" y="244"/>
                    <a:pt x="298" y="237"/>
                    <a:pt x="290" y="233"/>
                  </a:cubicBezTo>
                  <a:cubicBezTo>
                    <a:pt x="282" y="229"/>
                    <a:pt x="302" y="227"/>
                    <a:pt x="307" y="233"/>
                  </a:cubicBezTo>
                  <a:cubicBezTo>
                    <a:pt x="311" y="239"/>
                    <a:pt x="319" y="244"/>
                    <a:pt x="324" y="239"/>
                  </a:cubicBezTo>
                  <a:cubicBezTo>
                    <a:pt x="328" y="235"/>
                    <a:pt x="354" y="222"/>
                    <a:pt x="354" y="228"/>
                  </a:cubicBezTo>
                  <a:cubicBezTo>
                    <a:pt x="354" y="234"/>
                    <a:pt x="335" y="238"/>
                    <a:pt x="327" y="245"/>
                  </a:cubicBezTo>
                  <a:close/>
                  <a:moveTo>
                    <a:pt x="501" y="426"/>
                  </a:moveTo>
                  <a:cubicBezTo>
                    <a:pt x="496" y="427"/>
                    <a:pt x="502" y="412"/>
                    <a:pt x="492" y="406"/>
                  </a:cubicBezTo>
                  <a:cubicBezTo>
                    <a:pt x="480" y="400"/>
                    <a:pt x="475" y="388"/>
                    <a:pt x="475" y="381"/>
                  </a:cubicBezTo>
                  <a:cubicBezTo>
                    <a:pt x="475" y="375"/>
                    <a:pt x="485" y="372"/>
                    <a:pt x="489" y="377"/>
                  </a:cubicBezTo>
                  <a:cubicBezTo>
                    <a:pt x="493" y="382"/>
                    <a:pt x="499" y="402"/>
                    <a:pt x="502" y="409"/>
                  </a:cubicBezTo>
                  <a:cubicBezTo>
                    <a:pt x="506" y="415"/>
                    <a:pt x="506" y="426"/>
                    <a:pt x="501" y="4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82" name="Freeform 2198"/>
            <p:cNvSpPr>
              <a:spLocks/>
            </p:cNvSpPr>
            <p:nvPr/>
          </p:nvSpPr>
          <p:spPr bwMode="auto">
            <a:xfrm>
              <a:off x="2010989" y="2123011"/>
              <a:ext cx="33451" cy="21582"/>
            </a:xfrm>
            <a:custGeom>
              <a:avLst/>
              <a:gdLst>
                <a:gd name="T0" fmla="*/ 16 w 19"/>
                <a:gd name="T1" fmla="*/ 6 h 12"/>
                <a:gd name="T2" fmla="*/ 1 w 19"/>
                <a:gd name="T3" fmla="*/ 3 h 12"/>
                <a:gd name="T4" fmla="*/ 16 w 19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16" y="6"/>
                  </a:moveTo>
                  <a:cubicBezTo>
                    <a:pt x="19" y="0"/>
                    <a:pt x="0" y="1"/>
                    <a:pt x="1" y="3"/>
                  </a:cubicBezTo>
                  <a:cubicBezTo>
                    <a:pt x="5" y="7"/>
                    <a:pt x="14" y="12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83" name="Freeform 2199"/>
            <p:cNvSpPr>
              <a:spLocks/>
            </p:cNvSpPr>
            <p:nvPr/>
          </p:nvSpPr>
          <p:spPr bwMode="auto">
            <a:xfrm>
              <a:off x="1849308" y="2137399"/>
              <a:ext cx="157964" cy="77335"/>
            </a:xfrm>
            <a:custGeom>
              <a:avLst/>
              <a:gdLst>
                <a:gd name="T0" fmla="*/ 3 w 89"/>
                <a:gd name="T1" fmla="*/ 36 h 45"/>
                <a:gd name="T2" fmla="*/ 7 w 89"/>
                <a:gd name="T3" fmla="*/ 43 h 45"/>
                <a:gd name="T4" fmla="*/ 15 w 89"/>
                <a:gd name="T5" fmla="*/ 41 h 45"/>
                <a:gd name="T6" fmla="*/ 24 w 89"/>
                <a:gd name="T7" fmla="*/ 36 h 45"/>
                <a:gd name="T8" fmla="*/ 32 w 89"/>
                <a:gd name="T9" fmla="*/ 45 h 45"/>
                <a:gd name="T10" fmla="*/ 42 w 89"/>
                <a:gd name="T11" fmla="*/ 36 h 45"/>
                <a:gd name="T12" fmla="*/ 49 w 89"/>
                <a:gd name="T13" fmla="*/ 31 h 45"/>
                <a:gd name="T14" fmla="*/ 56 w 89"/>
                <a:gd name="T15" fmla="*/ 21 h 45"/>
                <a:gd name="T16" fmla="*/ 59 w 89"/>
                <a:gd name="T17" fmla="*/ 31 h 45"/>
                <a:gd name="T18" fmla="*/ 70 w 89"/>
                <a:gd name="T19" fmla="*/ 28 h 45"/>
                <a:gd name="T20" fmla="*/ 79 w 89"/>
                <a:gd name="T21" fmla="*/ 24 h 45"/>
                <a:gd name="T22" fmla="*/ 79 w 89"/>
                <a:gd name="T23" fmla="*/ 15 h 45"/>
                <a:gd name="T24" fmla="*/ 86 w 89"/>
                <a:gd name="T25" fmla="*/ 9 h 45"/>
                <a:gd name="T26" fmla="*/ 77 w 89"/>
                <a:gd name="T27" fmla="*/ 4 h 45"/>
                <a:gd name="T28" fmla="*/ 70 w 89"/>
                <a:gd name="T29" fmla="*/ 9 h 45"/>
                <a:gd name="T30" fmla="*/ 55 w 89"/>
                <a:gd name="T31" fmla="*/ 7 h 45"/>
                <a:gd name="T32" fmla="*/ 34 w 89"/>
                <a:gd name="T33" fmla="*/ 18 h 45"/>
                <a:gd name="T34" fmla="*/ 18 w 89"/>
                <a:gd name="T35" fmla="*/ 28 h 45"/>
                <a:gd name="T36" fmla="*/ 3 w 89"/>
                <a:gd name="T37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5">
                  <a:moveTo>
                    <a:pt x="3" y="36"/>
                  </a:moveTo>
                  <a:cubicBezTo>
                    <a:pt x="7" y="38"/>
                    <a:pt x="3" y="45"/>
                    <a:pt x="7" y="43"/>
                  </a:cubicBezTo>
                  <a:cubicBezTo>
                    <a:pt x="11" y="41"/>
                    <a:pt x="12" y="40"/>
                    <a:pt x="15" y="41"/>
                  </a:cubicBezTo>
                  <a:cubicBezTo>
                    <a:pt x="21" y="43"/>
                    <a:pt x="22" y="38"/>
                    <a:pt x="24" y="36"/>
                  </a:cubicBezTo>
                  <a:cubicBezTo>
                    <a:pt x="27" y="33"/>
                    <a:pt x="26" y="45"/>
                    <a:pt x="32" y="45"/>
                  </a:cubicBezTo>
                  <a:cubicBezTo>
                    <a:pt x="38" y="45"/>
                    <a:pt x="37" y="33"/>
                    <a:pt x="42" y="36"/>
                  </a:cubicBezTo>
                  <a:cubicBezTo>
                    <a:pt x="47" y="40"/>
                    <a:pt x="48" y="35"/>
                    <a:pt x="49" y="31"/>
                  </a:cubicBezTo>
                  <a:cubicBezTo>
                    <a:pt x="50" y="28"/>
                    <a:pt x="50" y="22"/>
                    <a:pt x="56" y="21"/>
                  </a:cubicBezTo>
                  <a:cubicBezTo>
                    <a:pt x="61" y="20"/>
                    <a:pt x="57" y="26"/>
                    <a:pt x="59" y="31"/>
                  </a:cubicBezTo>
                  <a:cubicBezTo>
                    <a:pt x="63" y="37"/>
                    <a:pt x="69" y="31"/>
                    <a:pt x="70" y="28"/>
                  </a:cubicBezTo>
                  <a:cubicBezTo>
                    <a:pt x="70" y="25"/>
                    <a:pt x="79" y="27"/>
                    <a:pt x="79" y="24"/>
                  </a:cubicBezTo>
                  <a:cubicBezTo>
                    <a:pt x="78" y="20"/>
                    <a:pt x="81" y="19"/>
                    <a:pt x="79" y="15"/>
                  </a:cubicBezTo>
                  <a:cubicBezTo>
                    <a:pt x="76" y="11"/>
                    <a:pt x="83" y="12"/>
                    <a:pt x="86" y="9"/>
                  </a:cubicBezTo>
                  <a:cubicBezTo>
                    <a:pt x="89" y="6"/>
                    <a:pt x="82" y="9"/>
                    <a:pt x="77" y="4"/>
                  </a:cubicBezTo>
                  <a:cubicBezTo>
                    <a:pt x="72" y="0"/>
                    <a:pt x="70" y="6"/>
                    <a:pt x="70" y="9"/>
                  </a:cubicBezTo>
                  <a:cubicBezTo>
                    <a:pt x="70" y="12"/>
                    <a:pt x="60" y="9"/>
                    <a:pt x="55" y="7"/>
                  </a:cubicBezTo>
                  <a:cubicBezTo>
                    <a:pt x="49" y="5"/>
                    <a:pt x="42" y="14"/>
                    <a:pt x="34" y="18"/>
                  </a:cubicBezTo>
                  <a:cubicBezTo>
                    <a:pt x="26" y="22"/>
                    <a:pt x="26" y="29"/>
                    <a:pt x="18" y="28"/>
                  </a:cubicBezTo>
                  <a:cubicBezTo>
                    <a:pt x="11" y="28"/>
                    <a:pt x="0" y="35"/>
                    <a:pt x="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84" name="Freeform 2200"/>
            <p:cNvSpPr>
              <a:spLocks/>
            </p:cNvSpPr>
            <p:nvPr/>
          </p:nvSpPr>
          <p:spPr bwMode="auto">
            <a:xfrm>
              <a:off x="1960812" y="2171570"/>
              <a:ext cx="245308" cy="104312"/>
            </a:xfrm>
            <a:custGeom>
              <a:avLst/>
              <a:gdLst>
                <a:gd name="T0" fmla="*/ 18 w 138"/>
                <a:gd name="T1" fmla="*/ 14 h 60"/>
                <a:gd name="T2" fmla="*/ 20 w 138"/>
                <a:gd name="T3" fmla="*/ 21 h 60"/>
                <a:gd name="T4" fmla="*/ 19 w 138"/>
                <a:gd name="T5" fmla="*/ 23 h 60"/>
                <a:gd name="T6" fmla="*/ 10 w 138"/>
                <a:gd name="T7" fmla="*/ 31 h 60"/>
                <a:gd name="T8" fmla="*/ 22 w 138"/>
                <a:gd name="T9" fmla="*/ 31 h 60"/>
                <a:gd name="T10" fmla="*/ 2 w 138"/>
                <a:gd name="T11" fmla="*/ 37 h 60"/>
                <a:gd name="T12" fmla="*/ 16 w 138"/>
                <a:gd name="T13" fmla="*/ 41 h 60"/>
                <a:gd name="T14" fmla="*/ 32 w 138"/>
                <a:gd name="T15" fmla="*/ 40 h 60"/>
                <a:gd name="T16" fmla="*/ 41 w 138"/>
                <a:gd name="T17" fmla="*/ 36 h 60"/>
                <a:gd name="T18" fmla="*/ 62 w 138"/>
                <a:gd name="T19" fmla="*/ 38 h 60"/>
                <a:gd name="T20" fmla="*/ 46 w 138"/>
                <a:gd name="T21" fmla="*/ 47 h 60"/>
                <a:gd name="T22" fmla="*/ 45 w 138"/>
                <a:gd name="T23" fmla="*/ 57 h 60"/>
                <a:gd name="T24" fmla="*/ 85 w 138"/>
                <a:gd name="T25" fmla="*/ 45 h 60"/>
                <a:gd name="T26" fmla="*/ 101 w 138"/>
                <a:gd name="T27" fmla="*/ 44 h 60"/>
                <a:gd name="T28" fmla="*/ 127 w 138"/>
                <a:gd name="T29" fmla="*/ 42 h 60"/>
                <a:gd name="T30" fmla="*/ 131 w 138"/>
                <a:gd name="T31" fmla="*/ 19 h 60"/>
                <a:gd name="T32" fmla="*/ 118 w 138"/>
                <a:gd name="T33" fmla="*/ 24 h 60"/>
                <a:gd name="T34" fmla="*/ 105 w 138"/>
                <a:gd name="T35" fmla="*/ 13 h 60"/>
                <a:gd name="T36" fmla="*/ 97 w 138"/>
                <a:gd name="T37" fmla="*/ 1 h 60"/>
                <a:gd name="T38" fmla="*/ 85 w 138"/>
                <a:gd name="T39" fmla="*/ 14 h 60"/>
                <a:gd name="T40" fmla="*/ 86 w 138"/>
                <a:gd name="T41" fmla="*/ 21 h 60"/>
                <a:gd name="T42" fmla="*/ 95 w 138"/>
                <a:gd name="T43" fmla="*/ 30 h 60"/>
                <a:gd name="T44" fmla="*/ 69 w 138"/>
                <a:gd name="T45" fmla="*/ 25 h 60"/>
                <a:gd name="T46" fmla="*/ 42 w 138"/>
                <a:gd name="T47" fmla="*/ 13 h 60"/>
                <a:gd name="T48" fmla="*/ 30 w 138"/>
                <a:gd name="T49" fmla="*/ 7 h 60"/>
                <a:gd name="T50" fmla="*/ 18 w 138"/>
                <a:gd name="T51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60">
                  <a:moveTo>
                    <a:pt x="18" y="14"/>
                  </a:moveTo>
                  <a:cubicBezTo>
                    <a:pt x="11" y="14"/>
                    <a:pt x="12" y="21"/>
                    <a:pt x="20" y="21"/>
                  </a:cubicBezTo>
                  <a:cubicBezTo>
                    <a:pt x="28" y="21"/>
                    <a:pt x="30" y="24"/>
                    <a:pt x="19" y="23"/>
                  </a:cubicBezTo>
                  <a:cubicBezTo>
                    <a:pt x="7" y="23"/>
                    <a:pt x="2" y="33"/>
                    <a:pt x="10" y="31"/>
                  </a:cubicBezTo>
                  <a:cubicBezTo>
                    <a:pt x="18" y="29"/>
                    <a:pt x="28" y="29"/>
                    <a:pt x="22" y="31"/>
                  </a:cubicBezTo>
                  <a:cubicBezTo>
                    <a:pt x="16" y="33"/>
                    <a:pt x="0" y="34"/>
                    <a:pt x="2" y="37"/>
                  </a:cubicBezTo>
                  <a:cubicBezTo>
                    <a:pt x="3" y="39"/>
                    <a:pt x="10" y="39"/>
                    <a:pt x="16" y="41"/>
                  </a:cubicBezTo>
                  <a:cubicBezTo>
                    <a:pt x="23" y="44"/>
                    <a:pt x="27" y="45"/>
                    <a:pt x="32" y="40"/>
                  </a:cubicBezTo>
                  <a:cubicBezTo>
                    <a:pt x="37" y="34"/>
                    <a:pt x="43" y="29"/>
                    <a:pt x="41" y="36"/>
                  </a:cubicBezTo>
                  <a:cubicBezTo>
                    <a:pt x="38" y="44"/>
                    <a:pt x="49" y="38"/>
                    <a:pt x="62" y="38"/>
                  </a:cubicBezTo>
                  <a:cubicBezTo>
                    <a:pt x="76" y="37"/>
                    <a:pt x="60" y="46"/>
                    <a:pt x="46" y="47"/>
                  </a:cubicBezTo>
                  <a:cubicBezTo>
                    <a:pt x="32" y="48"/>
                    <a:pt x="34" y="55"/>
                    <a:pt x="45" y="57"/>
                  </a:cubicBezTo>
                  <a:cubicBezTo>
                    <a:pt x="56" y="60"/>
                    <a:pt x="80" y="50"/>
                    <a:pt x="85" y="45"/>
                  </a:cubicBezTo>
                  <a:cubicBezTo>
                    <a:pt x="91" y="39"/>
                    <a:pt x="96" y="48"/>
                    <a:pt x="101" y="44"/>
                  </a:cubicBezTo>
                  <a:cubicBezTo>
                    <a:pt x="107" y="40"/>
                    <a:pt x="117" y="44"/>
                    <a:pt x="127" y="42"/>
                  </a:cubicBezTo>
                  <a:cubicBezTo>
                    <a:pt x="136" y="40"/>
                    <a:pt x="138" y="22"/>
                    <a:pt x="131" y="19"/>
                  </a:cubicBezTo>
                  <a:cubicBezTo>
                    <a:pt x="124" y="16"/>
                    <a:pt x="124" y="23"/>
                    <a:pt x="118" y="24"/>
                  </a:cubicBezTo>
                  <a:cubicBezTo>
                    <a:pt x="113" y="25"/>
                    <a:pt x="110" y="18"/>
                    <a:pt x="105" y="13"/>
                  </a:cubicBezTo>
                  <a:cubicBezTo>
                    <a:pt x="101" y="9"/>
                    <a:pt x="104" y="0"/>
                    <a:pt x="97" y="1"/>
                  </a:cubicBezTo>
                  <a:cubicBezTo>
                    <a:pt x="91" y="2"/>
                    <a:pt x="77" y="13"/>
                    <a:pt x="85" y="14"/>
                  </a:cubicBezTo>
                  <a:cubicBezTo>
                    <a:pt x="94" y="15"/>
                    <a:pt x="91" y="19"/>
                    <a:pt x="86" y="21"/>
                  </a:cubicBezTo>
                  <a:cubicBezTo>
                    <a:pt x="82" y="23"/>
                    <a:pt x="97" y="27"/>
                    <a:pt x="95" y="30"/>
                  </a:cubicBezTo>
                  <a:cubicBezTo>
                    <a:pt x="93" y="33"/>
                    <a:pt x="70" y="30"/>
                    <a:pt x="69" y="25"/>
                  </a:cubicBezTo>
                  <a:cubicBezTo>
                    <a:pt x="68" y="20"/>
                    <a:pt x="50" y="11"/>
                    <a:pt x="42" y="13"/>
                  </a:cubicBezTo>
                  <a:cubicBezTo>
                    <a:pt x="35" y="15"/>
                    <a:pt x="38" y="7"/>
                    <a:pt x="30" y="7"/>
                  </a:cubicBezTo>
                  <a:cubicBezTo>
                    <a:pt x="23" y="6"/>
                    <a:pt x="25" y="13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85" name="Freeform 2201"/>
            <p:cNvSpPr>
              <a:spLocks/>
            </p:cNvSpPr>
            <p:nvPr/>
          </p:nvSpPr>
          <p:spPr bwMode="auto">
            <a:xfrm>
              <a:off x="1635593" y="2912547"/>
              <a:ext cx="50177" cy="55753"/>
            </a:xfrm>
            <a:custGeom>
              <a:avLst/>
              <a:gdLst>
                <a:gd name="T0" fmla="*/ 9 w 29"/>
                <a:gd name="T1" fmla="*/ 4 h 32"/>
                <a:gd name="T2" fmla="*/ 26 w 29"/>
                <a:gd name="T3" fmla="*/ 29 h 32"/>
                <a:gd name="T4" fmla="*/ 21 w 29"/>
                <a:gd name="T5" fmla="*/ 12 h 32"/>
                <a:gd name="T6" fmla="*/ 9 w 29"/>
                <a:gd name="T7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2">
                  <a:moveTo>
                    <a:pt x="9" y="4"/>
                  </a:moveTo>
                  <a:cubicBezTo>
                    <a:pt x="0" y="9"/>
                    <a:pt x="22" y="32"/>
                    <a:pt x="26" y="29"/>
                  </a:cubicBezTo>
                  <a:cubicBezTo>
                    <a:pt x="29" y="27"/>
                    <a:pt x="21" y="18"/>
                    <a:pt x="21" y="12"/>
                  </a:cubicBezTo>
                  <a:cubicBezTo>
                    <a:pt x="21" y="6"/>
                    <a:pt x="18" y="0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86" name="Freeform 2202"/>
            <p:cNvSpPr>
              <a:spLocks/>
            </p:cNvSpPr>
            <p:nvPr/>
          </p:nvSpPr>
          <p:spPr bwMode="auto">
            <a:xfrm>
              <a:off x="3027531" y="3020456"/>
              <a:ext cx="57610" cy="32373"/>
            </a:xfrm>
            <a:custGeom>
              <a:avLst/>
              <a:gdLst>
                <a:gd name="T0" fmla="*/ 1 w 33"/>
                <a:gd name="T1" fmla="*/ 3 h 19"/>
                <a:gd name="T2" fmla="*/ 32 w 33"/>
                <a:gd name="T3" fmla="*/ 14 h 19"/>
                <a:gd name="T4" fmla="*/ 1 w 33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9">
                  <a:moveTo>
                    <a:pt x="1" y="3"/>
                  </a:moveTo>
                  <a:cubicBezTo>
                    <a:pt x="2" y="7"/>
                    <a:pt x="31" y="19"/>
                    <a:pt x="32" y="14"/>
                  </a:cubicBezTo>
                  <a:cubicBezTo>
                    <a:pt x="33" y="8"/>
                    <a:pt x="0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87" name="Freeform 2203"/>
            <p:cNvSpPr>
              <a:spLocks/>
            </p:cNvSpPr>
            <p:nvPr/>
          </p:nvSpPr>
          <p:spPr bwMode="auto">
            <a:xfrm>
              <a:off x="1786123" y="2257898"/>
              <a:ext cx="223007" cy="136685"/>
            </a:xfrm>
            <a:custGeom>
              <a:avLst/>
              <a:gdLst>
                <a:gd name="T0" fmla="*/ 21 w 126"/>
                <a:gd name="T1" fmla="*/ 62 h 80"/>
                <a:gd name="T2" fmla="*/ 37 w 126"/>
                <a:gd name="T3" fmla="*/ 80 h 80"/>
                <a:gd name="T4" fmla="*/ 44 w 126"/>
                <a:gd name="T5" fmla="*/ 75 h 80"/>
                <a:gd name="T6" fmla="*/ 55 w 126"/>
                <a:gd name="T7" fmla="*/ 72 h 80"/>
                <a:gd name="T8" fmla="*/ 66 w 126"/>
                <a:gd name="T9" fmla="*/ 64 h 80"/>
                <a:gd name="T10" fmla="*/ 77 w 126"/>
                <a:gd name="T11" fmla="*/ 53 h 80"/>
                <a:gd name="T12" fmla="*/ 86 w 126"/>
                <a:gd name="T13" fmla="*/ 42 h 80"/>
                <a:gd name="T14" fmla="*/ 122 w 126"/>
                <a:gd name="T15" fmla="*/ 27 h 80"/>
                <a:gd name="T16" fmla="*/ 108 w 126"/>
                <a:gd name="T17" fmla="*/ 14 h 80"/>
                <a:gd name="T18" fmla="*/ 85 w 126"/>
                <a:gd name="T19" fmla="*/ 12 h 80"/>
                <a:gd name="T20" fmla="*/ 78 w 126"/>
                <a:gd name="T21" fmla="*/ 9 h 80"/>
                <a:gd name="T22" fmla="*/ 55 w 126"/>
                <a:gd name="T23" fmla="*/ 3 h 80"/>
                <a:gd name="T24" fmla="*/ 20 w 126"/>
                <a:gd name="T25" fmla="*/ 8 h 80"/>
                <a:gd name="T26" fmla="*/ 25 w 126"/>
                <a:gd name="T27" fmla="*/ 19 h 80"/>
                <a:gd name="T28" fmla="*/ 17 w 126"/>
                <a:gd name="T29" fmla="*/ 36 h 80"/>
                <a:gd name="T30" fmla="*/ 7 w 126"/>
                <a:gd name="T31" fmla="*/ 53 h 80"/>
                <a:gd name="T32" fmla="*/ 21 w 126"/>
                <a:gd name="T33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80">
                  <a:moveTo>
                    <a:pt x="21" y="62"/>
                  </a:moveTo>
                  <a:cubicBezTo>
                    <a:pt x="30" y="64"/>
                    <a:pt x="31" y="80"/>
                    <a:pt x="37" y="80"/>
                  </a:cubicBezTo>
                  <a:cubicBezTo>
                    <a:pt x="41" y="80"/>
                    <a:pt x="38" y="75"/>
                    <a:pt x="44" y="75"/>
                  </a:cubicBezTo>
                  <a:cubicBezTo>
                    <a:pt x="51" y="75"/>
                    <a:pt x="49" y="72"/>
                    <a:pt x="55" y="72"/>
                  </a:cubicBezTo>
                  <a:cubicBezTo>
                    <a:pt x="61" y="73"/>
                    <a:pt x="66" y="71"/>
                    <a:pt x="66" y="64"/>
                  </a:cubicBezTo>
                  <a:cubicBezTo>
                    <a:pt x="66" y="57"/>
                    <a:pt x="71" y="54"/>
                    <a:pt x="77" y="53"/>
                  </a:cubicBezTo>
                  <a:cubicBezTo>
                    <a:pt x="83" y="51"/>
                    <a:pt x="77" y="44"/>
                    <a:pt x="86" y="42"/>
                  </a:cubicBezTo>
                  <a:cubicBezTo>
                    <a:pt x="94" y="40"/>
                    <a:pt x="118" y="30"/>
                    <a:pt x="122" y="27"/>
                  </a:cubicBezTo>
                  <a:cubicBezTo>
                    <a:pt x="126" y="24"/>
                    <a:pt x="117" y="20"/>
                    <a:pt x="108" y="14"/>
                  </a:cubicBezTo>
                  <a:cubicBezTo>
                    <a:pt x="99" y="9"/>
                    <a:pt x="92" y="7"/>
                    <a:pt x="85" y="12"/>
                  </a:cubicBezTo>
                  <a:cubicBezTo>
                    <a:pt x="78" y="16"/>
                    <a:pt x="83" y="7"/>
                    <a:pt x="78" y="9"/>
                  </a:cubicBezTo>
                  <a:cubicBezTo>
                    <a:pt x="72" y="12"/>
                    <a:pt x="57" y="5"/>
                    <a:pt x="55" y="3"/>
                  </a:cubicBezTo>
                  <a:cubicBezTo>
                    <a:pt x="53" y="0"/>
                    <a:pt x="26" y="8"/>
                    <a:pt x="20" y="8"/>
                  </a:cubicBezTo>
                  <a:cubicBezTo>
                    <a:pt x="13" y="8"/>
                    <a:pt x="20" y="15"/>
                    <a:pt x="25" y="19"/>
                  </a:cubicBezTo>
                  <a:cubicBezTo>
                    <a:pt x="29" y="22"/>
                    <a:pt x="14" y="33"/>
                    <a:pt x="17" y="36"/>
                  </a:cubicBezTo>
                  <a:cubicBezTo>
                    <a:pt x="20" y="38"/>
                    <a:pt x="14" y="45"/>
                    <a:pt x="7" y="53"/>
                  </a:cubicBezTo>
                  <a:cubicBezTo>
                    <a:pt x="0" y="61"/>
                    <a:pt x="12" y="60"/>
                    <a:pt x="2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88" name="Freeform 2204"/>
            <p:cNvSpPr>
              <a:spLocks/>
            </p:cNvSpPr>
            <p:nvPr/>
          </p:nvSpPr>
          <p:spPr bwMode="auto">
            <a:xfrm>
              <a:off x="2505322" y="2286673"/>
              <a:ext cx="596545" cy="413652"/>
            </a:xfrm>
            <a:custGeom>
              <a:avLst/>
              <a:gdLst>
                <a:gd name="T0" fmla="*/ 215 w 336"/>
                <a:gd name="T1" fmla="*/ 54 h 241"/>
                <a:gd name="T2" fmla="*/ 185 w 336"/>
                <a:gd name="T3" fmla="*/ 44 h 241"/>
                <a:gd name="T4" fmla="*/ 147 w 336"/>
                <a:gd name="T5" fmla="*/ 27 h 241"/>
                <a:gd name="T6" fmla="*/ 127 w 336"/>
                <a:gd name="T7" fmla="*/ 34 h 241"/>
                <a:gd name="T8" fmla="*/ 109 w 336"/>
                <a:gd name="T9" fmla="*/ 21 h 241"/>
                <a:gd name="T10" fmla="*/ 79 w 336"/>
                <a:gd name="T11" fmla="*/ 7 h 241"/>
                <a:gd name="T12" fmla="*/ 59 w 336"/>
                <a:gd name="T13" fmla="*/ 33 h 241"/>
                <a:gd name="T14" fmla="*/ 65 w 336"/>
                <a:gd name="T15" fmla="*/ 52 h 241"/>
                <a:gd name="T16" fmla="*/ 43 w 336"/>
                <a:gd name="T17" fmla="*/ 30 h 241"/>
                <a:gd name="T18" fmla="*/ 61 w 336"/>
                <a:gd name="T19" fmla="*/ 4 h 241"/>
                <a:gd name="T20" fmla="*/ 6 w 336"/>
                <a:gd name="T21" fmla="*/ 54 h 241"/>
                <a:gd name="T22" fmla="*/ 27 w 336"/>
                <a:gd name="T23" fmla="*/ 64 h 241"/>
                <a:gd name="T24" fmla="*/ 32 w 336"/>
                <a:gd name="T25" fmla="*/ 76 h 241"/>
                <a:gd name="T26" fmla="*/ 66 w 336"/>
                <a:gd name="T27" fmla="*/ 82 h 241"/>
                <a:gd name="T28" fmla="*/ 103 w 336"/>
                <a:gd name="T29" fmla="*/ 82 h 241"/>
                <a:gd name="T30" fmla="*/ 127 w 336"/>
                <a:gd name="T31" fmla="*/ 78 h 241"/>
                <a:gd name="T32" fmla="*/ 143 w 336"/>
                <a:gd name="T33" fmla="*/ 81 h 241"/>
                <a:gd name="T34" fmla="*/ 166 w 336"/>
                <a:gd name="T35" fmla="*/ 98 h 241"/>
                <a:gd name="T36" fmla="*/ 172 w 336"/>
                <a:gd name="T37" fmla="*/ 103 h 241"/>
                <a:gd name="T38" fmla="*/ 200 w 336"/>
                <a:gd name="T39" fmla="*/ 125 h 241"/>
                <a:gd name="T40" fmla="*/ 218 w 336"/>
                <a:gd name="T41" fmla="*/ 143 h 241"/>
                <a:gd name="T42" fmla="*/ 219 w 336"/>
                <a:gd name="T43" fmla="*/ 159 h 241"/>
                <a:gd name="T44" fmla="*/ 188 w 336"/>
                <a:gd name="T45" fmla="*/ 168 h 241"/>
                <a:gd name="T46" fmla="*/ 146 w 336"/>
                <a:gd name="T47" fmla="*/ 176 h 241"/>
                <a:gd name="T48" fmla="*/ 165 w 336"/>
                <a:gd name="T49" fmla="*/ 191 h 241"/>
                <a:gd name="T50" fmla="*/ 193 w 336"/>
                <a:gd name="T51" fmla="*/ 188 h 241"/>
                <a:gd name="T52" fmla="*/ 212 w 336"/>
                <a:gd name="T53" fmla="*/ 214 h 241"/>
                <a:gd name="T54" fmla="*/ 274 w 336"/>
                <a:gd name="T55" fmla="*/ 236 h 241"/>
                <a:gd name="T56" fmla="*/ 262 w 336"/>
                <a:gd name="T57" fmla="*/ 209 h 241"/>
                <a:gd name="T58" fmla="*/ 286 w 336"/>
                <a:gd name="T59" fmla="*/ 198 h 241"/>
                <a:gd name="T60" fmla="*/ 256 w 336"/>
                <a:gd name="T61" fmla="*/ 166 h 241"/>
                <a:gd name="T62" fmla="*/ 275 w 336"/>
                <a:gd name="T63" fmla="*/ 159 h 241"/>
                <a:gd name="T64" fmla="*/ 304 w 336"/>
                <a:gd name="T65" fmla="*/ 172 h 241"/>
                <a:gd name="T66" fmla="*/ 330 w 336"/>
                <a:gd name="T67" fmla="*/ 151 h 241"/>
                <a:gd name="T68" fmla="*/ 307 w 336"/>
                <a:gd name="T69" fmla="*/ 134 h 241"/>
                <a:gd name="T70" fmla="*/ 267 w 336"/>
                <a:gd name="T71" fmla="*/ 117 h 241"/>
                <a:gd name="T72" fmla="*/ 268 w 336"/>
                <a:gd name="T73" fmla="*/ 101 h 241"/>
                <a:gd name="T74" fmla="*/ 261 w 336"/>
                <a:gd name="T75" fmla="*/ 89 h 241"/>
                <a:gd name="T76" fmla="*/ 247 w 336"/>
                <a:gd name="T77" fmla="*/ 84 h 241"/>
                <a:gd name="T78" fmla="*/ 232 w 336"/>
                <a:gd name="T79" fmla="*/ 69 h 241"/>
                <a:gd name="T80" fmla="*/ 209 w 336"/>
                <a:gd name="T81" fmla="*/ 6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6" h="241">
                  <a:moveTo>
                    <a:pt x="205" y="63"/>
                  </a:moveTo>
                  <a:cubicBezTo>
                    <a:pt x="210" y="63"/>
                    <a:pt x="216" y="59"/>
                    <a:pt x="215" y="54"/>
                  </a:cubicBezTo>
                  <a:cubicBezTo>
                    <a:pt x="213" y="50"/>
                    <a:pt x="200" y="49"/>
                    <a:pt x="198" y="55"/>
                  </a:cubicBezTo>
                  <a:cubicBezTo>
                    <a:pt x="195" y="60"/>
                    <a:pt x="185" y="49"/>
                    <a:pt x="185" y="44"/>
                  </a:cubicBezTo>
                  <a:cubicBezTo>
                    <a:pt x="185" y="40"/>
                    <a:pt x="169" y="44"/>
                    <a:pt x="171" y="36"/>
                  </a:cubicBezTo>
                  <a:cubicBezTo>
                    <a:pt x="173" y="29"/>
                    <a:pt x="152" y="27"/>
                    <a:pt x="147" y="27"/>
                  </a:cubicBezTo>
                  <a:cubicBezTo>
                    <a:pt x="141" y="27"/>
                    <a:pt x="133" y="31"/>
                    <a:pt x="134" y="36"/>
                  </a:cubicBezTo>
                  <a:cubicBezTo>
                    <a:pt x="135" y="41"/>
                    <a:pt x="128" y="39"/>
                    <a:pt x="127" y="34"/>
                  </a:cubicBezTo>
                  <a:cubicBezTo>
                    <a:pt x="126" y="28"/>
                    <a:pt x="113" y="40"/>
                    <a:pt x="109" y="40"/>
                  </a:cubicBezTo>
                  <a:cubicBezTo>
                    <a:pt x="105" y="40"/>
                    <a:pt x="111" y="25"/>
                    <a:pt x="109" y="21"/>
                  </a:cubicBezTo>
                  <a:cubicBezTo>
                    <a:pt x="107" y="16"/>
                    <a:pt x="104" y="15"/>
                    <a:pt x="101" y="7"/>
                  </a:cubicBezTo>
                  <a:cubicBezTo>
                    <a:pt x="98" y="0"/>
                    <a:pt x="83" y="3"/>
                    <a:pt x="79" y="7"/>
                  </a:cubicBezTo>
                  <a:cubicBezTo>
                    <a:pt x="75" y="12"/>
                    <a:pt x="62" y="10"/>
                    <a:pt x="55" y="17"/>
                  </a:cubicBezTo>
                  <a:cubicBezTo>
                    <a:pt x="48" y="24"/>
                    <a:pt x="56" y="31"/>
                    <a:pt x="59" y="33"/>
                  </a:cubicBezTo>
                  <a:cubicBezTo>
                    <a:pt x="62" y="36"/>
                    <a:pt x="48" y="40"/>
                    <a:pt x="53" y="44"/>
                  </a:cubicBezTo>
                  <a:cubicBezTo>
                    <a:pt x="57" y="48"/>
                    <a:pt x="64" y="46"/>
                    <a:pt x="65" y="52"/>
                  </a:cubicBezTo>
                  <a:cubicBezTo>
                    <a:pt x="65" y="59"/>
                    <a:pt x="48" y="50"/>
                    <a:pt x="46" y="45"/>
                  </a:cubicBezTo>
                  <a:cubicBezTo>
                    <a:pt x="43" y="39"/>
                    <a:pt x="47" y="34"/>
                    <a:pt x="43" y="30"/>
                  </a:cubicBezTo>
                  <a:cubicBezTo>
                    <a:pt x="40" y="26"/>
                    <a:pt x="43" y="21"/>
                    <a:pt x="49" y="14"/>
                  </a:cubicBezTo>
                  <a:cubicBezTo>
                    <a:pt x="56" y="7"/>
                    <a:pt x="61" y="8"/>
                    <a:pt x="61" y="4"/>
                  </a:cubicBezTo>
                  <a:cubicBezTo>
                    <a:pt x="61" y="0"/>
                    <a:pt x="33" y="0"/>
                    <a:pt x="16" y="15"/>
                  </a:cubicBezTo>
                  <a:cubicBezTo>
                    <a:pt x="0" y="30"/>
                    <a:pt x="5" y="50"/>
                    <a:pt x="6" y="54"/>
                  </a:cubicBezTo>
                  <a:cubicBezTo>
                    <a:pt x="7" y="58"/>
                    <a:pt x="21" y="56"/>
                    <a:pt x="30" y="59"/>
                  </a:cubicBezTo>
                  <a:cubicBezTo>
                    <a:pt x="38" y="61"/>
                    <a:pt x="34" y="65"/>
                    <a:pt x="27" y="64"/>
                  </a:cubicBezTo>
                  <a:cubicBezTo>
                    <a:pt x="21" y="63"/>
                    <a:pt x="10" y="61"/>
                    <a:pt x="10" y="65"/>
                  </a:cubicBezTo>
                  <a:cubicBezTo>
                    <a:pt x="11" y="70"/>
                    <a:pt x="24" y="78"/>
                    <a:pt x="32" y="76"/>
                  </a:cubicBezTo>
                  <a:cubicBezTo>
                    <a:pt x="40" y="74"/>
                    <a:pt x="40" y="74"/>
                    <a:pt x="44" y="79"/>
                  </a:cubicBezTo>
                  <a:cubicBezTo>
                    <a:pt x="47" y="83"/>
                    <a:pt x="57" y="82"/>
                    <a:pt x="66" y="82"/>
                  </a:cubicBezTo>
                  <a:cubicBezTo>
                    <a:pt x="76" y="83"/>
                    <a:pt x="87" y="86"/>
                    <a:pt x="91" y="87"/>
                  </a:cubicBezTo>
                  <a:cubicBezTo>
                    <a:pt x="96" y="87"/>
                    <a:pt x="101" y="84"/>
                    <a:pt x="103" y="82"/>
                  </a:cubicBezTo>
                  <a:cubicBezTo>
                    <a:pt x="104" y="79"/>
                    <a:pt x="123" y="86"/>
                    <a:pt x="128" y="85"/>
                  </a:cubicBezTo>
                  <a:cubicBezTo>
                    <a:pt x="134" y="85"/>
                    <a:pt x="130" y="80"/>
                    <a:pt x="127" y="78"/>
                  </a:cubicBezTo>
                  <a:cubicBezTo>
                    <a:pt x="123" y="77"/>
                    <a:pt x="125" y="70"/>
                    <a:pt x="129" y="73"/>
                  </a:cubicBezTo>
                  <a:cubicBezTo>
                    <a:pt x="134" y="75"/>
                    <a:pt x="141" y="77"/>
                    <a:pt x="143" y="81"/>
                  </a:cubicBezTo>
                  <a:cubicBezTo>
                    <a:pt x="144" y="85"/>
                    <a:pt x="148" y="83"/>
                    <a:pt x="149" y="87"/>
                  </a:cubicBezTo>
                  <a:cubicBezTo>
                    <a:pt x="149" y="90"/>
                    <a:pt x="165" y="94"/>
                    <a:pt x="166" y="98"/>
                  </a:cubicBezTo>
                  <a:cubicBezTo>
                    <a:pt x="166" y="102"/>
                    <a:pt x="150" y="104"/>
                    <a:pt x="155" y="108"/>
                  </a:cubicBezTo>
                  <a:cubicBezTo>
                    <a:pt x="159" y="111"/>
                    <a:pt x="166" y="103"/>
                    <a:pt x="172" y="103"/>
                  </a:cubicBezTo>
                  <a:cubicBezTo>
                    <a:pt x="178" y="102"/>
                    <a:pt x="178" y="116"/>
                    <a:pt x="183" y="114"/>
                  </a:cubicBezTo>
                  <a:cubicBezTo>
                    <a:pt x="189" y="111"/>
                    <a:pt x="194" y="116"/>
                    <a:pt x="200" y="125"/>
                  </a:cubicBezTo>
                  <a:cubicBezTo>
                    <a:pt x="206" y="133"/>
                    <a:pt x="199" y="141"/>
                    <a:pt x="200" y="144"/>
                  </a:cubicBezTo>
                  <a:cubicBezTo>
                    <a:pt x="200" y="147"/>
                    <a:pt x="212" y="146"/>
                    <a:pt x="218" y="143"/>
                  </a:cubicBezTo>
                  <a:cubicBezTo>
                    <a:pt x="225" y="139"/>
                    <a:pt x="231" y="147"/>
                    <a:pt x="236" y="151"/>
                  </a:cubicBezTo>
                  <a:cubicBezTo>
                    <a:pt x="241" y="156"/>
                    <a:pt x="217" y="163"/>
                    <a:pt x="219" y="159"/>
                  </a:cubicBezTo>
                  <a:cubicBezTo>
                    <a:pt x="221" y="155"/>
                    <a:pt x="205" y="143"/>
                    <a:pt x="191" y="149"/>
                  </a:cubicBezTo>
                  <a:cubicBezTo>
                    <a:pt x="176" y="154"/>
                    <a:pt x="186" y="163"/>
                    <a:pt x="188" y="168"/>
                  </a:cubicBezTo>
                  <a:cubicBezTo>
                    <a:pt x="189" y="173"/>
                    <a:pt x="175" y="178"/>
                    <a:pt x="161" y="173"/>
                  </a:cubicBezTo>
                  <a:cubicBezTo>
                    <a:pt x="148" y="169"/>
                    <a:pt x="152" y="176"/>
                    <a:pt x="146" y="176"/>
                  </a:cubicBezTo>
                  <a:cubicBezTo>
                    <a:pt x="141" y="176"/>
                    <a:pt x="135" y="185"/>
                    <a:pt x="140" y="190"/>
                  </a:cubicBezTo>
                  <a:cubicBezTo>
                    <a:pt x="145" y="196"/>
                    <a:pt x="156" y="191"/>
                    <a:pt x="165" y="191"/>
                  </a:cubicBezTo>
                  <a:cubicBezTo>
                    <a:pt x="174" y="192"/>
                    <a:pt x="175" y="194"/>
                    <a:pt x="176" y="189"/>
                  </a:cubicBezTo>
                  <a:cubicBezTo>
                    <a:pt x="177" y="184"/>
                    <a:pt x="186" y="187"/>
                    <a:pt x="193" y="188"/>
                  </a:cubicBezTo>
                  <a:cubicBezTo>
                    <a:pt x="199" y="190"/>
                    <a:pt x="198" y="199"/>
                    <a:pt x="206" y="200"/>
                  </a:cubicBezTo>
                  <a:cubicBezTo>
                    <a:pt x="214" y="201"/>
                    <a:pt x="207" y="209"/>
                    <a:pt x="212" y="214"/>
                  </a:cubicBezTo>
                  <a:cubicBezTo>
                    <a:pt x="217" y="220"/>
                    <a:pt x="233" y="217"/>
                    <a:pt x="239" y="223"/>
                  </a:cubicBezTo>
                  <a:cubicBezTo>
                    <a:pt x="245" y="229"/>
                    <a:pt x="271" y="241"/>
                    <a:pt x="274" y="236"/>
                  </a:cubicBezTo>
                  <a:cubicBezTo>
                    <a:pt x="278" y="231"/>
                    <a:pt x="252" y="208"/>
                    <a:pt x="245" y="206"/>
                  </a:cubicBezTo>
                  <a:cubicBezTo>
                    <a:pt x="237" y="204"/>
                    <a:pt x="252" y="202"/>
                    <a:pt x="262" y="209"/>
                  </a:cubicBezTo>
                  <a:cubicBezTo>
                    <a:pt x="271" y="217"/>
                    <a:pt x="285" y="220"/>
                    <a:pt x="292" y="211"/>
                  </a:cubicBezTo>
                  <a:cubicBezTo>
                    <a:pt x="299" y="202"/>
                    <a:pt x="286" y="205"/>
                    <a:pt x="286" y="198"/>
                  </a:cubicBezTo>
                  <a:cubicBezTo>
                    <a:pt x="286" y="192"/>
                    <a:pt x="282" y="183"/>
                    <a:pt x="275" y="183"/>
                  </a:cubicBezTo>
                  <a:cubicBezTo>
                    <a:pt x="268" y="183"/>
                    <a:pt x="250" y="169"/>
                    <a:pt x="256" y="166"/>
                  </a:cubicBezTo>
                  <a:cubicBezTo>
                    <a:pt x="263" y="163"/>
                    <a:pt x="254" y="159"/>
                    <a:pt x="259" y="153"/>
                  </a:cubicBezTo>
                  <a:cubicBezTo>
                    <a:pt x="264" y="148"/>
                    <a:pt x="269" y="158"/>
                    <a:pt x="275" y="159"/>
                  </a:cubicBezTo>
                  <a:cubicBezTo>
                    <a:pt x="281" y="159"/>
                    <a:pt x="282" y="167"/>
                    <a:pt x="292" y="175"/>
                  </a:cubicBezTo>
                  <a:cubicBezTo>
                    <a:pt x="301" y="183"/>
                    <a:pt x="302" y="177"/>
                    <a:pt x="304" y="172"/>
                  </a:cubicBezTo>
                  <a:cubicBezTo>
                    <a:pt x="305" y="166"/>
                    <a:pt x="316" y="171"/>
                    <a:pt x="315" y="165"/>
                  </a:cubicBezTo>
                  <a:cubicBezTo>
                    <a:pt x="315" y="160"/>
                    <a:pt x="324" y="153"/>
                    <a:pt x="330" y="151"/>
                  </a:cubicBezTo>
                  <a:cubicBezTo>
                    <a:pt x="336" y="148"/>
                    <a:pt x="325" y="142"/>
                    <a:pt x="317" y="143"/>
                  </a:cubicBezTo>
                  <a:cubicBezTo>
                    <a:pt x="309" y="143"/>
                    <a:pt x="307" y="138"/>
                    <a:pt x="307" y="134"/>
                  </a:cubicBezTo>
                  <a:cubicBezTo>
                    <a:pt x="307" y="131"/>
                    <a:pt x="292" y="122"/>
                    <a:pt x="287" y="124"/>
                  </a:cubicBezTo>
                  <a:cubicBezTo>
                    <a:pt x="282" y="125"/>
                    <a:pt x="274" y="117"/>
                    <a:pt x="267" y="117"/>
                  </a:cubicBezTo>
                  <a:cubicBezTo>
                    <a:pt x="261" y="116"/>
                    <a:pt x="251" y="111"/>
                    <a:pt x="252" y="104"/>
                  </a:cubicBezTo>
                  <a:cubicBezTo>
                    <a:pt x="253" y="97"/>
                    <a:pt x="265" y="106"/>
                    <a:pt x="268" y="101"/>
                  </a:cubicBezTo>
                  <a:cubicBezTo>
                    <a:pt x="270" y="95"/>
                    <a:pt x="255" y="98"/>
                    <a:pt x="255" y="94"/>
                  </a:cubicBezTo>
                  <a:cubicBezTo>
                    <a:pt x="254" y="90"/>
                    <a:pt x="258" y="92"/>
                    <a:pt x="261" y="89"/>
                  </a:cubicBezTo>
                  <a:cubicBezTo>
                    <a:pt x="264" y="87"/>
                    <a:pt x="259" y="82"/>
                    <a:pt x="255" y="80"/>
                  </a:cubicBezTo>
                  <a:cubicBezTo>
                    <a:pt x="252" y="78"/>
                    <a:pt x="251" y="84"/>
                    <a:pt x="247" y="84"/>
                  </a:cubicBezTo>
                  <a:cubicBezTo>
                    <a:pt x="244" y="84"/>
                    <a:pt x="247" y="78"/>
                    <a:pt x="249" y="75"/>
                  </a:cubicBezTo>
                  <a:cubicBezTo>
                    <a:pt x="252" y="71"/>
                    <a:pt x="238" y="67"/>
                    <a:pt x="232" y="69"/>
                  </a:cubicBezTo>
                  <a:cubicBezTo>
                    <a:pt x="226" y="71"/>
                    <a:pt x="224" y="68"/>
                    <a:pt x="224" y="64"/>
                  </a:cubicBezTo>
                  <a:cubicBezTo>
                    <a:pt x="224" y="60"/>
                    <a:pt x="213" y="64"/>
                    <a:pt x="209" y="67"/>
                  </a:cubicBezTo>
                  <a:cubicBezTo>
                    <a:pt x="205" y="70"/>
                    <a:pt x="200" y="64"/>
                    <a:pt x="20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89" name="Freeform 2205"/>
            <p:cNvSpPr>
              <a:spLocks/>
            </p:cNvSpPr>
            <p:nvPr/>
          </p:nvSpPr>
          <p:spPr bwMode="auto">
            <a:xfrm>
              <a:off x="3126026" y="2980889"/>
              <a:ext cx="143096" cy="124096"/>
            </a:xfrm>
            <a:custGeom>
              <a:avLst/>
              <a:gdLst>
                <a:gd name="T0" fmla="*/ 44 w 81"/>
                <a:gd name="T1" fmla="*/ 5 h 72"/>
                <a:gd name="T2" fmla="*/ 39 w 81"/>
                <a:gd name="T3" fmla="*/ 2 h 72"/>
                <a:gd name="T4" fmla="*/ 21 w 81"/>
                <a:gd name="T5" fmla="*/ 27 h 72"/>
                <a:gd name="T6" fmla="*/ 16 w 81"/>
                <a:gd name="T7" fmla="*/ 38 h 72"/>
                <a:gd name="T8" fmla="*/ 9 w 81"/>
                <a:gd name="T9" fmla="*/ 44 h 72"/>
                <a:gd name="T10" fmla="*/ 6 w 81"/>
                <a:gd name="T11" fmla="*/ 58 h 72"/>
                <a:gd name="T12" fmla="*/ 23 w 81"/>
                <a:gd name="T13" fmla="*/ 58 h 72"/>
                <a:gd name="T14" fmla="*/ 39 w 81"/>
                <a:gd name="T15" fmla="*/ 55 h 72"/>
                <a:gd name="T16" fmla="*/ 50 w 81"/>
                <a:gd name="T17" fmla="*/ 58 h 72"/>
                <a:gd name="T18" fmla="*/ 47 w 81"/>
                <a:gd name="T19" fmla="*/ 66 h 72"/>
                <a:gd name="T20" fmla="*/ 57 w 81"/>
                <a:gd name="T21" fmla="*/ 62 h 72"/>
                <a:gd name="T22" fmla="*/ 64 w 81"/>
                <a:gd name="T23" fmla="*/ 65 h 72"/>
                <a:gd name="T24" fmla="*/ 78 w 81"/>
                <a:gd name="T25" fmla="*/ 66 h 72"/>
                <a:gd name="T26" fmla="*/ 73 w 81"/>
                <a:gd name="T27" fmla="*/ 56 h 72"/>
                <a:gd name="T28" fmla="*/ 72 w 81"/>
                <a:gd name="T29" fmla="*/ 50 h 72"/>
                <a:gd name="T30" fmla="*/ 67 w 81"/>
                <a:gd name="T31" fmla="*/ 48 h 72"/>
                <a:gd name="T32" fmla="*/ 68 w 81"/>
                <a:gd name="T33" fmla="*/ 37 h 72"/>
                <a:gd name="T34" fmla="*/ 59 w 81"/>
                <a:gd name="T35" fmla="*/ 34 h 72"/>
                <a:gd name="T36" fmla="*/ 49 w 81"/>
                <a:gd name="T37" fmla="*/ 32 h 72"/>
                <a:gd name="T38" fmla="*/ 44 w 81"/>
                <a:gd name="T39" fmla="*/ 26 h 72"/>
                <a:gd name="T40" fmla="*/ 35 w 81"/>
                <a:gd name="T41" fmla="*/ 26 h 72"/>
                <a:gd name="T42" fmla="*/ 36 w 81"/>
                <a:gd name="T43" fmla="*/ 18 h 72"/>
                <a:gd name="T44" fmla="*/ 44 w 81"/>
                <a:gd name="T45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72">
                  <a:moveTo>
                    <a:pt x="44" y="5"/>
                  </a:moveTo>
                  <a:cubicBezTo>
                    <a:pt x="49" y="3"/>
                    <a:pt x="44" y="0"/>
                    <a:pt x="39" y="2"/>
                  </a:cubicBezTo>
                  <a:cubicBezTo>
                    <a:pt x="34" y="4"/>
                    <a:pt x="21" y="22"/>
                    <a:pt x="21" y="27"/>
                  </a:cubicBezTo>
                  <a:cubicBezTo>
                    <a:pt x="21" y="32"/>
                    <a:pt x="20" y="38"/>
                    <a:pt x="16" y="38"/>
                  </a:cubicBezTo>
                  <a:cubicBezTo>
                    <a:pt x="11" y="37"/>
                    <a:pt x="6" y="42"/>
                    <a:pt x="9" y="44"/>
                  </a:cubicBezTo>
                  <a:cubicBezTo>
                    <a:pt x="13" y="47"/>
                    <a:pt x="0" y="54"/>
                    <a:pt x="6" y="58"/>
                  </a:cubicBezTo>
                  <a:cubicBezTo>
                    <a:pt x="10" y="60"/>
                    <a:pt x="17" y="57"/>
                    <a:pt x="23" y="58"/>
                  </a:cubicBezTo>
                  <a:cubicBezTo>
                    <a:pt x="29" y="58"/>
                    <a:pt x="34" y="59"/>
                    <a:pt x="39" y="55"/>
                  </a:cubicBezTo>
                  <a:cubicBezTo>
                    <a:pt x="44" y="51"/>
                    <a:pt x="44" y="58"/>
                    <a:pt x="50" y="58"/>
                  </a:cubicBezTo>
                  <a:cubicBezTo>
                    <a:pt x="55" y="57"/>
                    <a:pt x="47" y="62"/>
                    <a:pt x="47" y="66"/>
                  </a:cubicBezTo>
                  <a:cubicBezTo>
                    <a:pt x="47" y="69"/>
                    <a:pt x="53" y="64"/>
                    <a:pt x="57" y="62"/>
                  </a:cubicBezTo>
                  <a:cubicBezTo>
                    <a:pt x="61" y="60"/>
                    <a:pt x="66" y="62"/>
                    <a:pt x="64" y="65"/>
                  </a:cubicBezTo>
                  <a:cubicBezTo>
                    <a:pt x="62" y="68"/>
                    <a:pt x="75" y="72"/>
                    <a:pt x="78" y="66"/>
                  </a:cubicBezTo>
                  <a:cubicBezTo>
                    <a:pt x="81" y="61"/>
                    <a:pt x="75" y="53"/>
                    <a:pt x="73" y="56"/>
                  </a:cubicBezTo>
                  <a:cubicBezTo>
                    <a:pt x="71" y="60"/>
                    <a:pt x="68" y="54"/>
                    <a:pt x="72" y="50"/>
                  </a:cubicBezTo>
                  <a:cubicBezTo>
                    <a:pt x="76" y="47"/>
                    <a:pt x="71" y="46"/>
                    <a:pt x="67" y="48"/>
                  </a:cubicBezTo>
                  <a:cubicBezTo>
                    <a:pt x="63" y="50"/>
                    <a:pt x="64" y="39"/>
                    <a:pt x="68" y="37"/>
                  </a:cubicBezTo>
                  <a:cubicBezTo>
                    <a:pt x="72" y="35"/>
                    <a:pt x="59" y="31"/>
                    <a:pt x="59" y="34"/>
                  </a:cubicBezTo>
                  <a:cubicBezTo>
                    <a:pt x="59" y="38"/>
                    <a:pt x="50" y="36"/>
                    <a:pt x="49" y="32"/>
                  </a:cubicBezTo>
                  <a:cubicBezTo>
                    <a:pt x="48" y="29"/>
                    <a:pt x="42" y="28"/>
                    <a:pt x="44" y="26"/>
                  </a:cubicBezTo>
                  <a:cubicBezTo>
                    <a:pt x="46" y="23"/>
                    <a:pt x="36" y="22"/>
                    <a:pt x="35" y="26"/>
                  </a:cubicBezTo>
                  <a:cubicBezTo>
                    <a:pt x="34" y="30"/>
                    <a:pt x="31" y="23"/>
                    <a:pt x="36" y="18"/>
                  </a:cubicBezTo>
                  <a:cubicBezTo>
                    <a:pt x="41" y="13"/>
                    <a:pt x="40" y="8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90" name="Freeform 2206"/>
            <p:cNvSpPr>
              <a:spLocks/>
            </p:cNvSpPr>
            <p:nvPr/>
          </p:nvSpPr>
          <p:spPr bwMode="auto">
            <a:xfrm>
              <a:off x="2758064" y="2486305"/>
              <a:ext cx="59469" cy="44962"/>
            </a:xfrm>
            <a:custGeom>
              <a:avLst/>
              <a:gdLst>
                <a:gd name="T0" fmla="*/ 28 w 34"/>
                <a:gd name="T1" fmla="*/ 19 h 26"/>
                <a:gd name="T2" fmla="*/ 29 w 34"/>
                <a:gd name="T3" fmla="*/ 4 h 26"/>
                <a:gd name="T4" fmla="*/ 15 w 34"/>
                <a:gd name="T5" fmla="*/ 0 h 26"/>
                <a:gd name="T6" fmla="*/ 5 w 34"/>
                <a:gd name="T7" fmla="*/ 18 h 26"/>
                <a:gd name="T8" fmla="*/ 28 w 34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28" y="19"/>
                  </a:moveTo>
                  <a:cubicBezTo>
                    <a:pt x="34" y="18"/>
                    <a:pt x="33" y="9"/>
                    <a:pt x="29" y="4"/>
                  </a:cubicBezTo>
                  <a:cubicBezTo>
                    <a:pt x="27" y="0"/>
                    <a:pt x="20" y="0"/>
                    <a:pt x="15" y="0"/>
                  </a:cubicBezTo>
                  <a:cubicBezTo>
                    <a:pt x="9" y="1"/>
                    <a:pt x="0" y="9"/>
                    <a:pt x="5" y="18"/>
                  </a:cubicBezTo>
                  <a:cubicBezTo>
                    <a:pt x="10" y="26"/>
                    <a:pt x="22" y="20"/>
                    <a:pt x="2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91" name="Freeform 2207"/>
            <p:cNvSpPr>
              <a:spLocks/>
            </p:cNvSpPr>
            <p:nvPr/>
          </p:nvSpPr>
          <p:spPr bwMode="auto">
            <a:xfrm>
              <a:off x="2460721" y="1882014"/>
              <a:ext cx="650438" cy="318332"/>
            </a:xfrm>
            <a:custGeom>
              <a:avLst/>
              <a:gdLst>
                <a:gd name="T0" fmla="*/ 25 w 366"/>
                <a:gd name="T1" fmla="*/ 47 h 186"/>
                <a:gd name="T2" fmla="*/ 26 w 366"/>
                <a:gd name="T3" fmla="*/ 59 h 186"/>
                <a:gd name="T4" fmla="*/ 65 w 366"/>
                <a:gd name="T5" fmla="*/ 67 h 186"/>
                <a:gd name="T6" fmla="*/ 101 w 366"/>
                <a:gd name="T7" fmla="*/ 75 h 186"/>
                <a:gd name="T8" fmla="*/ 149 w 366"/>
                <a:gd name="T9" fmla="*/ 62 h 186"/>
                <a:gd name="T10" fmla="*/ 112 w 366"/>
                <a:gd name="T11" fmla="*/ 80 h 186"/>
                <a:gd name="T12" fmla="*/ 107 w 366"/>
                <a:gd name="T13" fmla="*/ 89 h 186"/>
                <a:gd name="T14" fmla="*/ 72 w 366"/>
                <a:gd name="T15" fmla="*/ 99 h 186"/>
                <a:gd name="T16" fmla="*/ 115 w 366"/>
                <a:gd name="T17" fmla="*/ 126 h 186"/>
                <a:gd name="T18" fmla="*/ 55 w 366"/>
                <a:gd name="T19" fmla="*/ 133 h 186"/>
                <a:gd name="T20" fmla="*/ 80 w 366"/>
                <a:gd name="T21" fmla="*/ 141 h 186"/>
                <a:gd name="T22" fmla="*/ 78 w 366"/>
                <a:gd name="T23" fmla="*/ 154 h 186"/>
                <a:gd name="T24" fmla="*/ 57 w 366"/>
                <a:gd name="T25" fmla="*/ 155 h 186"/>
                <a:gd name="T26" fmla="*/ 33 w 366"/>
                <a:gd name="T27" fmla="*/ 174 h 186"/>
                <a:gd name="T28" fmla="*/ 90 w 366"/>
                <a:gd name="T29" fmla="*/ 179 h 186"/>
                <a:gd name="T30" fmla="*/ 130 w 366"/>
                <a:gd name="T31" fmla="*/ 182 h 186"/>
                <a:gd name="T32" fmla="*/ 161 w 366"/>
                <a:gd name="T33" fmla="*/ 176 h 186"/>
                <a:gd name="T34" fmla="*/ 152 w 366"/>
                <a:gd name="T35" fmla="*/ 166 h 186"/>
                <a:gd name="T36" fmla="*/ 129 w 366"/>
                <a:gd name="T37" fmla="*/ 155 h 186"/>
                <a:gd name="T38" fmla="*/ 161 w 366"/>
                <a:gd name="T39" fmla="*/ 143 h 186"/>
                <a:gd name="T40" fmla="*/ 204 w 366"/>
                <a:gd name="T41" fmla="*/ 119 h 186"/>
                <a:gd name="T42" fmla="*/ 200 w 366"/>
                <a:gd name="T43" fmla="*/ 106 h 186"/>
                <a:gd name="T44" fmla="*/ 236 w 366"/>
                <a:gd name="T45" fmla="*/ 97 h 186"/>
                <a:gd name="T46" fmla="*/ 281 w 366"/>
                <a:gd name="T47" fmla="*/ 68 h 186"/>
                <a:gd name="T48" fmla="*/ 285 w 366"/>
                <a:gd name="T49" fmla="*/ 50 h 186"/>
                <a:gd name="T50" fmla="*/ 346 w 366"/>
                <a:gd name="T51" fmla="*/ 34 h 186"/>
                <a:gd name="T52" fmla="*/ 331 w 366"/>
                <a:gd name="T53" fmla="*/ 16 h 186"/>
                <a:gd name="T54" fmla="*/ 293 w 366"/>
                <a:gd name="T55" fmla="*/ 16 h 186"/>
                <a:gd name="T56" fmla="*/ 258 w 366"/>
                <a:gd name="T57" fmla="*/ 5 h 186"/>
                <a:gd name="T58" fmla="*/ 218 w 366"/>
                <a:gd name="T59" fmla="*/ 10 h 186"/>
                <a:gd name="T60" fmla="*/ 182 w 366"/>
                <a:gd name="T61" fmla="*/ 8 h 186"/>
                <a:gd name="T62" fmla="*/ 144 w 366"/>
                <a:gd name="T63" fmla="*/ 11 h 186"/>
                <a:gd name="T64" fmla="*/ 131 w 366"/>
                <a:gd name="T65" fmla="*/ 19 h 186"/>
                <a:gd name="T66" fmla="*/ 99 w 366"/>
                <a:gd name="T67" fmla="*/ 27 h 186"/>
                <a:gd name="T68" fmla="*/ 68 w 366"/>
                <a:gd name="T69" fmla="*/ 31 h 186"/>
                <a:gd name="T70" fmla="*/ 43 w 366"/>
                <a:gd name="T71" fmla="*/ 34 h 186"/>
                <a:gd name="T72" fmla="*/ 10 w 366"/>
                <a:gd name="T73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" h="186">
                  <a:moveTo>
                    <a:pt x="19" y="46"/>
                  </a:moveTo>
                  <a:cubicBezTo>
                    <a:pt x="26" y="41"/>
                    <a:pt x="31" y="44"/>
                    <a:pt x="25" y="47"/>
                  </a:cubicBezTo>
                  <a:cubicBezTo>
                    <a:pt x="19" y="50"/>
                    <a:pt x="21" y="52"/>
                    <a:pt x="30" y="52"/>
                  </a:cubicBezTo>
                  <a:cubicBezTo>
                    <a:pt x="38" y="51"/>
                    <a:pt x="26" y="54"/>
                    <a:pt x="26" y="59"/>
                  </a:cubicBezTo>
                  <a:cubicBezTo>
                    <a:pt x="26" y="64"/>
                    <a:pt x="36" y="61"/>
                    <a:pt x="37" y="66"/>
                  </a:cubicBezTo>
                  <a:cubicBezTo>
                    <a:pt x="37" y="71"/>
                    <a:pt x="59" y="73"/>
                    <a:pt x="65" y="67"/>
                  </a:cubicBezTo>
                  <a:cubicBezTo>
                    <a:pt x="72" y="61"/>
                    <a:pt x="69" y="69"/>
                    <a:pt x="69" y="73"/>
                  </a:cubicBezTo>
                  <a:cubicBezTo>
                    <a:pt x="68" y="77"/>
                    <a:pt x="99" y="80"/>
                    <a:pt x="101" y="75"/>
                  </a:cubicBezTo>
                  <a:cubicBezTo>
                    <a:pt x="102" y="70"/>
                    <a:pt x="107" y="72"/>
                    <a:pt x="113" y="74"/>
                  </a:cubicBezTo>
                  <a:cubicBezTo>
                    <a:pt x="119" y="75"/>
                    <a:pt x="148" y="68"/>
                    <a:pt x="149" y="62"/>
                  </a:cubicBezTo>
                  <a:cubicBezTo>
                    <a:pt x="149" y="56"/>
                    <a:pt x="158" y="65"/>
                    <a:pt x="149" y="72"/>
                  </a:cubicBezTo>
                  <a:cubicBezTo>
                    <a:pt x="139" y="78"/>
                    <a:pt x="120" y="77"/>
                    <a:pt x="112" y="80"/>
                  </a:cubicBezTo>
                  <a:cubicBezTo>
                    <a:pt x="103" y="82"/>
                    <a:pt x="117" y="88"/>
                    <a:pt x="126" y="95"/>
                  </a:cubicBezTo>
                  <a:cubicBezTo>
                    <a:pt x="134" y="101"/>
                    <a:pt x="115" y="98"/>
                    <a:pt x="107" y="89"/>
                  </a:cubicBezTo>
                  <a:cubicBezTo>
                    <a:pt x="99" y="81"/>
                    <a:pt x="81" y="81"/>
                    <a:pt x="71" y="81"/>
                  </a:cubicBezTo>
                  <a:cubicBezTo>
                    <a:pt x="62" y="82"/>
                    <a:pt x="65" y="99"/>
                    <a:pt x="72" y="99"/>
                  </a:cubicBezTo>
                  <a:cubicBezTo>
                    <a:pt x="79" y="99"/>
                    <a:pt x="86" y="102"/>
                    <a:pt x="93" y="113"/>
                  </a:cubicBezTo>
                  <a:cubicBezTo>
                    <a:pt x="100" y="124"/>
                    <a:pt x="115" y="121"/>
                    <a:pt x="115" y="126"/>
                  </a:cubicBezTo>
                  <a:cubicBezTo>
                    <a:pt x="115" y="131"/>
                    <a:pt x="95" y="122"/>
                    <a:pt x="84" y="120"/>
                  </a:cubicBezTo>
                  <a:cubicBezTo>
                    <a:pt x="73" y="118"/>
                    <a:pt x="56" y="125"/>
                    <a:pt x="55" y="133"/>
                  </a:cubicBezTo>
                  <a:cubicBezTo>
                    <a:pt x="55" y="141"/>
                    <a:pt x="71" y="140"/>
                    <a:pt x="82" y="134"/>
                  </a:cubicBezTo>
                  <a:cubicBezTo>
                    <a:pt x="93" y="127"/>
                    <a:pt x="85" y="136"/>
                    <a:pt x="80" y="141"/>
                  </a:cubicBezTo>
                  <a:cubicBezTo>
                    <a:pt x="74" y="146"/>
                    <a:pt x="93" y="150"/>
                    <a:pt x="93" y="156"/>
                  </a:cubicBezTo>
                  <a:cubicBezTo>
                    <a:pt x="93" y="162"/>
                    <a:pt x="79" y="160"/>
                    <a:pt x="78" y="154"/>
                  </a:cubicBezTo>
                  <a:cubicBezTo>
                    <a:pt x="76" y="149"/>
                    <a:pt x="71" y="143"/>
                    <a:pt x="58" y="144"/>
                  </a:cubicBezTo>
                  <a:cubicBezTo>
                    <a:pt x="45" y="145"/>
                    <a:pt x="49" y="154"/>
                    <a:pt x="57" y="155"/>
                  </a:cubicBezTo>
                  <a:cubicBezTo>
                    <a:pt x="65" y="156"/>
                    <a:pt x="65" y="162"/>
                    <a:pt x="56" y="162"/>
                  </a:cubicBezTo>
                  <a:cubicBezTo>
                    <a:pt x="47" y="162"/>
                    <a:pt x="27" y="168"/>
                    <a:pt x="33" y="174"/>
                  </a:cubicBezTo>
                  <a:cubicBezTo>
                    <a:pt x="40" y="180"/>
                    <a:pt x="66" y="174"/>
                    <a:pt x="70" y="178"/>
                  </a:cubicBezTo>
                  <a:cubicBezTo>
                    <a:pt x="75" y="182"/>
                    <a:pt x="87" y="183"/>
                    <a:pt x="90" y="179"/>
                  </a:cubicBezTo>
                  <a:cubicBezTo>
                    <a:pt x="93" y="174"/>
                    <a:pt x="103" y="176"/>
                    <a:pt x="113" y="176"/>
                  </a:cubicBezTo>
                  <a:cubicBezTo>
                    <a:pt x="123" y="176"/>
                    <a:pt x="126" y="178"/>
                    <a:pt x="130" y="182"/>
                  </a:cubicBezTo>
                  <a:cubicBezTo>
                    <a:pt x="135" y="186"/>
                    <a:pt x="143" y="184"/>
                    <a:pt x="148" y="180"/>
                  </a:cubicBezTo>
                  <a:cubicBezTo>
                    <a:pt x="154" y="176"/>
                    <a:pt x="154" y="176"/>
                    <a:pt x="161" y="176"/>
                  </a:cubicBezTo>
                  <a:cubicBezTo>
                    <a:pt x="168" y="176"/>
                    <a:pt x="169" y="172"/>
                    <a:pt x="166" y="166"/>
                  </a:cubicBezTo>
                  <a:cubicBezTo>
                    <a:pt x="162" y="161"/>
                    <a:pt x="153" y="170"/>
                    <a:pt x="152" y="166"/>
                  </a:cubicBezTo>
                  <a:cubicBezTo>
                    <a:pt x="151" y="161"/>
                    <a:pt x="143" y="160"/>
                    <a:pt x="129" y="162"/>
                  </a:cubicBezTo>
                  <a:cubicBezTo>
                    <a:pt x="115" y="164"/>
                    <a:pt x="121" y="153"/>
                    <a:pt x="129" y="155"/>
                  </a:cubicBezTo>
                  <a:cubicBezTo>
                    <a:pt x="138" y="158"/>
                    <a:pt x="149" y="157"/>
                    <a:pt x="159" y="154"/>
                  </a:cubicBezTo>
                  <a:cubicBezTo>
                    <a:pt x="168" y="152"/>
                    <a:pt x="161" y="147"/>
                    <a:pt x="161" y="143"/>
                  </a:cubicBezTo>
                  <a:cubicBezTo>
                    <a:pt x="161" y="139"/>
                    <a:pt x="173" y="142"/>
                    <a:pt x="182" y="142"/>
                  </a:cubicBezTo>
                  <a:cubicBezTo>
                    <a:pt x="191" y="142"/>
                    <a:pt x="204" y="127"/>
                    <a:pt x="204" y="119"/>
                  </a:cubicBezTo>
                  <a:cubicBezTo>
                    <a:pt x="205" y="110"/>
                    <a:pt x="184" y="112"/>
                    <a:pt x="174" y="112"/>
                  </a:cubicBezTo>
                  <a:cubicBezTo>
                    <a:pt x="164" y="112"/>
                    <a:pt x="181" y="105"/>
                    <a:pt x="200" y="106"/>
                  </a:cubicBezTo>
                  <a:cubicBezTo>
                    <a:pt x="219" y="107"/>
                    <a:pt x="210" y="98"/>
                    <a:pt x="214" y="95"/>
                  </a:cubicBezTo>
                  <a:cubicBezTo>
                    <a:pt x="217" y="92"/>
                    <a:pt x="226" y="99"/>
                    <a:pt x="236" y="97"/>
                  </a:cubicBezTo>
                  <a:cubicBezTo>
                    <a:pt x="245" y="95"/>
                    <a:pt x="239" y="87"/>
                    <a:pt x="245" y="87"/>
                  </a:cubicBezTo>
                  <a:cubicBezTo>
                    <a:pt x="250" y="87"/>
                    <a:pt x="260" y="80"/>
                    <a:pt x="281" y="68"/>
                  </a:cubicBezTo>
                  <a:cubicBezTo>
                    <a:pt x="301" y="57"/>
                    <a:pt x="317" y="59"/>
                    <a:pt x="318" y="52"/>
                  </a:cubicBezTo>
                  <a:cubicBezTo>
                    <a:pt x="319" y="46"/>
                    <a:pt x="290" y="52"/>
                    <a:pt x="285" y="50"/>
                  </a:cubicBezTo>
                  <a:cubicBezTo>
                    <a:pt x="280" y="48"/>
                    <a:pt x="305" y="43"/>
                    <a:pt x="311" y="44"/>
                  </a:cubicBezTo>
                  <a:cubicBezTo>
                    <a:pt x="317" y="46"/>
                    <a:pt x="325" y="44"/>
                    <a:pt x="346" y="34"/>
                  </a:cubicBezTo>
                  <a:cubicBezTo>
                    <a:pt x="366" y="24"/>
                    <a:pt x="357" y="22"/>
                    <a:pt x="349" y="23"/>
                  </a:cubicBezTo>
                  <a:cubicBezTo>
                    <a:pt x="340" y="25"/>
                    <a:pt x="331" y="22"/>
                    <a:pt x="331" y="16"/>
                  </a:cubicBezTo>
                  <a:cubicBezTo>
                    <a:pt x="332" y="11"/>
                    <a:pt x="319" y="16"/>
                    <a:pt x="318" y="13"/>
                  </a:cubicBezTo>
                  <a:cubicBezTo>
                    <a:pt x="318" y="10"/>
                    <a:pt x="306" y="11"/>
                    <a:pt x="293" y="16"/>
                  </a:cubicBezTo>
                  <a:cubicBezTo>
                    <a:pt x="280" y="21"/>
                    <a:pt x="292" y="11"/>
                    <a:pt x="297" y="9"/>
                  </a:cubicBezTo>
                  <a:cubicBezTo>
                    <a:pt x="303" y="7"/>
                    <a:pt x="264" y="9"/>
                    <a:pt x="258" y="5"/>
                  </a:cubicBezTo>
                  <a:cubicBezTo>
                    <a:pt x="251" y="0"/>
                    <a:pt x="244" y="12"/>
                    <a:pt x="238" y="6"/>
                  </a:cubicBezTo>
                  <a:cubicBezTo>
                    <a:pt x="232" y="0"/>
                    <a:pt x="216" y="5"/>
                    <a:pt x="218" y="10"/>
                  </a:cubicBezTo>
                  <a:cubicBezTo>
                    <a:pt x="220" y="14"/>
                    <a:pt x="216" y="14"/>
                    <a:pt x="210" y="9"/>
                  </a:cubicBezTo>
                  <a:cubicBezTo>
                    <a:pt x="204" y="4"/>
                    <a:pt x="192" y="10"/>
                    <a:pt x="182" y="8"/>
                  </a:cubicBezTo>
                  <a:cubicBezTo>
                    <a:pt x="171" y="7"/>
                    <a:pt x="176" y="17"/>
                    <a:pt x="164" y="12"/>
                  </a:cubicBezTo>
                  <a:cubicBezTo>
                    <a:pt x="153" y="7"/>
                    <a:pt x="140" y="9"/>
                    <a:pt x="144" y="11"/>
                  </a:cubicBezTo>
                  <a:cubicBezTo>
                    <a:pt x="147" y="12"/>
                    <a:pt x="143" y="15"/>
                    <a:pt x="138" y="14"/>
                  </a:cubicBezTo>
                  <a:cubicBezTo>
                    <a:pt x="133" y="12"/>
                    <a:pt x="128" y="14"/>
                    <a:pt x="131" y="19"/>
                  </a:cubicBezTo>
                  <a:cubicBezTo>
                    <a:pt x="133" y="24"/>
                    <a:pt x="112" y="18"/>
                    <a:pt x="112" y="23"/>
                  </a:cubicBezTo>
                  <a:cubicBezTo>
                    <a:pt x="112" y="29"/>
                    <a:pt x="105" y="32"/>
                    <a:pt x="99" y="27"/>
                  </a:cubicBezTo>
                  <a:cubicBezTo>
                    <a:pt x="93" y="22"/>
                    <a:pt x="74" y="20"/>
                    <a:pt x="79" y="25"/>
                  </a:cubicBezTo>
                  <a:cubicBezTo>
                    <a:pt x="85" y="29"/>
                    <a:pt x="62" y="27"/>
                    <a:pt x="68" y="31"/>
                  </a:cubicBezTo>
                  <a:cubicBezTo>
                    <a:pt x="74" y="36"/>
                    <a:pt x="61" y="39"/>
                    <a:pt x="61" y="37"/>
                  </a:cubicBezTo>
                  <a:cubicBezTo>
                    <a:pt x="61" y="34"/>
                    <a:pt x="48" y="30"/>
                    <a:pt x="43" y="34"/>
                  </a:cubicBezTo>
                  <a:cubicBezTo>
                    <a:pt x="38" y="39"/>
                    <a:pt x="37" y="44"/>
                    <a:pt x="34" y="41"/>
                  </a:cubicBezTo>
                  <a:cubicBezTo>
                    <a:pt x="32" y="38"/>
                    <a:pt x="21" y="39"/>
                    <a:pt x="10" y="43"/>
                  </a:cubicBezTo>
                  <a:cubicBezTo>
                    <a:pt x="0" y="47"/>
                    <a:pt x="12" y="50"/>
                    <a:pt x="1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92" name="Freeform 2208"/>
            <p:cNvSpPr>
              <a:spLocks/>
            </p:cNvSpPr>
            <p:nvPr/>
          </p:nvSpPr>
          <p:spPr bwMode="auto">
            <a:xfrm>
              <a:off x="2033290" y="2090638"/>
              <a:ext cx="94778" cy="30574"/>
            </a:xfrm>
            <a:custGeom>
              <a:avLst/>
              <a:gdLst>
                <a:gd name="T0" fmla="*/ 20 w 53"/>
                <a:gd name="T1" fmla="*/ 13 h 17"/>
                <a:gd name="T2" fmla="*/ 34 w 53"/>
                <a:gd name="T3" fmla="*/ 11 h 17"/>
                <a:gd name="T4" fmla="*/ 53 w 53"/>
                <a:gd name="T5" fmla="*/ 9 h 17"/>
                <a:gd name="T6" fmla="*/ 28 w 53"/>
                <a:gd name="T7" fmla="*/ 3 h 17"/>
                <a:gd name="T8" fmla="*/ 7 w 53"/>
                <a:gd name="T9" fmla="*/ 12 h 17"/>
                <a:gd name="T10" fmla="*/ 20 w 53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7">
                  <a:moveTo>
                    <a:pt x="20" y="13"/>
                  </a:moveTo>
                  <a:cubicBezTo>
                    <a:pt x="25" y="15"/>
                    <a:pt x="30" y="8"/>
                    <a:pt x="34" y="11"/>
                  </a:cubicBezTo>
                  <a:cubicBezTo>
                    <a:pt x="37" y="14"/>
                    <a:pt x="53" y="17"/>
                    <a:pt x="53" y="9"/>
                  </a:cubicBezTo>
                  <a:cubicBezTo>
                    <a:pt x="53" y="1"/>
                    <a:pt x="33" y="0"/>
                    <a:pt x="28" y="3"/>
                  </a:cubicBezTo>
                  <a:cubicBezTo>
                    <a:pt x="23" y="6"/>
                    <a:pt x="0" y="7"/>
                    <a:pt x="7" y="12"/>
                  </a:cubicBezTo>
                  <a:cubicBezTo>
                    <a:pt x="11" y="15"/>
                    <a:pt x="15" y="11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93" name="Freeform 2209"/>
            <p:cNvSpPr>
              <a:spLocks/>
            </p:cNvSpPr>
            <p:nvPr/>
          </p:nvSpPr>
          <p:spPr bwMode="auto">
            <a:xfrm>
              <a:off x="2050015" y="2119414"/>
              <a:ext cx="74336" cy="37768"/>
            </a:xfrm>
            <a:custGeom>
              <a:avLst/>
              <a:gdLst>
                <a:gd name="T0" fmla="*/ 36 w 42"/>
                <a:gd name="T1" fmla="*/ 6 h 22"/>
                <a:gd name="T2" fmla="*/ 29 w 42"/>
                <a:gd name="T3" fmla="*/ 2 h 22"/>
                <a:gd name="T4" fmla="*/ 0 w 42"/>
                <a:gd name="T5" fmla="*/ 11 h 22"/>
                <a:gd name="T6" fmla="*/ 15 w 42"/>
                <a:gd name="T7" fmla="*/ 21 h 22"/>
                <a:gd name="T8" fmla="*/ 31 w 42"/>
                <a:gd name="T9" fmla="*/ 11 h 22"/>
                <a:gd name="T10" fmla="*/ 36 w 42"/>
                <a:gd name="T1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2">
                  <a:moveTo>
                    <a:pt x="36" y="6"/>
                  </a:moveTo>
                  <a:cubicBezTo>
                    <a:pt x="42" y="5"/>
                    <a:pt x="39" y="0"/>
                    <a:pt x="29" y="2"/>
                  </a:cubicBezTo>
                  <a:cubicBezTo>
                    <a:pt x="18" y="3"/>
                    <a:pt x="0" y="3"/>
                    <a:pt x="0" y="11"/>
                  </a:cubicBezTo>
                  <a:cubicBezTo>
                    <a:pt x="0" y="17"/>
                    <a:pt x="4" y="20"/>
                    <a:pt x="15" y="21"/>
                  </a:cubicBezTo>
                  <a:cubicBezTo>
                    <a:pt x="27" y="22"/>
                    <a:pt x="37" y="11"/>
                    <a:pt x="31" y="11"/>
                  </a:cubicBezTo>
                  <a:cubicBezTo>
                    <a:pt x="26" y="11"/>
                    <a:pt x="29" y="7"/>
                    <a:pt x="3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94" name="Freeform 2210"/>
            <p:cNvSpPr>
              <a:spLocks/>
            </p:cNvSpPr>
            <p:nvPr/>
          </p:nvSpPr>
          <p:spPr bwMode="auto">
            <a:xfrm>
              <a:off x="1821433" y="3042038"/>
              <a:ext cx="1150347" cy="544941"/>
            </a:xfrm>
            <a:custGeom>
              <a:avLst/>
              <a:gdLst>
                <a:gd name="T0" fmla="*/ 307 w 649"/>
                <a:gd name="T1" fmla="*/ 283 h 318"/>
                <a:gd name="T2" fmla="*/ 323 w 649"/>
                <a:gd name="T3" fmla="*/ 273 h 318"/>
                <a:gd name="T4" fmla="*/ 342 w 649"/>
                <a:gd name="T5" fmla="*/ 260 h 318"/>
                <a:gd name="T6" fmla="*/ 353 w 649"/>
                <a:gd name="T7" fmla="*/ 257 h 318"/>
                <a:gd name="T8" fmla="*/ 376 w 649"/>
                <a:gd name="T9" fmla="*/ 264 h 318"/>
                <a:gd name="T10" fmla="*/ 387 w 649"/>
                <a:gd name="T11" fmla="*/ 264 h 318"/>
                <a:gd name="T12" fmla="*/ 393 w 649"/>
                <a:gd name="T13" fmla="*/ 260 h 318"/>
                <a:gd name="T14" fmla="*/ 409 w 649"/>
                <a:gd name="T15" fmla="*/ 252 h 318"/>
                <a:gd name="T16" fmla="*/ 431 w 649"/>
                <a:gd name="T17" fmla="*/ 251 h 318"/>
                <a:gd name="T18" fmla="*/ 461 w 649"/>
                <a:gd name="T19" fmla="*/ 257 h 318"/>
                <a:gd name="T20" fmla="*/ 475 w 649"/>
                <a:gd name="T21" fmla="*/ 288 h 318"/>
                <a:gd name="T22" fmla="*/ 494 w 649"/>
                <a:gd name="T23" fmla="*/ 318 h 318"/>
                <a:gd name="T24" fmla="*/ 492 w 649"/>
                <a:gd name="T25" fmla="*/ 277 h 318"/>
                <a:gd name="T26" fmla="*/ 507 w 649"/>
                <a:gd name="T27" fmla="*/ 219 h 318"/>
                <a:gd name="T28" fmla="*/ 537 w 649"/>
                <a:gd name="T29" fmla="*/ 198 h 318"/>
                <a:gd name="T30" fmla="*/ 543 w 649"/>
                <a:gd name="T31" fmla="*/ 188 h 318"/>
                <a:gd name="T32" fmla="*/ 547 w 649"/>
                <a:gd name="T33" fmla="*/ 175 h 318"/>
                <a:gd name="T34" fmla="*/ 536 w 649"/>
                <a:gd name="T35" fmla="*/ 158 h 318"/>
                <a:gd name="T36" fmla="*/ 546 w 649"/>
                <a:gd name="T37" fmla="*/ 133 h 318"/>
                <a:gd name="T38" fmla="*/ 552 w 649"/>
                <a:gd name="T39" fmla="*/ 158 h 318"/>
                <a:gd name="T40" fmla="*/ 559 w 649"/>
                <a:gd name="T41" fmla="*/ 140 h 318"/>
                <a:gd name="T42" fmla="*/ 576 w 649"/>
                <a:gd name="T43" fmla="*/ 119 h 318"/>
                <a:gd name="T44" fmla="*/ 573 w 649"/>
                <a:gd name="T45" fmla="*/ 116 h 318"/>
                <a:gd name="T46" fmla="*/ 608 w 649"/>
                <a:gd name="T47" fmla="*/ 105 h 318"/>
                <a:gd name="T48" fmla="*/ 605 w 649"/>
                <a:gd name="T49" fmla="*/ 93 h 318"/>
                <a:gd name="T50" fmla="*/ 624 w 649"/>
                <a:gd name="T51" fmla="*/ 70 h 318"/>
                <a:gd name="T52" fmla="*/ 642 w 649"/>
                <a:gd name="T53" fmla="*/ 66 h 318"/>
                <a:gd name="T54" fmla="*/ 626 w 649"/>
                <a:gd name="T55" fmla="*/ 27 h 318"/>
                <a:gd name="T56" fmla="*/ 560 w 649"/>
                <a:gd name="T57" fmla="*/ 63 h 318"/>
                <a:gd name="T58" fmla="*/ 517 w 649"/>
                <a:gd name="T59" fmla="*/ 89 h 318"/>
                <a:gd name="T60" fmla="*/ 461 w 649"/>
                <a:gd name="T61" fmla="*/ 103 h 318"/>
                <a:gd name="T62" fmla="*/ 472 w 649"/>
                <a:gd name="T63" fmla="*/ 85 h 318"/>
                <a:gd name="T64" fmla="*/ 456 w 649"/>
                <a:gd name="T65" fmla="*/ 78 h 318"/>
                <a:gd name="T66" fmla="*/ 440 w 649"/>
                <a:gd name="T67" fmla="*/ 62 h 318"/>
                <a:gd name="T68" fmla="*/ 412 w 649"/>
                <a:gd name="T69" fmla="*/ 83 h 318"/>
                <a:gd name="T70" fmla="*/ 447 w 649"/>
                <a:gd name="T71" fmla="*/ 45 h 318"/>
                <a:gd name="T72" fmla="*/ 449 w 649"/>
                <a:gd name="T73" fmla="*/ 43 h 318"/>
                <a:gd name="T74" fmla="*/ 413 w 649"/>
                <a:gd name="T75" fmla="*/ 36 h 318"/>
                <a:gd name="T76" fmla="*/ 385 w 649"/>
                <a:gd name="T77" fmla="*/ 41 h 318"/>
                <a:gd name="T78" fmla="*/ 365 w 649"/>
                <a:gd name="T79" fmla="*/ 32 h 318"/>
                <a:gd name="T80" fmla="*/ 368 w 649"/>
                <a:gd name="T81" fmla="*/ 15 h 318"/>
                <a:gd name="T82" fmla="*/ 352 w 649"/>
                <a:gd name="T83" fmla="*/ 11 h 318"/>
                <a:gd name="T84" fmla="*/ 334 w 649"/>
                <a:gd name="T85" fmla="*/ 0 h 318"/>
                <a:gd name="T86" fmla="*/ 26 w 649"/>
                <a:gd name="T87" fmla="*/ 13 h 318"/>
                <a:gd name="T88" fmla="*/ 18 w 649"/>
                <a:gd name="T89" fmla="*/ 22 h 318"/>
                <a:gd name="T90" fmla="*/ 0 w 649"/>
                <a:gd name="T91" fmla="*/ 15 h 318"/>
                <a:gd name="T92" fmla="*/ 8 w 649"/>
                <a:gd name="T93" fmla="*/ 45 h 318"/>
                <a:gd name="T94" fmla="*/ 5 w 649"/>
                <a:gd name="T95" fmla="*/ 87 h 318"/>
                <a:gd name="T96" fmla="*/ 11 w 649"/>
                <a:gd name="T97" fmla="*/ 144 h 318"/>
                <a:gd name="T98" fmla="*/ 32 w 649"/>
                <a:gd name="T99" fmla="*/ 176 h 318"/>
                <a:gd name="T100" fmla="*/ 47 w 649"/>
                <a:gd name="T101" fmla="*/ 199 h 318"/>
                <a:gd name="T102" fmla="*/ 72 w 649"/>
                <a:gd name="T103" fmla="*/ 207 h 318"/>
                <a:gd name="T104" fmla="*/ 123 w 649"/>
                <a:gd name="T105" fmla="*/ 230 h 318"/>
                <a:gd name="T106" fmla="*/ 207 w 649"/>
                <a:gd name="T107" fmla="*/ 235 h 318"/>
                <a:gd name="T108" fmla="*/ 234 w 649"/>
                <a:gd name="T109" fmla="*/ 265 h 318"/>
                <a:gd name="T110" fmla="*/ 273 w 649"/>
                <a:gd name="T111" fmla="*/ 272 h 318"/>
                <a:gd name="T112" fmla="*/ 288 w 649"/>
                <a:gd name="T113" fmla="*/ 301 h 318"/>
                <a:gd name="T114" fmla="*/ 306 w 649"/>
                <a:gd name="T115" fmla="*/ 30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9" h="318">
                  <a:moveTo>
                    <a:pt x="303" y="303"/>
                  </a:moveTo>
                  <a:cubicBezTo>
                    <a:pt x="302" y="301"/>
                    <a:pt x="301" y="300"/>
                    <a:pt x="301" y="298"/>
                  </a:cubicBezTo>
                  <a:cubicBezTo>
                    <a:pt x="301" y="296"/>
                    <a:pt x="302" y="295"/>
                    <a:pt x="304" y="294"/>
                  </a:cubicBezTo>
                  <a:cubicBezTo>
                    <a:pt x="306" y="292"/>
                    <a:pt x="306" y="291"/>
                    <a:pt x="305" y="289"/>
                  </a:cubicBezTo>
                  <a:cubicBezTo>
                    <a:pt x="305" y="287"/>
                    <a:pt x="304" y="285"/>
                    <a:pt x="307" y="283"/>
                  </a:cubicBezTo>
                  <a:cubicBezTo>
                    <a:pt x="307" y="283"/>
                    <a:pt x="308" y="282"/>
                    <a:pt x="309" y="282"/>
                  </a:cubicBezTo>
                  <a:cubicBezTo>
                    <a:pt x="311" y="281"/>
                    <a:pt x="314" y="279"/>
                    <a:pt x="314" y="278"/>
                  </a:cubicBezTo>
                  <a:cubicBezTo>
                    <a:pt x="314" y="276"/>
                    <a:pt x="315" y="273"/>
                    <a:pt x="320" y="273"/>
                  </a:cubicBezTo>
                  <a:cubicBezTo>
                    <a:pt x="321" y="273"/>
                    <a:pt x="322" y="273"/>
                    <a:pt x="323" y="273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6" y="273"/>
                    <a:pt x="332" y="268"/>
                    <a:pt x="332" y="266"/>
                  </a:cubicBezTo>
                  <a:cubicBezTo>
                    <a:pt x="331" y="265"/>
                    <a:pt x="331" y="264"/>
                    <a:pt x="332" y="263"/>
                  </a:cubicBezTo>
                  <a:cubicBezTo>
                    <a:pt x="333" y="261"/>
                    <a:pt x="335" y="261"/>
                    <a:pt x="336" y="261"/>
                  </a:cubicBezTo>
                  <a:cubicBezTo>
                    <a:pt x="337" y="261"/>
                    <a:pt x="338" y="262"/>
                    <a:pt x="340" y="262"/>
                  </a:cubicBezTo>
                  <a:cubicBezTo>
                    <a:pt x="341" y="262"/>
                    <a:pt x="341" y="262"/>
                    <a:pt x="342" y="260"/>
                  </a:cubicBezTo>
                  <a:cubicBezTo>
                    <a:pt x="342" y="259"/>
                    <a:pt x="343" y="257"/>
                    <a:pt x="346" y="257"/>
                  </a:cubicBezTo>
                  <a:cubicBezTo>
                    <a:pt x="346" y="257"/>
                    <a:pt x="346" y="257"/>
                    <a:pt x="347" y="258"/>
                  </a:cubicBezTo>
                  <a:cubicBezTo>
                    <a:pt x="348" y="258"/>
                    <a:pt x="348" y="258"/>
                    <a:pt x="349" y="258"/>
                  </a:cubicBezTo>
                  <a:cubicBezTo>
                    <a:pt x="349" y="258"/>
                    <a:pt x="350" y="259"/>
                    <a:pt x="350" y="259"/>
                  </a:cubicBezTo>
                  <a:cubicBezTo>
                    <a:pt x="351" y="257"/>
                    <a:pt x="352" y="257"/>
                    <a:pt x="353" y="257"/>
                  </a:cubicBezTo>
                  <a:cubicBezTo>
                    <a:pt x="355" y="257"/>
                    <a:pt x="357" y="258"/>
                    <a:pt x="359" y="260"/>
                  </a:cubicBezTo>
                  <a:cubicBezTo>
                    <a:pt x="360" y="261"/>
                    <a:pt x="362" y="262"/>
                    <a:pt x="363" y="262"/>
                  </a:cubicBezTo>
                  <a:cubicBezTo>
                    <a:pt x="363" y="262"/>
                    <a:pt x="365" y="262"/>
                    <a:pt x="365" y="261"/>
                  </a:cubicBezTo>
                  <a:cubicBezTo>
                    <a:pt x="365" y="259"/>
                    <a:pt x="367" y="258"/>
                    <a:pt x="368" y="258"/>
                  </a:cubicBezTo>
                  <a:cubicBezTo>
                    <a:pt x="370" y="258"/>
                    <a:pt x="372" y="259"/>
                    <a:pt x="376" y="264"/>
                  </a:cubicBezTo>
                  <a:cubicBezTo>
                    <a:pt x="378" y="266"/>
                    <a:pt x="378" y="266"/>
                    <a:pt x="380" y="266"/>
                  </a:cubicBezTo>
                  <a:cubicBezTo>
                    <a:pt x="382" y="266"/>
                    <a:pt x="382" y="266"/>
                    <a:pt x="382" y="266"/>
                  </a:cubicBezTo>
                  <a:cubicBezTo>
                    <a:pt x="382" y="266"/>
                    <a:pt x="383" y="266"/>
                    <a:pt x="384" y="266"/>
                  </a:cubicBezTo>
                  <a:cubicBezTo>
                    <a:pt x="386" y="266"/>
                    <a:pt x="386" y="266"/>
                    <a:pt x="386" y="265"/>
                  </a:cubicBezTo>
                  <a:cubicBezTo>
                    <a:pt x="387" y="265"/>
                    <a:pt x="387" y="264"/>
                    <a:pt x="387" y="264"/>
                  </a:cubicBezTo>
                  <a:cubicBezTo>
                    <a:pt x="387" y="262"/>
                    <a:pt x="388" y="261"/>
                    <a:pt x="389" y="261"/>
                  </a:cubicBezTo>
                  <a:cubicBezTo>
                    <a:pt x="390" y="261"/>
                    <a:pt x="391" y="262"/>
                    <a:pt x="393" y="264"/>
                  </a:cubicBezTo>
                  <a:cubicBezTo>
                    <a:pt x="392" y="263"/>
                    <a:pt x="393" y="262"/>
                    <a:pt x="393" y="261"/>
                  </a:cubicBezTo>
                  <a:cubicBezTo>
                    <a:pt x="393" y="261"/>
                    <a:pt x="393" y="261"/>
                    <a:pt x="393" y="261"/>
                  </a:cubicBezTo>
                  <a:cubicBezTo>
                    <a:pt x="393" y="261"/>
                    <a:pt x="393" y="260"/>
                    <a:pt x="393" y="260"/>
                  </a:cubicBezTo>
                  <a:cubicBezTo>
                    <a:pt x="391" y="259"/>
                    <a:pt x="391" y="258"/>
                    <a:pt x="391" y="256"/>
                  </a:cubicBezTo>
                  <a:cubicBezTo>
                    <a:pt x="392" y="253"/>
                    <a:pt x="399" y="252"/>
                    <a:pt x="403" y="252"/>
                  </a:cubicBezTo>
                  <a:cubicBezTo>
                    <a:pt x="404" y="252"/>
                    <a:pt x="404" y="252"/>
                    <a:pt x="404" y="252"/>
                  </a:cubicBezTo>
                  <a:cubicBezTo>
                    <a:pt x="406" y="252"/>
                    <a:pt x="407" y="252"/>
                    <a:pt x="408" y="252"/>
                  </a:cubicBezTo>
                  <a:cubicBezTo>
                    <a:pt x="408" y="252"/>
                    <a:pt x="409" y="252"/>
                    <a:pt x="409" y="252"/>
                  </a:cubicBezTo>
                  <a:cubicBezTo>
                    <a:pt x="409" y="252"/>
                    <a:pt x="409" y="252"/>
                    <a:pt x="410" y="251"/>
                  </a:cubicBezTo>
                  <a:cubicBezTo>
                    <a:pt x="411" y="249"/>
                    <a:pt x="413" y="248"/>
                    <a:pt x="414" y="248"/>
                  </a:cubicBezTo>
                  <a:cubicBezTo>
                    <a:pt x="416" y="248"/>
                    <a:pt x="418" y="251"/>
                    <a:pt x="418" y="254"/>
                  </a:cubicBezTo>
                  <a:cubicBezTo>
                    <a:pt x="419" y="254"/>
                    <a:pt x="421" y="253"/>
                    <a:pt x="423" y="253"/>
                  </a:cubicBezTo>
                  <a:cubicBezTo>
                    <a:pt x="426" y="252"/>
                    <a:pt x="429" y="251"/>
                    <a:pt x="431" y="251"/>
                  </a:cubicBezTo>
                  <a:cubicBezTo>
                    <a:pt x="437" y="251"/>
                    <a:pt x="443" y="256"/>
                    <a:pt x="444" y="260"/>
                  </a:cubicBezTo>
                  <a:cubicBezTo>
                    <a:pt x="444" y="262"/>
                    <a:pt x="446" y="262"/>
                    <a:pt x="448" y="260"/>
                  </a:cubicBezTo>
                  <a:cubicBezTo>
                    <a:pt x="449" y="259"/>
                    <a:pt x="449" y="259"/>
                    <a:pt x="449" y="259"/>
                  </a:cubicBezTo>
                  <a:cubicBezTo>
                    <a:pt x="452" y="257"/>
                    <a:pt x="454" y="255"/>
                    <a:pt x="457" y="255"/>
                  </a:cubicBezTo>
                  <a:cubicBezTo>
                    <a:pt x="459" y="255"/>
                    <a:pt x="460" y="256"/>
                    <a:pt x="461" y="257"/>
                  </a:cubicBezTo>
                  <a:cubicBezTo>
                    <a:pt x="463" y="259"/>
                    <a:pt x="465" y="261"/>
                    <a:pt x="467" y="263"/>
                  </a:cubicBezTo>
                  <a:cubicBezTo>
                    <a:pt x="468" y="265"/>
                    <a:pt x="470" y="267"/>
                    <a:pt x="473" y="270"/>
                  </a:cubicBezTo>
                  <a:cubicBezTo>
                    <a:pt x="476" y="273"/>
                    <a:pt x="475" y="277"/>
                    <a:pt x="474" y="279"/>
                  </a:cubicBezTo>
                  <a:cubicBezTo>
                    <a:pt x="473" y="281"/>
                    <a:pt x="473" y="282"/>
                    <a:pt x="473" y="283"/>
                  </a:cubicBezTo>
                  <a:cubicBezTo>
                    <a:pt x="474" y="284"/>
                    <a:pt x="474" y="286"/>
                    <a:pt x="475" y="288"/>
                  </a:cubicBezTo>
                  <a:cubicBezTo>
                    <a:pt x="475" y="290"/>
                    <a:pt x="475" y="292"/>
                    <a:pt x="477" y="293"/>
                  </a:cubicBezTo>
                  <a:cubicBezTo>
                    <a:pt x="481" y="296"/>
                    <a:pt x="481" y="300"/>
                    <a:pt x="481" y="302"/>
                  </a:cubicBezTo>
                  <a:cubicBezTo>
                    <a:pt x="481" y="303"/>
                    <a:pt x="481" y="304"/>
                    <a:pt x="481" y="305"/>
                  </a:cubicBezTo>
                  <a:cubicBezTo>
                    <a:pt x="486" y="306"/>
                    <a:pt x="490" y="313"/>
                    <a:pt x="490" y="316"/>
                  </a:cubicBezTo>
                  <a:cubicBezTo>
                    <a:pt x="491" y="317"/>
                    <a:pt x="493" y="318"/>
                    <a:pt x="494" y="318"/>
                  </a:cubicBezTo>
                  <a:cubicBezTo>
                    <a:pt x="495" y="318"/>
                    <a:pt x="495" y="318"/>
                    <a:pt x="495" y="318"/>
                  </a:cubicBezTo>
                  <a:cubicBezTo>
                    <a:pt x="495" y="315"/>
                    <a:pt x="496" y="313"/>
                    <a:pt x="498" y="310"/>
                  </a:cubicBezTo>
                  <a:cubicBezTo>
                    <a:pt x="499" y="308"/>
                    <a:pt x="500" y="306"/>
                    <a:pt x="500" y="304"/>
                  </a:cubicBezTo>
                  <a:cubicBezTo>
                    <a:pt x="500" y="301"/>
                    <a:pt x="497" y="287"/>
                    <a:pt x="494" y="283"/>
                  </a:cubicBezTo>
                  <a:cubicBezTo>
                    <a:pt x="492" y="280"/>
                    <a:pt x="492" y="278"/>
                    <a:pt x="492" y="277"/>
                  </a:cubicBezTo>
                  <a:cubicBezTo>
                    <a:pt x="492" y="276"/>
                    <a:pt x="492" y="275"/>
                    <a:pt x="491" y="272"/>
                  </a:cubicBezTo>
                  <a:cubicBezTo>
                    <a:pt x="487" y="267"/>
                    <a:pt x="484" y="257"/>
                    <a:pt x="484" y="249"/>
                  </a:cubicBezTo>
                  <a:cubicBezTo>
                    <a:pt x="484" y="241"/>
                    <a:pt x="494" y="228"/>
                    <a:pt x="498" y="224"/>
                  </a:cubicBezTo>
                  <a:cubicBezTo>
                    <a:pt x="500" y="222"/>
                    <a:pt x="503" y="222"/>
                    <a:pt x="505" y="221"/>
                  </a:cubicBezTo>
                  <a:cubicBezTo>
                    <a:pt x="507" y="221"/>
                    <a:pt x="507" y="220"/>
                    <a:pt x="507" y="219"/>
                  </a:cubicBezTo>
                  <a:cubicBezTo>
                    <a:pt x="509" y="215"/>
                    <a:pt x="514" y="209"/>
                    <a:pt x="519" y="209"/>
                  </a:cubicBezTo>
                  <a:cubicBezTo>
                    <a:pt x="519" y="209"/>
                    <a:pt x="520" y="209"/>
                    <a:pt x="520" y="209"/>
                  </a:cubicBezTo>
                  <a:cubicBezTo>
                    <a:pt x="521" y="209"/>
                    <a:pt x="521" y="209"/>
                    <a:pt x="521" y="209"/>
                  </a:cubicBezTo>
                  <a:cubicBezTo>
                    <a:pt x="523" y="209"/>
                    <a:pt x="523" y="209"/>
                    <a:pt x="523" y="208"/>
                  </a:cubicBezTo>
                  <a:cubicBezTo>
                    <a:pt x="524" y="204"/>
                    <a:pt x="530" y="199"/>
                    <a:pt x="537" y="198"/>
                  </a:cubicBezTo>
                  <a:cubicBezTo>
                    <a:pt x="539" y="198"/>
                    <a:pt x="539" y="198"/>
                    <a:pt x="539" y="198"/>
                  </a:cubicBezTo>
                  <a:cubicBezTo>
                    <a:pt x="539" y="197"/>
                    <a:pt x="538" y="196"/>
                    <a:pt x="538" y="195"/>
                  </a:cubicBezTo>
                  <a:cubicBezTo>
                    <a:pt x="537" y="195"/>
                    <a:pt x="537" y="194"/>
                    <a:pt x="537" y="194"/>
                  </a:cubicBezTo>
                  <a:cubicBezTo>
                    <a:pt x="536" y="192"/>
                    <a:pt x="536" y="190"/>
                    <a:pt x="537" y="188"/>
                  </a:cubicBezTo>
                  <a:cubicBezTo>
                    <a:pt x="538" y="186"/>
                    <a:pt x="541" y="185"/>
                    <a:pt x="543" y="188"/>
                  </a:cubicBezTo>
                  <a:cubicBezTo>
                    <a:pt x="543" y="188"/>
                    <a:pt x="546" y="189"/>
                    <a:pt x="548" y="188"/>
                  </a:cubicBezTo>
                  <a:cubicBezTo>
                    <a:pt x="549" y="186"/>
                    <a:pt x="551" y="185"/>
                    <a:pt x="551" y="184"/>
                  </a:cubicBezTo>
                  <a:cubicBezTo>
                    <a:pt x="546" y="184"/>
                    <a:pt x="545" y="182"/>
                    <a:pt x="544" y="181"/>
                  </a:cubicBezTo>
                  <a:cubicBezTo>
                    <a:pt x="544" y="180"/>
                    <a:pt x="544" y="178"/>
                    <a:pt x="547" y="177"/>
                  </a:cubicBezTo>
                  <a:cubicBezTo>
                    <a:pt x="548" y="177"/>
                    <a:pt x="548" y="176"/>
                    <a:pt x="547" y="175"/>
                  </a:cubicBezTo>
                  <a:cubicBezTo>
                    <a:pt x="547" y="174"/>
                    <a:pt x="546" y="173"/>
                    <a:pt x="544" y="173"/>
                  </a:cubicBezTo>
                  <a:cubicBezTo>
                    <a:pt x="543" y="173"/>
                    <a:pt x="540" y="172"/>
                    <a:pt x="539" y="170"/>
                  </a:cubicBezTo>
                  <a:cubicBezTo>
                    <a:pt x="539" y="168"/>
                    <a:pt x="541" y="166"/>
                    <a:pt x="542" y="164"/>
                  </a:cubicBezTo>
                  <a:cubicBezTo>
                    <a:pt x="543" y="163"/>
                    <a:pt x="541" y="162"/>
                    <a:pt x="536" y="158"/>
                  </a:cubicBezTo>
                  <a:cubicBezTo>
                    <a:pt x="536" y="158"/>
                    <a:pt x="536" y="158"/>
                    <a:pt x="536" y="158"/>
                  </a:cubicBezTo>
                  <a:cubicBezTo>
                    <a:pt x="534" y="156"/>
                    <a:pt x="533" y="155"/>
                    <a:pt x="534" y="154"/>
                  </a:cubicBezTo>
                  <a:cubicBezTo>
                    <a:pt x="534" y="152"/>
                    <a:pt x="537" y="151"/>
                    <a:pt x="540" y="150"/>
                  </a:cubicBezTo>
                  <a:cubicBezTo>
                    <a:pt x="541" y="149"/>
                    <a:pt x="541" y="146"/>
                    <a:pt x="540" y="144"/>
                  </a:cubicBezTo>
                  <a:cubicBezTo>
                    <a:pt x="540" y="140"/>
                    <a:pt x="540" y="138"/>
                    <a:pt x="541" y="136"/>
                  </a:cubicBezTo>
                  <a:cubicBezTo>
                    <a:pt x="542" y="134"/>
                    <a:pt x="544" y="133"/>
                    <a:pt x="546" y="133"/>
                  </a:cubicBezTo>
                  <a:cubicBezTo>
                    <a:pt x="547" y="133"/>
                    <a:pt x="548" y="134"/>
                    <a:pt x="549" y="135"/>
                  </a:cubicBezTo>
                  <a:cubicBezTo>
                    <a:pt x="549" y="135"/>
                    <a:pt x="549" y="137"/>
                    <a:pt x="548" y="138"/>
                  </a:cubicBezTo>
                  <a:cubicBezTo>
                    <a:pt x="546" y="142"/>
                    <a:pt x="545" y="145"/>
                    <a:pt x="547" y="147"/>
                  </a:cubicBezTo>
                  <a:cubicBezTo>
                    <a:pt x="550" y="150"/>
                    <a:pt x="552" y="154"/>
                    <a:pt x="551" y="159"/>
                  </a:cubicBezTo>
                  <a:cubicBezTo>
                    <a:pt x="551" y="159"/>
                    <a:pt x="552" y="158"/>
                    <a:pt x="552" y="158"/>
                  </a:cubicBezTo>
                  <a:cubicBezTo>
                    <a:pt x="555" y="151"/>
                    <a:pt x="555" y="146"/>
                    <a:pt x="555" y="145"/>
                  </a:cubicBezTo>
                  <a:cubicBezTo>
                    <a:pt x="552" y="145"/>
                    <a:pt x="551" y="141"/>
                    <a:pt x="552" y="139"/>
                  </a:cubicBezTo>
                  <a:cubicBezTo>
                    <a:pt x="552" y="137"/>
                    <a:pt x="553" y="136"/>
                    <a:pt x="555" y="136"/>
                  </a:cubicBezTo>
                  <a:cubicBezTo>
                    <a:pt x="556" y="136"/>
                    <a:pt x="557" y="137"/>
                    <a:pt x="557" y="138"/>
                  </a:cubicBezTo>
                  <a:cubicBezTo>
                    <a:pt x="558" y="139"/>
                    <a:pt x="559" y="140"/>
                    <a:pt x="559" y="140"/>
                  </a:cubicBezTo>
                  <a:cubicBezTo>
                    <a:pt x="560" y="140"/>
                    <a:pt x="560" y="139"/>
                    <a:pt x="562" y="137"/>
                  </a:cubicBezTo>
                  <a:cubicBezTo>
                    <a:pt x="567" y="133"/>
                    <a:pt x="569" y="127"/>
                    <a:pt x="569" y="126"/>
                  </a:cubicBezTo>
                  <a:cubicBezTo>
                    <a:pt x="567" y="125"/>
                    <a:pt x="567" y="123"/>
                    <a:pt x="567" y="122"/>
                  </a:cubicBezTo>
                  <a:cubicBezTo>
                    <a:pt x="568" y="119"/>
                    <a:pt x="574" y="119"/>
                    <a:pt x="575" y="119"/>
                  </a:cubicBezTo>
                  <a:cubicBezTo>
                    <a:pt x="576" y="119"/>
                    <a:pt x="576" y="119"/>
                    <a:pt x="576" y="119"/>
                  </a:cubicBezTo>
                  <a:cubicBezTo>
                    <a:pt x="577" y="119"/>
                    <a:pt x="577" y="119"/>
                    <a:pt x="577" y="119"/>
                  </a:cubicBezTo>
                  <a:cubicBezTo>
                    <a:pt x="579" y="119"/>
                    <a:pt x="583" y="118"/>
                    <a:pt x="586" y="117"/>
                  </a:cubicBezTo>
                  <a:cubicBezTo>
                    <a:pt x="585" y="118"/>
                    <a:pt x="585" y="118"/>
                    <a:pt x="584" y="118"/>
                  </a:cubicBezTo>
                  <a:cubicBezTo>
                    <a:pt x="580" y="119"/>
                    <a:pt x="577" y="119"/>
                    <a:pt x="575" y="119"/>
                  </a:cubicBezTo>
                  <a:cubicBezTo>
                    <a:pt x="574" y="118"/>
                    <a:pt x="573" y="117"/>
                    <a:pt x="573" y="116"/>
                  </a:cubicBezTo>
                  <a:cubicBezTo>
                    <a:pt x="573" y="110"/>
                    <a:pt x="593" y="108"/>
                    <a:pt x="594" y="108"/>
                  </a:cubicBezTo>
                  <a:cubicBezTo>
                    <a:pt x="595" y="108"/>
                    <a:pt x="595" y="108"/>
                    <a:pt x="596" y="106"/>
                  </a:cubicBezTo>
                  <a:cubicBezTo>
                    <a:pt x="596" y="105"/>
                    <a:pt x="596" y="103"/>
                    <a:pt x="598" y="103"/>
                  </a:cubicBezTo>
                  <a:cubicBezTo>
                    <a:pt x="600" y="103"/>
                    <a:pt x="600" y="104"/>
                    <a:pt x="601" y="104"/>
                  </a:cubicBezTo>
                  <a:cubicBezTo>
                    <a:pt x="602" y="107"/>
                    <a:pt x="605" y="106"/>
                    <a:pt x="608" y="105"/>
                  </a:cubicBezTo>
                  <a:cubicBezTo>
                    <a:pt x="608" y="105"/>
                    <a:pt x="608" y="104"/>
                    <a:pt x="608" y="103"/>
                  </a:cubicBezTo>
                  <a:cubicBezTo>
                    <a:pt x="608" y="102"/>
                    <a:pt x="607" y="100"/>
                    <a:pt x="605" y="100"/>
                  </a:cubicBezTo>
                  <a:cubicBezTo>
                    <a:pt x="604" y="99"/>
                    <a:pt x="603" y="98"/>
                    <a:pt x="603" y="97"/>
                  </a:cubicBezTo>
                  <a:cubicBezTo>
                    <a:pt x="602" y="96"/>
                    <a:pt x="603" y="95"/>
                    <a:pt x="604" y="94"/>
                  </a:cubicBezTo>
                  <a:cubicBezTo>
                    <a:pt x="605" y="93"/>
                    <a:pt x="605" y="93"/>
                    <a:pt x="605" y="93"/>
                  </a:cubicBezTo>
                  <a:cubicBezTo>
                    <a:pt x="604" y="90"/>
                    <a:pt x="606" y="87"/>
                    <a:pt x="606" y="85"/>
                  </a:cubicBezTo>
                  <a:cubicBezTo>
                    <a:pt x="607" y="84"/>
                    <a:pt x="610" y="79"/>
                    <a:pt x="614" y="78"/>
                  </a:cubicBezTo>
                  <a:cubicBezTo>
                    <a:pt x="616" y="77"/>
                    <a:pt x="616" y="77"/>
                    <a:pt x="616" y="76"/>
                  </a:cubicBezTo>
                  <a:cubicBezTo>
                    <a:pt x="617" y="75"/>
                    <a:pt x="618" y="74"/>
                    <a:pt x="621" y="74"/>
                  </a:cubicBezTo>
                  <a:cubicBezTo>
                    <a:pt x="622" y="74"/>
                    <a:pt x="623" y="73"/>
                    <a:pt x="624" y="70"/>
                  </a:cubicBezTo>
                  <a:cubicBezTo>
                    <a:pt x="625" y="69"/>
                    <a:pt x="626" y="67"/>
                    <a:pt x="628" y="66"/>
                  </a:cubicBezTo>
                  <a:cubicBezTo>
                    <a:pt x="629" y="65"/>
                    <a:pt x="630" y="65"/>
                    <a:pt x="631" y="65"/>
                  </a:cubicBezTo>
                  <a:cubicBezTo>
                    <a:pt x="633" y="65"/>
                    <a:pt x="634" y="65"/>
                    <a:pt x="636" y="66"/>
                  </a:cubicBezTo>
                  <a:cubicBezTo>
                    <a:pt x="637" y="67"/>
                    <a:pt x="638" y="67"/>
                    <a:pt x="639" y="67"/>
                  </a:cubicBezTo>
                  <a:cubicBezTo>
                    <a:pt x="640" y="67"/>
                    <a:pt x="641" y="67"/>
                    <a:pt x="642" y="66"/>
                  </a:cubicBezTo>
                  <a:cubicBezTo>
                    <a:pt x="644" y="65"/>
                    <a:pt x="646" y="63"/>
                    <a:pt x="649" y="61"/>
                  </a:cubicBezTo>
                  <a:cubicBezTo>
                    <a:pt x="639" y="47"/>
                    <a:pt x="640" y="37"/>
                    <a:pt x="640" y="32"/>
                  </a:cubicBezTo>
                  <a:cubicBezTo>
                    <a:pt x="640" y="32"/>
                    <a:pt x="640" y="31"/>
                    <a:pt x="640" y="31"/>
                  </a:cubicBezTo>
                  <a:cubicBezTo>
                    <a:pt x="639" y="30"/>
                    <a:pt x="637" y="30"/>
                    <a:pt x="636" y="30"/>
                  </a:cubicBezTo>
                  <a:cubicBezTo>
                    <a:pt x="633" y="30"/>
                    <a:pt x="629" y="30"/>
                    <a:pt x="626" y="27"/>
                  </a:cubicBezTo>
                  <a:cubicBezTo>
                    <a:pt x="623" y="27"/>
                    <a:pt x="617" y="39"/>
                    <a:pt x="615" y="46"/>
                  </a:cubicBezTo>
                  <a:cubicBezTo>
                    <a:pt x="613" y="54"/>
                    <a:pt x="601" y="61"/>
                    <a:pt x="600" y="62"/>
                  </a:cubicBezTo>
                  <a:cubicBezTo>
                    <a:pt x="599" y="63"/>
                    <a:pt x="599" y="63"/>
                    <a:pt x="599" y="63"/>
                  </a:cubicBezTo>
                  <a:cubicBezTo>
                    <a:pt x="599" y="63"/>
                    <a:pt x="599" y="63"/>
                    <a:pt x="599" y="63"/>
                  </a:cubicBezTo>
                  <a:cubicBezTo>
                    <a:pt x="599" y="63"/>
                    <a:pt x="563" y="63"/>
                    <a:pt x="560" y="63"/>
                  </a:cubicBezTo>
                  <a:cubicBezTo>
                    <a:pt x="560" y="63"/>
                    <a:pt x="558" y="64"/>
                    <a:pt x="548" y="73"/>
                  </a:cubicBezTo>
                  <a:cubicBezTo>
                    <a:pt x="548" y="75"/>
                    <a:pt x="548" y="77"/>
                    <a:pt x="547" y="78"/>
                  </a:cubicBezTo>
                  <a:cubicBezTo>
                    <a:pt x="544" y="83"/>
                    <a:pt x="533" y="86"/>
                    <a:pt x="523" y="86"/>
                  </a:cubicBezTo>
                  <a:cubicBezTo>
                    <a:pt x="521" y="86"/>
                    <a:pt x="519" y="86"/>
                    <a:pt x="517" y="86"/>
                  </a:cubicBezTo>
                  <a:cubicBezTo>
                    <a:pt x="517" y="88"/>
                    <a:pt x="517" y="89"/>
                    <a:pt x="517" y="89"/>
                  </a:cubicBezTo>
                  <a:cubicBezTo>
                    <a:pt x="517" y="91"/>
                    <a:pt x="516" y="92"/>
                    <a:pt x="513" y="94"/>
                  </a:cubicBezTo>
                  <a:cubicBezTo>
                    <a:pt x="511" y="97"/>
                    <a:pt x="502" y="102"/>
                    <a:pt x="491" y="108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0" y="113"/>
                    <a:pt x="471" y="113"/>
                    <a:pt x="466" y="110"/>
                  </a:cubicBezTo>
                  <a:cubicBezTo>
                    <a:pt x="463" y="109"/>
                    <a:pt x="461" y="106"/>
                    <a:pt x="461" y="103"/>
                  </a:cubicBezTo>
                  <a:cubicBezTo>
                    <a:pt x="461" y="97"/>
                    <a:pt x="465" y="96"/>
                    <a:pt x="467" y="96"/>
                  </a:cubicBezTo>
                  <a:cubicBezTo>
                    <a:pt x="470" y="96"/>
                    <a:pt x="472" y="97"/>
                    <a:pt x="473" y="99"/>
                  </a:cubicBezTo>
                  <a:cubicBezTo>
                    <a:pt x="473" y="99"/>
                    <a:pt x="473" y="99"/>
                    <a:pt x="474" y="99"/>
                  </a:cubicBezTo>
                  <a:cubicBezTo>
                    <a:pt x="472" y="97"/>
                    <a:pt x="472" y="94"/>
                    <a:pt x="472" y="91"/>
                  </a:cubicBezTo>
                  <a:cubicBezTo>
                    <a:pt x="471" y="90"/>
                    <a:pt x="472" y="87"/>
                    <a:pt x="472" y="85"/>
                  </a:cubicBezTo>
                  <a:cubicBezTo>
                    <a:pt x="472" y="81"/>
                    <a:pt x="472" y="78"/>
                    <a:pt x="470" y="78"/>
                  </a:cubicBezTo>
                  <a:cubicBezTo>
                    <a:pt x="468" y="77"/>
                    <a:pt x="465" y="79"/>
                    <a:pt x="463" y="80"/>
                  </a:cubicBezTo>
                  <a:cubicBezTo>
                    <a:pt x="461" y="81"/>
                    <a:pt x="460" y="82"/>
                    <a:pt x="459" y="82"/>
                  </a:cubicBezTo>
                  <a:cubicBezTo>
                    <a:pt x="458" y="82"/>
                    <a:pt x="458" y="82"/>
                    <a:pt x="457" y="81"/>
                  </a:cubicBezTo>
                  <a:cubicBezTo>
                    <a:pt x="456" y="80"/>
                    <a:pt x="456" y="79"/>
                    <a:pt x="456" y="78"/>
                  </a:cubicBezTo>
                  <a:cubicBezTo>
                    <a:pt x="457" y="75"/>
                    <a:pt x="458" y="73"/>
                    <a:pt x="460" y="70"/>
                  </a:cubicBezTo>
                  <a:cubicBezTo>
                    <a:pt x="462" y="66"/>
                    <a:pt x="464" y="63"/>
                    <a:pt x="461" y="59"/>
                  </a:cubicBezTo>
                  <a:cubicBezTo>
                    <a:pt x="458" y="54"/>
                    <a:pt x="455" y="53"/>
                    <a:pt x="452" y="53"/>
                  </a:cubicBezTo>
                  <a:cubicBezTo>
                    <a:pt x="450" y="53"/>
                    <a:pt x="448" y="54"/>
                    <a:pt x="447" y="56"/>
                  </a:cubicBezTo>
                  <a:cubicBezTo>
                    <a:pt x="446" y="61"/>
                    <a:pt x="442" y="62"/>
                    <a:pt x="440" y="62"/>
                  </a:cubicBezTo>
                  <a:cubicBezTo>
                    <a:pt x="438" y="63"/>
                    <a:pt x="436" y="63"/>
                    <a:pt x="436" y="65"/>
                  </a:cubicBezTo>
                  <a:cubicBezTo>
                    <a:pt x="433" y="70"/>
                    <a:pt x="431" y="80"/>
                    <a:pt x="433" y="87"/>
                  </a:cubicBezTo>
                  <a:cubicBezTo>
                    <a:pt x="435" y="97"/>
                    <a:pt x="431" y="102"/>
                    <a:pt x="424" y="106"/>
                  </a:cubicBezTo>
                  <a:cubicBezTo>
                    <a:pt x="420" y="108"/>
                    <a:pt x="417" y="108"/>
                    <a:pt x="415" y="105"/>
                  </a:cubicBezTo>
                  <a:cubicBezTo>
                    <a:pt x="411" y="101"/>
                    <a:pt x="411" y="92"/>
                    <a:pt x="412" y="83"/>
                  </a:cubicBezTo>
                  <a:cubicBezTo>
                    <a:pt x="413" y="79"/>
                    <a:pt x="414" y="76"/>
                    <a:pt x="415" y="73"/>
                  </a:cubicBezTo>
                  <a:cubicBezTo>
                    <a:pt x="416" y="70"/>
                    <a:pt x="417" y="66"/>
                    <a:pt x="417" y="65"/>
                  </a:cubicBezTo>
                  <a:cubicBezTo>
                    <a:pt x="415" y="65"/>
                    <a:pt x="414" y="64"/>
                    <a:pt x="414" y="63"/>
                  </a:cubicBezTo>
                  <a:cubicBezTo>
                    <a:pt x="413" y="58"/>
                    <a:pt x="425" y="49"/>
                    <a:pt x="433" y="47"/>
                  </a:cubicBezTo>
                  <a:cubicBezTo>
                    <a:pt x="438" y="46"/>
                    <a:pt x="443" y="45"/>
                    <a:pt x="447" y="45"/>
                  </a:cubicBezTo>
                  <a:cubicBezTo>
                    <a:pt x="450" y="45"/>
                    <a:pt x="454" y="44"/>
                    <a:pt x="455" y="44"/>
                  </a:cubicBezTo>
                  <a:cubicBezTo>
                    <a:pt x="455" y="44"/>
                    <a:pt x="456" y="44"/>
                    <a:pt x="456" y="43"/>
                  </a:cubicBezTo>
                  <a:cubicBezTo>
                    <a:pt x="455" y="43"/>
                    <a:pt x="454" y="42"/>
                    <a:pt x="453" y="41"/>
                  </a:cubicBezTo>
                  <a:cubicBezTo>
                    <a:pt x="453" y="42"/>
                    <a:pt x="452" y="42"/>
                    <a:pt x="452" y="42"/>
                  </a:cubicBezTo>
                  <a:cubicBezTo>
                    <a:pt x="451" y="43"/>
                    <a:pt x="450" y="43"/>
                    <a:pt x="449" y="43"/>
                  </a:cubicBezTo>
                  <a:cubicBezTo>
                    <a:pt x="447" y="43"/>
                    <a:pt x="446" y="42"/>
                    <a:pt x="445" y="41"/>
                  </a:cubicBezTo>
                  <a:cubicBezTo>
                    <a:pt x="444" y="39"/>
                    <a:pt x="443" y="38"/>
                    <a:pt x="440" y="38"/>
                  </a:cubicBezTo>
                  <a:cubicBezTo>
                    <a:pt x="438" y="38"/>
                    <a:pt x="435" y="39"/>
                    <a:pt x="432" y="40"/>
                  </a:cubicBezTo>
                  <a:cubicBezTo>
                    <a:pt x="427" y="42"/>
                    <a:pt x="422" y="44"/>
                    <a:pt x="419" y="42"/>
                  </a:cubicBezTo>
                  <a:cubicBezTo>
                    <a:pt x="415" y="40"/>
                    <a:pt x="414" y="38"/>
                    <a:pt x="413" y="36"/>
                  </a:cubicBezTo>
                  <a:cubicBezTo>
                    <a:pt x="413" y="35"/>
                    <a:pt x="413" y="35"/>
                    <a:pt x="411" y="35"/>
                  </a:cubicBezTo>
                  <a:cubicBezTo>
                    <a:pt x="409" y="35"/>
                    <a:pt x="408" y="34"/>
                    <a:pt x="408" y="33"/>
                  </a:cubicBezTo>
                  <a:cubicBezTo>
                    <a:pt x="407" y="32"/>
                    <a:pt x="407" y="30"/>
                    <a:pt x="408" y="29"/>
                  </a:cubicBezTo>
                  <a:cubicBezTo>
                    <a:pt x="406" y="30"/>
                    <a:pt x="404" y="31"/>
                    <a:pt x="402" y="33"/>
                  </a:cubicBezTo>
                  <a:cubicBezTo>
                    <a:pt x="396" y="37"/>
                    <a:pt x="390" y="41"/>
                    <a:pt x="385" y="41"/>
                  </a:cubicBezTo>
                  <a:cubicBezTo>
                    <a:pt x="383" y="41"/>
                    <a:pt x="381" y="40"/>
                    <a:pt x="380" y="39"/>
                  </a:cubicBezTo>
                  <a:cubicBezTo>
                    <a:pt x="378" y="37"/>
                    <a:pt x="376" y="37"/>
                    <a:pt x="374" y="38"/>
                  </a:cubicBezTo>
                  <a:cubicBezTo>
                    <a:pt x="373" y="38"/>
                    <a:pt x="371" y="38"/>
                    <a:pt x="370" y="38"/>
                  </a:cubicBezTo>
                  <a:cubicBezTo>
                    <a:pt x="368" y="38"/>
                    <a:pt x="367" y="38"/>
                    <a:pt x="365" y="36"/>
                  </a:cubicBezTo>
                  <a:cubicBezTo>
                    <a:pt x="364" y="35"/>
                    <a:pt x="364" y="33"/>
                    <a:pt x="365" y="32"/>
                  </a:cubicBezTo>
                  <a:cubicBezTo>
                    <a:pt x="367" y="26"/>
                    <a:pt x="382" y="18"/>
                    <a:pt x="390" y="18"/>
                  </a:cubicBezTo>
                  <a:cubicBezTo>
                    <a:pt x="390" y="18"/>
                    <a:pt x="390" y="18"/>
                    <a:pt x="390" y="18"/>
                  </a:cubicBezTo>
                  <a:cubicBezTo>
                    <a:pt x="387" y="18"/>
                    <a:pt x="384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77" y="21"/>
                    <a:pt x="372" y="20"/>
                    <a:pt x="368" y="15"/>
                  </a:cubicBezTo>
                  <a:cubicBezTo>
                    <a:pt x="368" y="15"/>
                    <a:pt x="367" y="15"/>
                    <a:pt x="367" y="15"/>
                  </a:cubicBezTo>
                  <a:cubicBezTo>
                    <a:pt x="366" y="15"/>
                    <a:pt x="366" y="15"/>
                    <a:pt x="366" y="15"/>
                  </a:cubicBezTo>
                  <a:cubicBezTo>
                    <a:pt x="364" y="15"/>
                    <a:pt x="361" y="15"/>
                    <a:pt x="359" y="12"/>
                  </a:cubicBezTo>
                  <a:cubicBezTo>
                    <a:pt x="357" y="10"/>
                    <a:pt x="356" y="10"/>
                    <a:pt x="355" y="10"/>
                  </a:cubicBezTo>
                  <a:cubicBezTo>
                    <a:pt x="354" y="10"/>
                    <a:pt x="353" y="11"/>
                    <a:pt x="352" y="11"/>
                  </a:cubicBezTo>
                  <a:cubicBezTo>
                    <a:pt x="351" y="12"/>
                    <a:pt x="351" y="12"/>
                    <a:pt x="351" y="12"/>
                  </a:cubicBezTo>
                  <a:cubicBezTo>
                    <a:pt x="348" y="13"/>
                    <a:pt x="346" y="12"/>
                    <a:pt x="343" y="11"/>
                  </a:cubicBezTo>
                  <a:cubicBezTo>
                    <a:pt x="342" y="10"/>
                    <a:pt x="341" y="9"/>
                    <a:pt x="339" y="9"/>
                  </a:cubicBezTo>
                  <a:cubicBezTo>
                    <a:pt x="336" y="7"/>
                    <a:pt x="336" y="5"/>
                    <a:pt x="335" y="3"/>
                  </a:cubicBezTo>
                  <a:cubicBezTo>
                    <a:pt x="335" y="1"/>
                    <a:pt x="335" y="1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34" y="2"/>
                    <a:pt x="334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9"/>
                    <a:pt x="26" y="11"/>
                    <a:pt x="26" y="13"/>
                  </a:cubicBezTo>
                  <a:cubicBezTo>
                    <a:pt x="26" y="15"/>
                    <a:pt x="25" y="16"/>
                    <a:pt x="26" y="18"/>
                  </a:cubicBezTo>
                  <a:cubicBezTo>
                    <a:pt x="27" y="21"/>
                    <a:pt x="27" y="27"/>
                    <a:pt x="24" y="30"/>
                  </a:cubicBezTo>
                  <a:cubicBezTo>
                    <a:pt x="23" y="31"/>
                    <a:pt x="22" y="32"/>
                    <a:pt x="20" y="32"/>
                  </a:cubicBezTo>
                  <a:cubicBezTo>
                    <a:pt x="18" y="32"/>
                    <a:pt x="16" y="30"/>
                    <a:pt x="15" y="28"/>
                  </a:cubicBezTo>
                  <a:cubicBezTo>
                    <a:pt x="15" y="26"/>
                    <a:pt x="16" y="23"/>
                    <a:pt x="18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6" y="19"/>
                    <a:pt x="15" y="19"/>
                    <a:pt x="15" y="18"/>
                  </a:cubicBezTo>
                  <a:cubicBezTo>
                    <a:pt x="14" y="17"/>
                    <a:pt x="14" y="16"/>
                    <a:pt x="13" y="15"/>
                  </a:cubicBezTo>
                  <a:cubicBezTo>
                    <a:pt x="10" y="16"/>
                    <a:pt x="5" y="16"/>
                    <a:pt x="0" y="15"/>
                  </a:cubicBezTo>
                  <a:cubicBezTo>
                    <a:pt x="0" y="18"/>
                    <a:pt x="2" y="23"/>
                    <a:pt x="5" y="27"/>
                  </a:cubicBezTo>
                  <a:cubicBezTo>
                    <a:pt x="7" y="30"/>
                    <a:pt x="8" y="33"/>
                    <a:pt x="8" y="35"/>
                  </a:cubicBezTo>
                  <a:cubicBezTo>
                    <a:pt x="8" y="36"/>
                    <a:pt x="8" y="37"/>
                    <a:pt x="9" y="37"/>
                  </a:cubicBezTo>
                  <a:cubicBezTo>
                    <a:pt x="13" y="40"/>
                    <a:pt x="13" y="42"/>
                    <a:pt x="13" y="43"/>
                  </a:cubicBezTo>
                  <a:cubicBezTo>
                    <a:pt x="13" y="43"/>
                    <a:pt x="12" y="45"/>
                    <a:pt x="8" y="45"/>
                  </a:cubicBezTo>
                  <a:cubicBezTo>
                    <a:pt x="8" y="45"/>
                    <a:pt x="8" y="46"/>
                    <a:pt x="8" y="46"/>
                  </a:cubicBezTo>
                  <a:cubicBezTo>
                    <a:pt x="9" y="48"/>
                    <a:pt x="9" y="50"/>
                    <a:pt x="8" y="53"/>
                  </a:cubicBezTo>
                  <a:cubicBezTo>
                    <a:pt x="7" y="58"/>
                    <a:pt x="7" y="64"/>
                    <a:pt x="7" y="70"/>
                  </a:cubicBezTo>
                  <a:cubicBezTo>
                    <a:pt x="7" y="75"/>
                    <a:pt x="7" y="79"/>
                    <a:pt x="6" y="81"/>
                  </a:cubicBezTo>
                  <a:cubicBezTo>
                    <a:pt x="6" y="83"/>
                    <a:pt x="5" y="85"/>
                    <a:pt x="5" y="87"/>
                  </a:cubicBezTo>
                  <a:cubicBezTo>
                    <a:pt x="3" y="91"/>
                    <a:pt x="1" y="95"/>
                    <a:pt x="3" y="97"/>
                  </a:cubicBezTo>
                  <a:cubicBezTo>
                    <a:pt x="7" y="104"/>
                    <a:pt x="9" y="111"/>
                    <a:pt x="7" y="117"/>
                  </a:cubicBezTo>
                  <a:cubicBezTo>
                    <a:pt x="5" y="123"/>
                    <a:pt x="6" y="126"/>
                    <a:pt x="8" y="130"/>
                  </a:cubicBezTo>
                  <a:cubicBezTo>
                    <a:pt x="10" y="133"/>
                    <a:pt x="10" y="137"/>
                    <a:pt x="10" y="139"/>
                  </a:cubicBezTo>
                  <a:cubicBezTo>
                    <a:pt x="10" y="141"/>
                    <a:pt x="10" y="144"/>
                    <a:pt x="11" y="144"/>
                  </a:cubicBezTo>
                  <a:cubicBezTo>
                    <a:pt x="14" y="146"/>
                    <a:pt x="17" y="150"/>
                    <a:pt x="20" y="155"/>
                  </a:cubicBezTo>
                  <a:cubicBezTo>
                    <a:pt x="21" y="156"/>
                    <a:pt x="22" y="157"/>
                    <a:pt x="23" y="157"/>
                  </a:cubicBezTo>
                  <a:cubicBezTo>
                    <a:pt x="24" y="158"/>
                    <a:pt x="26" y="159"/>
                    <a:pt x="26" y="162"/>
                  </a:cubicBezTo>
                  <a:cubicBezTo>
                    <a:pt x="27" y="166"/>
                    <a:pt x="27" y="166"/>
                    <a:pt x="29" y="167"/>
                  </a:cubicBezTo>
                  <a:cubicBezTo>
                    <a:pt x="34" y="169"/>
                    <a:pt x="33" y="174"/>
                    <a:pt x="32" y="176"/>
                  </a:cubicBezTo>
                  <a:cubicBezTo>
                    <a:pt x="32" y="177"/>
                    <a:pt x="32" y="177"/>
                    <a:pt x="32" y="178"/>
                  </a:cubicBezTo>
                  <a:cubicBezTo>
                    <a:pt x="32" y="179"/>
                    <a:pt x="38" y="184"/>
                    <a:pt x="42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7" y="193"/>
                    <a:pt x="47" y="196"/>
                    <a:pt x="47" y="198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48" y="199"/>
                    <a:pt x="48" y="199"/>
                    <a:pt x="48" y="199"/>
                  </a:cubicBezTo>
                  <a:cubicBezTo>
                    <a:pt x="53" y="199"/>
                    <a:pt x="58" y="202"/>
                    <a:pt x="63" y="205"/>
                  </a:cubicBezTo>
                  <a:cubicBezTo>
                    <a:pt x="65" y="207"/>
                    <a:pt x="66" y="207"/>
                    <a:pt x="67" y="207"/>
                  </a:cubicBezTo>
                  <a:cubicBezTo>
                    <a:pt x="68" y="207"/>
                    <a:pt x="68" y="207"/>
                    <a:pt x="68" y="207"/>
                  </a:cubicBezTo>
                  <a:cubicBezTo>
                    <a:pt x="69" y="207"/>
                    <a:pt x="71" y="207"/>
                    <a:pt x="72" y="207"/>
                  </a:cubicBezTo>
                  <a:cubicBezTo>
                    <a:pt x="76" y="208"/>
                    <a:pt x="82" y="216"/>
                    <a:pt x="84" y="221"/>
                  </a:cubicBezTo>
                  <a:cubicBezTo>
                    <a:pt x="84" y="223"/>
                    <a:pt x="85" y="225"/>
                    <a:pt x="85" y="226"/>
                  </a:cubicBezTo>
                  <a:cubicBezTo>
                    <a:pt x="111" y="223"/>
                    <a:pt x="111" y="223"/>
                    <a:pt x="111" y="223"/>
                  </a:cubicBezTo>
                  <a:cubicBezTo>
                    <a:pt x="111" y="223"/>
                    <a:pt x="111" y="223"/>
                    <a:pt x="111" y="223"/>
                  </a:cubicBezTo>
                  <a:cubicBezTo>
                    <a:pt x="113" y="225"/>
                    <a:pt x="120" y="229"/>
                    <a:pt x="123" y="230"/>
                  </a:cubicBezTo>
                  <a:cubicBezTo>
                    <a:pt x="127" y="231"/>
                    <a:pt x="149" y="239"/>
                    <a:pt x="152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206" y="235"/>
                    <a:pt x="206" y="235"/>
                    <a:pt x="206" y="235"/>
                  </a:cubicBezTo>
                  <a:cubicBezTo>
                    <a:pt x="207" y="235"/>
                    <a:pt x="207" y="235"/>
                    <a:pt x="207" y="235"/>
                  </a:cubicBezTo>
                  <a:cubicBezTo>
                    <a:pt x="212" y="240"/>
                    <a:pt x="218" y="246"/>
                    <a:pt x="219" y="247"/>
                  </a:cubicBezTo>
                  <a:cubicBezTo>
                    <a:pt x="221" y="247"/>
                    <a:pt x="227" y="253"/>
                    <a:pt x="227" y="257"/>
                  </a:cubicBezTo>
                  <a:cubicBezTo>
                    <a:pt x="227" y="259"/>
                    <a:pt x="228" y="261"/>
                    <a:pt x="230" y="263"/>
                  </a:cubicBezTo>
                  <a:cubicBezTo>
                    <a:pt x="231" y="263"/>
                    <a:pt x="232" y="263"/>
                    <a:pt x="232" y="264"/>
                  </a:cubicBezTo>
                  <a:cubicBezTo>
                    <a:pt x="233" y="264"/>
                    <a:pt x="233" y="264"/>
                    <a:pt x="234" y="265"/>
                  </a:cubicBezTo>
                  <a:cubicBezTo>
                    <a:pt x="235" y="266"/>
                    <a:pt x="238" y="267"/>
                    <a:pt x="240" y="268"/>
                  </a:cubicBezTo>
                  <a:cubicBezTo>
                    <a:pt x="240" y="268"/>
                    <a:pt x="241" y="269"/>
                    <a:pt x="241" y="269"/>
                  </a:cubicBezTo>
                  <a:cubicBezTo>
                    <a:pt x="242" y="268"/>
                    <a:pt x="242" y="268"/>
                    <a:pt x="242" y="267"/>
                  </a:cubicBezTo>
                  <a:cubicBezTo>
                    <a:pt x="244" y="264"/>
                    <a:pt x="247" y="259"/>
                    <a:pt x="251" y="259"/>
                  </a:cubicBezTo>
                  <a:cubicBezTo>
                    <a:pt x="256" y="259"/>
                    <a:pt x="271" y="263"/>
                    <a:pt x="273" y="272"/>
                  </a:cubicBezTo>
                  <a:cubicBezTo>
                    <a:pt x="275" y="279"/>
                    <a:pt x="281" y="284"/>
                    <a:pt x="283" y="286"/>
                  </a:cubicBezTo>
                  <a:cubicBezTo>
                    <a:pt x="285" y="287"/>
                    <a:pt x="285" y="290"/>
                    <a:pt x="285" y="292"/>
                  </a:cubicBezTo>
                  <a:cubicBezTo>
                    <a:pt x="286" y="293"/>
                    <a:pt x="286" y="294"/>
                    <a:pt x="286" y="295"/>
                  </a:cubicBezTo>
                  <a:cubicBezTo>
                    <a:pt x="287" y="296"/>
                    <a:pt x="287" y="298"/>
                    <a:pt x="288" y="299"/>
                  </a:cubicBezTo>
                  <a:cubicBezTo>
                    <a:pt x="288" y="300"/>
                    <a:pt x="288" y="300"/>
                    <a:pt x="288" y="301"/>
                  </a:cubicBezTo>
                  <a:cubicBezTo>
                    <a:pt x="289" y="301"/>
                    <a:pt x="289" y="301"/>
                    <a:pt x="289" y="301"/>
                  </a:cubicBezTo>
                  <a:cubicBezTo>
                    <a:pt x="290" y="301"/>
                    <a:pt x="291" y="302"/>
                    <a:pt x="293" y="303"/>
                  </a:cubicBezTo>
                  <a:cubicBezTo>
                    <a:pt x="296" y="304"/>
                    <a:pt x="301" y="306"/>
                    <a:pt x="303" y="306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06"/>
                    <a:pt x="305" y="307"/>
                    <a:pt x="306" y="307"/>
                  </a:cubicBezTo>
                  <a:cubicBezTo>
                    <a:pt x="306" y="307"/>
                    <a:pt x="306" y="307"/>
                    <a:pt x="306" y="307"/>
                  </a:cubicBezTo>
                  <a:cubicBezTo>
                    <a:pt x="305" y="305"/>
                    <a:pt x="304" y="304"/>
                    <a:pt x="303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j-lt"/>
              </a:endParaRPr>
            </a:p>
          </p:txBody>
        </p:sp>
        <p:sp>
          <p:nvSpPr>
            <p:cNvPr id="1095" name="Freeform 2211"/>
            <p:cNvSpPr>
              <a:spLocks/>
            </p:cNvSpPr>
            <p:nvPr/>
          </p:nvSpPr>
          <p:spPr bwMode="auto">
            <a:xfrm>
              <a:off x="949845" y="2389187"/>
              <a:ext cx="761942" cy="507173"/>
            </a:xfrm>
            <a:custGeom>
              <a:avLst/>
              <a:gdLst>
                <a:gd name="T0" fmla="*/ 251 w 429"/>
                <a:gd name="T1" fmla="*/ 27 h 296"/>
                <a:gd name="T2" fmla="*/ 182 w 429"/>
                <a:gd name="T3" fmla="*/ 20 h 296"/>
                <a:gd name="T4" fmla="*/ 169 w 429"/>
                <a:gd name="T5" fmla="*/ 10 h 296"/>
                <a:gd name="T6" fmla="*/ 142 w 429"/>
                <a:gd name="T7" fmla="*/ 7 h 296"/>
                <a:gd name="T8" fmla="*/ 128 w 429"/>
                <a:gd name="T9" fmla="*/ 1 h 296"/>
                <a:gd name="T10" fmla="*/ 95 w 429"/>
                <a:gd name="T11" fmla="*/ 11 h 296"/>
                <a:gd name="T12" fmla="*/ 84 w 429"/>
                <a:gd name="T13" fmla="*/ 20 h 296"/>
                <a:gd name="T14" fmla="*/ 53 w 429"/>
                <a:gd name="T15" fmla="*/ 33 h 296"/>
                <a:gd name="T16" fmla="*/ 18 w 429"/>
                <a:gd name="T17" fmla="*/ 53 h 296"/>
                <a:gd name="T18" fmla="*/ 65 w 429"/>
                <a:gd name="T19" fmla="*/ 82 h 296"/>
                <a:gd name="T20" fmla="*/ 82 w 429"/>
                <a:gd name="T21" fmla="*/ 99 h 296"/>
                <a:gd name="T22" fmla="*/ 46 w 429"/>
                <a:gd name="T23" fmla="*/ 104 h 296"/>
                <a:gd name="T24" fmla="*/ 30 w 429"/>
                <a:gd name="T25" fmla="*/ 97 h 296"/>
                <a:gd name="T26" fmla="*/ 7 w 429"/>
                <a:gd name="T27" fmla="*/ 108 h 296"/>
                <a:gd name="T28" fmla="*/ 15 w 429"/>
                <a:gd name="T29" fmla="*/ 123 h 296"/>
                <a:gd name="T30" fmla="*/ 50 w 429"/>
                <a:gd name="T31" fmla="*/ 132 h 296"/>
                <a:gd name="T32" fmla="*/ 74 w 429"/>
                <a:gd name="T33" fmla="*/ 133 h 296"/>
                <a:gd name="T34" fmla="*/ 59 w 429"/>
                <a:gd name="T35" fmla="*/ 152 h 296"/>
                <a:gd name="T36" fmla="*/ 37 w 429"/>
                <a:gd name="T37" fmla="*/ 158 h 296"/>
                <a:gd name="T38" fmla="*/ 19 w 429"/>
                <a:gd name="T39" fmla="*/ 184 h 296"/>
                <a:gd name="T40" fmla="*/ 43 w 429"/>
                <a:gd name="T41" fmla="*/ 214 h 296"/>
                <a:gd name="T42" fmla="*/ 68 w 429"/>
                <a:gd name="T43" fmla="*/ 220 h 296"/>
                <a:gd name="T44" fmla="*/ 82 w 429"/>
                <a:gd name="T45" fmla="*/ 227 h 296"/>
                <a:gd name="T46" fmla="*/ 115 w 429"/>
                <a:gd name="T47" fmla="*/ 229 h 296"/>
                <a:gd name="T48" fmla="*/ 112 w 429"/>
                <a:gd name="T49" fmla="*/ 256 h 296"/>
                <a:gd name="T50" fmla="*/ 89 w 429"/>
                <a:gd name="T51" fmla="*/ 281 h 296"/>
                <a:gd name="T52" fmla="*/ 126 w 429"/>
                <a:gd name="T53" fmla="*/ 257 h 296"/>
                <a:gd name="T54" fmla="*/ 155 w 429"/>
                <a:gd name="T55" fmla="*/ 234 h 296"/>
                <a:gd name="T56" fmla="*/ 161 w 429"/>
                <a:gd name="T57" fmla="*/ 215 h 296"/>
                <a:gd name="T58" fmla="*/ 186 w 429"/>
                <a:gd name="T59" fmla="*/ 191 h 296"/>
                <a:gd name="T60" fmla="*/ 194 w 429"/>
                <a:gd name="T61" fmla="*/ 197 h 296"/>
                <a:gd name="T62" fmla="*/ 187 w 429"/>
                <a:gd name="T63" fmla="*/ 218 h 296"/>
                <a:gd name="T64" fmla="*/ 219 w 429"/>
                <a:gd name="T65" fmla="*/ 210 h 296"/>
                <a:gd name="T66" fmla="*/ 218 w 429"/>
                <a:gd name="T67" fmla="*/ 195 h 296"/>
                <a:gd name="T68" fmla="*/ 237 w 429"/>
                <a:gd name="T69" fmla="*/ 196 h 296"/>
                <a:gd name="T70" fmla="*/ 251 w 429"/>
                <a:gd name="T71" fmla="*/ 203 h 296"/>
                <a:gd name="T72" fmla="*/ 271 w 429"/>
                <a:gd name="T73" fmla="*/ 208 h 296"/>
                <a:gd name="T74" fmla="*/ 307 w 429"/>
                <a:gd name="T75" fmla="*/ 214 h 296"/>
                <a:gd name="T76" fmla="*/ 320 w 429"/>
                <a:gd name="T77" fmla="*/ 219 h 296"/>
                <a:gd name="T78" fmla="*/ 351 w 429"/>
                <a:gd name="T79" fmla="*/ 238 h 296"/>
                <a:gd name="T80" fmla="*/ 366 w 429"/>
                <a:gd name="T81" fmla="*/ 237 h 296"/>
                <a:gd name="T82" fmla="*/ 373 w 429"/>
                <a:gd name="T83" fmla="*/ 246 h 296"/>
                <a:gd name="T84" fmla="*/ 369 w 429"/>
                <a:gd name="T85" fmla="*/ 261 h 296"/>
                <a:gd name="T86" fmla="*/ 377 w 429"/>
                <a:gd name="T87" fmla="*/ 256 h 296"/>
                <a:gd name="T88" fmla="*/ 383 w 429"/>
                <a:gd name="T89" fmla="*/ 242 h 296"/>
                <a:gd name="T90" fmla="*/ 380 w 429"/>
                <a:gd name="T91" fmla="*/ 271 h 296"/>
                <a:gd name="T92" fmla="*/ 393 w 429"/>
                <a:gd name="T93" fmla="*/ 267 h 296"/>
                <a:gd name="T94" fmla="*/ 402 w 429"/>
                <a:gd name="T95" fmla="*/ 284 h 296"/>
                <a:gd name="T96" fmla="*/ 393 w 429"/>
                <a:gd name="T97" fmla="*/ 292 h 296"/>
                <a:gd name="T98" fmla="*/ 402 w 429"/>
                <a:gd name="T99" fmla="*/ 293 h 296"/>
                <a:gd name="T100" fmla="*/ 419 w 429"/>
                <a:gd name="T101" fmla="*/ 288 h 296"/>
                <a:gd name="T102" fmla="*/ 427 w 429"/>
                <a:gd name="T103" fmla="*/ 289 h 296"/>
                <a:gd name="T104" fmla="*/ 370 w 429"/>
                <a:gd name="T105" fmla="*/ 220 h 296"/>
                <a:gd name="T106" fmla="*/ 337 w 429"/>
                <a:gd name="T107" fmla="*/ 224 h 296"/>
                <a:gd name="T108" fmla="*/ 313 w 429"/>
                <a:gd name="T109" fmla="*/ 208 h 296"/>
                <a:gd name="T110" fmla="*/ 300 w 429"/>
                <a:gd name="T111" fmla="*/ 3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9" h="296">
                  <a:moveTo>
                    <a:pt x="296" y="33"/>
                  </a:moveTo>
                  <a:cubicBezTo>
                    <a:pt x="295" y="33"/>
                    <a:pt x="294" y="32"/>
                    <a:pt x="292" y="31"/>
                  </a:cubicBezTo>
                  <a:cubicBezTo>
                    <a:pt x="287" y="29"/>
                    <a:pt x="280" y="26"/>
                    <a:pt x="275" y="26"/>
                  </a:cubicBezTo>
                  <a:cubicBezTo>
                    <a:pt x="275" y="26"/>
                    <a:pt x="274" y="27"/>
                    <a:pt x="274" y="27"/>
                  </a:cubicBezTo>
                  <a:cubicBezTo>
                    <a:pt x="270" y="27"/>
                    <a:pt x="264" y="28"/>
                    <a:pt x="258" y="28"/>
                  </a:cubicBezTo>
                  <a:cubicBezTo>
                    <a:pt x="255" y="28"/>
                    <a:pt x="253" y="28"/>
                    <a:pt x="251" y="27"/>
                  </a:cubicBezTo>
                  <a:cubicBezTo>
                    <a:pt x="249" y="26"/>
                    <a:pt x="245" y="24"/>
                    <a:pt x="239" y="24"/>
                  </a:cubicBezTo>
                  <a:cubicBezTo>
                    <a:pt x="238" y="24"/>
                    <a:pt x="236" y="25"/>
                    <a:pt x="234" y="25"/>
                  </a:cubicBezTo>
                  <a:cubicBezTo>
                    <a:pt x="229" y="26"/>
                    <a:pt x="225" y="24"/>
                    <a:pt x="220" y="22"/>
                  </a:cubicBezTo>
                  <a:cubicBezTo>
                    <a:pt x="217" y="20"/>
                    <a:pt x="214" y="19"/>
                    <a:pt x="210" y="18"/>
                  </a:cubicBezTo>
                  <a:cubicBezTo>
                    <a:pt x="207" y="17"/>
                    <a:pt x="204" y="17"/>
                    <a:pt x="201" y="17"/>
                  </a:cubicBezTo>
                  <a:cubicBezTo>
                    <a:pt x="193" y="17"/>
                    <a:pt x="184" y="19"/>
                    <a:pt x="182" y="20"/>
                  </a:cubicBezTo>
                  <a:cubicBezTo>
                    <a:pt x="179" y="21"/>
                    <a:pt x="178" y="19"/>
                    <a:pt x="177" y="18"/>
                  </a:cubicBezTo>
                  <a:cubicBezTo>
                    <a:pt x="176" y="17"/>
                    <a:pt x="176" y="17"/>
                    <a:pt x="175" y="17"/>
                  </a:cubicBezTo>
                  <a:cubicBezTo>
                    <a:pt x="174" y="17"/>
                    <a:pt x="174" y="17"/>
                    <a:pt x="173" y="17"/>
                  </a:cubicBezTo>
                  <a:cubicBezTo>
                    <a:pt x="173" y="17"/>
                    <a:pt x="171" y="17"/>
                    <a:pt x="170" y="16"/>
                  </a:cubicBezTo>
                  <a:cubicBezTo>
                    <a:pt x="170" y="15"/>
                    <a:pt x="170" y="14"/>
                    <a:pt x="170" y="13"/>
                  </a:cubicBezTo>
                  <a:cubicBezTo>
                    <a:pt x="170" y="12"/>
                    <a:pt x="170" y="11"/>
                    <a:pt x="169" y="10"/>
                  </a:cubicBezTo>
                  <a:cubicBezTo>
                    <a:pt x="169" y="10"/>
                    <a:pt x="168" y="9"/>
                    <a:pt x="165" y="9"/>
                  </a:cubicBezTo>
                  <a:cubicBezTo>
                    <a:pt x="162" y="9"/>
                    <a:pt x="159" y="10"/>
                    <a:pt x="155" y="10"/>
                  </a:cubicBezTo>
                  <a:cubicBezTo>
                    <a:pt x="154" y="11"/>
                    <a:pt x="152" y="11"/>
                    <a:pt x="151" y="11"/>
                  </a:cubicBezTo>
                  <a:cubicBezTo>
                    <a:pt x="148" y="12"/>
                    <a:pt x="146" y="10"/>
                    <a:pt x="145" y="9"/>
                  </a:cubicBezTo>
                  <a:cubicBezTo>
                    <a:pt x="144" y="8"/>
                    <a:pt x="144" y="7"/>
                    <a:pt x="144" y="6"/>
                  </a:cubicBezTo>
                  <a:cubicBezTo>
                    <a:pt x="143" y="6"/>
                    <a:pt x="142" y="6"/>
                    <a:pt x="142" y="7"/>
                  </a:cubicBezTo>
                  <a:cubicBezTo>
                    <a:pt x="140" y="9"/>
                    <a:pt x="138" y="11"/>
                    <a:pt x="135" y="11"/>
                  </a:cubicBezTo>
                  <a:cubicBezTo>
                    <a:pt x="133" y="11"/>
                    <a:pt x="131" y="10"/>
                    <a:pt x="130" y="9"/>
                  </a:cubicBezTo>
                  <a:cubicBezTo>
                    <a:pt x="129" y="8"/>
                    <a:pt x="129" y="7"/>
                    <a:pt x="129" y="6"/>
                  </a:cubicBezTo>
                  <a:cubicBezTo>
                    <a:pt x="129" y="5"/>
                    <a:pt x="131" y="4"/>
                    <a:pt x="132" y="3"/>
                  </a:cubicBezTo>
                  <a:cubicBezTo>
                    <a:pt x="132" y="3"/>
                    <a:pt x="133" y="3"/>
                    <a:pt x="133" y="3"/>
                  </a:cubicBezTo>
                  <a:cubicBezTo>
                    <a:pt x="132" y="2"/>
                    <a:pt x="129" y="1"/>
                    <a:pt x="128" y="1"/>
                  </a:cubicBezTo>
                  <a:cubicBezTo>
                    <a:pt x="127" y="1"/>
                    <a:pt x="127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4" y="0"/>
                    <a:pt x="119" y="5"/>
                    <a:pt x="116" y="7"/>
                  </a:cubicBezTo>
                  <a:cubicBezTo>
                    <a:pt x="113" y="10"/>
                    <a:pt x="108" y="12"/>
                    <a:pt x="102" y="12"/>
                  </a:cubicBezTo>
                  <a:cubicBezTo>
                    <a:pt x="100" y="12"/>
                    <a:pt x="98" y="12"/>
                    <a:pt x="97" y="11"/>
                  </a:cubicBezTo>
                  <a:cubicBezTo>
                    <a:pt x="96" y="11"/>
                    <a:pt x="95" y="11"/>
                    <a:pt x="95" y="11"/>
                  </a:cubicBezTo>
                  <a:cubicBezTo>
                    <a:pt x="91" y="11"/>
                    <a:pt x="89" y="12"/>
                    <a:pt x="89" y="13"/>
                  </a:cubicBezTo>
                  <a:cubicBezTo>
                    <a:pt x="89" y="13"/>
                    <a:pt x="89" y="13"/>
                    <a:pt x="90" y="13"/>
                  </a:cubicBezTo>
                  <a:cubicBezTo>
                    <a:pt x="91" y="14"/>
                    <a:pt x="92" y="15"/>
                    <a:pt x="92" y="16"/>
                  </a:cubicBezTo>
                  <a:cubicBezTo>
                    <a:pt x="92" y="18"/>
                    <a:pt x="91" y="19"/>
                    <a:pt x="91" y="20"/>
                  </a:cubicBezTo>
                  <a:cubicBezTo>
                    <a:pt x="90" y="21"/>
                    <a:pt x="89" y="22"/>
                    <a:pt x="87" y="22"/>
                  </a:cubicBezTo>
                  <a:cubicBezTo>
                    <a:pt x="86" y="22"/>
                    <a:pt x="85" y="20"/>
                    <a:pt x="84" y="20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2" y="19"/>
                  </a:cubicBezTo>
                  <a:cubicBezTo>
                    <a:pt x="79" y="22"/>
                    <a:pt x="72" y="23"/>
                    <a:pt x="68" y="23"/>
                  </a:cubicBezTo>
                  <a:cubicBezTo>
                    <a:pt x="67" y="23"/>
                    <a:pt x="65" y="23"/>
                    <a:pt x="64" y="23"/>
                  </a:cubicBezTo>
                  <a:cubicBezTo>
                    <a:pt x="63" y="23"/>
                    <a:pt x="60" y="26"/>
                    <a:pt x="54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3"/>
                    <a:pt x="52" y="33"/>
                    <a:pt x="52" y="35"/>
                  </a:cubicBezTo>
                  <a:cubicBezTo>
                    <a:pt x="52" y="37"/>
                    <a:pt x="52" y="40"/>
                    <a:pt x="48" y="45"/>
                  </a:cubicBezTo>
                  <a:cubicBezTo>
                    <a:pt x="44" y="49"/>
                    <a:pt x="36" y="52"/>
                    <a:pt x="24" y="52"/>
                  </a:cubicBezTo>
                  <a:cubicBezTo>
                    <a:pt x="22" y="52"/>
                    <a:pt x="21" y="51"/>
                    <a:pt x="20" y="51"/>
                  </a:cubicBezTo>
                  <a:cubicBezTo>
                    <a:pt x="19" y="51"/>
                    <a:pt x="18" y="51"/>
                    <a:pt x="18" y="51"/>
                  </a:cubicBezTo>
                  <a:cubicBezTo>
                    <a:pt x="18" y="51"/>
                    <a:pt x="18" y="52"/>
                    <a:pt x="18" y="53"/>
                  </a:cubicBezTo>
                  <a:cubicBezTo>
                    <a:pt x="18" y="54"/>
                    <a:pt x="18" y="56"/>
                    <a:pt x="17" y="58"/>
                  </a:cubicBezTo>
                  <a:cubicBezTo>
                    <a:pt x="16" y="58"/>
                    <a:pt x="17" y="60"/>
                    <a:pt x="28" y="62"/>
                  </a:cubicBezTo>
                  <a:cubicBezTo>
                    <a:pt x="40" y="66"/>
                    <a:pt x="47" y="82"/>
                    <a:pt x="48" y="83"/>
                  </a:cubicBezTo>
                  <a:cubicBezTo>
                    <a:pt x="48" y="83"/>
                    <a:pt x="48" y="83"/>
                    <a:pt x="50" y="83"/>
                  </a:cubicBezTo>
                  <a:cubicBezTo>
                    <a:pt x="52" y="83"/>
                    <a:pt x="54" y="83"/>
                    <a:pt x="57" y="83"/>
                  </a:cubicBezTo>
                  <a:cubicBezTo>
                    <a:pt x="60" y="82"/>
                    <a:pt x="63" y="82"/>
                    <a:pt x="65" y="82"/>
                  </a:cubicBezTo>
                  <a:cubicBezTo>
                    <a:pt x="70" y="83"/>
                    <a:pt x="69" y="87"/>
                    <a:pt x="69" y="89"/>
                  </a:cubicBezTo>
                  <a:cubicBezTo>
                    <a:pt x="69" y="91"/>
                    <a:pt x="69" y="92"/>
                    <a:pt x="70" y="92"/>
                  </a:cubicBezTo>
                  <a:cubicBezTo>
                    <a:pt x="71" y="93"/>
                    <a:pt x="73" y="93"/>
                    <a:pt x="75" y="93"/>
                  </a:cubicBezTo>
                  <a:cubicBezTo>
                    <a:pt x="75" y="93"/>
                    <a:pt x="76" y="93"/>
                    <a:pt x="77" y="93"/>
                  </a:cubicBezTo>
                  <a:cubicBezTo>
                    <a:pt x="78" y="93"/>
                    <a:pt x="81" y="93"/>
                    <a:pt x="83" y="96"/>
                  </a:cubicBezTo>
                  <a:cubicBezTo>
                    <a:pt x="83" y="97"/>
                    <a:pt x="83" y="98"/>
                    <a:pt x="82" y="99"/>
                  </a:cubicBezTo>
                  <a:cubicBezTo>
                    <a:pt x="81" y="100"/>
                    <a:pt x="79" y="100"/>
                    <a:pt x="76" y="100"/>
                  </a:cubicBezTo>
                  <a:cubicBezTo>
                    <a:pt x="74" y="100"/>
                    <a:pt x="70" y="101"/>
                    <a:pt x="68" y="102"/>
                  </a:cubicBezTo>
                  <a:cubicBezTo>
                    <a:pt x="65" y="105"/>
                    <a:pt x="62" y="107"/>
                    <a:pt x="60" y="107"/>
                  </a:cubicBezTo>
                  <a:cubicBezTo>
                    <a:pt x="58" y="107"/>
                    <a:pt x="57" y="106"/>
                    <a:pt x="56" y="104"/>
                  </a:cubicBezTo>
                  <a:cubicBezTo>
                    <a:pt x="56" y="104"/>
                    <a:pt x="56" y="104"/>
                    <a:pt x="53" y="104"/>
                  </a:cubicBezTo>
                  <a:cubicBezTo>
                    <a:pt x="50" y="104"/>
                    <a:pt x="48" y="104"/>
                    <a:pt x="46" y="104"/>
                  </a:cubicBezTo>
                  <a:cubicBezTo>
                    <a:pt x="45" y="104"/>
                    <a:pt x="44" y="105"/>
                    <a:pt x="43" y="105"/>
                  </a:cubicBezTo>
                  <a:cubicBezTo>
                    <a:pt x="41" y="105"/>
                    <a:pt x="40" y="104"/>
                    <a:pt x="40" y="103"/>
                  </a:cubicBezTo>
                  <a:cubicBezTo>
                    <a:pt x="39" y="102"/>
                    <a:pt x="40" y="99"/>
                    <a:pt x="40" y="97"/>
                  </a:cubicBezTo>
                  <a:cubicBezTo>
                    <a:pt x="41" y="96"/>
                    <a:pt x="41" y="95"/>
                    <a:pt x="41" y="95"/>
                  </a:cubicBezTo>
                  <a:cubicBezTo>
                    <a:pt x="41" y="95"/>
                    <a:pt x="40" y="94"/>
                    <a:pt x="39" y="94"/>
                  </a:cubicBezTo>
                  <a:cubicBezTo>
                    <a:pt x="37" y="94"/>
                    <a:pt x="34" y="95"/>
                    <a:pt x="30" y="97"/>
                  </a:cubicBezTo>
                  <a:cubicBezTo>
                    <a:pt x="28" y="99"/>
                    <a:pt x="26" y="100"/>
                    <a:pt x="25" y="100"/>
                  </a:cubicBezTo>
                  <a:cubicBezTo>
                    <a:pt x="25" y="101"/>
                    <a:pt x="25" y="102"/>
                    <a:pt x="25" y="103"/>
                  </a:cubicBezTo>
                  <a:cubicBezTo>
                    <a:pt x="24" y="105"/>
                    <a:pt x="22" y="105"/>
                    <a:pt x="22" y="105"/>
                  </a:cubicBezTo>
                  <a:cubicBezTo>
                    <a:pt x="21" y="105"/>
                    <a:pt x="20" y="105"/>
                    <a:pt x="19" y="105"/>
                  </a:cubicBezTo>
                  <a:cubicBezTo>
                    <a:pt x="18" y="104"/>
                    <a:pt x="16" y="104"/>
                    <a:pt x="14" y="105"/>
                  </a:cubicBezTo>
                  <a:cubicBezTo>
                    <a:pt x="12" y="106"/>
                    <a:pt x="10" y="107"/>
                    <a:pt x="7" y="108"/>
                  </a:cubicBezTo>
                  <a:cubicBezTo>
                    <a:pt x="4" y="110"/>
                    <a:pt x="1" y="111"/>
                    <a:pt x="0" y="112"/>
                  </a:cubicBezTo>
                  <a:cubicBezTo>
                    <a:pt x="1" y="113"/>
                    <a:pt x="6" y="115"/>
                    <a:pt x="13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6" y="117"/>
                    <a:pt x="17" y="118"/>
                    <a:pt x="17" y="119"/>
                  </a:cubicBezTo>
                  <a:cubicBezTo>
                    <a:pt x="18" y="121"/>
                    <a:pt x="16" y="122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6" y="124"/>
                    <a:pt x="17" y="125"/>
                    <a:pt x="17" y="126"/>
                  </a:cubicBezTo>
                  <a:cubicBezTo>
                    <a:pt x="18" y="127"/>
                    <a:pt x="19" y="129"/>
                    <a:pt x="22" y="130"/>
                  </a:cubicBezTo>
                  <a:cubicBezTo>
                    <a:pt x="23" y="131"/>
                    <a:pt x="26" y="132"/>
                    <a:pt x="29" y="132"/>
                  </a:cubicBezTo>
                  <a:cubicBezTo>
                    <a:pt x="33" y="132"/>
                    <a:pt x="37" y="131"/>
                    <a:pt x="40" y="131"/>
                  </a:cubicBezTo>
                  <a:cubicBezTo>
                    <a:pt x="42" y="130"/>
                    <a:pt x="44" y="130"/>
                    <a:pt x="45" y="130"/>
                  </a:cubicBezTo>
                  <a:cubicBezTo>
                    <a:pt x="47" y="130"/>
                    <a:pt x="48" y="131"/>
                    <a:pt x="50" y="132"/>
                  </a:cubicBezTo>
                  <a:cubicBezTo>
                    <a:pt x="51" y="132"/>
                    <a:pt x="52" y="133"/>
                    <a:pt x="52" y="133"/>
                  </a:cubicBezTo>
                  <a:cubicBezTo>
                    <a:pt x="53" y="133"/>
                    <a:pt x="53" y="133"/>
                    <a:pt x="53" y="132"/>
                  </a:cubicBezTo>
                  <a:cubicBezTo>
                    <a:pt x="56" y="129"/>
                    <a:pt x="64" y="123"/>
                    <a:pt x="71" y="123"/>
                  </a:cubicBezTo>
                  <a:cubicBezTo>
                    <a:pt x="73" y="123"/>
                    <a:pt x="75" y="124"/>
                    <a:pt x="76" y="125"/>
                  </a:cubicBezTo>
                  <a:cubicBezTo>
                    <a:pt x="77" y="126"/>
                    <a:pt x="79" y="127"/>
                    <a:pt x="78" y="129"/>
                  </a:cubicBezTo>
                  <a:cubicBezTo>
                    <a:pt x="78" y="132"/>
                    <a:pt x="76" y="133"/>
                    <a:pt x="74" y="133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76" y="136"/>
                    <a:pt x="78" y="140"/>
                    <a:pt x="78" y="145"/>
                  </a:cubicBezTo>
                  <a:cubicBezTo>
                    <a:pt x="77" y="147"/>
                    <a:pt x="76" y="149"/>
                    <a:pt x="74" y="151"/>
                  </a:cubicBezTo>
                  <a:cubicBezTo>
                    <a:pt x="72" y="152"/>
                    <a:pt x="69" y="153"/>
                    <a:pt x="66" y="153"/>
                  </a:cubicBezTo>
                  <a:cubicBezTo>
                    <a:pt x="64" y="153"/>
                    <a:pt x="63" y="153"/>
                    <a:pt x="61" y="153"/>
                  </a:cubicBezTo>
                  <a:cubicBezTo>
                    <a:pt x="60" y="152"/>
                    <a:pt x="60" y="152"/>
                    <a:pt x="59" y="152"/>
                  </a:cubicBezTo>
                  <a:cubicBezTo>
                    <a:pt x="59" y="153"/>
                    <a:pt x="59" y="153"/>
                    <a:pt x="59" y="154"/>
                  </a:cubicBezTo>
                  <a:cubicBezTo>
                    <a:pt x="58" y="156"/>
                    <a:pt x="57" y="159"/>
                    <a:pt x="54" y="161"/>
                  </a:cubicBezTo>
                  <a:cubicBezTo>
                    <a:pt x="53" y="162"/>
                    <a:pt x="52" y="162"/>
                    <a:pt x="50" y="162"/>
                  </a:cubicBezTo>
                  <a:cubicBezTo>
                    <a:pt x="48" y="162"/>
                    <a:pt x="46" y="161"/>
                    <a:pt x="44" y="160"/>
                  </a:cubicBezTo>
                  <a:cubicBezTo>
                    <a:pt x="43" y="159"/>
                    <a:pt x="41" y="157"/>
                    <a:pt x="39" y="157"/>
                  </a:cubicBezTo>
                  <a:cubicBezTo>
                    <a:pt x="38" y="157"/>
                    <a:pt x="37" y="158"/>
                    <a:pt x="37" y="158"/>
                  </a:cubicBezTo>
                  <a:cubicBezTo>
                    <a:pt x="36" y="159"/>
                    <a:pt x="36" y="163"/>
                    <a:pt x="36" y="16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7" y="170"/>
                    <a:pt x="33" y="171"/>
                    <a:pt x="32" y="171"/>
                  </a:cubicBezTo>
                  <a:cubicBezTo>
                    <a:pt x="29" y="171"/>
                    <a:pt x="26" y="172"/>
                    <a:pt x="25" y="176"/>
                  </a:cubicBezTo>
                  <a:cubicBezTo>
                    <a:pt x="24" y="181"/>
                    <a:pt x="20" y="182"/>
                    <a:pt x="18" y="182"/>
                  </a:cubicBezTo>
                  <a:cubicBezTo>
                    <a:pt x="18" y="183"/>
                    <a:pt x="19" y="183"/>
                    <a:pt x="19" y="184"/>
                  </a:cubicBezTo>
                  <a:cubicBezTo>
                    <a:pt x="23" y="189"/>
                    <a:pt x="23" y="189"/>
                    <a:pt x="24" y="189"/>
                  </a:cubicBezTo>
                  <a:cubicBezTo>
                    <a:pt x="25" y="189"/>
                    <a:pt x="27" y="189"/>
                    <a:pt x="29" y="190"/>
                  </a:cubicBezTo>
                  <a:cubicBezTo>
                    <a:pt x="33" y="193"/>
                    <a:pt x="30" y="198"/>
                    <a:pt x="29" y="200"/>
                  </a:cubicBezTo>
                  <a:cubicBezTo>
                    <a:pt x="29" y="200"/>
                    <a:pt x="29" y="200"/>
                    <a:pt x="28" y="201"/>
                  </a:cubicBezTo>
                  <a:cubicBezTo>
                    <a:pt x="32" y="202"/>
                    <a:pt x="36" y="206"/>
                    <a:pt x="39" y="210"/>
                  </a:cubicBezTo>
                  <a:cubicBezTo>
                    <a:pt x="41" y="212"/>
                    <a:pt x="42" y="214"/>
                    <a:pt x="43" y="214"/>
                  </a:cubicBezTo>
                  <a:cubicBezTo>
                    <a:pt x="44" y="216"/>
                    <a:pt x="46" y="215"/>
                    <a:pt x="48" y="214"/>
                  </a:cubicBezTo>
                  <a:cubicBezTo>
                    <a:pt x="50" y="213"/>
                    <a:pt x="52" y="212"/>
                    <a:pt x="55" y="212"/>
                  </a:cubicBezTo>
                  <a:cubicBezTo>
                    <a:pt x="56" y="212"/>
                    <a:pt x="56" y="211"/>
                    <a:pt x="57" y="210"/>
                  </a:cubicBezTo>
                  <a:cubicBezTo>
                    <a:pt x="57" y="208"/>
                    <a:pt x="57" y="207"/>
                    <a:pt x="59" y="207"/>
                  </a:cubicBezTo>
                  <a:cubicBezTo>
                    <a:pt x="60" y="207"/>
                    <a:pt x="61" y="207"/>
                    <a:pt x="62" y="208"/>
                  </a:cubicBezTo>
                  <a:cubicBezTo>
                    <a:pt x="64" y="210"/>
                    <a:pt x="68" y="216"/>
                    <a:pt x="68" y="220"/>
                  </a:cubicBezTo>
                  <a:cubicBezTo>
                    <a:pt x="68" y="222"/>
                    <a:pt x="67" y="223"/>
                    <a:pt x="66" y="224"/>
                  </a:cubicBezTo>
                  <a:cubicBezTo>
                    <a:pt x="65" y="224"/>
                    <a:pt x="66" y="227"/>
                    <a:pt x="66" y="229"/>
                  </a:cubicBezTo>
                  <a:cubicBezTo>
                    <a:pt x="66" y="230"/>
                    <a:pt x="66" y="232"/>
                    <a:pt x="66" y="233"/>
                  </a:cubicBezTo>
                  <a:cubicBezTo>
                    <a:pt x="66" y="233"/>
                    <a:pt x="67" y="233"/>
                    <a:pt x="68" y="233"/>
                  </a:cubicBezTo>
                  <a:cubicBezTo>
                    <a:pt x="71" y="233"/>
                    <a:pt x="74" y="232"/>
                    <a:pt x="74" y="231"/>
                  </a:cubicBezTo>
                  <a:cubicBezTo>
                    <a:pt x="75" y="229"/>
                    <a:pt x="78" y="227"/>
                    <a:pt x="82" y="227"/>
                  </a:cubicBezTo>
                  <a:cubicBezTo>
                    <a:pt x="86" y="227"/>
                    <a:pt x="90" y="229"/>
                    <a:pt x="93" y="232"/>
                  </a:cubicBezTo>
                  <a:cubicBezTo>
                    <a:pt x="95" y="233"/>
                    <a:pt x="96" y="235"/>
                    <a:pt x="97" y="235"/>
                  </a:cubicBezTo>
                  <a:cubicBezTo>
                    <a:pt x="97" y="231"/>
                    <a:pt x="100" y="226"/>
                    <a:pt x="103" y="226"/>
                  </a:cubicBezTo>
                  <a:cubicBezTo>
                    <a:pt x="104" y="226"/>
                    <a:pt x="105" y="227"/>
                    <a:pt x="105" y="229"/>
                  </a:cubicBezTo>
                  <a:cubicBezTo>
                    <a:pt x="105" y="230"/>
                    <a:pt x="106" y="231"/>
                    <a:pt x="108" y="231"/>
                  </a:cubicBezTo>
                  <a:cubicBezTo>
                    <a:pt x="109" y="231"/>
                    <a:pt x="111" y="230"/>
                    <a:pt x="115" y="229"/>
                  </a:cubicBezTo>
                  <a:cubicBezTo>
                    <a:pt x="118" y="227"/>
                    <a:pt x="119" y="227"/>
                    <a:pt x="120" y="227"/>
                  </a:cubicBezTo>
                  <a:cubicBezTo>
                    <a:pt x="121" y="227"/>
                    <a:pt x="122" y="228"/>
                    <a:pt x="122" y="229"/>
                  </a:cubicBezTo>
                  <a:cubicBezTo>
                    <a:pt x="123" y="230"/>
                    <a:pt x="122" y="232"/>
                    <a:pt x="118" y="236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5" y="240"/>
                    <a:pt x="115" y="245"/>
                    <a:pt x="115" y="248"/>
                  </a:cubicBezTo>
                  <a:cubicBezTo>
                    <a:pt x="116" y="251"/>
                    <a:pt x="116" y="255"/>
                    <a:pt x="112" y="256"/>
                  </a:cubicBezTo>
                  <a:cubicBezTo>
                    <a:pt x="111" y="256"/>
                    <a:pt x="110" y="258"/>
                    <a:pt x="109" y="260"/>
                  </a:cubicBezTo>
                  <a:cubicBezTo>
                    <a:pt x="106" y="263"/>
                    <a:pt x="103" y="267"/>
                    <a:pt x="98" y="268"/>
                  </a:cubicBezTo>
                  <a:cubicBezTo>
                    <a:pt x="93" y="268"/>
                    <a:pt x="84" y="278"/>
                    <a:pt x="81" y="282"/>
                  </a:cubicBezTo>
                  <a:cubicBezTo>
                    <a:pt x="83" y="281"/>
                    <a:pt x="86" y="281"/>
                    <a:pt x="88" y="281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89" y="281"/>
                    <a:pt x="89" y="281"/>
                    <a:pt x="90" y="281"/>
                  </a:cubicBezTo>
                  <a:cubicBezTo>
                    <a:pt x="92" y="280"/>
                    <a:pt x="94" y="278"/>
                    <a:pt x="98" y="277"/>
                  </a:cubicBezTo>
                  <a:cubicBezTo>
                    <a:pt x="102" y="277"/>
                    <a:pt x="102" y="276"/>
                    <a:pt x="103" y="274"/>
                  </a:cubicBezTo>
                  <a:cubicBezTo>
                    <a:pt x="103" y="274"/>
                    <a:pt x="103" y="273"/>
                    <a:pt x="103" y="272"/>
                  </a:cubicBezTo>
                  <a:cubicBezTo>
                    <a:pt x="105" y="267"/>
                    <a:pt x="122" y="260"/>
                    <a:pt x="125" y="259"/>
                  </a:cubicBezTo>
                  <a:cubicBezTo>
                    <a:pt x="125" y="259"/>
                    <a:pt x="126" y="258"/>
                    <a:pt x="126" y="257"/>
                  </a:cubicBezTo>
                  <a:cubicBezTo>
                    <a:pt x="126" y="256"/>
                    <a:pt x="127" y="253"/>
                    <a:pt x="130" y="253"/>
                  </a:cubicBezTo>
                  <a:cubicBezTo>
                    <a:pt x="133" y="253"/>
                    <a:pt x="138" y="248"/>
                    <a:pt x="141" y="246"/>
                  </a:cubicBezTo>
                  <a:cubicBezTo>
                    <a:pt x="145" y="243"/>
                    <a:pt x="146" y="243"/>
                    <a:pt x="148" y="243"/>
                  </a:cubicBezTo>
                  <a:cubicBezTo>
                    <a:pt x="149" y="242"/>
                    <a:pt x="150" y="242"/>
                    <a:pt x="150" y="242"/>
                  </a:cubicBezTo>
                  <a:cubicBezTo>
                    <a:pt x="151" y="242"/>
                    <a:pt x="151" y="240"/>
                    <a:pt x="151" y="239"/>
                  </a:cubicBezTo>
                  <a:cubicBezTo>
                    <a:pt x="151" y="237"/>
                    <a:pt x="152" y="234"/>
                    <a:pt x="155" y="234"/>
                  </a:cubicBezTo>
                  <a:cubicBezTo>
                    <a:pt x="157" y="233"/>
                    <a:pt x="159" y="232"/>
                    <a:pt x="159" y="230"/>
                  </a:cubicBezTo>
                  <a:cubicBezTo>
                    <a:pt x="158" y="230"/>
                    <a:pt x="156" y="229"/>
                    <a:pt x="155" y="229"/>
                  </a:cubicBezTo>
                  <a:cubicBezTo>
                    <a:pt x="153" y="228"/>
                    <a:pt x="151" y="228"/>
                    <a:pt x="150" y="226"/>
                  </a:cubicBezTo>
                  <a:cubicBezTo>
                    <a:pt x="149" y="225"/>
                    <a:pt x="150" y="223"/>
                    <a:pt x="151" y="223"/>
                  </a:cubicBezTo>
                  <a:cubicBezTo>
                    <a:pt x="152" y="220"/>
                    <a:pt x="158" y="215"/>
                    <a:pt x="161" y="215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63" y="215"/>
                    <a:pt x="166" y="213"/>
                    <a:pt x="167" y="211"/>
                  </a:cubicBezTo>
                  <a:cubicBezTo>
                    <a:pt x="167" y="207"/>
                    <a:pt x="169" y="205"/>
                    <a:pt x="171" y="204"/>
                  </a:cubicBezTo>
                  <a:cubicBezTo>
                    <a:pt x="173" y="203"/>
                    <a:pt x="174" y="202"/>
                    <a:pt x="175" y="201"/>
                  </a:cubicBezTo>
                  <a:cubicBezTo>
                    <a:pt x="176" y="200"/>
                    <a:pt x="176" y="199"/>
                    <a:pt x="177" y="198"/>
                  </a:cubicBezTo>
                  <a:cubicBezTo>
                    <a:pt x="178" y="196"/>
                    <a:pt x="179" y="194"/>
                    <a:pt x="182" y="194"/>
                  </a:cubicBezTo>
                  <a:cubicBezTo>
                    <a:pt x="183" y="194"/>
                    <a:pt x="185" y="192"/>
                    <a:pt x="186" y="191"/>
                  </a:cubicBezTo>
                  <a:cubicBezTo>
                    <a:pt x="188" y="189"/>
                    <a:pt x="189" y="188"/>
                    <a:pt x="191" y="187"/>
                  </a:cubicBezTo>
                  <a:cubicBezTo>
                    <a:pt x="194" y="185"/>
                    <a:pt x="195" y="188"/>
                    <a:pt x="196" y="188"/>
                  </a:cubicBezTo>
                  <a:cubicBezTo>
                    <a:pt x="196" y="189"/>
                    <a:pt x="196" y="190"/>
                    <a:pt x="198" y="190"/>
                  </a:cubicBezTo>
                  <a:cubicBezTo>
                    <a:pt x="203" y="190"/>
                    <a:pt x="205" y="192"/>
                    <a:pt x="205" y="195"/>
                  </a:cubicBezTo>
                  <a:cubicBezTo>
                    <a:pt x="205" y="198"/>
                    <a:pt x="201" y="199"/>
                    <a:pt x="198" y="198"/>
                  </a:cubicBezTo>
                  <a:cubicBezTo>
                    <a:pt x="196" y="197"/>
                    <a:pt x="195" y="197"/>
                    <a:pt x="194" y="197"/>
                  </a:cubicBezTo>
                  <a:cubicBezTo>
                    <a:pt x="192" y="197"/>
                    <a:pt x="191" y="197"/>
                    <a:pt x="188" y="200"/>
                  </a:cubicBezTo>
                  <a:cubicBezTo>
                    <a:pt x="186" y="201"/>
                    <a:pt x="186" y="202"/>
                    <a:pt x="186" y="204"/>
                  </a:cubicBezTo>
                  <a:cubicBezTo>
                    <a:pt x="186" y="205"/>
                    <a:pt x="186" y="207"/>
                    <a:pt x="184" y="210"/>
                  </a:cubicBezTo>
                  <a:cubicBezTo>
                    <a:pt x="181" y="213"/>
                    <a:pt x="182" y="214"/>
                    <a:pt x="182" y="214"/>
                  </a:cubicBezTo>
                  <a:cubicBezTo>
                    <a:pt x="182" y="214"/>
                    <a:pt x="182" y="215"/>
                    <a:pt x="183" y="215"/>
                  </a:cubicBezTo>
                  <a:cubicBezTo>
                    <a:pt x="186" y="215"/>
                    <a:pt x="187" y="217"/>
                    <a:pt x="187" y="218"/>
                  </a:cubicBezTo>
                  <a:cubicBezTo>
                    <a:pt x="187" y="220"/>
                    <a:pt x="183" y="222"/>
                    <a:pt x="181" y="223"/>
                  </a:cubicBezTo>
                  <a:cubicBezTo>
                    <a:pt x="182" y="223"/>
                    <a:pt x="183" y="223"/>
                    <a:pt x="184" y="223"/>
                  </a:cubicBezTo>
                  <a:cubicBezTo>
                    <a:pt x="187" y="223"/>
                    <a:pt x="191" y="220"/>
                    <a:pt x="196" y="217"/>
                  </a:cubicBezTo>
                  <a:cubicBezTo>
                    <a:pt x="199" y="215"/>
                    <a:pt x="202" y="213"/>
                    <a:pt x="205" y="211"/>
                  </a:cubicBezTo>
                  <a:cubicBezTo>
                    <a:pt x="208" y="210"/>
                    <a:pt x="210" y="209"/>
                    <a:pt x="213" y="209"/>
                  </a:cubicBezTo>
                  <a:cubicBezTo>
                    <a:pt x="216" y="209"/>
                    <a:pt x="218" y="210"/>
                    <a:pt x="219" y="210"/>
                  </a:cubicBezTo>
                  <a:cubicBezTo>
                    <a:pt x="220" y="210"/>
                    <a:pt x="220" y="210"/>
                    <a:pt x="220" y="210"/>
                  </a:cubicBezTo>
                  <a:cubicBezTo>
                    <a:pt x="220" y="209"/>
                    <a:pt x="219" y="208"/>
                    <a:pt x="220" y="207"/>
                  </a:cubicBezTo>
                  <a:cubicBezTo>
                    <a:pt x="220" y="207"/>
                    <a:pt x="220" y="206"/>
                    <a:pt x="220" y="206"/>
                  </a:cubicBezTo>
                  <a:cubicBezTo>
                    <a:pt x="219" y="205"/>
                    <a:pt x="217" y="203"/>
                    <a:pt x="216" y="201"/>
                  </a:cubicBezTo>
                  <a:cubicBezTo>
                    <a:pt x="215" y="199"/>
                    <a:pt x="215" y="198"/>
                    <a:pt x="215" y="197"/>
                  </a:cubicBezTo>
                  <a:cubicBezTo>
                    <a:pt x="216" y="195"/>
                    <a:pt x="217" y="195"/>
                    <a:pt x="218" y="195"/>
                  </a:cubicBezTo>
                  <a:cubicBezTo>
                    <a:pt x="219" y="195"/>
                    <a:pt x="219" y="194"/>
                    <a:pt x="219" y="194"/>
                  </a:cubicBezTo>
                  <a:cubicBezTo>
                    <a:pt x="220" y="191"/>
                    <a:pt x="222" y="190"/>
                    <a:pt x="223" y="190"/>
                  </a:cubicBezTo>
                  <a:cubicBezTo>
                    <a:pt x="225" y="190"/>
                    <a:pt x="227" y="191"/>
                    <a:pt x="229" y="192"/>
                  </a:cubicBezTo>
                  <a:cubicBezTo>
                    <a:pt x="229" y="192"/>
                    <a:pt x="230" y="192"/>
                    <a:pt x="230" y="192"/>
                  </a:cubicBezTo>
                  <a:cubicBezTo>
                    <a:pt x="231" y="192"/>
                    <a:pt x="231" y="192"/>
                    <a:pt x="232" y="192"/>
                  </a:cubicBezTo>
                  <a:cubicBezTo>
                    <a:pt x="234" y="192"/>
                    <a:pt x="236" y="194"/>
                    <a:pt x="237" y="196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7"/>
                    <a:pt x="239" y="197"/>
                    <a:pt x="239" y="197"/>
                  </a:cubicBezTo>
                  <a:cubicBezTo>
                    <a:pt x="241" y="196"/>
                    <a:pt x="243" y="196"/>
                    <a:pt x="246" y="197"/>
                  </a:cubicBezTo>
                  <a:cubicBezTo>
                    <a:pt x="246" y="198"/>
                    <a:pt x="248" y="200"/>
                    <a:pt x="248" y="201"/>
                  </a:cubicBezTo>
                  <a:cubicBezTo>
                    <a:pt x="248" y="202"/>
                    <a:pt x="248" y="202"/>
                    <a:pt x="248" y="202"/>
                  </a:cubicBezTo>
                  <a:cubicBezTo>
                    <a:pt x="249" y="202"/>
                    <a:pt x="250" y="203"/>
                    <a:pt x="251" y="203"/>
                  </a:cubicBezTo>
                  <a:cubicBezTo>
                    <a:pt x="252" y="204"/>
                    <a:pt x="253" y="204"/>
                    <a:pt x="253" y="204"/>
                  </a:cubicBezTo>
                  <a:cubicBezTo>
                    <a:pt x="253" y="204"/>
                    <a:pt x="254" y="203"/>
                    <a:pt x="255" y="202"/>
                  </a:cubicBezTo>
                  <a:cubicBezTo>
                    <a:pt x="256" y="202"/>
                    <a:pt x="257" y="201"/>
                    <a:pt x="258" y="201"/>
                  </a:cubicBezTo>
                  <a:cubicBezTo>
                    <a:pt x="259" y="201"/>
                    <a:pt x="260" y="201"/>
                    <a:pt x="261" y="204"/>
                  </a:cubicBezTo>
                  <a:cubicBezTo>
                    <a:pt x="261" y="204"/>
                    <a:pt x="261" y="205"/>
                    <a:pt x="261" y="206"/>
                  </a:cubicBezTo>
                  <a:cubicBezTo>
                    <a:pt x="262" y="207"/>
                    <a:pt x="267" y="207"/>
                    <a:pt x="271" y="208"/>
                  </a:cubicBezTo>
                  <a:cubicBezTo>
                    <a:pt x="272" y="208"/>
                    <a:pt x="272" y="208"/>
                    <a:pt x="272" y="208"/>
                  </a:cubicBezTo>
                  <a:cubicBezTo>
                    <a:pt x="277" y="209"/>
                    <a:pt x="288" y="208"/>
                    <a:pt x="293" y="208"/>
                  </a:cubicBezTo>
                  <a:cubicBezTo>
                    <a:pt x="294" y="208"/>
                    <a:pt x="295" y="207"/>
                    <a:pt x="296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9" y="207"/>
                    <a:pt x="300" y="209"/>
                    <a:pt x="301" y="210"/>
                  </a:cubicBezTo>
                  <a:cubicBezTo>
                    <a:pt x="302" y="212"/>
                    <a:pt x="303" y="213"/>
                    <a:pt x="307" y="214"/>
                  </a:cubicBezTo>
                  <a:cubicBezTo>
                    <a:pt x="310" y="215"/>
                    <a:pt x="312" y="213"/>
                    <a:pt x="313" y="211"/>
                  </a:cubicBezTo>
                  <a:cubicBezTo>
                    <a:pt x="315" y="210"/>
                    <a:pt x="316" y="209"/>
                    <a:pt x="318" y="209"/>
                  </a:cubicBezTo>
                  <a:cubicBezTo>
                    <a:pt x="319" y="209"/>
                    <a:pt x="320" y="209"/>
                    <a:pt x="321" y="210"/>
                  </a:cubicBezTo>
                  <a:cubicBezTo>
                    <a:pt x="323" y="211"/>
                    <a:pt x="324" y="213"/>
                    <a:pt x="324" y="214"/>
                  </a:cubicBezTo>
                  <a:cubicBezTo>
                    <a:pt x="324" y="216"/>
                    <a:pt x="322" y="217"/>
                    <a:pt x="321" y="219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320" y="220"/>
                    <a:pt x="321" y="220"/>
                    <a:pt x="321" y="220"/>
                  </a:cubicBezTo>
                  <a:cubicBezTo>
                    <a:pt x="322" y="220"/>
                    <a:pt x="323" y="220"/>
                    <a:pt x="324" y="221"/>
                  </a:cubicBezTo>
                  <a:cubicBezTo>
                    <a:pt x="325" y="221"/>
                    <a:pt x="325" y="221"/>
                    <a:pt x="326" y="222"/>
                  </a:cubicBezTo>
                  <a:cubicBezTo>
                    <a:pt x="330" y="223"/>
                    <a:pt x="335" y="225"/>
                    <a:pt x="338" y="228"/>
                  </a:cubicBezTo>
                  <a:cubicBezTo>
                    <a:pt x="339" y="228"/>
                    <a:pt x="339" y="229"/>
                    <a:pt x="340" y="230"/>
                  </a:cubicBezTo>
                  <a:cubicBezTo>
                    <a:pt x="342" y="232"/>
                    <a:pt x="345" y="235"/>
                    <a:pt x="351" y="238"/>
                  </a:cubicBezTo>
                  <a:cubicBezTo>
                    <a:pt x="351" y="238"/>
                    <a:pt x="351" y="238"/>
                    <a:pt x="352" y="239"/>
                  </a:cubicBezTo>
                  <a:cubicBezTo>
                    <a:pt x="352" y="238"/>
                    <a:pt x="352" y="237"/>
                    <a:pt x="352" y="237"/>
                  </a:cubicBezTo>
                  <a:cubicBezTo>
                    <a:pt x="351" y="235"/>
                    <a:pt x="351" y="233"/>
                    <a:pt x="352" y="232"/>
                  </a:cubicBezTo>
                  <a:cubicBezTo>
                    <a:pt x="353" y="231"/>
                    <a:pt x="355" y="231"/>
                    <a:pt x="357" y="233"/>
                  </a:cubicBezTo>
                  <a:cubicBezTo>
                    <a:pt x="360" y="235"/>
                    <a:pt x="361" y="235"/>
                    <a:pt x="361" y="235"/>
                  </a:cubicBezTo>
                  <a:cubicBezTo>
                    <a:pt x="363" y="235"/>
                    <a:pt x="364" y="235"/>
                    <a:pt x="366" y="237"/>
                  </a:cubicBezTo>
                  <a:cubicBezTo>
                    <a:pt x="366" y="235"/>
                    <a:pt x="365" y="232"/>
                    <a:pt x="364" y="230"/>
                  </a:cubicBezTo>
                  <a:cubicBezTo>
                    <a:pt x="363" y="227"/>
                    <a:pt x="363" y="226"/>
                    <a:pt x="364" y="225"/>
                  </a:cubicBezTo>
                  <a:cubicBezTo>
                    <a:pt x="365" y="224"/>
                    <a:pt x="365" y="224"/>
                    <a:pt x="365" y="224"/>
                  </a:cubicBezTo>
                  <a:cubicBezTo>
                    <a:pt x="366" y="224"/>
                    <a:pt x="366" y="224"/>
                    <a:pt x="366" y="224"/>
                  </a:cubicBezTo>
                  <a:cubicBezTo>
                    <a:pt x="368" y="224"/>
                    <a:pt x="371" y="227"/>
                    <a:pt x="372" y="230"/>
                  </a:cubicBezTo>
                  <a:cubicBezTo>
                    <a:pt x="375" y="234"/>
                    <a:pt x="375" y="241"/>
                    <a:pt x="373" y="246"/>
                  </a:cubicBezTo>
                  <a:cubicBezTo>
                    <a:pt x="373" y="248"/>
                    <a:pt x="371" y="250"/>
                    <a:pt x="368" y="250"/>
                  </a:cubicBezTo>
                  <a:cubicBezTo>
                    <a:pt x="366" y="250"/>
                    <a:pt x="363" y="248"/>
                    <a:pt x="362" y="246"/>
                  </a:cubicBezTo>
                  <a:cubicBezTo>
                    <a:pt x="361" y="246"/>
                    <a:pt x="361" y="245"/>
                    <a:pt x="361" y="244"/>
                  </a:cubicBezTo>
                  <a:cubicBezTo>
                    <a:pt x="359" y="244"/>
                    <a:pt x="357" y="245"/>
                    <a:pt x="357" y="246"/>
                  </a:cubicBezTo>
                  <a:cubicBezTo>
                    <a:pt x="357" y="248"/>
                    <a:pt x="362" y="254"/>
                    <a:pt x="365" y="255"/>
                  </a:cubicBezTo>
                  <a:cubicBezTo>
                    <a:pt x="369" y="255"/>
                    <a:pt x="369" y="259"/>
                    <a:pt x="369" y="261"/>
                  </a:cubicBezTo>
                  <a:cubicBezTo>
                    <a:pt x="369" y="262"/>
                    <a:pt x="369" y="262"/>
                    <a:pt x="369" y="263"/>
                  </a:cubicBezTo>
                  <a:cubicBezTo>
                    <a:pt x="371" y="263"/>
                    <a:pt x="372" y="265"/>
                    <a:pt x="373" y="266"/>
                  </a:cubicBezTo>
                  <a:cubicBezTo>
                    <a:pt x="372" y="264"/>
                    <a:pt x="372" y="261"/>
                    <a:pt x="371" y="260"/>
                  </a:cubicBezTo>
                  <a:cubicBezTo>
                    <a:pt x="369" y="257"/>
                    <a:pt x="369" y="254"/>
                    <a:pt x="370" y="251"/>
                  </a:cubicBezTo>
                  <a:cubicBezTo>
                    <a:pt x="371" y="249"/>
                    <a:pt x="373" y="249"/>
                    <a:pt x="375" y="249"/>
                  </a:cubicBezTo>
                  <a:cubicBezTo>
                    <a:pt x="378" y="250"/>
                    <a:pt x="378" y="254"/>
                    <a:pt x="377" y="256"/>
                  </a:cubicBezTo>
                  <a:cubicBezTo>
                    <a:pt x="377" y="256"/>
                    <a:pt x="377" y="257"/>
                    <a:pt x="377" y="257"/>
                  </a:cubicBezTo>
                  <a:cubicBezTo>
                    <a:pt x="377" y="257"/>
                    <a:pt x="378" y="257"/>
                    <a:pt x="378" y="257"/>
                  </a:cubicBezTo>
                  <a:cubicBezTo>
                    <a:pt x="379" y="256"/>
                    <a:pt x="380" y="255"/>
                    <a:pt x="381" y="254"/>
                  </a:cubicBezTo>
                  <a:cubicBezTo>
                    <a:pt x="382" y="253"/>
                    <a:pt x="382" y="252"/>
                    <a:pt x="381" y="250"/>
                  </a:cubicBezTo>
                  <a:cubicBezTo>
                    <a:pt x="380" y="248"/>
                    <a:pt x="379" y="246"/>
                    <a:pt x="380" y="244"/>
                  </a:cubicBezTo>
                  <a:cubicBezTo>
                    <a:pt x="381" y="242"/>
                    <a:pt x="383" y="242"/>
                    <a:pt x="383" y="242"/>
                  </a:cubicBezTo>
                  <a:cubicBezTo>
                    <a:pt x="387" y="242"/>
                    <a:pt x="390" y="249"/>
                    <a:pt x="391" y="252"/>
                  </a:cubicBezTo>
                  <a:cubicBezTo>
                    <a:pt x="392" y="256"/>
                    <a:pt x="389" y="258"/>
                    <a:pt x="388" y="259"/>
                  </a:cubicBezTo>
                  <a:cubicBezTo>
                    <a:pt x="388" y="260"/>
                    <a:pt x="387" y="260"/>
                    <a:pt x="387" y="260"/>
                  </a:cubicBezTo>
                  <a:cubicBezTo>
                    <a:pt x="387" y="264"/>
                    <a:pt x="384" y="264"/>
                    <a:pt x="382" y="264"/>
                  </a:cubicBezTo>
                  <a:cubicBezTo>
                    <a:pt x="382" y="264"/>
                    <a:pt x="381" y="264"/>
                    <a:pt x="380" y="265"/>
                  </a:cubicBezTo>
                  <a:cubicBezTo>
                    <a:pt x="380" y="265"/>
                    <a:pt x="380" y="269"/>
                    <a:pt x="380" y="271"/>
                  </a:cubicBezTo>
                  <a:cubicBezTo>
                    <a:pt x="381" y="271"/>
                    <a:pt x="381" y="271"/>
                    <a:pt x="381" y="271"/>
                  </a:cubicBezTo>
                  <a:cubicBezTo>
                    <a:pt x="381" y="269"/>
                    <a:pt x="382" y="268"/>
                    <a:pt x="384" y="268"/>
                  </a:cubicBezTo>
                  <a:cubicBezTo>
                    <a:pt x="385" y="268"/>
                    <a:pt x="386" y="268"/>
                    <a:pt x="386" y="269"/>
                  </a:cubicBezTo>
                  <a:cubicBezTo>
                    <a:pt x="386" y="269"/>
                    <a:pt x="387" y="269"/>
                    <a:pt x="387" y="269"/>
                  </a:cubicBezTo>
                  <a:cubicBezTo>
                    <a:pt x="388" y="268"/>
                    <a:pt x="389" y="266"/>
                    <a:pt x="391" y="266"/>
                  </a:cubicBezTo>
                  <a:cubicBezTo>
                    <a:pt x="391" y="266"/>
                    <a:pt x="392" y="267"/>
                    <a:pt x="393" y="267"/>
                  </a:cubicBezTo>
                  <a:cubicBezTo>
                    <a:pt x="393" y="265"/>
                    <a:pt x="395" y="263"/>
                    <a:pt x="397" y="263"/>
                  </a:cubicBezTo>
                  <a:cubicBezTo>
                    <a:pt x="397" y="263"/>
                    <a:pt x="397" y="263"/>
                    <a:pt x="397" y="263"/>
                  </a:cubicBezTo>
                  <a:cubicBezTo>
                    <a:pt x="399" y="263"/>
                    <a:pt x="401" y="264"/>
                    <a:pt x="403" y="266"/>
                  </a:cubicBezTo>
                  <a:cubicBezTo>
                    <a:pt x="405" y="269"/>
                    <a:pt x="408" y="274"/>
                    <a:pt x="408" y="277"/>
                  </a:cubicBezTo>
                  <a:cubicBezTo>
                    <a:pt x="408" y="279"/>
                    <a:pt x="406" y="281"/>
                    <a:pt x="404" y="281"/>
                  </a:cubicBezTo>
                  <a:cubicBezTo>
                    <a:pt x="403" y="282"/>
                    <a:pt x="403" y="283"/>
                    <a:pt x="402" y="284"/>
                  </a:cubicBezTo>
                  <a:cubicBezTo>
                    <a:pt x="401" y="285"/>
                    <a:pt x="400" y="285"/>
                    <a:pt x="399" y="285"/>
                  </a:cubicBezTo>
                  <a:cubicBezTo>
                    <a:pt x="397" y="285"/>
                    <a:pt x="395" y="283"/>
                    <a:pt x="393" y="282"/>
                  </a:cubicBezTo>
                  <a:cubicBezTo>
                    <a:pt x="393" y="281"/>
                    <a:pt x="392" y="280"/>
                    <a:pt x="391" y="280"/>
                  </a:cubicBezTo>
                  <a:cubicBezTo>
                    <a:pt x="392" y="281"/>
                    <a:pt x="392" y="282"/>
                    <a:pt x="393" y="283"/>
                  </a:cubicBezTo>
                  <a:cubicBezTo>
                    <a:pt x="393" y="284"/>
                    <a:pt x="393" y="285"/>
                    <a:pt x="394" y="285"/>
                  </a:cubicBezTo>
                  <a:cubicBezTo>
                    <a:pt x="395" y="288"/>
                    <a:pt x="394" y="290"/>
                    <a:pt x="393" y="292"/>
                  </a:cubicBezTo>
                  <a:cubicBezTo>
                    <a:pt x="392" y="294"/>
                    <a:pt x="392" y="295"/>
                    <a:pt x="393" y="295"/>
                  </a:cubicBezTo>
                  <a:cubicBezTo>
                    <a:pt x="393" y="296"/>
                    <a:pt x="393" y="296"/>
                    <a:pt x="394" y="296"/>
                  </a:cubicBezTo>
                  <a:cubicBezTo>
                    <a:pt x="394" y="296"/>
                    <a:pt x="394" y="295"/>
                    <a:pt x="394" y="295"/>
                  </a:cubicBezTo>
                  <a:cubicBezTo>
                    <a:pt x="394" y="294"/>
                    <a:pt x="394" y="294"/>
                    <a:pt x="394" y="293"/>
                  </a:cubicBezTo>
                  <a:cubicBezTo>
                    <a:pt x="395" y="291"/>
                    <a:pt x="396" y="291"/>
                    <a:pt x="397" y="291"/>
                  </a:cubicBezTo>
                  <a:cubicBezTo>
                    <a:pt x="399" y="291"/>
                    <a:pt x="400" y="292"/>
                    <a:pt x="402" y="293"/>
                  </a:cubicBezTo>
                  <a:cubicBezTo>
                    <a:pt x="403" y="292"/>
                    <a:pt x="403" y="291"/>
                    <a:pt x="403" y="289"/>
                  </a:cubicBezTo>
                  <a:cubicBezTo>
                    <a:pt x="403" y="288"/>
                    <a:pt x="404" y="286"/>
                    <a:pt x="406" y="286"/>
                  </a:cubicBezTo>
                  <a:cubicBezTo>
                    <a:pt x="408" y="286"/>
                    <a:pt x="410" y="287"/>
                    <a:pt x="411" y="289"/>
                  </a:cubicBezTo>
                  <a:cubicBezTo>
                    <a:pt x="412" y="288"/>
                    <a:pt x="413" y="287"/>
                    <a:pt x="415" y="287"/>
                  </a:cubicBezTo>
                  <a:cubicBezTo>
                    <a:pt x="416" y="287"/>
                    <a:pt x="416" y="287"/>
                    <a:pt x="416" y="287"/>
                  </a:cubicBezTo>
                  <a:cubicBezTo>
                    <a:pt x="417" y="287"/>
                    <a:pt x="418" y="287"/>
                    <a:pt x="419" y="288"/>
                  </a:cubicBezTo>
                  <a:cubicBezTo>
                    <a:pt x="420" y="290"/>
                    <a:pt x="419" y="292"/>
                    <a:pt x="419" y="294"/>
                  </a:cubicBezTo>
                  <a:cubicBezTo>
                    <a:pt x="419" y="295"/>
                    <a:pt x="419" y="295"/>
                    <a:pt x="419" y="295"/>
                  </a:cubicBezTo>
                  <a:cubicBezTo>
                    <a:pt x="420" y="294"/>
                    <a:pt x="422" y="294"/>
                    <a:pt x="423" y="295"/>
                  </a:cubicBezTo>
                  <a:cubicBezTo>
                    <a:pt x="425" y="294"/>
                    <a:pt x="427" y="293"/>
                    <a:pt x="428" y="29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29" y="291"/>
                    <a:pt x="428" y="290"/>
                    <a:pt x="427" y="289"/>
                  </a:cubicBezTo>
                  <a:cubicBezTo>
                    <a:pt x="426" y="288"/>
                    <a:pt x="424" y="285"/>
                    <a:pt x="425" y="282"/>
                  </a:cubicBezTo>
                  <a:cubicBezTo>
                    <a:pt x="426" y="279"/>
                    <a:pt x="427" y="277"/>
                    <a:pt x="415" y="273"/>
                  </a:cubicBezTo>
                  <a:cubicBezTo>
                    <a:pt x="405" y="269"/>
                    <a:pt x="403" y="265"/>
                    <a:pt x="399" y="257"/>
                  </a:cubicBezTo>
                  <a:cubicBezTo>
                    <a:pt x="398" y="255"/>
                    <a:pt x="396" y="252"/>
                    <a:pt x="394" y="248"/>
                  </a:cubicBezTo>
                  <a:cubicBezTo>
                    <a:pt x="390" y="240"/>
                    <a:pt x="383" y="235"/>
                    <a:pt x="378" y="230"/>
                  </a:cubicBezTo>
                  <a:cubicBezTo>
                    <a:pt x="373" y="226"/>
                    <a:pt x="370" y="223"/>
                    <a:pt x="370" y="220"/>
                  </a:cubicBezTo>
                  <a:cubicBezTo>
                    <a:pt x="370" y="218"/>
                    <a:pt x="367" y="217"/>
                    <a:pt x="364" y="217"/>
                  </a:cubicBezTo>
                  <a:cubicBezTo>
                    <a:pt x="361" y="217"/>
                    <a:pt x="359" y="218"/>
                    <a:pt x="358" y="219"/>
                  </a:cubicBezTo>
                  <a:cubicBezTo>
                    <a:pt x="358" y="223"/>
                    <a:pt x="354" y="225"/>
                    <a:pt x="350" y="227"/>
                  </a:cubicBezTo>
                  <a:cubicBezTo>
                    <a:pt x="349" y="227"/>
                    <a:pt x="348" y="228"/>
                    <a:pt x="347" y="229"/>
                  </a:cubicBezTo>
                  <a:cubicBezTo>
                    <a:pt x="346" y="229"/>
                    <a:pt x="345" y="230"/>
                    <a:pt x="344" y="230"/>
                  </a:cubicBezTo>
                  <a:cubicBezTo>
                    <a:pt x="341" y="230"/>
                    <a:pt x="339" y="227"/>
                    <a:pt x="337" y="224"/>
                  </a:cubicBezTo>
                  <a:cubicBezTo>
                    <a:pt x="337" y="224"/>
                    <a:pt x="336" y="223"/>
                    <a:pt x="336" y="222"/>
                  </a:cubicBezTo>
                  <a:cubicBezTo>
                    <a:pt x="335" y="221"/>
                    <a:pt x="332" y="219"/>
                    <a:pt x="330" y="217"/>
                  </a:cubicBezTo>
                  <a:cubicBezTo>
                    <a:pt x="327" y="215"/>
                    <a:pt x="324" y="212"/>
                    <a:pt x="324" y="210"/>
                  </a:cubicBezTo>
                  <a:cubicBezTo>
                    <a:pt x="324" y="209"/>
                    <a:pt x="323" y="206"/>
                    <a:pt x="321" y="206"/>
                  </a:cubicBezTo>
                  <a:cubicBezTo>
                    <a:pt x="321" y="206"/>
                    <a:pt x="320" y="206"/>
                    <a:pt x="319" y="206"/>
                  </a:cubicBezTo>
                  <a:cubicBezTo>
                    <a:pt x="316" y="207"/>
                    <a:pt x="314" y="208"/>
                    <a:pt x="313" y="208"/>
                  </a:cubicBezTo>
                  <a:cubicBezTo>
                    <a:pt x="312" y="208"/>
                    <a:pt x="312" y="208"/>
                    <a:pt x="311" y="207"/>
                  </a:cubicBezTo>
                  <a:cubicBezTo>
                    <a:pt x="310" y="207"/>
                    <a:pt x="310" y="207"/>
                    <a:pt x="310" y="207"/>
                  </a:cubicBezTo>
                  <a:cubicBezTo>
                    <a:pt x="309" y="208"/>
                    <a:pt x="308" y="209"/>
                    <a:pt x="307" y="209"/>
                  </a:cubicBezTo>
                  <a:cubicBezTo>
                    <a:pt x="304" y="209"/>
                    <a:pt x="301" y="207"/>
                    <a:pt x="301" y="207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34"/>
                    <a:pt x="300" y="34"/>
                    <a:pt x="300" y="34"/>
                  </a:cubicBezTo>
                  <a:cubicBezTo>
                    <a:pt x="299" y="34"/>
                    <a:pt x="297" y="33"/>
                    <a:pt x="29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96" name="Freeform 2212"/>
            <p:cNvSpPr>
              <a:spLocks/>
            </p:cNvSpPr>
            <p:nvPr/>
          </p:nvSpPr>
          <p:spPr bwMode="auto">
            <a:xfrm>
              <a:off x="1048340" y="2872980"/>
              <a:ext cx="39026" cy="19783"/>
            </a:xfrm>
            <a:custGeom>
              <a:avLst/>
              <a:gdLst>
                <a:gd name="T0" fmla="*/ 17 w 22"/>
                <a:gd name="T1" fmla="*/ 1 h 11"/>
                <a:gd name="T2" fmla="*/ 11 w 22"/>
                <a:gd name="T3" fmla="*/ 0 h 11"/>
                <a:gd name="T4" fmla="*/ 8 w 22"/>
                <a:gd name="T5" fmla="*/ 1 h 11"/>
                <a:gd name="T6" fmla="*/ 2 w 22"/>
                <a:gd name="T7" fmla="*/ 9 h 11"/>
                <a:gd name="T8" fmla="*/ 0 w 22"/>
                <a:gd name="T9" fmla="*/ 11 h 11"/>
                <a:gd name="T10" fmla="*/ 9 w 22"/>
                <a:gd name="T11" fmla="*/ 5 h 11"/>
                <a:gd name="T12" fmla="*/ 12 w 22"/>
                <a:gd name="T13" fmla="*/ 2 h 11"/>
                <a:gd name="T14" fmla="*/ 16 w 22"/>
                <a:gd name="T15" fmla="*/ 4 h 11"/>
                <a:gd name="T16" fmla="*/ 22 w 22"/>
                <a:gd name="T17" fmla="*/ 1 h 11"/>
                <a:gd name="T18" fmla="*/ 22 w 22"/>
                <a:gd name="T19" fmla="*/ 1 h 11"/>
                <a:gd name="T20" fmla="*/ 17 w 22"/>
                <a:gd name="T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1">
                  <a:moveTo>
                    <a:pt x="17" y="1"/>
                  </a:move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6" y="5"/>
                    <a:pt x="4" y="7"/>
                    <a:pt x="2" y="9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3" y="10"/>
                    <a:pt x="8" y="7"/>
                    <a:pt x="9" y="5"/>
                  </a:cubicBezTo>
                  <a:cubicBezTo>
                    <a:pt x="9" y="2"/>
                    <a:pt x="11" y="2"/>
                    <a:pt x="12" y="2"/>
                  </a:cubicBezTo>
                  <a:cubicBezTo>
                    <a:pt x="14" y="2"/>
                    <a:pt x="15" y="2"/>
                    <a:pt x="16" y="4"/>
                  </a:cubicBezTo>
                  <a:cubicBezTo>
                    <a:pt x="18" y="4"/>
                    <a:pt x="21" y="3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0" y="1"/>
                    <a:pt x="19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97" name="Freeform 2213"/>
            <p:cNvSpPr>
              <a:spLocks/>
            </p:cNvSpPr>
            <p:nvPr/>
          </p:nvSpPr>
          <p:spPr bwMode="auto">
            <a:xfrm>
              <a:off x="1211879" y="2797444"/>
              <a:ext cx="46460" cy="41365"/>
            </a:xfrm>
            <a:custGeom>
              <a:avLst/>
              <a:gdLst>
                <a:gd name="T0" fmla="*/ 24 w 26"/>
                <a:gd name="T1" fmla="*/ 0 h 24"/>
                <a:gd name="T2" fmla="*/ 19 w 26"/>
                <a:gd name="T3" fmla="*/ 4 h 24"/>
                <a:gd name="T4" fmla="*/ 14 w 26"/>
                <a:gd name="T5" fmla="*/ 9 h 24"/>
                <a:gd name="T6" fmla="*/ 9 w 26"/>
                <a:gd name="T7" fmla="*/ 14 h 24"/>
                <a:gd name="T8" fmla="*/ 5 w 26"/>
                <a:gd name="T9" fmla="*/ 17 h 24"/>
                <a:gd name="T10" fmla="*/ 3 w 26"/>
                <a:gd name="T11" fmla="*/ 17 h 24"/>
                <a:gd name="T12" fmla="*/ 1 w 26"/>
                <a:gd name="T13" fmla="*/ 18 h 24"/>
                <a:gd name="T14" fmla="*/ 1 w 26"/>
                <a:gd name="T15" fmla="*/ 23 h 24"/>
                <a:gd name="T16" fmla="*/ 3 w 26"/>
                <a:gd name="T17" fmla="*/ 24 h 24"/>
                <a:gd name="T18" fmla="*/ 3 w 26"/>
                <a:gd name="T19" fmla="*/ 24 h 24"/>
                <a:gd name="T20" fmla="*/ 9 w 26"/>
                <a:gd name="T21" fmla="*/ 23 h 24"/>
                <a:gd name="T22" fmla="*/ 10 w 26"/>
                <a:gd name="T23" fmla="*/ 24 h 24"/>
                <a:gd name="T24" fmla="*/ 23 w 26"/>
                <a:gd name="T25" fmla="*/ 14 h 24"/>
                <a:gd name="T26" fmla="*/ 23 w 26"/>
                <a:gd name="T27" fmla="*/ 14 h 24"/>
                <a:gd name="T28" fmla="*/ 21 w 26"/>
                <a:gd name="T29" fmla="*/ 12 h 24"/>
                <a:gd name="T30" fmla="*/ 18 w 26"/>
                <a:gd name="T31" fmla="*/ 9 h 24"/>
                <a:gd name="T32" fmla="*/ 24 w 26"/>
                <a:gd name="T33" fmla="*/ 4 h 24"/>
                <a:gd name="T34" fmla="*/ 26 w 26"/>
                <a:gd name="T35" fmla="*/ 3 h 24"/>
                <a:gd name="T36" fmla="*/ 24 w 26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4">
                  <a:moveTo>
                    <a:pt x="24" y="0"/>
                  </a:moveTo>
                  <a:cubicBezTo>
                    <a:pt x="23" y="0"/>
                    <a:pt x="21" y="1"/>
                    <a:pt x="19" y="4"/>
                  </a:cubicBezTo>
                  <a:cubicBezTo>
                    <a:pt x="17" y="6"/>
                    <a:pt x="15" y="8"/>
                    <a:pt x="14" y="9"/>
                  </a:cubicBezTo>
                  <a:cubicBezTo>
                    <a:pt x="11" y="11"/>
                    <a:pt x="10" y="13"/>
                    <a:pt x="9" y="14"/>
                  </a:cubicBezTo>
                  <a:cubicBezTo>
                    <a:pt x="9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0" y="19"/>
                    <a:pt x="1" y="21"/>
                    <a:pt x="1" y="23"/>
                  </a:cubicBezTo>
                  <a:cubicBezTo>
                    <a:pt x="2" y="24"/>
                    <a:pt x="2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6" y="22"/>
                    <a:pt x="8" y="23"/>
                    <a:pt x="9" y="23"/>
                  </a:cubicBezTo>
                  <a:cubicBezTo>
                    <a:pt x="9" y="24"/>
                    <a:pt x="10" y="24"/>
                    <a:pt x="10" y="24"/>
                  </a:cubicBezTo>
                  <a:cubicBezTo>
                    <a:pt x="12" y="23"/>
                    <a:pt x="21" y="17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2" y="13"/>
                    <a:pt x="21" y="12"/>
                  </a:cubicBezTo>
                  <a:cubicBezTo>
                    <a:pt x="20" y="11"/>
                    <a:pt x="19" y="10"/>
                    <a:pt x="18" y="9"/>
                  </a:cubicBezTo>
                  <a:cubicBezTo>
                    <a:pt x="18" y="5"/>
                    <a:pt x="22" y="5"/>
                    <a:pt x="24" y="4"/>
                  </a:cubicBezTo>
                  <a:cubicBezTo>
                    <a:pt x="25" y="4"/>
                    <a:pt x="26" y="4"/>
                    <a:pt x="26" y="3"/>
                  </a:cubicBezTo>
                  <a:cubicBezTo>
                    <a:pt x="25" y="3"/>
                    <a:pt x="24" y="1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98" name="Freeform 2214"/>
            <p:cNvSpPr>
              <a:spLocks/>
            </p:cNvSpPr>
            <p:nvPr/>
          </p:nvSpPr>
          <p:spPr bwMode="auto">
            <a:xfrm>
              <a:off x="957279" y="2921539"/>
              <a:ext cx="14867" cy="14388"/>
            </a:xfrm>
            <a:custGeom>
              <a:avLst/>
              <a:gdLst>
                <a:gd name="T0" fmla="*/ 6 w 9"/>
                <a:gd name="T1" fmla="*/ 0 h 9"/>
                <a:gd name="T2" fmla="*/ 6 w 9"/>
                <a:gd name="T3" fmla="*/ 1 h 9"/>
                <a:gd name="T4" fmla="*/ 2 w 9"/>
                <a:gd name="T5" fmla="*/ 8 h 9"/>
                <a:gd name="T6" fmla="*/ 0 w 9"/>
                <a:gd name="T7" fmla="*/ 8 h 9"/>
                <a:gd name="T8" fmla="*/ 0 w 9"/>
                <a:gd name="T9" fmla="*/ 9 h 9"/>
                <a:gd name="T10" fmla="*/ 1 w 9"/>
                <a:gd name="T11" fmla="*/ 8 h 9"/>
                <a:gd name="T12" fmla="*/ 7 w 9"/>
                <a:gd name="T13" fmla="*/ 0 h 9"/>
                <a:gd name="T14" fmla="*/ 6 w 9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2" y="6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8"/>
                  </a:cubicBezTo>
                  <a:cubicBezTo>
                    <a:pt x="7" y="6"/>
                    <a:pt x="9" y="3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099" name="Freeform 2215"/>
            <p:cNvSpPr>
              <a:spLocks/>
            </p:cNvSpPr>
            <p:nvPr/>
          </p:nvSpPr>
          <p:spPr bwMode="auto">
            <a:xfrm>
              <a:off x="957279" y="2932330"/>
              <a:ext cx="3717" cy="179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00" name="Freeform 2216"/>
            <p:cNvSpPr>
              <a:spLocks/>
            </p:cNvSpPr>
            <p:nvPr/>
          </p:nvSpPr>
          <p:spPr bwMode="auto">
            <a:xfrm>
              <a:off x="1022322" y="2899957"/>
              <a:ext cx="9292" cy="0"/>
            </a:xfrm>
            <a:custGeom>
              <a:avLst/>
              <a:gdLst>
                <a:gd name="T0" fmla="*/ 0 w 5"/>
                <a:gd name="T1" fmla="*/ 5 w 5"/>
                <a:gd name="T2" fmla="*/ 4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01" name="Freeform 2217"/>
            <p:cNvSpPr>
              <a:spLocks/>
            </p:cNvSpPr>
            <p:nvPr/>
          </p:nvSpPr>
          <p:spPr bwMode="auto">
            <a:xfrm>
              <a:off x="962854" y="2745287"/>
              <a:ext cx="27876" cy="10791"/>
            </a:xfrm>
            <a:custGeom>
              <a:avLst/>
              <a:gdLst>
                <a:gd name="T0" fmla="*/ 12 w 16"/>
                <a:gd name="T1" fmla="*/ 2 h 6"/>
                <a:gd name="T2" fmla="*/ 9 w 16"/>
                <a:gd name="T3" fmla="*/ 3 h 6"/>
                <a:gd name="T4" fmla="*/ 6 w 16"/>
                <a:gd name="T5" fmla="*/ 0 h 6"/>
                <a:gd name="T6" fmla="*/ 5 w 16"/>
                <a:gd name="T7" fmla="*/ 0 h 6"/>
                <a:gd name="T8" fmla="*/ 0 w 16"/>
                <a:gd name="T9" fmla="*/ 3 h 6"/>
                <a:gd name="T10" fmla="*/ 10 w 16"/>
                <a:gd name="T11" fmla="*/ 6 h 6"/>
                <a:gd name="T12" fmla="*/ 13 w 16"/>
                <a:gd name="T13" fmla="*/ 6 h 6"/>
                <a:gd name="T14" fmla="*/ 15 w 16"/>
                <a:gd name="T15" fmla="*/ 4 h 6"/>
                <a:gd name="T16" fmla="*/ 15 w 16"/>
                <a:gd name="T17" fmla="*/ 2 h 6"/>
                <a:gd name="T18" fmla="*/ 12 w 16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6">
                  <a:moveTo>
                    <a:pt x="12" y="2"/>
                  </a:moveTo>
                  <a:cubicBezTo>
                    <a:pt x="11" y="3"/>
                    <a:pt x="10" y="3"/>
                    <a:pt x="9" y="3"/>
                  </a:cubicBezTo>
                  <a:cubicBezTo>
                    <a:pt x="8" y="3"/>
                    <a:pt x="6" y="3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4"/>
                    <a:pt x="6" y="6"/>
                    <a:pt x="10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4" y="6"/>
                    <a:pt x="15" y="5"/>
                    <a:pt x="15" y="4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02" name="Freeform 2218"/>
            <p:cNvSpPr>
              <a:spLocks/>
            </p:cNvSpPr>
            <p:nvPr/>
          </p:nvSpPr>
          <p:spPr bwMode="auto">
            <a:xfrm>
              <a:off x="1971963" y="3425115"/>
              <a:ext cx="46460" cy="5395"/>
            </a:xfrm>
            <a:custGeom>
              <a:avLst/>
              <a:gdLst>
                <a:gd name="T0" fmla="*/ 0 w 25"/>
                <a:gd name="T1" fmla="*/ 3 h 3"/>
                <a:gd name="T2" fmla="*/ 25 w 25"/>
                <a:gd name="T3" fmla="*/ 0 h 3"/>
                <a:gd name="T4" fmla="*/ 0 w 25"/>
                <a:gd name="T5" fmla="*/ 3 h 3"/>
                <a:gd name="T6" fmla="*/ 0 w 2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0" y="3"/>
                  </a:moveTo>
                  <a:lnTo>
                    <a:pt x="25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03" name="Freeform 2219"/>
            <p:cNvSpPr>
              <a:spLocks/>
            </p:cNvSpPr>
            <p:nvPr/>
          </p:nvSpPr>
          <p:spPr bwMode="auto">
            <a:xfrm>
              <a:off x="2232138" y="3495256"/>
              <a:ext cx="14867" cy="7194"/>
            </a:xfrm>
            <a:custGeom>
              <a:avLst/>
              <a:gdLst>
                <a:gd name="T0" fmla="*/ 0 w 8"/>
                <a:gd name="T1" fmla="*/ 0 h 4"/>
                <a:gd name="T2" fmla="*/ 2 w 8"/>
                <a:gd name="T3" fmla="*/ 1 h 4"/>
                <a:gd name="T4" fmla="*/ 8 w 8"/>
                <a:gd name="T5" fmla="*/ 4 h 4"/>
                <a:gd name="T6" fmla="*/ 2 w 8"/>
                <a:gd name="T7" fmla="*/ 1 h 4"/>
                <a:gd name="T8" fmla="*/ 0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3" y="2"/>
                    <a:pt x="6" y="3"/>
                    <a:pt x="8" y="4"/>
                  </a:cubicBezTo>
                  <a:cubicBezTo>
                    <a:pt x="6" y="3"/>
                    <a:pt x="3" y="2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04" name="Freeform 2220"/>
            <p:cNvSpPr>
              <a:spLocks/>
            </p:cNvSpPr>
            <p:nvPr/>
          </p:nvSpPr>
          <p:spPr bwMode="auto">
            <a:xfrm>
              <a:off x="2250722" y="3486264"/>
              <a:ext cx="14867" cy="14388"/>
            </a:xfrm>
            <a:custGeom>
              <a:avLst/>
              <a:gdLst>
                <a:gd name="T0" fmla="*/ 0 w 9"/>
                <a:gd name="T1" fmla="*/ 8 h 8"/>
                <a:gd name="T2" fmla="*/ 9 w 9"/>
                <a:gd name="T3" fmla="*/ 0 h 8"/>
                <a:gd name="T4" fmla="*/ 0 w 9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cubicBezTo>
                    <a:pt x="2" y="5"/>
                    <a:pt x="5" y="0"/>
                    <a:pt x="9" y="0"/>
                  </a:cubicBezTo>
                  <a:cubicBezTo>
                    <a:pt x="5" y="0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05" name="Freeform 2221"/>
            <p:cNvSpPr>
              <a:spLocks/>
            </p:cNvSpPr>
            <p:nvPr/>
          </p:nvSpPr>
          <p:spPr bwMode="auto">
            <a:xfrm>
              <a:off x="2360367" y="3567196"/>
              <a:ext cx="3717" cy="179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06" name="Freeform 2222"/>
            <p:cNvSpPr>
              <a:spLocks/>
            </p:cNvSpPr>
            <p:nvPr/>
          </p:nvSpPr>
          <p:spPr bwMode="auto">
            <a:xfrm>
              <a:off x="2323199" y="3533025"/>
              <a:ext cx="3717" cy="10791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2 w 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cubicBezTo>
                    <a:pt x="2" y="4"/>
                    <a:pt x="2" y="1"/>
                    <a:pt x="0" y="0"/>
                  </a:cubicBezTo>
                  <a:cubicBezTo>
                    <a:pt x="2" y="1"/>
                    <a:pt x="2" y="4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07" name="Freeform 2223"/>
            <p:cNvSpPr>
              <a:spLocks/>
            </p:cNvSpPr>
            <p:nvPr/>
          </p:nvSpPr>
          <p:spPr bwMode="auto">
            <a:xfrm>
              <a:off x="2334350" y="3558203"/>
              <a:ext cx="24159" cy="8992"/>
            </a:xfrm>
            <a:custGeom>
              <a:avLst/>
              <a:gdLst>
                <a:gd name="T0" fmla="*/ 0 w 14"/>
                <a:gd name="T1" fmla="*/ 0 h 5"/>
                <a:gd name="T2" fmla="*/ 4 w 14"/>
                <a:gd name="T3" fmla="*/ 2 h 5"/>
                <a:gd name="T4" fmla="*/ 14 w 14"/>
                <a:gd name="T5" fmla="*/ 5 h 5"/>
                <a:gd name="T6" fmla="*/ 4 w 14"/>
                <a:gd name="T7" fmla="*/ 2 h 5"/>
                <a:gd name="T8" fmla="*/ 0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1" y="0"/>
                    <a:pt x="2" y="1"/>
                    <a:pt x="4" y="2"/>
                  </a:cubicBezTo>
                  <a:cubicBezTo>
                    <a:pt x="7" y="3"/>
                    <a:pt x="12" y="5"/>
                    <a:pt x="14" y="5"/>
                  </a:cubicBezTo>
                  <a:cubicBezTo>
                    <a:pt x="12" y="5"/>
                    <a:pt x="7" y="3"/>
                    <a:pt x="4" y="2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</p:grpSp>
      <p:grpSp>
        <p:nvGrpSpPr>
          <p:cNvPr id="1108" name="Group 1107"/>
          <p:cNvGrpSpPr/>
          <p:nvPr/>
        </p:nvGrpSpPr>
        <p:grpSpPr>
          <a:xfrm>
            <a:off x="1895537" y="1299672"/>
            <a:ext cx="914331" cy="656897"/>
            <a:chOff x="2863992" y="1871223"/>
            <a:chExt cx="1219108" cy="875863"/>
          </a:xfrm>
          <a:solidFill>
            <a:schemeClr val="bg1">
              <a:lumMod val="50000"/>
            </a:schemeClr>
          </a:solidFill>
        </p:grpSpPr>
        <p:sp>
          <p:nvSpPr>
            <p:cNvPr id="1109" name="Freeform 2176"/>
            <p:cNvSpPr>
              <a:spLocks/>
            </p:cNvSpPr>
            <p:nvPr/>
          </p:nvSpPr>
          <p:spPr bwMode="auto">
            <a:xfrm>
              <a:off x="2863992" y="1871223"/>
              <a:ext cx="1219108" cy="875863"/>
            </a:xfrm>
            <a:custGeom>
              <a:avLst/>
              <a:gdLst>
                <a:gd name="T0" fmla="*/ 532 w 687"/>
                <a:gd name="T1" fmla="*/ 311 h 510"/>
                <a:gd name="T2" fmla="*/ 552 w 687"/>
                <a:gd name="T3" fmla="*/ 307 h 510"/>
                <a:gd name="T4" fmla="*/ 548 w 687"/>
                <a:gd name="T5" fmla="*/ 276 h 510"/>
                <a:gd name="T6" fmla="*/ 551 w 687"/>
                <a:gd name="T7" fmla="*/ 267 h 510"/>
                <a:gd name="T8" fmla="*/ 548 w 687"/>
                <a:gd name="T9" fmla="*/ 247 h 510"/>
                <a:gd name="T10" fmla="*/ 593 w 687"/>
                <a:gd name="T11" fmla="*/ 249 h 510"/>
                <a:gd name="T12" fmla="*/ 604 w 687"/>
                <a:gd name="T13" fmla="*/ 233 h 510"/>
                <a:gd name="T14" fmla="*/ 585 w 687"/>
                <a:gd name="T15" fmla="*/ 219 h 510"/>
                <a:gd name="T16" fmla="*/ 607 w 687"/>
                <a:gd name="T17" fmla="*/ 201 h 510"/>
                <a:gd name="T18" fmla="*/ 578 w 687"/>
                <a:gd name="T19" fmla="*/ 175 h 510"/>
                <a:gd name="T20" fmla="*/ 612 w 687"/>
                <a:gd name="T21" fmla="*/ 165 h 510"/>
                <a:gd name="T22" fmla="*/ 606 w 687"/>
                <a:gd name="T23" fmla="*/ 155 h 510"/>
                <a:gd name="T24" fmla="*/ 581 w 687"/>
                <a:gd name="T25" fmla="*/ 130 h 510"/>
                <a:gd name="T26" fmla="*/ 622 w 687"/>
                <a:gd name="T27" fmla="*/ 100 h 510"/>
                <a:gd name="T28" fmla="*/ 611 w 687"/>
                <a:gd name="T29" fmla="*/ 89 h 510"/>
                <a:gd name="T30" fmla="*/ 639 w 687"/>
                <a:gd name="T31" fmla="*/ 74 h 510"/>
                <a:gd name="T32" fmla="*/ 629 w 687"/>
                <a:gd name="T33" fmla="*/ 55 h 510"/>
                <a:gd name="T34" fmla="*/ 597 w 687"/>
                <a:gd name="T35" fmla="*/ 54 h 510"/>
                <a:gd name="T36" fmla="*/ 553 w 687"/>
                <a:gd name="T37" fmla="*/ 82 h 510"/>
                <a:gd name="T38" fmla="*/ 551 w 687"/>
                <a:gd name="T39" fmla="*/ 51 h 510"/>
                <a:gd name="T40" fmla="*/ 515 w 687"/>
                <a:gd name="T41" fmla="*/ 45 h 510"/>
                <a:gd name="T42" fmla="*/ 517 w 687"/>
                <a:gd name="T43" fmla="*/ 37 h 510"/>
                <a:gd name="T44" fmla="*/ 557 w 687"/>
                <a:gd name="T45" fmla="*/ 21 h 510"/>
                <a:gd name="T46" fmla="*/ 498 w 687"/>
                <a:gd name="T47" fmla="*/ 4 h 510"/>
                <a:gd name="T48" fmla="*/ 402 w 687"/>
                <a:gd name="T49" fmla="*/ 4 h 510"/>
                <a:gd name="T50" fmla="*/ 381 w 687"/>
                <a:gd name="T51" fmla="*/ 11 h 510"/>
                <a:gd name="T52" fmla="*/ 339 w 687"/>
                <a:gd name="T53" fmla="*/ 9 h 510"/>
                <a:gd name="T54" fmla="*/ 299 w 687"/>
                <a:gd name="T55" fmla="*/ 26 h 510"/>
                <a:gd name="T56" fmla="*/ 302 w 687"/>
                <a:gd name="T57" fmla="*/ 46 h 510"/>
                <a:gd name="T58" fmla="*/ 263 w 687"/>
                <a:gd name="T59" fmla="*/ 44 h 510"/>
                <a:gd name="T60" fmla="*/ 237 w 687"/>
                <a:gd name="T61" fmla="*/ 42 h 510"/>
                <a:gd name="T62" fmla="*/ 212 w 687"/>
                <a:gd name="T63" fmla="*/ 58 h 510"/>
                <a:gd name="T64" fmla="*/ 174 w 687"/>
                <a:gd name="T65" fmla="*/ 39 h 510"/>
                <a:gd name="T66" fmla="*/ 152 w 687"/>
                <a:gd name="T67" fmla="*/ 49 h 510"/>
                <a:gd name="T68" fmla="*/ 121 w 687"/>
                <a:gd name="T69" fmla="*/ 68 h 510"/>
                <a:gd name="T70" fmla="*/ 87 w 687"/>
                <a:gd name="T71" fmla="*/ 94 h 510"/>
                <a:gd name="T72" fmla="*/ 0 w 687"/>
                <a:gd name="T73" fmla="*/ 140 h 510"/>
                <a:gd name="T74" fmla="*/ 72 w 687"/>
                <a:gd name="T75" fmla="*/ 156 h 510"/>
                <a:gd name="T76" fmla="*/ 26 w 687"/>
                <a:gd name="T77" fmla="*/ 169 h 510"/>
                <a:gd name="T78" fmla="*/ 37 w 687"/>
                <a:gd name="T79" fmla="*/ 184 h 510"/>
                <a:gd name="T80" fmla="*/ 79 w 687"/>
                <a:gd name="T81" fmla="*/ 191 h 510"/>
                <a:gd name="T82" fmla="*/ 123 w 687"/>
                <a:gd name="T83" fmla="*/ 189 h 510"/>
                <a:gd name="T84" fmla="*/ 193 w 687"/>
                <a:gd name="T85" fmla="*/ 248 h 510"/>
                <a:gd name="T86" fmla="*/ 197 w 687"/>
                <a:gd name="T87" fmla="*/ 286 h 510"/>
                <a:gd name="T88" fmla="*/ 222 w 687"/>
                <a:gd name="T89" fmla="*/ 292 h 510"/>
                <a:gd name="T90" fmla="*/ 219 w 687"/>
                <a:gd name="T91" fmla="*/ 312 h 510"/>
                <a:gd name="T92" fmla="*/ 250 w 687"/>
                <a:gd name="T93" fmla="*/ 338 h 510"/>
                <a:gd name="T94" fmla="*/ 225 w 687"/>
                <a:gd name="T95" fmla="*/ 361 h 510"/>
                <a:gd name="T96" fmla="*/ 223 w 687"/>
                <a:gd name="T97" fmla="*/ 394 h 510"/>
                <a:gd name="T98" fmla="*/ 238 w 687"/>
                <a:gd name="T99" fmla="*/ 434 h 510"/>
                <a:gd name="T100" fmla="*/ 256 w 687"/>
                <a:gd name="T101" fmla="*/ 461 h 510"/>
                <a:gd name="T102" fmla="*/ 287 w 687"/>
                <a:gd name="T103" fmla="*/ 493 h 510"/>
                <a:gd name="T104" fmla="*/ 330 w 687"/>
                <a:gd name="T105" fmla="*/ 510 h 510"/>
                <a:gd name="T106" fmla="*/ 341 w 687"/>
                <a:gd name="T107" fmla="*/ 470 h 510"/>
                <a:gd name="T108" fmla="*/ 361 w 687"/>
                <a:gd name="T109" fmla="*/ 444 h 510"/>
                <a:gd name="T110" fmla="*/ 363 w 687"/>
                <a:gd name="T111" fmla="*/ 426 h 510"/>
                <a:gd name="T112" fmla="*/ 369 w 687"/>
                <a:gd name="T113" fmla="*/ 414 h 510"/>
                <a:gd name="T114" fmla="*/ 399 w 687"/>
                <a:gd name="T115" fmla="*/ 401 h 510"/>
                <a:gd name="T116" fmla="*/ 453 w 687"/>
                <a:gd name="T117" fmla="*/ 371 h 510"/>
                <a:gd name="T118" fmla="*/ 481 w 687"/>
                <a:gd name="T119" fmla="*/ 358 h 510"/>
                <a:gd name="T120" fmla="*/ 570 w 687"/>
                <a:gd name="T121" fmla="*/ 32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7" h="510">
                  <a:moveTo>
                    <a:pt x="554" y="326"/>
                  </a:moveTo>
                  <a:cubicBezTo>
                    <a:pt x="552" y="325"/>
                    <a:pt x="551" y="325"/>
                    <a:pt x="549" y="324"/>
                  </a:cubicBezTo>
                  <a:cubicBezTo>
                    <a:pt x="545" y="323"/>
                    <a:pt x="540" y="321"/>
                    <a:pt x="536" y="321"/>
                  </a:cubicBezTo>
                  <a:cubicBezTo>
                    <a:pt x="534" y="321"/>
                    <a:pt x="532" y="321"/>
                    <a:pt x="530" y="322"/>
                  </a:cubicBezTo>
                  <a:cubicBezTo>
                    <a:pt x="526" y="325"/>
                    <a:pt x="524" y="324"/>
                    <a:pt x="523" y="321"/>
                  </a:cubicBezTo>
                  <a:cubicBezTo>
                    <a:pt x="523" y="317"/>
                    <a:pt x="528" y="312"/>
                    <a:pt x="532" y="311"/>
                  </a:cubicBezTo>
                  <a:cubicBezTo>
                    <a:pt x="534" y="311"/>
                    <a:pt x="535" y="311"/>
                    <a:pt x="535" y="311"/>
                  </a:cubicBezTo>
                  <a:cubicBezTo>
                    <a:pt x="535" y="310"/>
                    <a:pt x="534" y="308"/>
                    <a:pt x="534" y="307"/>
                  </a:cubicBezTo>
                  <a:cubicBezTo>
                    <a:pt x="534" y="306"/>
                    <a:pt x="533" y="304"/>
                    <a:pt x="533" y="303"/>
                  </a:cubicBezTo>
                  <a:cubicBezTo>
                    <a:pt x="532" y="301"/>
                    <a:pt x="533" y="300"/>
                    <a:pt x="533" y="299"/>
                  </a:cubicBezTo>
                  <a:cubicBezTo>
                    <a:pt x="534" y="298"/>
                    <a:pt x="535" y="297"/>
                    <a:pt x="537" y="297"/>
                  </a:cubicBezTo>
                  <a:cubicBezTo>
                    <a:pt x="541" y="297"/>
                    <a:pt x="548" y="301"/>
                    <a:pt x="552" y="307"/>
                  </a:cubicBezTo>
                  <a:cubicBezTo>
                    <a:pt x="556" y="312"/>
                    <a:pt x="562" y="315"/>
                    <a:pt x="569" y="315"/>
                  </a:cubicBezTo>
                  <a:cubicBezTo>
                    <a:pt x="571" y="315"/>
                    <a:pt x="573" y="315"/>
                    <a:pt x="575" y="314"/>
                  </a:cubicBezTo>
                  <a:cubicBezTo>
                    <a:pt x="578" y="313"/>
                    <a:pt x="578" y="312"/>
                    <a:pt x="577" y="309"/>
                  </a:cubicBezTo>
                  <a:cubicBezTo>
                    <a:pt x="577" y="306"/>
                    <a:pt x="576" y="303"/>
                    <a:pt x="578" y="300"/>
                  </a:cubicBezTo>
                  <a:cubicBezTo>
                    <a:pt x="578" y="298"/>
                    <a:pt x="568" y="291"/>
                    <a:pt x="562" y="288"/>
                  </a:cubicBezTo>
                  <a:cubicBezTo>
                    <a:pt x="554" y="282"/>
                    <a:pt x="549" y="279"/>
                    <a:pt x="548" y="276"/>
                  </a:cubicBezTo>
                  <a:cubicBezTo>
                    <a:pt x="548" y="274"/>
                    <a:pt x="548" y="273"/>
                    <a:pt x="549" y="272"/>
                  </a:cubicBezTo>
                  <a:cubicBezTo>
                    <a:pt x="551" y="269"/>
                    <a:pt x="557" y="271"/>
                    <a:pt x="568" y="275"/>
                  </a:cubicBezTo>
                  <a:cubicBezTo>
                    <a:pt x="568" y="276"/>
                    <a:pt x="569" y="276"/>
                    <a:pt x="570" y="276"/>
                  </a:cubicBezTo>
                  <a:cubicBezTo>
                    <a:pt x="574" y="276"/>
                    <a:pt x="575" y="268"/>
                    <a:pt x="575" y="266"/>
                  </a:cubicBezTo>
                  <a:cubicBezTo>
                    <a:pt x="575" y="265"/>
                    <a:pt x="572" y="264"/>
                    <a:pt x="566" y="264"/>
                  </a:cubicBezTo>
                  <a:cubicBezTo>
                    <a:pt x="561" y="264"/>
                    <a:pt x="555" y="265"/>
                    <a:pt x="551" y="267"/>
                  </a:cubicBezTo>
                  <a:cubicBezTo>
                    <a:pt x="550" y="268"/>
                    <a:pt x="548" y="268"/>
                    <a:pt x="546" y="268"/>
                  </a:cubicBezTo>
                  <a:cubicBezTo>
                    <a:pt x="542" y="268"/>
                    <a:pt x="538" y="266"/>
                    <a:pt x="538" y="262"/>
                  </a:cubicBezTo>
                  <a:cubicBezTo>
                    <a:pt x="538" y="261"/>
                    <a:pt x="538" y="257"/>
                    <a:pt x="545" y="256"/>
                  </a:cubicBezTo>
                  <a:cubicBezTo>
                    <a:pt x="548" y="256"/>
                    <a:pt x="549" y="255"/>
                    <a:pt x="549" y="255"/>
                  </a:cubicBezTo>
                  <a:cubicBezTo>
                    <a:pt x="549" y="255"/>
                    <a:pt x="548" y="254"/>
                    <a:pt x="548" y="254"/>
                  </a:cubicBezTo>
                  <a:cubicBezTo>
                    <a:pt x="547" y="252"/>
                    <a:pt x="546" y="250"/>
                    <a:pt x="548" y="247"/>
                  </a:cubicBezTo>
                  <a:cubicBezTo>
                    <a:pt x="549" y="247"/>
                    <a:pt x="550" y="246"/>
                    <a:pt x="551" y="246"/>
                  </a:cubicBezTo>
                  <a:cubicBezTo>
                    <a:pt x="554" y="246"/>
                    <a:pt x="557" y="248"/>
                    <a:pt x="561" y="250"/>
                  </a:cubicBezTo>
                  <a:cubicBezTo>
                    <a:pt x="566" y="252"/>
                    <a:pt x="571" y="255"/>
                    <a:pt x="574" y="254"/>
                  </a:cubicBezTo>
                  <a:cubicBezTo>
                    <a:pt x="577" y="253"/>
                    <a:pt x="580" y="253"/>
                    <a:pt x="582" y="253"/>
                  </a:cubicBezTo>
                  <a:cubicBezTo>
                    <a:pt x="586" y="253"/>
                    <a:pt x="589" y="252"/>
                    <a:pt x="593" y="250"/>
                  </a:cubicBezTo>
                  <a:cubicBezTo>
                    <a:pt x="593" y="249"/>
                    <a:pt x="593" y="249"/>
                    <a:pt x="593" y="249"/>
                  </a:cubicBezTo>
                  <a:cubicBezTo>
                    <a:pt x="593" y="248"/>
                    <a:pt x="588" y="245"/>
                    <a:pt x="585" y="244"/>
                  </a:cubicBezTo>
                  <a:cubicBezTo>
                    <a:pt x="582" y="242"/>
                    <a:pt x="579" y="240"/>
                    <a:pt x="577" y="239"/>
                  </a:cubicBezTo>
                  <a:cubicBezTo>
                    <a:pt x="576" y="237"/>
                    <a:pt x="576" y="236"/>
                    <a:pt x="577" y="235"/>
                  </a:cubicBezTo>
                  <a:cubicBezTo>
                    <a:pt x="577" y="233"/>
                    <a:pt x="580" y="232"/>
                    <a:pt x="589" y="232"/>
                  </a:cubicBezTo>
                  <a:cubicBezTo>
                    <a:pt x="593" y="232"/>
                    <a:pt x="598" y="233"/>
                    <a:pt x="602" y="233"/>
                  </a:cubicBezTo>
                  <a:cubicBezTo>
                    <a:pt x="604" y="233"/>
                    <a:pt x="604" y="233"/>
                    <a:pt x="604" y="233"/>
                  </a:cubicBezTo>
                  <a:cubicBezTo>
                    <a:pt x="604" y="233"/>
                    <a:pt x="604" y="233"/>
                    <a:pt x="604" y="233"/>
                  </a:cubicBezTo>
                  <a:cubicBezTo>
                    <a:pt x="606" y="233"/>
                    <a:pt x="607" y="232"/>
                    <a:pt x="607" y="231"/>
                  </a:cubicBezTo>
                  <a:cubicBezTo>
                    <a:pt x="608" y="230"/>
                    <a:pt x="608" y="229"/>
                    <a:pt x="608" y="229"/>
                  </a:cubicBezTo>
                  <a:cubicBezTo>
                    <a:pt x="608" y="229"/>
                    <a:pt x="608" y="229"/>
                    <a:pt x="607" y="229"/>
                  </a:cubicBezTo>
                  <a:cubicBezTo>
                    <a:pt x="607" y="229"/>
                    <a:pt x="606" y="230"/>
                    <a:pt x="605" y="230"/>
                  </a:cubicBezTo>
                  <a:cubicBezTo>
                    <a:pt x="599" y="230"/>
                    <a:pt x="588" y="225"/>
                    <a:pt x="585" y="219"/>
                  </a:cubicBezTo>
                  <a:cubicBezTo>
                    <a:pt x="584" y="217"/>
                    <a:pt x="584" y="215"/>
                    <a:pt x="585" y="213"/>
                  </a:cubicBezTo>
                  <a:cubicBezTo>
                    <a:pt x="587" y="210"/>
                    <a:pt x="590" y="210"/>
                    <a:pt x="591" y="210"/>
                  </a:cubicBezTo>
                  <a:cubicBezTo>
                    <a:pt x="593" y="210"/>
                    <a:pt x="594" y="210"/>
                    <a:pt x="595" y="210"/>
                  </a:cubicBezTo>
                  <a:cubicBezTo>
                    <a:pt x="597" y="211"/>
                    <a:pt x="598" y="211"/>
                    <a:pt x="600" y="211"/>
                  </a:cubicBezTo>
                  <a:cubicBezTo>
                    <a:pt x="602" y="211"/>
                    <a:pt x="603" y="210"/>
                    <a:pt x="605" y="209"/>
                  </a:cubicBezTo>
                  <a:cubicBezTo>
                    <a:pt x="608" y="208"/>
                    <a:pt x="608" y="204"/>
                    <a:pt x="607" y="201"/>
                  </a:cubicBezTo>
                  <a:cubicBezTo>
                    <a:pt x="606" y="197"/>
                    <a:pt x="603" y="193"/>
                    <a:pt x="601" y="193"/>
                  </a:cubicBezTo>
                  <a:cubicBezTo>
                    <a:pt x="601" y="193"/>
                    <a:pt x="579" y="192"/>
                    <a:pt x="579" y="186"/>
                  </a:cubicBezTo>
                  <a:cubicBezTo>
                    <a:pt x="578" y="185"/>
                    <a:pt x="576" y="184"/>
                    <a:pt x="575" y="184"/>
                  </a:cubicBezTo>
                  <a:cubicBezTo>
                    <a:pt x="573" y="182"/>
                    <a:pt x="570" y="181"/>
                    <a:pt x="570" y="178"/>
                  </a:cubicBezTo>
                  <a:cubicBezTo>
                    <a:pt x="570" y="178"/>
                    <a:pt x="570" y="176"/>
                    <a:pt x="571" y="175"/>
                  </a:cubicBezTo>
                  <a:cubicBezTo>
                    <a:pt x="573" y="174"/>
                    <a:pt x="575" y="174"/>
                    <a:pt x="578" y="175"/>
                  </a:cubicBezTo>
                  <a:cubicBezTo>
                    <a:pt x="580" y="175"/>
                    <a:pt x="583" y="176"/>
                    <a:pt x="587" y="173"/>
                  </a:cubicBezTo>
                  <a:cubicBezTo>
                    <a:pt x="589" y="172"/>
                    <a:pt x="592" y="171"/>
                    <a:pt x="596" y="171"/>
                  </a:cubicBezTo>
                  <a:cubicBezTo>
                    <a:pt x="600" y="171"/>
                    <a:pt x="604" y="171"/>
                    <a:pt x="608" y="172"/>
                  </a:cubicBezTo>
                  <a:cubicBezTo>
                    <a:pt x="612" y="173"/>
                    <a:pt x="616" y="173"/>
                    <a:pt x="618" y="173"/>
                  </a:cubicBezTo>
                  <a:cubicBezTo>
                    <a:pt x="619" y="173"/>
                    <a:pt x="619" y="173"/>
                    <a:pt x="619" y="172"/>
                  </a:cubicBezTo>
                  <a:cubicBezTo>
                    <a:pt x="619" y="169"/>
                    <a:pt x="614" y="165"/>
                    <a:pt x="612" y="165"/>
                  </a:cubicBezTo>
                  <a:cubicBezTo>
                    <a:pt x="610" y="166"/>
                    <a:pt x="607" y="167"/>
                    <a:pt x="603" y="167"/>
                  </a:cubicBezTo>
                  <a:cubicBezTo>
                    <a:pt x="596" y="167"/>
                    <a:pt x="591" y="164"/>
                    <a:pt x="591" y="159"/>
                  </a:cubicBezTo>
                  <a:cubicBezTo>
                    <a:pt x="591" y="158"/>
                    <a:pt x="591" y="156"/>
                    <a:pt x="592" y="155"/>
                  </a:cubicBezTo>
                  <a:cubicBezTo>
                    <a:pt x="593" y="154"/>
                    <a:pt x="596" y="154"/>
                    <a:pt x="596" y="154"/>
                  </a:cubicBezTo>
                  <a:cubicBezTo>
                    <a:pt x="598" y="154"/>
                    <a:pt x="600" y="154"/>
                    <a:pt x="601" y="154"/>
                  </a:cubicBezTo>
                  <a:cubicBezTo>
                    <a:pt x="603" y="154"/>
                    <a:pt x="605" y="155"/>
                    <a:pt x="606" y="155"/>
                  </a:cubicBezTo>
                  <a:cubicBezTo>
                    <a:pt x="603" y="153"/>
                    <a:pt x="597" y="150"/>
                    <a:pt x="591" y="150"/>
                  </a:cubicBezTo>
                  <a:cubicBezTo>
                    <a:pt x="590" y="150"/>
                    <a:pt x="588" y="150"/>
                    <a:pt x="587" y="151"/>
                  </a:cubicBezTo>
                  <a:cubicBezTo>
                    <a:pt x="585" y="156"/>
                    <a:pt x="581" y="157"/>
                    <a:pt x="578" y="157"/>
                  </a:cubicBezTo>
                  <a:cubicBezTo>
                    <a:pt x="575" y="157"/>
                    <a:pt x="573" y="156"/>
                    <a:pt x="573" y="154"/>
                  </a:cubicBezTo>
                  <a:cubicBezTo>
                    <a:pt x="572" y="153"/>
                    <a:pt x="572" y="151"/>
                    <a:pt x="575" y="150"/>
                  </a:cubicBezTo>
                  <a:cubicBezTo>
                    <a:pt x="581" y="146"/>
                    <a:pt x="582" y="135"/>
                    <a:pt x="581" y="130"/>
                  </a:cubicBezTo>
                  <a:cubicBezTo>
                    <a:pt x="581" y="126"/>
                    <a:pt x="586" y="125"/>
                    <a:pt x="591" y="123"/>
                  </a:cubicBezTo>
                  <a:cubicBezTo>
                    <a:pt x="598" y="121"/>
                    <a:pt x="602" y="119"/>
                    <a:pt x="601" y="115"/>
                  </a:cubicBezTo>
                  <a:cubicBezTo>
                    <a:pt x="601" y="113"/>
                    <a:pt x="601" y="110"/>
                    <a:pt x="603" y="108"/>
                  </a:cubicBezTo>
                  <a:cubicBezTo>
                    <a:pt x="607" y="102"/>
                    <a:pt x="619" y="102"/>
                    <a:pt x="622" y="102"/>
                  </a:cubicBezTo>
                  <a:cubicBezTo>
                    <a:pt x="623" y="102"/>
                    <a:pt x="623" y="101"/>
                    <a:pt x="623" y="101"/>
                  </a:cubicBezTo>
                  <a:cubicBezTo>
                    <a:pt x="623" y="101"/>
                    <a:pt x="623" y="101"/>
                    <a:pt x="622" y="100"/>
                  </a:cubicBezTo>
                  <a:cubicBezTo>
                    <a:pt x="620" y="98"/>
                    <a:pt x="617" y="96"/>
                    <a:pt x="615" y="97"/>
                  </a:cubicBezTo>
                  <a:cubicBezTo>
                    <a:pt x="612" y="97"/>
                    <a:pt x="609" y="99"/>
                    <a:pt x="606" y="100"/>
                  </a:cubicBezTo>
                  <a:cubicBezTo>
                    <a:pt x="603" y="102"/>
                    <a:pt x="600" y="103"/>
                    <a:pt x="598" y="103"/>
                  </a:cubicBezTo>
                  <a:cubicBezTo>
                    <a:pt x="597" y="103"/>
                    <a:pt x="595" y="103"/>
                    <a:pt x="594" y="102"/>
                  </a:cubicBezTo>
                  <a:cubicBezTo>
                    <a:pt x="593" y="101"/>
                    <a:pt x="593" y="99"/>
                    <a:pt x="593" y="98"/>
                  </a:cubicBezTo>
                  <a:cubicBezTo>
                    <a:pt x="595" y="93"/>
                    <a:pt x="606" y="89"/>
                    <a:pt x="611" y="89"/>
                  </a:cubicBezTo>
                  <a:cubicBezTo>
                    <a:pt x="618" y="89"/>
                    <a:pt x="632" y="89"/>
                    <a:pt x="638" y="86"/>
                  </a:cubicBezTo>
                  <a:cubicBezTo>
                    <a:pt x="636" y="85"/>
                    <a:pt x="631" y="84"/>
                    <a:pt x="624" y="84"/>
                  </a:cubicBezTo>
                  <a:cubicBezTo>
                    <a:pt x="622" y="84"/>
                    <a:pt x="621" y="84"/>
                    <a:pt x="619" y="84"/>
                  </a:cubicBezTo>
                  <a:cubicBezTo>
                    <a:pt x="611" y="85"/>
                    <a:pt x="609" y="83"/>
                    <a:pt x="609" y="81"/>
                  </a:cubicBezTo>
                  <a:cubicBezTo>
                    <a:pt x="609" y="78"/>
                    <a:pt x="614" y="77"/>
                    <a:pt x="624" y="77"/>
                  </a:cubicBezTo>
                  <a:cubicBezTo>
                    <a:pt x="633" y="76"/>
                    <a:pt x="636" y="75"/>
                    <a:pt x="639" y="74"/>
                  </a:cubicBezTo>
                  <a:cubicBezTo>
                    <a:pt x="641" y="73"/>
                    <a:pt x="643" y="72"/>
                    <a:pt x="649" y="72"/>
                  </a:cubicBezTo>
                  <a:cubicBezTo>
                    <a:pt x="654" y="71"/>
                    <a:pt x="655" y="70"/>
                    <a:pt x="657" y="68"/>
                  </a:cubicBezTo>
                  <a:cubicBezTo>
                    <a:pt x="658" y="67"/>
                    <a:pt x="659" y="65"/>
                    <a:pt x="663" y="65"/>
                  </a:cubicBezTo>
                  <a:cubicBezTo>
                    <a:pt x="670" y="65"/>
                    <a:pt x="684" y="59"/>
                    <a:pt x="687" y="56"/>
                  </a:cubicBezTo>
                  <a:cubicBezTo>
                    <a:pt x="683" y="53"/>
                    <a:pt x="662" y="47"/>
                    <a:pt x="650" y="47"/>
                  </a:cubicBezTo>
                  <a:cubicBezTo>
                    <a:pt x="636" y="47"/>
                    <a:pt x="630" y="49"/>
                    <a:pt x="629" y="55"/>
                  </a:cubicBezTo>
                  <a:cubicBezTo>
                    <a:pt x="629" y="57"/>
                    <a:pt x="628" y="61"/>
                    <a:pt x="623" y="61"/>
                  </a:cubicBezTo>
                  <a:cubicBezTo>
                    <a:pt x="621" y="61"/>
                    <a:pt x="618" y="60"/>
                    <a:pt x="615" y="59"/>
                  </a:cubicBezTo>
                  <a:cubicBezTo>
                    <a:pt x="611" y="58"/>
                    <a:pt x="607" y="58"/>
                    <a:pt x="605" y="58"/>
                  </a:cubicBezTo>
                  <a:cubicBezTo>
                    <a:pt x="604" y="59"/>
                    <a:pt x="603" y="59"/>
                    <a:pt x="602" y="59"/>
                  </a:cubicBezTo>
                  <a:cubicBezTo>
                    <a:pt x="599" y="59"/>
                    <a:pt x="598" y="57"/>
                    <a:pt x="597" y="56"/>
                  </a:cubicBezTo>
                  <a:cubicBezTo>
                    <a:pt x="597" y="55"/>
                    <a:pt x="597" y="54"/>
                    <a:pt x="597" y="54"/>
                  </a:cubicBezTo>
                  <a:cubicBezTo>
                    <a:pt x="596" y="54"/>
                    <a:pt x="596" y="54"/>
                    <a:pt x="595" y="55"/>
                  </a:cubicBezTo>
                  <a:cubicBezTo>
                    <a:pt x="592" y="56"/>
                    <a:pt x="589" y="58"/>
                    <a:pt x="586" y="61"/>
                  </a:cubicBezTo>
                  <a:cubicBezTo>
                    <a:pt x="582" y="64"/>
                    <a:pt x="578" y="67"/>
                    <a:pt x="573" y="69"/>
                  </a:cubicBezTo>
                  <a:cubicBezTo>
                    <a:pt x="569" y="71"/>
                    <a:pt x="566" y="74"/>
                    <a:pt x="563" y="76"/>
                  </a:cubicBezTo>
                  <a:cubicBezTo>
                    <a:pt x="559" y="79"/>
                    <a:pt x="556" y="81"/>
                    <a:pt x="553" y="82"/>
                  </a:cubicBezTo>
                  <a:cubicBezTo>
                    <a:pt x="553" y="82"/>
                    <a:pt x="553" y="82"/>
                    <a:pt x="553" y="82"/>
                  </a:cubicBezTo>
                  <a:cubicBezTo>
                    <a:pt x="552" y="82"/>
                    <a:pt x="551" y="81"/>
                    <a:pt x="550" y="80"/>
                  </a:cubicBezTo>
                  <a:cubicBezTo>
                    <a:pt x="550" y="79"/>
                    <a:pt x="549" y="77"/>
                    <a:pt x="570" y="55"/>
                  </a:cubicBezTo>
                  <a:cubicBezTo>
                    <a:pt x="573" y="52"/>
                    <a:pt x="575" y="49"/>
                    <a:pt x="573" y="46"/>
                  </a:cubicBezTo>
                  <a:cubicBezTo>
                    <a:pt x="572" y="43"/>
                    <a:pt x="569" y="42"/>
                    <a:pt x="565" y="42"/>
                  </a:cubicBezTo>
                  <a:cubicBezTo>
                    <a:pt x="560" y="43"/>
                    <a:pt x="558" y="45"/>
                    <a:pt x="557" y="47"/>
                  </a:cubicBezTo>
                  <a:cubicBezTo>
                    <a:pt x="555" y="49"/>
                    <a:pt x="554" y="50"/>
                    <a:pt x="551" y="51"/>
                  </a:cubicBezTo>
                  <a:cubicBezTo>
                    <a:pt x="549" y="52"/>
                    <a:pt x="545" y="53"/>
                    <a:pt x="540" y="55"/>
                  </a:cubicBezTo>
                  <a:cubicBezTo>
                    <a:pt x="531" y="59"/>
                    <a:pt x="521" y="63"/>
                    <a:pt x="516" y="63"/>
                  </a:cubicBezTo>
                  <a:cubicBezTo>
                    <a:pt x="514" y="63"/>
                    <a:pt x="513" y="62"/>
                    <a:pt x="512" y="61"/>
                  </a:cubicBezTo>
                  <a:cubicBezTo>
                    <a:pt x="511" y="57"/>
                    <a:pt x="517" y="54"/>
                    <a:pt x="527" y="50"/>
                  </a:cubicBezTo>
                  <a:cubicBezTo>
                    <a:pt x="529" y="49"/>
                    <a:pt x="532" y="48"/>
                    <a:pt x="534" y="46"/>
                  </a:cubicBezTo>
                  <a:cubicBezTo>
                    <a:pt x="531" y="46"/>
                    <a:pt x="525" y="45"/>
                    <a:pt x="515" y="45"/>
                  </a:cubicBezTo>
                  <a:cubicBezTo>
                    <a:pt x="506" y="45"/>
                    <a:pt x="498" y="46"/>
                    <a:pt x="492" y="47"/>
                  </a:cubicBezTo>
                  <a:cubicBezTo>
                    <a:pt x="487" y="47"/>
                    <a:pt x="481" y="49"/>
                    <a:pt x="475" y="50"/>
                  </a:cubicBezTo>
                  <a:cubicBezTo>
                    <a:pt x="467" y="52"/>
                    <a:pt x="460" y="54"/>
                    <a:pt x="456" y="54"/>
                  </a:cubicBezTo>
                  <a:cubicBezTo>
                    <a:pt x="452" y="54"/>
                    <a:pt x="451" y="52"/>
                    <a:pt x="451" y="51"/>
                  </a:cubicBezTo>
                  <a:cubicBezTo>
                    <a:pt x="450" y="43"/>
                    <a:pt x="496" y="37"/>
                    <a:pt x="496" y="37"/>
                  </a:cubicBezTo>
                  <a:cubicBezTo>
                    <a:pt x="502" y="37"/>
                    <a:pt x="509" y="37"/>
                    <a:pt x="517" y="37"/>
                  </a:cubicBezTo>
                  <a:cubicBezTo>
                    <a:pt x="529" y="37"/>
                    <a:pt x="542" y="37"/>
                    <a:pt x="549" y="34"/>
                  </a:cubicBezTo>
                  <a:cubicBezTo>
                    <a:pt x="554" y="31"/>
                    <a:pt x="561" y="30"/>
                    <a:pt x="567" y="29"/>
                  </a:cubicBezTo>
                  <a:cubicBezTo>
                    <a:pt x="572" y="28"/>
                    <a:pt x="577" y="27"/>
                    <a:pt x="579" y="26"/>
                  </a:cubicBezTo>
                  <a:cubicBezTo>
                    <a:pt x="577" y="24"/>
                    <a:pt x="568" y="21"/>
                    <a:pt x="561" y="21"/>
                  </a:cubicBezTo>
                  <a:cubicBezTo>
                    <a:pt x="560" y="21"/>
                    <a:pt x="560" y="21"/>
                    <a:pt x="560" y="21"/>
                  </a:cubicBezTo>
                  <a:cubicBezTo>
                    <a:pt x="559" y="21"/>
                    <a:pt x="558" y="21"/>
                    <a:pt x="557" y="21"/>
                  </a:cubicBezTo>
                  <a:cubicBezTo>
                    <a:pt x="550" y="21"/>
                    <a:pt x="545" y="20"/>
                    <a:pt x="543" y="17"/>
                  </a:cubicBezTo>
                  <a:cubicBezTo>
                    <a:pt x="543" y="16"/>
                    <a:pt x="542" y="15"/>
                    <a:pt x="542" y="14"/>
                  </a:cubicBezTo>
                  <a:cubicBezTo>
                    <a:pt x="542" y="13"/>
                    <a:pt x="538" y="12"/>
                    <a:pt x="536" y="11"/>
                  </a:cubicBezTo>
                  <a:cubicBezTo>
                    <a:pt x="533" y="10"/>
                    <a:pt x="530" y="9"/>
                    <a:pt x="529" y="7"/>
                  </a:cubicBezTo>
                  <a:cubicBezTo>
                    <a:pt x="528" y="6"/>
                    <a:pt x="521" y="6"/>
                    <a:pt x="517" y="6"/>
                  </a:cubicBezTo>
                  <a:cubicBezTo>
                    <a:pt x="507" y="6"/>
                    <a:pt x="501" y="5"/>
                    <a:pt x="498" y="4"/>
                  </a:cubicBezTo>
                  <a:cubicBezTo>
                    <a:pt x="494" y="1"/>
                    <a:pt x="484" y="0"/>
                    <a:pt x="473" y="0"/>
                  </a:cubicBezTo>
                  <a:cubicBezTo>
                    <a:pt x="470" y="0"/>
                    <a:pt x="467" y="0"/>
                    <a:pt x="465" y="0"/>
                  </a:cubicBezTo>
                  <a:cubicBezTo>
                    <a:pt x="458" y="0"/>
                    <a:pt x="446" y="1"/>
                    <a:pt x="436" y="1"/>
                  </a:cubicBezTo>
                  <a:cubicBezTo>
                    <a:pt x="428" y="1"/>
                    <a:pt x="421" y="1"/>
                    <a:pt x="418" y="1"/>
                  </a:cubicBezTo>
                  <a:cubicBezTo>
                    <a:pt x="415" y="2"/>
                    <a:pt x="413" y="2"/>
                    <a:pt x="411" y="3"/>
                  </a:cubicBezTo>
                  <a:cubicBezTo>
                    <a:pt x="408" y="3"/>
                    <a:pt x="405" y="4"/>
                    <a:pt x="402" y="4"/>
                  </a:cubicBezTo>
                  <a:cubicBezTo>
                    <a:pt x="401" y="4"/>
                    <a:pt x="401" y="4"/>
                    <a:pt x="400" y="4"/>
                  </a:cubicBezTo>
                  <a:cubicBezTo>
                    <a:pt x="396" y="4"/>
                    <a:pt x="392" y="5"/>
                    <a:pt x="392" y="6"/>
                  </a:cubicBezTo>
                  <a:cubicBezTo>
                    <a:pt x="395" y="9"/>
                    <a:pt x="394" y="11"/>
                    <a:pt x="394" y="12"/>
                  </a:cubicBezTo>
                  <a:cubicBezTo>
                    <a:pt x="393" y="15"/>
                    <a:pt x="389" y="16"/>
                    <a:pt x="386" y="16"/>
                  </a:cubicBezTo>
                  <a:cubicBezTo>
                    <a:pt x="384" y="16"/>
                    <a:pt x="382" y="16"/>
                    <a:pt x="382" y="14"/>
                  </a:cubicBezTo>
                  <a:cubicBezTo>
                    <a:pt x="381" y="14"/>
                    <a:pt x="381" y="12"/>
                    <a:pt x="381" y="11"/>
                  </a:cubicBezTo>
                  <a:cubicBezTo>
                    <a:pt x="381" y="11"/>
                    <a:pt x="381" y="11"/>
                    <a:pt x="381" y="11"/>
                  </a:cubicBezTo>
                  <a:cubicBezTo>
                    <a:pt x="380" y="9"/>
                    <a:pt x="376" y="8"/>
                    <a:pt x="372" y="8"/>
                  </a:cubicBezTo>
                  <a:cubicBezTo>
                    <a:pt x="370" y="8"/>
                    <a:pt x="368" y="9"/>
                    <a:pt x="367" y="9"/>
                  </a:cubicBezTo>
                  <a:cubicBezTo>
                    <a:pt x="365" y="11"/>
                    <a:pt x="363" y="11"/>
                    <a:pt x="360" y="11"/>
                  </a:cubicBezTo>
                  <a:cubicBezTo>
                    <a:pt x="357" y="11"/>
                    <a:pt x="353" y="10"/>
                    <a:pt x="349" y="10"/>
                  </a:cubicBezTo>
                  <a:cubicBezTo>
                    <a:pt x="345" y="9"/>
                    <a:pt x="342" y="9"/>
                    <a:pt x="339" y="9"/>
                  </a:cubicBezTo>
                  <a:cubicBezTo>
                    <a:pt x="337" y="9"/>
                    <a:pt x="336" y="9"/>
                    <a:pt x="336" y="9"/>
                  </a:cubicBezTo>
                  <a:cubicBezTo>
                    <a:pt x="334" y="13"/>
                    <a:pt x="324" y="13"/>
                    <a:pt x="310" y="13"/>
                  </a:cubicBezTo>
                  <a:cubicBezTo>
                    <a:pt x="306" y="14"/>
                    <a:pt x="302" y="14"/>
                    <a:pt x="300" y="14"/>
                  </a:cubicBezTo>
                  <a:cubicBezTo>
                    <a:pt x="301" y="14"/>
                    <a:pt x="302" y="15"/>
                    <a:pt x="302" y="15"/>
                  </a:cubicBezTo>
                  <a:cubicBezTo>
                    <a:pt x="307" y="18"/>
                    <a:pt x="311" y="20"/>
                    <a:pt x="311" y="23"/>
                  </a:cubicBezTo>
                  <a:cubicBezTo>
                    <a:pt x="310" y="26"/>
                    <a:pt x="306" y="26"/>
                    <a:pt x="299" y="26"/>
                  </a:cubicBezTo>
                  <a:cubicBezTo>
                    <a:pt x="297" y="27"/>
                    <a:pt x="292" y="27"/>
                    <a:pt x="290" y="27"/>
                  </a:cubicBezTo>
                  <a:cubicBezTo>
                    <a:pt x="293" y="30"/>
                    <a:pt x="297" y="32"/>
                    <a:pt x="303" y="35"/>
                  </a:cubicBezTo>
                  <a:cubicBezTo>
                    <a:pt x="309" y="38"/>
                    <a:pt x="315" y="41"/>
                    <a:pt x="319" y="45"/>
                  </a:cubicBezTo>
                  <a:cubicBezTo>
                    <a:pt x="321" y="47"/>
                    <a:pt x="322" y="49"/>
                    <a:pt x="321" y="51"/>
                  </a:cubicBezTo>
                  <a:cubicBezTo>
                    <a:pt x="321" y="52"/>
                    <a:pt x="320" y="53"/>
                    <a:pt x="318" y="53"/>
                  </a:cubicBezTo>
                  <a:cubicBezTo>
                    <a:pt x="315" y="53"/>
                    <a:pt x="307" y="49"/>
                    <a:pt x="302" y="46"/>
                  </a:cubicBezTo>
                  <a:cubicBezTo>
                    <a:pt x="298" y="43"/>
                    <a:pt x="293" y="42"/>
                    <a:pt x="289" y="41"/>
                  </a:cubicBezTo>
                  <a:cubicBezTo>
                    <a:pt x="284" y="40"/>
                    <a:pt x="279" y="39"/>
                    <a:pt x="276" y="36"/>
                  </a:cubicBezTo>
                  <a:cubicBezTo>
                    <a:pt x="273" y="32"/>
                    <a:pt x="261" y="29"/>
                    <a:pt x="253" y="29"/>
                  </a:cubicBezTo>
                  <a:cubicBezTo>
                    <a:pt x="250" y="29"/>
                    <a:pt x="249" y="29"/>
                    <a:pt x="249" y="30"/>
                  </a:cubicBezTo>
                  <a:cubicBezTo>
                    <a:pt x="248" y="31"/>
                    <a:pt x="253" y="34"/>
                    <a:pt x="255" y="35"/>
                  </a:cubicBezTo>
                  <a:cubicBezTo>
                    <a:pt x="260" y="38"/>
                    <a:pt x="263" y="41"/>
                    <a:pt x="263" y="44"/>
                  </a:cubicBezTo>
                  <a:cubicBezTo>
                    <a:pt x="263" y="45"/>
                    <a:pt x="263" y="47"/>
                    <a:pt x="258" y="47"/>
                  </a:cubicBezTo>
                  <a:cubicBezTo>
                    <a:pt x="256" y="47"/>
                    <a:pt x="254" y="47"/>
                    <a:pt x="252" y="47"/>
                  </a:cubicBezTo>
                  <a:cubicBezTo>
                    <a:pt x="250" y="46"/>
                    <a:pt x="248" y="46"/>
                    <a:pt x="247" y="46"/>
                  </a:cubicBezTo>
                  <a:cubicBezTo>
                    <a:pt x="247" y="46"/>
                    <a:pt x="246" y="46"/>
                    <a:pt x="246" y="46"/>
                  </a:cubicBezTo>
                  <a:cubicBezTo>
                    <a:pt x="246" y="46"/>
                    <a:pt x="246" y="46"/>
                    <a:pt x="245" y="46"/>
                  </a:cubicBezTo>
                  <a:cubicBezTo>
                    <a:pt x="243" y="46"/>
                    <a:pt x="241" y="45"/>
                    <a:pt x="237" y="42"/>
                  </a:cubicBezTo>
                  <a:cubicBezTo>
                    <a:pt x="233" y="39"/>
                    <a:pt x="228" y="35"/>
                    <a:pt x="225" y="35"/>
                  </a:cubicBezTo>
                  <a:cubicBezTo>
                    <a:pt x="224" y="35"/>
                    <a:pt x="223" y="35"/>
                    <a:pt x="223" y="35"/>
                  </a:cubicBezTo>
                  <a:cubicBezTo>
                    <a:pt x="223" y="35"/>
                    <a:pt x="224" y="37"/>
                    <a:pt x="224" y="39"/>
                  </a:cubicBezTo>
                  <a:cubicBezTo>
                    <a:pt x="225" y="41"/>
                    <a:pt x="226" y="44"/>
                    <a:pt x="226" y="47"/>
                  </a:cubicBezTo>
                  <a:cubicBezTo>
                    <a:pt x="226" y="54"/>
                    <a:pt x="219" y="59"/>
                    <a:pt x="215" y="59"/>
                  </a:cubicBezTo>
                  <a:cubicBezTo>
                    <a:pt x="214" y="59"/>
                    <a:pt x="213" y="59"/>
                    <a:pt x="212" y="58"/>
                  </a:cubicBezTo>
                  <a:cubicBezTo>
                    <a:pt x="211" y="57"/>
                    <a:pt x="212" y="55"/>
                    <a:pt x="213" y="54"/>
                  </a:cubicBezTo>
                  <a:cubicBezTo>
                    <a:pt x="214" y="51"/>
                    <a:pt x="214" y="46"/>
                    <a:pt x="213" y="41"/>
                  </a:cubicBezTo>
                  <a:cubicBezTo>
                    <a:pt x="212" y="37"/>
                    <a:pt x="210" y="35"/>
                    <a:pt x="208" y="34"/>
                  </a:cubicBezTo>
                  <a:cubicBezTo>
                    <a:pt x="205" y="33"/>
                    <a:pt x="197" y="34"/>
                    <a:pt x="190" y="36"/>
                  </a:cubicBezTo>
                  <a:cubicBezTo>
                    <a:pt x="185" y="38"/>
                    <a:pt x="179" y="39"/>
                    <a:pt x="175" y="39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4" y="39"/>
                    <a:pt x="173" y="39"/>
                    <a:pt x="173" y="39"/>
                  </a:cubicBezTo>
                  <a:cubicBezTo>
                    <a:pt x="166" y="39"/>
                    <a:pt x="161" y="41"/>
                    <a:pt x="160" y="42"/>
                  </a:cubicBezTo>
                  <a:cubicBezTo>
                    <a:pt x="160" y="42"/>
                    <a:pt x="160" y="42"/>
                    <a:pt x="161" y="43"/>
                  </a:cubicBezTo>
                  <a:cubicBezTo>
                    <a:pt x="165" y="45"/>
                    <a:pt x="166" y="47"/>
                    <a:pt x="166" y="49"/>
                  </a:cubicBezTo>
                  <a:cubicBezTo>
                    <a:pt x="165" y="51"/>
                    <a:pt x="163" y="52"/>
                    <a:pt x="161" y="52"/>
                  </a:cubicBezTo>
                  <a:cubicBezTo>
                    <a:pt x="158" y="52"/>
                    <a:pt x="155" y="50"/>
                    <a:pt x="152" y="49"/>
                  </a:cubicBezTo>
                  <a:cubicBezTo>
                    <a:pt x="150" y="47"/>
                    <a:pt x="147" y="47"/>
                    <a:pt x="143" y="47"/>
                  </a:cubicBezTo>
                  <a:cubicBezTo>
                    <a:pt x="138" y="47"/>
                    <a:pt x="132" y="48"/>
                    <a:pt x="130" y="49"/>
                  </a:cubicBezTo>
                  <a:cubicBezTo>
                    <a:pt x="132" y="51"/>
                    <a:pt x="134" y="55"/>
                    <a:pt x="134" y="59"/>
                  </a:cubicBezTo>
                  <a:cubicBezTo>
                    <a:pt x="135" y="63"/>
                    <a:pt x="134" y="66"/>
                    <a:pt x="133" y="68"/>
                  </a:cubicBezTo>
                  <a:cubicBezTo>
                    <a:pt x="132" y="69"/>
                    <a:pt x="131" y="70"/>
                    <a:pt x="129" y="70"/>
                  </a:cubicBezTo>
                  <a:cubicBezTo>
                    <a:pt x="126" y="70"/>
                    <a:pt x="124" y="69"/>
                    <a:pt x="121" y="68"/>
                  </a:cubicBezTo>
                  <a:cubicBezTo>
                    <a:pt x="117" y="67"/>
                    <a:pt x="113" y="66"/>
                    <a:pt x="110" y="66"/>
                  </a:cubicBezTo>
                  <a:cubicBezTo>
                    <a:pt x="100" y="67"/>
                    <a:pt x="61" y="86"/>
                    <a:pt x="60" y="91"/>
                  </a:cubicBezTo>
                  <a:cubicBezTo>
                    <a:pt x="61" y="93"/>
                    <a:pt x="68" y="93"/>
                    <a:pt x="70" y="93"/>
                  </a:cubicBezTo>
                  <a:cubicBezTo>
                    <a:pt x="71" y="93"/>
                    <a:pt x="72" y="93"/>
                    <a:pt x="73" y="93"/>
                  </a:cubicBezTo>
                  <a:cubicBezTo>
                    <a:pt x="74" y="93"/>
                    <a:pt x="75" y="93"/>
                    <a:pt x="76" y="93"/>
                  </a:cubicBezTo>
                  <a:cubicBezTo>
                    <a:pt x="81" y="93"/>
                    <a:pt x="85" y="93"/>
                    <a:pt x="87" y="94"/>
                  </a:cubicBezTo>
                  <a:cubicBezTo>
                    <a:pt x="89" y="95"/>
                    <a:pt x="90" y="97"/>
                    <a:pt x="90" y="99"/>
                  </a:cubicBezTo>
                  <a:cubicBezTo>
                    <a:pt x="90" y="105"/>
                    <a:pt x="84" y="114"/>
                    <a:pt x="78" y="118"/>
                  </a:cubicBezTo>
                  <a:cubicBezTo>
                    <a:pt x="74" y="121"/>
                    <a:pt x="66" y="121"/>
                    <a:pt x="58" y="121"/>
                  </a:cubicBezTo>
                  <a:cubicBezTo>
                    <a:pt x="53" y="121"/>
                    <a:pt x="44" y="122"/>
                    <a:pt x="43" y="123"/>
                  </a:cubicBezTo>
                  <a:cubicBezTo>
                    <a:pt x="43" y="127"/>
                    <a:pt x="36" y="129"/>
                    <a:pt x="24" y="131"/>
                  </a:cubicBezTo>
                  <a:cubicBezTo>
                    <a:pt x="15" y="133"/>
                    <a:pt x="0" y="136"/>
                    <a:pt x="0" y="140"/>
                  </a:cubicBezTo>
                  <a:cubicBezTo>
                    <a:pt x="0" y="141"/>
                    <a:pt x="1" y="145"/>
                    <a:pt x="5" y="146"/>
                  </a:cubicBezTo>
                  <a:cubicBezTo>
                    <a:pt x="7" y="146"/>
                    <a:pt x="9" y="146"/>
                    <a:pt x="11" y="146"/>
                  </a:cubicBezTo>
                  <a:cubicBezTo>
                    <a:pt x="15" y="147"/>
                    <a:pt x="21" y="147"/>
                    <a:pt x="25" y="152"/>
                  </a:cubicBezTo>
                  <a:cubicBezTo>
                    <a:pt x="28" y="155"/>
                    <a:pt x="33" y="156"/>
                    <a:pt x="40" y="156"/>
                  </a:cubicBezTo>
                  <a:cubicBezTo>
                    <a:pt x="44" y="156"/>
                    <a:pt x="49" y="155"/>
                    <a:pt x="54" y="154"/>
                  </a:cubicBezTo>
                  <a:cubicBezTo>
                    <a:pt x="61" y="151"/>
                    <a:pt x="68" y="152"/>
                    <a:pt x="72" y="156"/>
                  </a:cubicBezTo>
                  <a:cubicBezTo>
                    <a:pt x="73" y="158"/>
                    <a:pt x="74" y="160"/>
                    <a:pt x="74" y="162"/>
                  </a:cubicBezTo>
                  <a:cubicBezTo>
                    <a:pt x="74" y="165"/>
                    <a:pt x="72" y="167"/>
                    <a:pt x="67" y="167"/>
                  </a:cubicBezTo>
                  <a:cubicBezTo>
                    <a:pt x="65" y="167"/>
                    <a:pt x="62" y="166"/>
                    <a:pt x="58" y="166"/>
                  </a:cubicBezTo>
                  <a:cubicBezTo>
                    <a:pt x="55" y="165"/>
                    <a:pt x="51" y="165"/>
                    <a:pt x="48" y="165"/>
                  </a:cubicBezTo>
                  <a:cubicBezTo>
                    <a:pt x="46" y="165"/>
                    <a:pt x="44" y="165"/>
                    <a:pt x="43" y="166"/>
                  </a:cubicBezTo>
                  <a:cubicBezTo>
                    <a:pt x="39" y="168"/>
                    <a:pt x="32" y="169"/>
                    <a:pt x="26" y="169"/>
                  </a:cubicBezTo>
                  <a:cubicBezTo>
                    <a:pt x="22" y="169"/>
                    <a:pt x="18" y="169"/>
                    <a:pt x="16" y="170"/>
                  </a:cubicBezTo>
                  <a:cubicBezTo>
                    <a:pt x="17" y="171"/>
                    <a:pt x="22" y="172"/>
                    <a:pt x="26" y="172"/>
                  </a:cubicBezTo>
                  <a:cubicBezTo>
                    <a:pt x="29" y="172"/>
                    <a:pt x="32" y="172"/>
                    <a:pt x="35" y="173"/>
                  </a:cubicBezTo>
                  <a:cubicBezTo>
                    <a:pt x="37" y="173"/>
                    <a:pt x="39" y="174"/>
                    <a:pt x="40" y="176"/>
                  </a:cubicBezTo>
                  <a:cubicBezTo>
                    <a:pt x="41" y="178"/>
                    <a:pt x="40" y="180"/>
                    <a:pt x="38" y="182"/>
                  </a:cubicBezTo>
                  <a:cubicBezTo>
                    <a:pt x="38" y="182"/>
                    <a:pt x="37" y="183"/>
                    <a:pt x="37" y="184"/>
                  </a:cubicBezTo>
                  <a:cubicBezTo>
                    <a:pt x="37" y="185"/>
                    <a:pt x="37" y="185"/>
                    <a:pt x="40" y="186"/>
                  </a:cubicBezTo>
                  <a:cubicBezTo>
                    <a:pt x="43" y="187"/>
                    <a:pt x="46" y="188"/>
                    <a:pt x="49" y="189"/>
                  </a:cubicBezTo>
                  <a:cubicBezTo>
                    <a:pt x="54" y="192"/>
                    <a:pt x="61" y="194"/>
                    <a:pt x="64" y="194"/>
                  </a:cubicBezTo>
                  <a:cubicBezTo>
                    <a:pt x="63" y="192"/>
                    <a:pt x="63" y="191"/>
                    <a:pt x="64" y="190"/>
                  </a:cubicBezTo>
                  <a:cubicBezTo>
                    <a:pt x="64" y="188"/>
                    <a:pt x="67" y="188"/>
                    <a:pt x="70" y="188"/>
                  </a:cubicBezTo>
                  <a:cubicBezTo>
                    <a:pt x="72" y="188"/>
                    <a:pt x="77" y="188"/>
                    <a:pt x="79" y="191"/>
                  </a:cubicBezTo>
                  <a:cubicBezTo>
                    <a:pt x="80" y="191"/>
                    <a:pt x="81" y="190"/>
                    <a:pt x="83" y="189"/>
                  </a:cubicBezTo>
                  <a:cubicBezTo>
                    <a:pt x="86" y="188"/>
                    <a:pt x="90" y="186"/>
                    <a:pt x="93" y="187"/>
                  </a:cubicBezTo>
                  <a:cubicBezTo>
                    <a:pt x="95" y="188"/>
                    <a:pt x="97" y="187"/>
                    <a:pt x="99" y="186"/>
                  </a:cubicBezTo>
                  <a:cubicBezTo>
                    <a:pt x="100" y="185"/>
                    <a:pt x="102" y="184"/>
                    <a:pt x="104" y="184"/>
                  </a:cubicBezTo>
                  <a:cubicBezTo>
                    <a:pt x="105" y="184"/>
                    <a:pt x="106" y="184"/>
                    <a:pt x="108" y="185"/>
                  </a:cubicBezTo>
                  <a:cubicBezTo>
                    <a:pt x="110" y="186"/>
                    <a:pt x="116" y="188"/>
                    <a:pt x="123" y="189"/>
                  </a:cubicBezTo>
                  <a:cubicBezTo>
                    <a:pt x="131" y="190"/>
                    <a:pt x="139" y="192"/>
                    <a:pt x="144" y="194"/>
                  </a:cubicBezTo>
                  <a:cubicBezTo>
                    <a:pt x="146" y="196"/>
                    <a:pt x="149" y="197"/>
                    <a:pt x="151" y="198"/>
                  </a:cubicBezTo>
                  <a:cubicBezTo>
                    <a:pt x="157" y="200"/>
                    <a:pt x="164" y="202"/>
                    <a:pt x="163" y="208"/>
                  </a:cubicBezTo>
                  <a:cubicBezTo>
                    <a:pt x="162" y="212"/>
                    <a:pt x="167" y="216"/>
                    <a:pt x="177" y="221"/>
                  </a:cubicBezTo>
                  <a:cubicBezTo>
                    <a:pt x="189" y="226"/>
                    <a:pt x="189" y="238"/>
                    <a:pt x="189" y="241"/>
                  </a:cubicBezTo>
                  <a:cubicBezTo>
                    <a:pt x="189" y="243"/>
                    <a:pt x="191" y="246"/>
                    <a:pt x="193" y="248"/>
                  </a:cubicBezTo>
                  <a:cubicBezTo>
                    <a:pt x="195" y="250"/>
                    <a:pt x="198" y="252"/>
                    <a:pt x="196" y="255"/>
                  </a:cubicBezTo>
                  <a:cubicBezTo>
                    <a:pt x="195" y="257"/>
                    <a:pt x="199" y="261"/>
                    <a:pt x="202" y="264"/>
                  </a:cubicBezTo>
                  <a:cubicBezTo>
                    <a:pt x="203" y="265"/>
                    <a:pt x="204" y="266"/>
                    <a:pt x="204" y="268"/>
                  </a:cubicBezTo>
                  <a:cubicBezTo>
                    <a:pt x="204" y="271"/>
                    <a:pt x="201" y="273"/>
                    <a:pt x="199" y="275"/>
                  </a:cubicBezTo>
                  <a:cubicBezTo>
                    <a:pt x="197" y="276"/>
                    <a:pt x="196" y="277"/>
                    <a:pt x="196" y="278"/>
                  </a:cubicBezTo>
                  <a:cubicBezTo>
                    <a:pt x="198" y="281"/>
                    <a:pt x="198" y="284"/>
                    <a:pt x="197" y="286"/>
                  </a:cubicBezTo>
                  <a:cubicBezTo>
                    <a:pt x="197" y="288"/>
                    <a:pt x="196" y="290"/>
                    <a:pt x="197" y="291"/>
                  </a:cubicBezTo>
                  <a:cubicBezTo>
                    <a:pt x="198" y="292"/>
                    <a:pt x="199" y="292"/>
                    <a:pt x="200" y="293"/>
                  </a:cubicBezTo>
                  <a:cubicBezTo>
                    <a:pt x="205" y="293"/>
                    <a:pt x="207" y="292"/>
                    <a:pt x="209" y="290"/>
                  </a:cubicBezTo>
                  <a:cubicBezTo>
                    <a:pt x="210" y="288"/>
                    <a:pt x="213" y="285"/>
                    <a:pt x="217" y="285"/>
                  </a:cubicBezTo>
                  <a:cubicBezTo>
                    <a:pt x="219" y="285"/>
                    <a:pt x="221" y="285"/>
                    <a:pt x="222" y="287"/>
                  </a:cubicBezTo>
                  <a:cubicBezTo>
                    <a:pt x="223" y="289"/>
                    <a:pt x="223" y="291"/>
                    <a:pt x="222" y="292"/>
                  </a:cubicBezTo>
                  <a:cubicBezTo>
                    <a:pt x="222" y="295"/>
                    <a:pt x="221" y="296"/>
                    <a:pt x="222" y="297"/>
                  </a:cubicBezTo>
                  <a:cubicBezTo>
                    <a:pt x="224" y="299"/>
                    <a:pt x="227" y="300"/>
                    <a:pt x="230" y="300"/>
                  </a:cubicBezTo>
                  <a:cubicBezTo>
                    <a:pt x="234" y="302"/>
                    <a:pt x="239" y="303"/>
                    <a:pt x="244" y="307"/>
                  </a:cubicBezTo>
                  <a:cubicBezTo>
                    <a:pt x="249" y="312"/>
                    <a:pt x="249" y="314"/>
                    <a:pt x="249" y="316"/>
                  </a:cubicBezTo>
                  <a:cubicBezTo>
                    <a:pt x="248" y="319"/>
                    <a:pt x="242" y="319"/>
                    <a:pt x="237" y="315"/>
                  </a:cubicBezTo>
                  <a:cubicBezTo>
                    <a:pt x="234" y="313"/>
                    <a:pt x="227" y="312"/>
                    <a:pt x="219" y="312"/>
                  </a:cubicBezTo>
                  <a:cubicBezTo>
                    <a:pt x="216" y="312"/>
                    <a:pt x="213" y="312"/>
                    <a:pt x="212" y="312"/>
                  </a:cubicBezTo>
                  <a:cubicBezTo>
                    <a:pt x="217" y="316"/>
                    <a:pt x="232" y="323"/>
                    <a:pt x="237" y="323"/>
                  </a:cubicBezTo>
                  <a:cubicBezTo>
                    <a:pt x="237" y="323"/>
                    <a:pt x="238" y="323"/>
                    <a:pt x="238" y="323"/>
                  </a:cubicBezTo>
                  <a:cubicBezTo>
                    <a:pt x="238" y="323"/>
                    <a:pt x="239" y="323"/>
                    <a:pt x="240" y="323"/>
                  </a:cubicBezTo>
                  <a:cubicBezTo>
                    <a:pt x="244" y="323"/>
                    <a:pt x="249" y="327"/>
                    <a:pt x="250" y="331"/>
                  </a:cubicBezTo>
                  <a:cubicBezTo>
                    <a:pt x="252" y="334"/>
                    <a:pt x="251" y="337"/>
                    <a:pt x="250" y="338"/>
                  </a:cubicBezTo>
                  <a:cubicBezTo>
                    <a:pt x="248" y="340"/>
                    <a:pt x="248" y="344"/>
                    <a:pt x="248" y="348"/>
                  </a:cubicBezTo>
                  <a:cubicBezTo>
                    <a:pt x="248" y="350"/>
                    <a:pt x="248" y="351"/>
                    <a:pt x="248" y="353"/>
                  </a:cubicBezTo>
                  <a:cubicBezTo>
                    <a:pt x="248" y="354"/>
                    <a:pt x="247" y="356"/>
                    <a:pt x="243" y="356"/>
                  </a:cubicBezTo>
                  <a:cubicBezTo>
                    <a:pt x="242" y="356"/>
                    <a:pt x="240" y="356"/>
                    <a:pt x="238" y="356"/>
                  </a:cubicBezTo>
                  <a:cubicBezTo>
                    <a:pt x="236" y="355"/>
                    <a:pt x="234" y="355"/>
                    <a:pt x="232" y="355"/>
                  </a:cubicBezTo>
                  <a:cubicBezTo>
                    <a:pt x="227" y="356"/>
                    <a:pt x="225" y="357"/>
                    <a:pt x="225" y="361"/>
                  </a:cubicBezTo>
                  <a:cubicBezTo>
                    <a:pt x="225" y="365"/>
                    <a:pt x="222" y="368"/>
                    <a:pt x="220" y="370"/>
                  </a:cubicBezTo>
                  <a:cubicBezTo>
                    <a:pt x="218" y="373"/>
                    <a:pt x="216" y="375"/>
                    <a:pt x="215" y="378"/>
                  </a:cubicBezTo>
                  <a:cubicBezTo>
                    <a:pt x="215" y="381"/>
                    <a:pt x="216" y="382"/>
                    <a:pt x="221" y="384"/>
                  </a:cubicBezTo>
                  <a:cubicBezTo>
                    <a:pt x="222" y="384"/>
                    <a:pt x="224" y="385"/>
                    <a:pt x="226" y="386"/>
                  </a:cubicBezTo>
                  <a:cubicBezTo>
                    <a:pt x="227" y="387"/>
                    <a:pt x="227" y="388"/>
                    <a:pt x="227" y="389"/>
                  </a:cubicBezTo>
                  <a:cubicBezTo>
                    <a:pt x="227" y="391"/>
                    <a:pt x="225" y="392"/>
                    <a:pt x="223" y="394"/>
                  </a:cubicBezTo>
                  <a:cubicBezTo>
                    <a:pt x="221" y="395"/>
                    <a:pt x="218" y="396"/>
                    <a:pt x="218" y="398"/>
                  </a:cubicBezTo>
                  <a:cubicBezTo>
                    <a:pt x="217" y="401"/>
                    <a:pt x="227" y="409"/>
                    <a:pt x="232" y="412"/>
                  </a:cubicBezTo>
                  <a:cubicBezTo>
                    <a:pt x="236" y="414"/>
                    <a:pt x="236" y="420"/>
                    <a:pt x="235" y="425"/>
                  </a:cubicBezTo>
                  <a:cubicBezTo>
                    <a:pt x="235" y="428"/>
                    <a:pt x="235" y="431"/>
                    <a:pt x="235" y="433"/>
                  </a:cubicBezTo>
                  <a:cubicBezTo>
                    <a:pt x="236" y="434"/>
                    <a:pt x="236" y="434"/>
                    <a:pt x="237" y="434"/>
                  </a:cubicBezTo>
                  <a:cubicBezTo>
                    <a:pt x="238" y="434"/>
                    <a:pt x="238" y="434"/>
                    <a:pt x="238" y="434"/>
                  </a:cubicBezTo>
                  <a:cubicBezTo>
                    <a:pt x="239" y="434"/>
                    <a:pt x="240" y="434"/>
                    <a:pt x="241" y="435"/>
                  </a:cubicBezTo>
                  <a:cubicBezTo>
                    <a:pt x="242" y="436"/>
                    <a:pt x="242" y="438"/>
                    <a:pt x="242" y="439"/>
                  </a:cubicBezTo>
                  <a:cubicBezTo>
                    <a:pt x="242" y="443"/>
                    <a:pt x="243" y="444"/>
                    <a:pt x="245" y="445"/>
                  </a:cubicBezTo>
                  <a:cubicBezTo>
                    <a:pt x="246" y="446"/>
                    <a:pt x="248" y="448"/>
                    <a:pt x="248" y="450"/>
                  </a:cubicBezTo>
                  <a:cubicBezTo>
                    <a:pt x="248" y="451"/>
                    <a:pt x="250" y="452"/>
                    <a:pt x="251" y="453"/>
                  </a:cubicBezTo>
                  <a:cubicBezTo>
                    <a:pt x="254" y="454"/>
                    <a:pt x="258" y="456"/>
                    <a:pt x="256" y="461"/>
                  </a:cubicBezTo>
                  <a:cubicBezTo>
                    <a:pt x="255" y="465"/>
                    <a:pt x="257" y="468"/>
                    <a:pt x="260" y="471"/>
                  </a:cubicBezTo>
                  <a:cubicBezTo>
                    <a:pt x="260" y="471"/>
                    <a:pt x="261" y="472"/>
                    <a:pt x="261" y="473"/>
                  </a:cubicBezTo>
                  <a:cubicBezTo>
                    <a:pt x="262" y="474"/>
                    <a:pt x="264" y="476"/>
                    <a:pt x="266" y="477"/>
                  </a:cubicBezTo>
                  <a:cubicBezTo>
                    <a:pt x="270" y="480"/>
                    <a:pt x="273" y="483"/>
                    <a:pt x="274" y="487"/>
                  </a:cubicBezTo>
                  <a:cubicBezTo>
                    <a:pt x="276" y="490"/>
                    <a:pt x="280" y="495"/>
                    <a:pt x="285" y="494"/>
                  </a:cubicBezTo>
                  <a:cubicBezTo>
                    <a:pt x="285" y="493"/>
                    <a:pt x="286" y="493"/>
                    <a:pt x="287" y="493"/>
                  </a:cubicBezTo>
                  <a:cubicBezTo>
                    <a:pt x="290" y="493"/>
                    <a:pt x="291" y="495"/>
                    <a:pt x="293" y="496"/>
                  </a:cubicBezTo>
                  <a:cubicBezTo>
                    <a:pt x="294" y="497"/>
                    <a:pt x="295" y="497"/>
                    <a:pt x="296" y="497"/>
                  </a:cubicBezTo>
                  <a:cubicBezTo>
                    <a:pt x="296" y="497"/>
                    <a:pt x="297" y="497"/>
                    <a:pt x="298" y="497"/>
                  </a:cubicBezTo>
                  <a:cubicBezTo>
                    <a:pt x="303" y="497"/>
                    <a:pt x="310" y="500"/>
                    <a:pt x="311" y="504"/>
                  </a:cubicBezTo>
                  <a:cubicBezTo>
                    <a:pt x="312" y="506"/>
                    <a:pt x="322" y="509"/>
                    <a:pt x="329" y="510"/>
                  </a:cubicBezTo>
                  <a:cubicBezTo>
                    <a:pt x="330" y="510"/>
                    <a:pt x="330" y="510"/>
                    <a:pt x="330" y="510"/>
                  </a:cubicBezTo>
                  <a:cubicBezTo>
                    <a:pt x="330" y="510"/>
                    <a:pt x="331" y="509"/>
                    <a:pt x="332" y="507"/>
                  </a:cubicBezTo>
                  <a:cubicBezTo>
                    <a:pt x="333" y="505"/>
                    <a:pt x="334" y="503"/>
                    <a:pt x="336" y="502"/>
                  </a:cubicBezTo>
                  <a:cubicBezTo>
                    <a:pt x="337" y="501"/>
                    <a:pt x="338" y="496"/>
                    <a:pt x="338" y="494"/>
                  </a:cubicBezTo>
                  <a:cubicBezTo>
                    <a:pt x="339" y="489"/>
                    <a:pt x="340" y="485"/>
                    <a:pt x="342" y="484"/>
                  </a:cubicBezTo>
                  <a:cubicBezTo>
                    <a:pt x="343" y="484"/>
                    <a:pt x="343" y="481"/>
                    <a:pt x="343" y="477"/>
                  </a:cubicBezTo>
                  <a:cubicBezTo>
                    <a:pt x="343" y="473"/>
                    <a:pt x="342" y="470"/>
                    <a:pt x="341" y="470"/>
                  </a:cubicBezTo>
                  <a:cubicBezTo>
                    <a:pt x="339" y="469"/>
                    <a:pt x="338" y="467"/>
                    <a:pt x="338" y="465"/>
                  </a:cubicBezTo>
                  <a:cubicBezTo>
                    <a:pt x="339" y="463"/>
                    <a:pt x="342" y="460"/>
                    <a:pt x="348" y="461"/>
                  </a:cubicBezTo>
                  <a:cubicBezTo>
                    <a:pt x="351" y="461"/>
                    <a:pt x="351" y="460"/>
                    <a:pt x="352" y="458"/>
                  </a:cubicBezTo>
                  <a:cubicBezTo>
                    <a:pt x="353" y="456"/>
                    <a:pt x="353" y="454"/>
                    <a:pt x="356" y="453"/>
                  </a:cubicBezTo>
                  <a:cubicBezTo>
                    <a:pt x="357" y="453"/>
                    <a:pt x="357" y="451"/>
                    <a:pt x="357" y="450"/>
                  </a:cubicBezTo>
                  <a:cubicBezTo>
                    <a:pt x="358" y="448"/>
                    <a:pt x="358" y="445"/>
                    <a:pt x="361" y="444"/>
                  </a:cubicBezTo>
                  <a:cubicBezTo>
                    <a:pt x="361" y="444"/>
                    <a:pt x="361" y="444"/>
                    <a:pt x="361" y="444"/>
                  </a:cubicBezTo>
                  <a:cubicBezTo>
                    <a:pt x="361" y="443"/>
                    <a:pt x="361" y="441"/>
                    <a:pt x="360" y="439"/>
                  </a:cubicBezTo>
                  <a:cubicBezTo>
                    <a:pt x="358" y="437"/>
                    <a:pt x="359" y="436"/>
                    <a:pt x="359" y="435"/>
                  </a:cubicBezTo>
                  <a:cubicBezTo>
                    <a:pt x="360" y="433"/>
                    <a:pt x="362" y="432"/>
                    <a:pt x="365" y="431"/>
                  </a:cubicBezTo>
                  <a:cubicBezTo>
                    <a:pt x="366" y="431"/>
                    <a:pt x="366" y="431"/>
                    <a:pt x="366" y="430"/>
                  </a:cubicBezTo>
                  <a:cubicBezTo>
                    <a:pt x="366" y="429"/>
                    <a:pt x="365" y="427"/>
                    <a:pt x="363" y="426"/>
                  </a:cubicBezTo>
                  <a:cubicBezTo>
                    <a:pt x="359" y="425"/>
                    <a:pt x="358" y="422"/>
                    <a:pt x="358" y="420"/>
                  </a:cubicBezTo>
                  <a:cubicBezTo>
                    <a:pt x="359" y="417"/>
                    <a:pt x="363" y="416"/>
                    <a:pt x="366" y="419"/>
                  </a:cubicBezTo>
                  <a:cubicBezTo>
                    <a:pt x="367" y="419"/>
                    <a:pt x="369" y="420"/>
                    <a:pt x="370" y="420"/>
                  </a:cubicBezTo>
                  <a:cubicBezTo>
                    <a:pt x="370" y="420"/>
                    <a:pt x="370" y="420"/>
                    <a:pt x="370" y="420"/>
                  </a:cubicBezTo>
                  <a:cubicBezTo>
                    <a:pt x="370" y="420"/>
                    <a:pt x="370" y="419"/>
                    <a:pt x="370" y="418"/>
                  </a:cubicBezTo>
                  <a:cubicBezTo>
                    <a:pt x="368" y="416"/>
                    <a:pt x="369" y="415"/>
                    <a:pt x="369" y="414"/>
                  </a:cubicBezTo>
                  <a:cubicBezTo>
                    <a:pt x="370" y="411"/>
                    <a:pt x="375" y="409"/>
                    <a:pt x="382" y="409"/>
                  </a:cubicBezTo>
                  <a:cubicBezTo>
                    <a:pt x="385" y="408"/>
                    <a:pt x="388" y="407"/>
                    <a:pt x="389" y="406"/>
                  </a:cubicBezTo>
                  <a:cubicBezTo>
                    <a:pt x="390" y="404"/>
                    <a:pt x="390" y="403"/>
                    <a:pt x="389" y="401"/>
                  </a:cubicBezTo>
                  <a:cubicBezTo>
                    <a:pt x="389" y="400"/>
                    <a:pt x="389" y="398"/>
                    <a:pt x="390" y="397"/>
                  </a:cubicBezTo>
                  <a:cubicBezTo>
                    <a:pt x="392" y="394"/>
                    <a:pt x="397" y="395"/>
                    <a:pt x="399" y="397"/>
                  </a:cubicBezTo>
                  <a:cubicBezTo>
                    <a:pt x="399" y="398"/>
                    <a:pt x="400" y="399"/>
                    <a:pt x="399" y="401"/>
                  </a:cubicBezTo>
                  <a:cubicBezTo>
                    <a:pt x="398" y="403"/>
                    <a:pt x="398" y="404"/>
                    <a:pt x="398" y="405"/>
                  </a:cubicBezTo>
                  <a:cubicBezTo>
                    <a:pt x="398" y="405"/>
                    <a:pt x="398" y="405"/>
                    <a:pt x="398" y="405"/>
                  </a:cubicBezTo>
                  <a:cubicBezTo>
                    <a:pt x="400" y="403"/>
                    <a:pt x="403" y="403"/>
                    <a:pt x="407" y="402"/>
                  </a:cubicBezTo>
                  <a:cubicBezTo>
                    <a:pt x="411" y="402"/>
                    <a:pt x="415" y="402"/>
                    <a:pt x="420" y="400"/>
                  </a:cubicBezTo>
                  <a:cubicBezTo>
                    <a:pt x="431" y="397"/>
                    <a:pt x="441" y="388"/>
                    <a:pt x="443" y="380"/>
                  </a:cubicBezTo>
                  <a:cubicBezTo>
                    <a:pt x="445" y="375"/>
                    <a:pt x="450" y="372"/>
                    <a:pt x="453" y="371"/>
                  </a:cubicBezTo>
                  <a:cubicBezTo>
                    <a:pt x="457" y="369"/>
                    <a:pt x="458" y="368"/>
                    <a:pt x="457" y="367"/>
                  </a:cubicBezTo>
                  <a:cubicBezTo>
                    <a:pt x="457" y="364"/>
                    <a:pt x="457" y="362"/>
                    <a:pt x="458" y="360"/>
                  </a:cubicBezTo>
                  <a:cubicBezTo>
                    <a:pt x="459" y="359"/>
                    <a:pt x="460" y="358"/>
                    <a:pt x="463" y="358"/>
                  </a:cubicBezTo>
                  <a:cubicBezTo>
                    <a:pt x="465" y="358"/>
                    <a:pt x="468" y="359"/>
                    <a:pt x="471" y="360"/>
                  </a:cubicBezTo>
                  <a:cubicBezTo>
                    <a:pt x="472" y="361"/>
                    <a:pt x="473" y="361"/>
                    <a:pt x="473" y="361"/>
                  </a:cubicBezTo>
                  <a:cubicBezTo>
                    <a:pt x="474" y="359"/>
                    <a:pt x="476" y="358"/>
                    <a:pt x="481" y="358"/>
                  </a:cubicBezTo>
                  <a:cubicBezTo>
                    <a:pt x="485" y="358"/>
                    <a:pt x="487" y="357"/>
                    <a:pt x="489" y="356"/>
                  </a:cubicBezTo>
                  <a:cubicBezTo>
                    <a:pt x="491" y="355"/>
                    <a:pt x="493" y="354"/>
                    <a:pt x="498" y="354"/>
                  </a:cubicBezTo>
                  <a:cubicBezTo>
                    <a:pt x="507" y="354"/>
                    <a:pt x="529" y="350"/>
                    <a:pt x="537" y="343"/>
                  </a:cubicBezTo>
                  <a:cubicBezTo>
                    <a:pt x="542" y="339"/>
                    <a:pt x="550" y="335"/>
                    <a:pt x="558" y="332"/>
                  </a:cubicBezTo>
                  <a:cubicBezTo>
                    <a:pt x="562" y="330"/>
                    <a:pt x="566" y="328"/>
                    <a:pt x="569" y="327"/>
                  </a:cubicBezTo>
                  <a:cubicBezTo>
                    <a:pt x="569" y="326"/>
                    <a:pt x="569" y="326"/>
                    <a:pt x="570" y="326"/>
                  </a:cubicBezTo>
                  <a:cubicBezTo>
                    <a:pt x="565" y="327"/>
                    <a:pt x="559" y="327"/>
                    <a:pt x="554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10" name="Freeform 2177"/>
            <p:cNvSpPr>
              <a:spLocks/>
            </p:cNvSpPr>
            <p:nvPr/>
          </p:nvSpPr>
          <p:spPr bwMode="auto">
            <a:xfrm>
              <a:off x="3222663" y="2425157"/>
              <a:ext cx="55752" cy="30574"/>
            </a:xfrm>
            <a:custGeom>
              <a:avLst/>
              <a:gdLst>
                <a:gd name="T0" fmla="*/ 22 w 31"/>
                <a:gd name="T1" fmla="*/ 6 h 18"/>
                <a:gd name="T2" fmla="*/ 8 w 31"/>
                <a:gd name="T3" fmla="*/ 0 h 18"/>
                <a:gd name="T4" fmla="*/ 4 w 31"/>
                <a:gd name="T5" fmla="*/ 1 h 18"/>
                <a:gd name="T6" fmla="*/ 2 w 31"/>
                <a:gd name="T7" fmla="*/ 4 h 18"/>
                <a:gd name="T8" fmla="*/ 2 w 31"/>
                <a:gd name="T9" fmla="*/ 9 h 18"/>
                <a:gd name="T10" fmla="*/ 7 w 31"/>
                <a:gd name="T11" fmla="*/ 12 h 18"/>
                <a:gd name="T12" fmla="*/ 14 w 31"/>
                <a:gd name="T13" fmla="*/ 16 h 18"/>
                <a:gd name="T14" fmla="*/ 19 w 31"/>
                <a:gd name="T15" fmla="*/ 18 h 18"/>
                <a:gd name="T16" fmla="*/ 31 w 31"/>
                <a:gd name="T17" fmla="*/ 13 h 18"/>
                <a:gd name="T18" fmla="*/ 29 w 31"/>
                <a:gd name="T19" fmla="*/ 11 h 18"/>
                <a:gd name="T20" fmla="*/ 22 w 31"/>
                <a:gd name="T2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8">
                  <a:moveTo>
                    <a:pt x="22" y="6"/>
                  </a:moveTo>
                  <a:cubicBezTo>
                    <a:pt x="20" y="2"/>
                    <a:pt x="13" y="0"/>
                    <a:pt x="8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0" y="6"/>
                    <a:pt x="0" y="7"/>
                    <a:pt x="2" y="9"/>
                  </a:cubicBezTo>
                  <a:cubicBezTo>
                    <a:pt x="3" y="11"/>
                    <a:pt x="5" y="11"/>
                    <a:pt x="7" y="12"/>
                  </a:cubicBezTo>
                  <a:cubicBezTo>
                    <a:pt x="9" y="13"/>
                    <a:pt x="11" y="14"/>
                    <a:pt x="14" y="16"/>
                  </a:cubicBezTo>
                  <a:cubicBezTo>
                    <a:pt x="15" y="17"/>
                    <a:pt x="17" y="18"/>
                    <a:pt x="19" y="18"/>
                  </a:cubicBezTo>
                  <a:cubicBezTo>
                    <a:pt x="25" y="18"/>
                    <a:pt x="31" y="15"/>
                    <a:pt x="31" y="13"/>
                  </a:cubicBezTo>
                  <a:cubicBezTo>
                    <a:pt x="31" y="12"/>
                    <a:pt x="31" y="12"/>
                    <a:pt x="29" y="11"/>
                  </a:cubicBezTo>
                  <a:cubicBezTo>
                    <a:pt x="27" y="10"/>
                    <a:pt x="24" y="9"/>
                    <a:pt x="2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111" name="Freeform 2224"/>
            <p:cNvSpPr>
              <a:spLocks/>
            </p:cNvSpPr>
            <p:nvPr/>
          </p:nvSpPr>
          <p:spPr bwMode="auto">
            <a:xfrm>
              <a:off x="3847084" y="2551051"/>
              <a:ext cx="204424" cy="93521"/>
            </a:xfrm>
            <a:custGeom>
              <a:avLst/>
              <a:gdLst>
                <a:gd name="T0" fmla="*/ 108 w 115"/>
                <a:gd name="T1" fmla="*/ 31 h 54"/>
                <a:gd name="T2" fmla="*/ 115 w 115"/>
                <a:gd name="T3" fmla="*/ 24 h 54"/>
                <a:gd name="T4" fmla="*/ 111 w 115"/>
                <a:gd name="T5" fmla="*/ 17 h 54"/>
                <a:gd name="T6" fmla="*/ 103 w 115"/>
                <a:gd name="T7" fmla="*/ 9 h 54"/>
                <a:gd name="T8" fmla="*/ 101 w 115"/>
                <a:gd name="T9" fmla="*/ 4 h 54"/>
                <a:gd name="T10" fmla="*/ 95 w 115"/>
                <a:gd name="T11" fmla="*/ 5 h 54"/>
                <a:gd name="T12" fmla="*/ 85 w 115"/>
                <a:gd name="T13" fmla="*/ 0 h 54"/>
                <a:gd name="T14" fmla="*/ 85 w 115"/>
                <a:gd name="T15" fmla="*/ 5 h 54"/>
                <a:gd name="T16" fmla="*/ 79 w 115"/>
                <a:gd name="T17" fmla="*/ 7 h 54"/>
                <a:gd name="T18" fmla="*/ 70 w 115"/>
                <a:gd name="T19" fmla="*/ 7 h 54"/>
                <a:gd name="T20" fmla="*/ 67 w 115"/>
                <a:gd name="T21" fmla="*/ 7 h 54"/>
                <a:gd name="T22" fmla="*/ 66 w 115"/>
                <a:gd name="T23" fmla="*/ 9 h 54"/>
                <a:gd name="T24" fmla="*/ 60 w 115"/>
                <a:gd name="T25" fmla="*/ 7 h 54"/>
                <a:gd name="T26" fmla="*/ 55 w 115"/>
                <a:gd name="T27" fmla="*/ 7 h 54"/>
                <a:gd name="T28" fmla="*/ 53 w 115"/>
                <a:gd name="T29" fmla="*/ 13 h 54"/>
                <a:gd name="T30" fmla="*/ 46 w 115"/>
                <a:gd name="T31" fmla="*/ 8 h 54"/>
                <a:gd name="T32" fmla="*/ 44 w 115"/>
                <a:gd name="T33" fmla="*/ 8 h 54"/>
                <a:gd name="T34" fmla="*/ 45 w 115"/>
                <a:gd name="T35" fmla="*/ 17 h 54"/>
                <a:gd name="T36" fmla="*/ 35 w 115"/>
                <a:gd name="T37" fmla="*/ 20 h 54"/>
                <a:gd name="T38" fmla="*/ 27 w 115"/>
                <a:gd name="T39" fmla="*/ 15 h 54"/>
                <a:gd name="T40" fmla="*/ 13 w 115"/>
                <a:gd name="T41" fmla="*/ 1 h 54"/>
                <a:gd name="T42" fmla="*/ 16 w 115"/>
                <a:gd name="T43" fmla="*/ 4 h 54"/>
                <a:gd name="T44" fmla="*/ 15 w 115"/>
                <a:gd name="T45" fmla="*/ 9 h 54"/>
                <a:gd name="T46" fmla="*/ 9 w 115"/>
                <a:gd name="T47" fmla="*/ 6 h 54"/>
                <a:gd name="T48" fmla="*/ 2 w 115"/>
                <a:gd name="T49" fmla="*/ 13 h 54"/>
                <a:gd name="T50" fmla="*/ 4 w 115"/>
                <a:gd name="T51" fmla="*/ 17 h 54"/>
                <a:gd name="T52" fmla="*/ 24 w 115"/>
                <a:gd name="T53" fmla="*/ 16 h 54"/>
                <a:gd name="T54" fmla="*/ 22 w 115"/>
                <a:gd name="T55" fmla="*/ 23 h 54"/>
                <a:gd name="T56" fmla="*/ 23 w 115"/>
                <a:gd name="T57" fmla="*/ 26 h 54"/>
                <a:gd name="T58" fmla="*/ 20 w 115"/>
                <a:gd name="T59" fmla="*/ 30 h 54"/>
                <a:gd name="T60" fmla="*/ 20 w 115"/>
                <a:gd name="T61" fmla="*/ 33 h 54"/>
                <a:gd name="T62" fmla="*/ 26 w 115"/>
                <a:gd name="T63" fmla="*/ 36 h 54"/>
                <a:gd name="T64" fmla="*/ 28 w 115"/>
                <a:gd name="T65" fmla="*/ 41 h 54"/>
                <a:gd name="T66" fmla="*/ 17 w 115"/>
                <a:gd name="T67" fmla="*/ 46 h 54"/>
                <a:gd name="T68" fmla="*/ 29 w 115"/>
                <a:gd name="T69" fmla="*/ 45 h 54"/>
                <a:gd name="T70" fmla="*/ 44 w 115"/>
                <a:gd name="T71" fmla="*/ 50 h 54"/>
                <a:gd name="T72" fmla="*/ 56 w 115"/>
                <a:gd name="T73" fmla="*/ 54 h 54"/>
                <a:gd name="T74" fmla="*/ 68 w 115"/>
                <a:gd name="T75" fmla="*/ 50 h 54"/>
                <a:gd name="T76" fmla="*/ 83 w 115"/>
                <a:gd name="T77" fmla="*/ 44 h 54"/>
                <a:gd name="T78" fmla="*/ 104 w 115"/>
                <a:gd name="T7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" h="54">
                  <a:moveTo>
                    <a:pt x="104" y="34"/>
                  </a:moveTo>
                  <a:cubicBezTo>
                    <a:pt x="105" y="33"/>
                    <a:pt x="106" y="31"/>
                    <a:pt x="108" y="31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10" y="31"/>
                    <a:pt x="113" y="27"/>
                    <a:pt x="115" y="24"/>
                  </a:cubicBezTo>
                  <a:cubicBezTo>
                    <a:pt x="115" y="23"/>
                    <a:pt x="115" y="21"/>
                    <a:pt x="114" y="20"/>
                  </a:cubicBezTo>
                  <a:cubicBezTo>
                    <a:pt x="113" y="18"/>
                    <a:pt x="112" y="17"/>
                    <a:pt x="111" y="17"/>
                  </a:cubicBezTo>
                  <a:cubicBezTo>
                    <a:pt x="108" y="17"/>
                    <a:pt x="105" y="16"/>
                    <a:pt x="104" y="14"/>
                  </a:cubicBezTo>
                  <a:cubicBezTo>
                    <a:pt x="103" y="12"/>
                    <a:pt x="102" y="10"/>
                    <a:pt x="103" y="9"/>
                  </a:cubicBezTo>
                  <a:cubicBezTo>
                    <a:pt x="103" y="8"/>
                    <a:pt x="102" y="7"/>
                    <a:pt x="102" y="6"/>
                  </a:cubicBezTo>
                  <a:cubicBezTo>
                    <a:pt x="101" y="5"/>
                    <a:pt x="101" y="5"/>
                    <a:pt x="101" y="4"/>
                  </a:cubicBezTo>
                  <a:cubicBezTo>
                    <a:pt x="99" y="4"/>
                    <a:pt x="98" y="4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3" y="5"/>
                    <a:pt x="91" y="4"/>
                    <a:pt x="89" y="2"/>
                  </a:cubicBezTo>
                  <a:cubicBezTo>
                    <a:pt x="88" y="1"/>
                    <a:pt x="86" y="0"/>
                    <a:pt x="85" y="0"/>
                  </a:cubicBezTo>
                  <a:cubicBezTo>
                    <a:pt x="85" y="0"/>
                    <a:pt x="85" y="0"/>
                    <a:pt x="85" y="2"/>
                  </a:cubicBezTo>
                  <a:cubicBezTo>
                    <a:pt x="85" y="3"/>
                    <a:pt x="85" y="4"/>
                    <a:pt x="85" y="5"/>
                  </a:cubicBezTo>
                  <a:cubicBezTo>
                    <a:pt x="85" y="6"/>
                    <a:pt x="84" y="7"/>
                    <a:pt x="82" y="7"/>
                  </a:cubicBezTo>
                  <a:cubicBezTo>
                    <a:pt x="81" y="7"/>
                    <a:pt x="80" y="7"/>
                    <a:pt x="79" y="7"/>
                  </a:cubicBezTo>
                  <a:cubicBezTo>
                    <a:pt x="79" y="7"/>
                    <a:pt x="78" y="7"/>
                    <a:pt x="78" y="7"/>
                  </a:cubicBezTo>
                  <a:cubicBezTo>
                    <a:pt x="77" y="10"/>
                    <a:pt x="73" y="10"/>
                    <a:pt x="70" y="7"/>
                  </a:cubicBezTo>
                  <a:cubicBezTo>
                    <a:pt x="70" y="6"/>
                    <a:pt x="69" y="6"/>
                    <a:pt x="69" y="6"/>
                  </a:cubicBezTo>
                  <a:cubicBezTo>
                    <a:pt x="68" y="6"/>
                    <a:pt x="67" y="6"/>
                    <a:pt x="67" y="7"/>
                  </a:cubicBezTo>
                  <a:cubicBezTo>
                    <a:pt x="67" y="7"/>
                    <a:pt x="67" y="8"/>
                    <a:pt x="67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9"/>
                    <a:pt x="62" y="9"/>
                    <a:pt x="60" y="7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7" y="5"/>
                    <a:pt x="56" y="6"/>
                    <a:pt x="55" y="7"/>
                  </a:cubicBezTo>
                  <a:cubicBezTo>
                    <a:pt x="54" y="8"/>
                    <a:pt x="54" y="9"/>
                    <a:pt x="54" y="9"/>
                  </a:cubicBezTo>
                  <a:cubicBezTo>
                    <a:pt x="54" y="11"/>
                    <a:pt x="54" y="12"/>
                    <a:pt x="53" y="13"/>
                  </a:cubicBezTo>
                  <a:cubicBezTo>
                    <a:pt x="53" y="13"/>
                    <a:pt x="52" y="13"/>
                    <a:pt x="51" y="13"/>
                  </a:cubicBezTo>
                  <a:cubicBezTo>
                    <a:pt x="49" y="13"/>
                    <a:pt x="48" y="12"/>
                    <a:pt x="46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4" y="7"/>
                    <a:pt x="44" y="8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5" y="12"/>
                    <a:pt x="46" y="15"/>
                    <a:pt x="45" y="17"/>
                  </a:cubicBezTo>
                  <a:cubicBezTo>
                    <a:pt x="44" y="18"/>
                    <a:pt x="42" y="19"/>
                    <a:pt x="40" y="18"/>
                  </a:cubicBezTo>
                  <a:cubicBezTo>
                    <a:pt x="39" y="17"/>
                    <a:pt x="36" y="18"/>
                    <a:pt x="35" y="20"/>
                  </a:cubicBezTo>
                  <a:cubicBezTo>
                    <a:pt x="35" y="21"/>
                    <a:pt x="34" y="22"/>
                    <a:pt x="33" y="22"/>
                  </a:cubicBezTo>
                  <a:cubicBezTo>
                    <a:pt x="30" y="22"/>
                    <a:pt x="28" y="18"/>
                    <a:pt x="27" y="15"/>
                  </a:cubicBezTo>
                  <a:cubicBezTo>
                    <a:pt x="27" y="13"/>
                    <a:pt x="27" y="10"/>
                    <a:pt x="29" y="9"/>
                  </a:cubicBezTo>
                  <a:cubicBezTo>
                    <a:pt x="27" y="6"/>
                    <a:pt x="17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5" y="2"/>
                    <a:pt x="16" y="4"/>
                  </a:cubicBezTo>
                  <a:cubicBezTo>
                    <a:pt x="17" y="4"/>
                    <a:pt x="18" y="6"/>
                    <a:pt x="18" y="7"/>
                  </a:cubicBezTo>
                  <a:cubicBezTo>
                    <a:pt x="18" y="8"/>
                    <a:pt x="17" y="9"/>
                    <a:pt x="15" y="9"/>
                  </a:cubicBezTo>
                  <a:cubicBezTo>
                    <a:pt x="13" y="9"/>
                    <a:pt x="11" y="8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6" y="7"/>
                    <a:pt x="5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16"/>
                    <a:pt x="2" y="17"/>
                    <a:pt x="4" y="17"/>
                  </a:cubicBezTo>
                  <a:cubicBezTo>
                    <a:pt x="6" y="17"/>
                    <a:pt x="7" y="17"/>
                    <a:pt x="8" y="16"/>
                  </a:cubicBezTo>
                  <a:cubicBezTo>
                    <a:pt x="14" y="13"/>
                    <a:pt x="21" y="14"/>
                    <a:pt x="24" y="16"/>
                  </a:cubicBezTo>
                  <a:cubicBezTo>
                    <a:pt x="25" y="17"/>
                    <a:pt x="25" y="19"/>
                    <a:pt x="25" y="19"/>
                  </a:cubicBezTo>
                  <a:cubicBezTo>
                    <a:pt x="25" y="21"/>
                    <a:pt x="23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4"/>
                    <a:pt x="23" y="25"/>
                    <a:pt x="23" y="26"/>
                  </a:cubicBezTo>
                  <a:cubicBezTo>
                    <a:pt x="23" y="27"/>
                    <a:pt x="21" y="28"/>
                    <a:pt x="19" y="29"/>
                  </a:cubicBezTo>
                  <a:cubicBezTo>
                    <a:pt x="19" y="29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3"/>
                    <a:pt x="20" y="33"/>
                  </a:cubicBezTo>
                  <a:cubicBezTo>
                    <a:pt x="20" y="33"/>
                    <a:pt x="20" y="33"/>
                    <a:pt x="21" y="33"/>
                  </a:cubicBezTo>
                  <a:cubicBezTo>
                    <a:pt x="24" y="31"/>
                    <a:pt x="26" y="33"/>
                    <a:pt x="26" y="36"/>
                  </a:cubicBezTo>
                  <a:cubicBezTo>
                    <a:pt x="26" y="36"/>
                    <a:pt x="26" y="37"/>
                    <a:pt x="26" y="37"/>
                  </a:cubicBezTo>
                  <a:cubicBezTo>
                    <a:pt x="28" y="38"/>
                    <a:pt x="28" y="39"/>
                    <a:pt x="28" y="41"/>
                  </a:cubicBezTo>
                  <a:cubicBezTo>
                    <a:pt x="28" y="43"/>
                    <a:pt x="26" y="45"/>
                    <a:pt x="21" y="46"/>
                  </a:cubicBezTo>
                  <a:cubicBezTo>
                    <a:pt x="19" y="46"/>
                    <a:pt x="18" y="46"/>
                    <a:pt x="17" y="46"/>
                  </a:cubicBezTo>
                  <a:cubicBezTo>
                    <a:pt x="19" y="47"/>
                    <a:pt x="23" y="46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0" y="45"/>
                    <a:pt x="31" y="45"/>
                    <a:pt x="31" y="45"/>
                  </a:cubicBezTo>
                  <a:cubicBezTo>
                    <a:pt x="36" y="45"/>
                    <a:pt x="40" y="47"/>
                    <a:pt x="44" y="50"/>
                  </a:cubicBezTo>
                  <a:cubicBezTo>
                    <a:pt x="47" y="51"/>
                    <a:pt x="49" y="52"/>
                    <a:pt x="51" y="53"/>
                  </a:cubicBezTo>
                  <a:cubicBezTo>
                    <a:pt x="52" y="54"/>
                    <a:pt x="54" y="54"/>
                    <a:pt x="56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62" y="54"/>
                    <a:pt x="68" y="51"/>
                    <a:pt x="68" y="50"/>
                  </a:cubicBezTo>
                  <a:cubicBezTo>
                    <a:pt x="69" y="47"/>
                    <a:pt x="73" y="46"/>
                    <a:pt x="77" y="46"/>
                  </a:cubicBezTo>
                  <a:cubicBezTo>
                    <a:pt x="79" y="45"/>
                    <a:pt x="82" y="45"/>
                    <a:pt x="83" y="44"/>
                  </a:cubicBezTo>
                  <a:cubicBezTo>
                    <a:pt x="87" y="41"/>
                    <a:pt x="92" y="38"/>
                    <a:pt x="99" y="38"/>
                  </a:cubicBezTo>
                  <a:cubicBezTo>
                    <a:pt x="102" y="38"/>
                    <a:pt x="103" y="36"/>
                    <a:pt x="10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</p:grpSp>
      <p:grpSp>
        <p:nvGrpSpPr>
          <p:cNvPr id="1112" name="Group 1111"/>
          <p:cNvGrpSpPr/>
          <p:nvPr/>
        </p:nvGrpSpPr>
        <p:grpSpPr>
          <a:xfrm>
            <a:off x="574218" y="1832805"/>
            <a:ext cx="171437" cy="1658746"/>
            <a:chOff x="1102234" y="2582068"/>
            <a:chExt cx="228582" cy="2211661"/>
          </a:xfrm>
        </p:grpSpPr>
        <p:sp>
          <p:nvSpPr>
            <p:cNvPr id="1113" name="Oval 1112"/>
            <p:cNvSpPr/>
            <p:nvPr/>
          </p:nvSpPr>
          <p:spPr>
            <a:xfrm>
              <a:off x="1102234" y="4572515"/>
              <a:ext cx="228582" cy="22121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800" dirty="0">
                <a:latin typeface="+mj-lt"/>
              </a:endParaRPr>
            </a:p>
          </p:txBody>
        </p:sp>
        <p:cxnSp>
          <p:nvCxnSpPr>
            <p:cNvPr id="1114" name="Straight Connector 1113"/>
            <p:cNvCxnSpPr>
              <a:stCxn id="1113" idx="0"/>
            </p:cNvCxnSpPr>
            <p:nvPr/>
          </p:nvCxnSpPr>
          <p:spPr>
            <a:xfrm flipV="1">
              <a:off x="1216525" y="2582068"/>
              <a:ext cx="0" cy="1990447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5" name="Text Placeholder 32"/>
          <p:cNvSpPr txBox="1">
            <a:spLocks/>
          </p:cNvSpPr>
          <p:nvPr/>
        </p:nvSpPr>
        <p:spPr>
          <a:xfrm>
            <a:off x="818338" y="3878950"/>
            <a:ext cx="868629" cy="4313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Arial"/>
                <a:cs typeface="Arial"/>
              </a:rPr>
              <a:t>Canada</a:t>
            </a:r>
            <a:br>
              <a:rPr lang="en-US" sz="800" dirty="0">
                <a:latin typeface="Arial"/>
                <a:cs typeface="Arial"/>
              </a:rPr>
            </a:br>
            <a:r>
              <a:rPr lang="en-US" sz="800" dirty="0">
                <a:latin typeface="Arial"/>
                <a:cs typeface="Arial"/>
              </a:rPr>
              <a:t>United States</a:t>
            </a:r>
            <a:br>
              <a:rPr lang="en-US" sz="800" dirty="0">
                <a:latin typeface="Arial"/>
                <a:cs typeface="Arial"/>
              </a:rPr>
            </a:br>
            <a:r>
              <a:rPr lang="en-US" sz="800" dirty="0">
                <a:latin typeface="Arial"/>
                <a:cs typeface="Arial"/>
              </a:rPr>
              <a:t>Mexico</a:t>
            </a:r>
          </a:p>
        </p:txBody>
      </p:sp>
      <p:sp>
        <p:nvSpPr>
          <p:cNvPr id="1116" name="Text Placeholder 33"/>
          <p:cNvSpPr txBox="1">
            <a:spLocks/>
          </p:cNvSpPr>
          <p:nvPr/>
        </p:nvSpPr>
        <p:spPr>
          <a:xfrm>
            <a:off x="822977" y="3355491"/>
            <a:ext cx="1027261" cy="18010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 dirty="0">
                <a:solidFill>
                  <a:schemeClr val="accent1"/>
                </a:solidFill>
                <a:latin typeface="+mj-lt"/>
              </a:rPr>
              <a:t>North</a:t>
            </a:r>
            <a:r>
              <a:rPr lang="en-AU" sz="1050" b="1" dirty="0">
                <a:solidFill>
                  <a:schemeClr val="accent1"/>
                </a:solidFill>
                <a:latin typeface="+mj-lt"/>
              </a:rPr>
              <a:t> &amp;</a:t>
            </a:r>
            <a:r>
              <a:rPr lang="en-AU" sz="1200" b="1" dirty="0">
                <a:solidFill>
                  <a:schemeClr val="accent1"/>
                </a:solidFill>
                <a:latin typeface="+mj-lt"/>
              </a:rPr>
              <a:t> Central America</a:t>
            </a:r>
          </a:p>
        </p:txBody>
      </p:sp>
      <p:grpSp>
        <p:nvGrpSpPr>
          <p:cNvPr id="1117" name="Group 1116"/>
          <p:cNvGrpSpPr/>
          <p:nvPr/>
        </p:nvGrpSpPr>
        <p:grpSpPr>
          <a:xfrm>
            <a:off x="1979315" y="3554496"/>
            <a:ext cx="171437" cy="817235"/>
            <a:chOff x="4240676" y="4381912"/>
            <a:chExt cx="228582" cy="1089646"/>
          </a:xfrm>
          <a:solidFill>
            <a:schemeClr val="accent2"/>
          </a:solidFill>
        </p:grpSpPr>
        <p:sp>
          <p:nvSpPr>
            <p:cNvPr id="1118" name="Oval 1117"/>
            <p:cNvSpPr/>
            <p:nvPr/>
          </p:nvSpPr>
          <p:spPr>
            <a:xfrm>
              <a:off x="4240676" y="5250344"/>
              <a:ext cx="228582" cy="22121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800" dirty="0">
                <a:latin typeface="+mj-lt"/>
              </a:endParaRPr>
            </a:p>
          </p:txBody>
        </p:sp>
        <p:cxnSp>
          <p:nvCxnSpPr>
            <p:cNvPr id="1119" name="Straight Connector 1118"/>
            <p:cNvCxnSpPr/>
            <p:nvPr/>
          </p:nvCxnSpPr>
          <p:spPr>
            <a:xfrm flipV="1">
              <a:off x="4350321" y="4381912"/>
              <a:ext cx="0" cy="896309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0" name="Text Placeholder 32"/>
          <p:cNvSpPr txBox="1">
            <a:spLocks/>
          </p:cNvSpPr>
          <p:nvPr/>
        </p:nvSpPr>
        <p:spPr>
          <a:xfrm>
            <a:off x="2223436" y="4388681"/>
            <a:ext cx="868629" cy="3675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+mj-lt"/>
              </a:rPr>
              <a:t>Argentina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latin typeface="+mj-lt"/>
            </a:endParaRPr>
          </a:p>
        </p:txBody>
      </p:sp>
      <p:sp>
        <p:nvSpPr>
          <p:cNvPr id="1121" name="Text Placeholder 33"/>
          <p:cNvSpPr txBox="1">
            <a:spLocks/>
          </p:cNvSpPr>
          <p:nvPr/>
        </p:nvSpPr>
        <p:spPr>
          <a:xfrm>
            <a:off x="2228075" y="4235671"/>
            <a:ext cx="1237562" cy="18010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South America</a:t>
            </a:r>
          </a:p>
        </p:txBody>
      </p:sp>
      <p:sp>
        <p:nvSpPr>
          <p:cNvPr id="1122" name="Text Placeholder 32"/>
          <p:cNvSpPr txBox="1">
            <a:spLocks/>
          </p:cNvSpPr>
          <p:nvPr/>
        </p:nvSpPr>
        <p:spPr>
          <a:xfrm>
            <a:off x="3412216" y="1364440"/>
            <a:ext cx="868629" cy="3740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+mj-lt"/>
              </a:rPr>
              <a:t>Germany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+mj-lt"/>
              </a:rPr>
              <a:t>Macedonia</a:t>
            </a:r>
          </a:p>
        </p:txBody>
      </p:sp>
      <p:sp>
        <p:nvSpPr>
          <p:cNvPr id="1123" name="Text Placeholder 33"/>
          <p:cNvSpPr txBox="1">
            <a:spLocks/>
          </p:cNvSpPr>
          <p:nvPr/>
        </p:nvSpPr>
        <p:spPr>
          <a:xfrm>
            <a:off x="3416855" y="1204447"/>
            <a:ext cx="873944" cy="18010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 dirty="0">
                <a:solidFill>
                  <a:schemeClr val="accent5"/>
                </a:solidFill>
                <a:latin typeface="+mj-lt"/>
              </a:rPr>
              <a:t>Europe</a:t>
            </a:r>
          </a:p>
        </p:txBody>
      </p:sp>
      <p:grpSp>
        <p:nvGrpSpPr>
          <p:cNvPr id="1124" name="Group 1123"/>
          <p:cNvGrpSpPr/>
          <p:nvPr/>
        </p:nvGrpSpPr>
        <p:grpSpPr>
          <a:xfrm>
            <a:off x="3168095" y="1174597"/>
            <a:ext cx="171437" cy="910401"/>
            <a:chOff x="4560736" y="1704457"/>
            <a:chExt cx="228582" cy="1213868"/>
          </a:xfrm>
          <a:solidFill>
            <a:schemeClr val="accent5"/>
          </a:solidFill>
        </p:grpSpPr>
        <p:sp>
          <p:nvSpPr>
            <p:cNvPr id="1125" name="Oval 1124"/>
            <p:cNvSpPr/>
            <p:nvPr/>
          </p:nvSpPr>
          <p:spPr>
            <a:xfrm>
              <a:off x="4560736" y="1704457"/>
              <a:ext cx="228582" cy="221214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800" dirty="0">
                <a:latin typeface="+mj-lt"/>
              </a:endParaRPr>
            </a:p>
          </p:txBody>
        </p:sp>
        <p:cxnSp>
          <p:nvCxnSpPr>
            <p:cNvPr id="1126" name="Straight Connector 1125"/>
            <p:cNvCxnSpPr>
              <a:endCxn id="1125" idx="4"/>
            </p:cNvCxnSpPr>
            <p:nvPr/>
          </p:nvCxnSpPr>
          <p:spPr>
            <a:xfrm flipV="1">
              <a:off x="4671265" y="1925669"/>
              <a:ext cx="3761" cy="992656"/>
            </a:xfrm>
            <a:prstGeom prst="line">
              <a:avLst/>
            </a:prstGeom>
            <a:grpFill/>
            <a:ln w="19050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7" name="Text Placeholder 32"/>
          <p:cNvSpPr txBox="1">
            <a:spLocks/>
          </p:cNvSpPr>
          <p:nvPr/>
        </p:nvSpPr>
        <p:spPr>
          <a:xfrm>
            <a:off x="5144831" y="1255509"/>
            <a:ext cx="868629" cy="4113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+mj-lt"/>
              </a:rPr>
              <a:t>China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+mj-lt"/>
              </a:rPr>
              <a:t>Taiwan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+mj-lt"/>
              </a:rPr>
              <a:t>Thailand</a:t>
            </a:r>
          </a:p>
        </p:txBody>
      </p:sp>
      <p:sp>
        <p:nvSpPr>
          <p:cNvPr id="1128" name="Text Placeholder 33"/>
          <p:cNvSpPr txBox="1">
            <a:spLocks/>
          </p:cNvSpPr>
          <p:nvPr/>
        </p:nvSpPr>
        <p:spPr>
          <a:xfrm>
            <a:off x="5149470" y="1095520"/>
            <a:ext cx="873944" cy="18010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 dirty="0">
                <a:solidFill>
                  <a:schemeClr val="accent6"/>
                </a:solidFill>
                <a:latin typeface="+mj-lt"/>
              </a:rPr>
              <a:t>Asia</a:t>
            </a:r>
          </a:p>
        </p:txBody>
      </p:sp>
      <p:grpSp>
        <p:nvGrpSpPr>
          <p:cNvPr id="1129" name="Group 1128"/>
          <p:cNvGrpSpPr/>
          <p:nvPr/>
        </p:nvGrpSpPr>
        <p:grpSpPr>
          <a:xfrm>
            <a:off x="4900710" y="1065669"/>
            <a:ext cx="171437" cy="1039787"/>
            <a:chOff x="6870890" y="1839159"/>
            <a:chExt cx="228582" cy="1386383"/>
          </a:xfrm>
          <a:solidFill>
            <a:schemeClr val="accent6"/>
          </a:solidFill>
        </p:grpSpPr>
        <p:sp>
          <p:nvSpPr>
            <p:cNvPr id="1130" name="Oval 1129"/>
            <p:cNvSpPr/>
            <p:nvPr/>
          </p:nvSpPr>
          <p:spPr>
            <a:xfrm>
              <a:off x="6870890" y="1839159"/>
              <a:ext cx="228582" cy="221214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800" dirty="0">
                <a:latin typeface="+mj-lt"/>
              </a:endParaRPr>
            </a:p>
          </p:txBody>
        </p:sp>
        <p:cxnSp>
          <p:nvCxnSpPr>
            <p:cNvPr id="1131" name="Straight Connector 1130"/>
            <p:cNvCxnSpPr/>
            <p:nvPr/>
          </p:nvCxnSpPr>
          <p:spPr>
            <a:xfrm flipV="1">
              <a:off x="6981421" y="1938594"/>
              <a:ext cx="0" cy="1286948"/>
            </a:xfrm>
            <a:prstGeom prst="line">
              <a:avLst/>
            </a:prstGeom>
            <a:grpFill/>
            <a:ln w="190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2" name="Group 1131"/>
          <p:cNvGrpSpPr/>
          <p:nvPr/>
        </p:nvGrpSpPr>
        <p:grpSpPr>
          <a:xfrm>
            <a:off x="5031571" y="3770369"/>
            <a:ext cx="171437" cy="653120"/>
            <a:chOff x="6861043" y="4840679"/>
            <a:chExt cx="228582" cy="870827"/>
          </a:xfrm>
          <a:solidFill>
            <a:schemeClr val="accent4"/>
          </a:solidFill>
        </p:grpSpPr>
        <p:sp>
          <p:nvSpPr>
            <p:cNvPr id="1133" name="Oval 1132"/>
            <p:cNvSpPr/>
            <p:nvPr/>
          </p:nvSpPr>
          <p:spPr>
            <a:xfrm>
              <a:off x="6861043" y="5490292"/>
              <a:ext cx="228582" cy="221214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800" dirty="0">
                <a:latin typeface="+mj-lt"/>
              </a:endParaRPr>
            </a:p>
          </p:txBody>
        </p:sp>
        <p:cxnSp>
          <p:nvCxnSpPr>
            <p:cNvPr id="1134" name="Straight Connector 1133"/>
            <p:cNvCxnSpPr/>
            <p:nvPr/>
          </p:nvCxnSpPr>
          <p:spPr>
            <a:xfrm flipV="1">
              <a:off x="6970688" y="4840679"/>
              <a:ext cx="0" cy="677491"/>
            </a:xfrm>
            <a:prstGeom prst="line">
              <a:avLst/>
            </a:prstGeom>
            <a:grpFill/>
            <a:ln w="190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5" name="Text Placeholder 32"/>
          <p:cNvSpPr txBox="1">
            <a:spLocks/>
          </p:cNvSpPr>
          <p:nvPr/>
        </p:nvSpPr>
        <p:spPr>
          <a:xfrm>
            <a:off x="5275693" y="4447420"/>
            <a:ext cx="868629" cy="344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latin typeface="+mj-lt"/>
              </a:rPr>
              <a:t>Australia</a:t>
            </a:r>
          </a:p>
        </p:txBody>
      </p:sp>
      <p:sp>
        <p:nvSpPr>
          <p:cNvPr id="1136" name="Text Placeholder 33"/>
          <p:cNvSpPr txBox="1">
            <a:spLocks/>
          </p:cNvSpPr>
          <p:nvPr/>
        </p:nvSpPr>
        <p:spPr>
          <a:xfrm>
            <a:off x="5280331" y="4287430"/>
            <a:ext cx="873944" cy="18010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b="1" dirty="0">
                <a:solidFill>
                  <a:schemeClr val="accent4"/>
                </a:solidFill>
                <a:latin typeface="+mj-lt"/>
              </a:rPr>
              <a:t>Pacific</a:t>
            </a:r>
          </a:p>
        </p:txBody>
      </p:sp>
      <p:sp>
        <p:nvSpPr>
          <p:cNvPr id="1144" name="TextBox 1143"/>
          <p:cNvSpPr txBox="1"/>
          <p:nvPr/>
        </p:nvSpPr>
        <p:spPr>
          <a:xfrm>
            <a:off x="6447922" y="1916471"/>
            <a:ext cx="22388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b="1" dirty="0">
                <a:solidFill>
                  <a:srgbClr val="1E4287"/>
                </a:solidFill>
              </a:rPr>
              <a:t>Locations</a:t>
            </a:r>
          </a:p>
          <a:p>
            <a:pPr marL="292608" indent="-171450">
              <a:buSzPct val="150000"/>
              <a:buFont typeface="Arial"/>
              <a:buChar char="•"/>
            </a:pPr>
            <a:r>
              <a:rPr lang="en-US" sz="1200" dirty="0"/>
              <a:t>Dallas, TX, USA</a:t>
            </a:r>
          </a:p>
          <a:p>
            <a:pPr marL="292608" indent="-171450">
              <a:buSzPct val="150000"/>
              <a:buFont typeface="Arial"/>
              <a:buChar char="•"/>
            </a:pPr>
            <a:r>
              <a:rPr lang="en-US" sz="1200" dirty="0"/>
              <a:t>San Diego, CA, USA</a:t>
            </a:r>
          </a:p>
          <a:p>
            <a:pPr marL="292608" indent="-171450">
              <a:buSzPct val="150000"/>
              <a:buFont typeface="Arial"/>
              <a:buChar char="•"/>
            </a:pPr>
            <a:r>
              <a:rPr lang="en-US" sz="1200" dirty="0"/>
              <a:t>San Jose, CA, USA</a:t>
            </a:r>
          </a:p>
          <a:p>
            <a:pPr marL="292608" indent="-171450">
              <a:buSzPct val="150000"/>
              <a:buFont typeface="Arial"/>
              <a:buChar char="•"/>
            </a:pPr>
            <a:r>
              <a:rPr lang="en-US" sz="1200" dirty="0"/>
              <a:t>Seattle, WA, USA</a:t>
            </a:r>
          </a:p>
          <a:p>
            <a:pPr marL="292608" indent="-171450">
              <a:buSzPct val="150000"/>
              <a:buFont typeface="Arial"/>
              <a:buChar char="•"/>
            </a:pPr>
            <a:r>
              <a:rPr lang="en-US" sz="1200" dirty="0"/>
              <a:t>Toronto, ON Canada</a:t>
            </a:r>
          </a:p>
          <a:p>
            <a:pPr marL="292608" indent="-171450">
              <a:buSzPct val="150000"/>
              <a:buFont typeface="Arial"/>
              <a:buChar char="•"/>
            </a:pPr>
            <a:r>
              <a:rPr lang="en-US" sz="1200" dirty="0"/>
              <a:t>Frankfurt, Germany</a:t>
            </a:r>
          </a:p>
          <a:p>
            <a:pPr marL="292608" indent="-171450">
              <a:buSzPct val="150000"/>
              <a:buFont typeface="Arial"/>
              <a:buChar char="•"/>
            </a:pPr>
            <a:r>
              <a:rPr lang="en-US" sz="1200" dirty="0"/>
              <a:t>Taipei, Taiwan</a:t>
            </a:r>
          </a:p>
          <a:p>
            <a:pPr marL="292608" indent="-171450">
              <a:buSzPct val="150000"/>
              <a:buFont typeface="Arial"/>
              <a:buChar char="•"/>
            </a:pPr>
            <a:endParaRPr lang="en-US" sz="1200" dirty="0"/>
          </a:p>
          <a:p>
            <a:pPr marL="265176" indent="-171450">
              <a:buFont typeface="Wingdings" charset="2"/>
              <a:buChar char=""/>
            </a:pPr>
            <a:r>
              <a:rPr lang="en-US" sz="1200" dirty="0"/>
              <a:t>ATX has worldwide sales resources supporting all regions</a:t>
            </a:r>
          </a:p>
        </p:txBody>
      </p:sp>
      <p:sp>
        <p:nvSpPr>
          <p:cNvPr id="1150" name="Oval 1149"/>
          <p:cNvSpPr/>
          <p:nvPr/>
        </p:nvSpPr>
        <p:spPr>
          <a:xfrm>
            <a:off x="1399346" y="2407766"/>
            <a:ext cx="66902" cy="6690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1" name="Oval 1150"/>
          <p:cNvSpPr/>
          <p:nvPr/>
        </p:nvSpPr>
        <p:spPr>
          <a:xfrm>
            <a:off x="1116870" y="2331661"/>
            <a:ext cx="66902" cy="6690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Oval 1151"/>
          <p:cNvSpPr/>
          <p:nvPr/>
        </p:nvSpPr>
        <p:spPr>
          <a:xfrm>
            <a:off x="1159614" y="2384028"/>
            <a:ext cx="66902" cy="6690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99D69-5929-4F40-9E2A-37D3C3D88D15}"/>
              </a:ext>
            </a:extLst>
          </p:cNvPr>
          <p:cNvSpPr txBox="1"/>
          <p:nvPr/>
        </p:nvSpPr>
        <p:spPr>
          <a:xfrm>
            <a:off x="2392326" y="45082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47" name="Oval 1146"/>
          <p:cNvSpPr>
            <a:spLocks noChangeAspect="1"/>
          </p:cNvSpPr>
          <p:nvPr/>
        </p:nvSpPr>
        <p:spPr>
          <a:xfrm>
            <a:off x="4513773" y="3037828"/>
            <a:ext cx="21182" cy="21182"/>
          </a:xfrm>
          <a:prstGeom prst="ellipse">
            <a:avLst/>
          </a:prstGeom>
          <a:solidFill>
            <a:schemeClr val="tx1"/>
          </a:solidFill>
          <a:ln w="60325" cmpd="thinThick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Oval 1148">
            <a:extLst>
              <a:ext uri="{FF2B5EF4-FFF2-40B4-BE49-F238E27FC236}">
                <a16:creationId xmlns:a16="http://schemas.microsoft.com/office/drawing/2014/main" id="{56C0173E-3295-B44F-81DC-21B6A1FA4AB9}"/>
              </a:ext>
            </a:extLst>
          </p:cNvPr>
          <p:cNvSpPr/>
          <p:nvPr/>
        </p:nvSpPr>
        <p:spPr>
          <a:xfrm>
            <a:off x="1126163" y="2205125"/>
            <a:ext cx="66902" cy="6690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Oval 1155">
            <a:extLst>
              <a:ext uri="{FF2B5EF4-FFF2-40B4-BE49-F238E27FC236}">
                <a16:creationId xmlns:a16="http://schemas.microsoft.com/office/drawing/2014/main" id="{988B168F-42E9-DB41-9AD6-1912C15C278F}"/>
              </a:ext>
            </a:extLst>
          </p:cNvPr>
          <p:cNvSpPr/>
          <p:nvPr/>
        </p:nvSpPr>
        <p:spPr>
          <a:xfrm>
            <a:off x="1816787" y="2217815"/>
            <a:ext cx="66902" cy="6690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Oval 1156">
            <a:extLst>
              <a:ext uri="{FF2B5EF4-FFF2-40B4-BE49-F238E27FC236}">
                <a16:creationId xmlns:a16="http://schemas.microsoft.com/office/drawing/2014/main" id="{70FE3DB5-6E93-254A-A9A3-EAFBA95C64DD}"/>
              </a:ext>
            </a:extLst>
          </p:cNvPr>
          <p:cNvSpPr/>
          <p:nvPr/>
        </p:nvSpPr>
        <p:spPr>
          <a:xfrm>
            <a:off x="1384435" y="2560715"/>
            <a:ext cx="66902" cy="6690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Oval 1158">
            <a:extLst>
              <a:ext uri="{FF2B5EF4-FFF2-40B4-BE49-F238E27FC236}">
                <a16:creationId xmlns:a16="http://schemas.microsoft.com/office/drawing/2014/main" id="{82EAA23F-2D2A-C542-B00E-CBE03CF84D29}"/>
              </a:ext>
            </a:extLst>
          </p:cNvPr>
          <p:cNvSpPr>
            <a:spLocks noChangeAspect="1"/>
          </p:cNvSpPr>
          <p:nvPr/>
        </p:nvSpPr>
        <p:spPr>
          <a:xfrm>
            <a:off x="4683727" y="2884313"/>
            <a:ext cx="21182" cy="21182"/>
          </a:xfrm>
          <a:prstGeom prst="ellipse">
            <a:avLst/>
          </a:prstGeom>
          <a:solidFill>
            <a:schemeClr val="tx1"/>
          </a:solidFill>
          <a:ln w="60325" cmpd="thinThick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Oval 1161">
            <a:extLst>
              <a:ext uri="{FF2B5EF4-FFF2-40B4-BE49-F238E27FC236}">
                <a16:creationId xmlns:a16="http://schemas.microsoft.com/office/drawing/2014/main" id="{6594E981-AE3B-0A43-92AE-CA16F9B400E5}"/>
              </a:ext>
            </a:extLst>
          </p:cNvPr>
          <p:cNvSpPr>
            <a:spLocks noChangeAspect="1"/>
          </p:cNvSpPr>
          <p:nvPr/>
        </p:nvSpPr>
        <p:spPr>
          <a:xfrm>
            <a:off x="5265166" y="3753987"/>
            <a:ext cx="21182" cy="21182"/>
          </a:xfrm>
          <a:prstGeom prst="ellipse">
            <a:avLst/>
          </a:prstGeom>
          <a:solidFill>
            <a:schemeClr val="tx1"/>
          </a:solidFill>
          <a:ln w="60325" cmpd="thinThick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Oval 1152">
            <a:extLst>
              <a:ext uri="{FF2B5EF4-FFF2-40B4-BE49-F238E27FC236}">
                <a16:creationId xmlns:a16="http://schemas.microsoft.com/office/drawing/2014/main" id="{76DE3DD6-A2CF-AD4F-B80C-DD5AA120F072}"/>
              </a:ext>
            </a:extLst>
          </p:cNvPr>
          <p:cNvSpPr/>
          <p:nvPr/>
        </p:nvSpPr>
        <p:spPr>
          <a:xfrm>
            <a:off x="4798747" y="2837575"/>
            <a:ext cx="66902" cy="6690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Oval 1153">
            <a:extLst>
              <a:ext uri="{FF2B5EF4-FFF2-40B4-BE49-F238E27FC236}">
                <a16:creationId xmlns:a16="http://schemas.microsoft.com/office/drawing/2014/main" id="{10EB6721-E4F3-3744-BFA3-B14026182474}"/>
              </a:ext>
            </a:extLst>
          </p:cNvPr>
          <p:cNvSpPr/>
          <p:nvPr/>
        </p:nvSpPr>
        <p:spPr>
          <a:xfrm>
            <a:off x="3142359" y="2397538"/>
            <a:ext cx="66902" cy="6690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Oval 1154">
            <a:extLst>
              <a:ext uri="{FF2B5EF4-FFF2-40B4-BE49-F238E27FC236}">
                <a16:creationId xmlns:a16="http://schemas.microsoft.com/office/drawing/2014/main" id="{4F0B2C5C-919D-DC48-B5CC-24262265FED8}"/>
              </a:ext>
            </a:extLst>
          </p:cNvPr>
          <p:cNvSpPr>
            <a:spLocks noChangeAspect="1"/>
          </p:cNvSpPr>
          <p:nvPr/>
        </p:nvSpPr>
        <p:spPr>
          <a:xfrm>
            <a:off x="1968693" y="3469628"/>
            <a:ext cx="21182" cy="21182"/>
          </a:xfrm>
          <a:prstGeom prst="ellipse">
            <a:avLst/>
          </a:prstGeom>
          <a:solidFill>
            <a:schemeClr val="tx1"/>
          </a:solidFill>
          <a:ln w="60325" cmpd="thinThick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Slide Number Placeholder 5">
            <a:extLst>
              <a:ext uri="{FF2B5EF4-FFF2-40B4-BE49-F238E27FC236}">
                <a16:creationId xmlns:a16="http://schemas.microsoft.com/office/drawing/2014/main" id="{CADC2510-87E8-1844-AC61-0297D154E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5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7084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CC9D2F0D-1692-B54F-B3C9-1931077B1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3143" cy="5156270"/>
          </a:xfrm>
          <a:prstGeom prst="rect">
            <a:avLst/>
          </a:prstGeom>
          <a:effectLst/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8990941E-D92F-8B40-B922-E64A64A4F1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8358" y="3534185"/>
            <a:ext cx="2998020" cy="161446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AEAD977E-7B26-534E-822D-50784B2050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F3E9669-07B4-E04E-AC5B-973E35DD51A5}"/>
              </a:ext>
            </a:extLst>
          </p:cNvPr>
          <p:cNvSpPr/>
          <p:nvPr/>
        </p:nvSpPr>
        <p:spPr>
          <a:xfrm>
            <a:off x="5828429" y="217558"/>
            <a:ext cx="1090299" cy="95297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19050">
            <a:solidFill>
              <a:schemeClr val="accent4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A42D56A-DE4E-BB47-9CAA-0A470212D2A0}"/>
              </a:ext>
            </a:extLst>
          </p:cNvPr>
          <p:cNvSpPr/>
          <p:nvPr/>
        </p:nvSpPr>
        <p:spPr>
          <a:xfrm>
            <a:off x="4644240" y="701506"/>
            <a:ext cx="1089510" cy="92722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19050">
            <a:solidFill>
              <a:srgbClr val="9562B2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32B86F6-6139-AE44-90EB-798942DDB00E}"/>
              </a:ext>
            </a:extLst>
          </p:cNvPr>
          <p:cNvSpPr/>
          <p:nvPr/>
        </p:nvSpPr>
        <p:spPr>
          <a:xfrm>
            <a:off x="539834" y="3514176"/>
            <a:ext cx="664827" cy="57697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19050">
            <a:solidFill>
              <a:schemeClr val="accent6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190CF6-FB16-7C43-8B8A-505A73EB9E6D}"/>
              </a:ext>
            </a:extLst>
          </p:cNvPr>
          <p:cNvSpPr/>
          <p:nvPr/>
        </p:nvSpPr>
        <p:spPr>
          <a:xfrm>
            <a:off x="3087410" y="1004663"/>
            <a:ext cx="1105875" cy="1243899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19050">
            <a:solidFill>
              <a:schemeClr val="accent4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4CEB1D-88D7-C644-876C-D9808D491C5C}"/>
              </a:ext>
            </a:extLst>
          </p:cNvPr>
          <p:cNvSpPr/>
          <p:nvPr/>
        </p:nvSpPr>
        <p:spPr>
          <a:xfrm>
            <a:off x="1431772" y="1363329"/>
            <a:ext cx="1188689" cy="825839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19050">
            <a:solidFill>
              <a:srgbClr val="9562B2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8FCAC-1349-3745-AAE0-ED194A22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Milestones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6DC429-7809-1341-9D34-DF5373CA2014}"/>
              </a:ext>
            </a:extLst>
          </p:cNvPr>
          <p:cNvCxnSpPr>
            <a:cxnSpLocks/>
          </p:cNvCxnSpPr>
          <p:nvPr/>
        </p:nvCxnSpPr>
        <p:spPr>
          <a:xfrm flipV="1">
            <a:off x="539834" y="483046"/>
            <a:ext cx="8146966" cy="4077176"/>
          </a:xfrm>
          <a:prstGeom prst="line">
            <a:avLst/>
          </a:prstGeom>
          <a:ln>
            <a:solidFill>
              <a:schemeClr val="bg1"/>
            </a:solidFill>
            <a:prstDash val="solid"/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1EFE03A-435D-6B46-AFE5-F30C914E2B7F}"/>
              </a:ext>
            </a:extLst>
          </p:cNvPr>
          <p:cNvSpPr/>
          <p:nvPr/>
        </p:nvSpPr>
        <p:spPr>
          <a:xfrm rot="10800000">
            <a:off x="462089" y="4472485"/>
            <a:ext cx="155488" cy="1504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 b="1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D17FC2-B96B-D848-8C22-6F94015A73A5}"/>
              </a:ext>
            </a:extLst>
          </p:cNvPr>
          <p:cNvCxnSpPr>
            <a:cxnSpLocks/>
          </p:cNvCxnSpPr>
          <p:nvPr/>
        </p:nvCxnSpPr>
        <p:spPr>
          <a:xfrm>
            <a:off x="542390" y="4088926"/>
            <a:ext cx="0" cy="429746"/>
          </a:xfrm>
          <a:prstGeom prst="line">
            <a:avLst/>
          </a:prstGeom>
          <a:solidFill>
            <a:schemeClr val="accent6"/>
          </a:solidFill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C2311AF-1130-EF4E-8D10-BC1E27F1B020}"/>
              </a:ext>
            </a:extLst>
          </p:cNvPr>
          <p:cNvSpPr/>
          <p:nvPr/>
        </p:nvSpPr>
        <p:spPr>
          <a:xfrm>
            <a:off x="530166" y="3573400"/>
            <a:ext cx="689847" cy="5155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None/>
            </a:pP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1985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4864">
              <a:lnSpc>
                <a:spcPts val="900"/>
              </a:lnSpc>
              <a:buClr>
                <a:schemeClr val="accent6"/>
              </a:buClr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ATX </a:t>
            </a:r>
            <a:br>
              <a:rPr lang="en-US" sz="900" dirty="0">
                <a:latin typeface="Arial" pitchFamily="34" charset="0"/>
                <a:cs typeface="Arial" pitchFamily="34" charset="0"/>
              </a:rPr>
            </a:br>
            <a:r>
              <a:rPr lang="en-US" sz="900" dirty="0">
                <a:latin typeface="Arial" pitchFamily="34" charset="0"/>
                <a:cs typeface="Arial" pitchFamily="34" charset="0"/>
              </a:rPr>
              <a:t>founded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176D97-6D0B-F44F-9F12-36E73499FFAD}"/>
              </a:ext>
            </a:extLst>
          </p:cNvPr>
          <p:cNvCxnSpPr>
            <a:cxnSpLocks/>
          </p:cNvCxnSpPr>
          <p:nvPr/>
        </p:nvCxnSpPr>
        <p:spPr>
          <a:xfrm>
            <a:off x="539834" y="3736403"/>
            <a:ext cx="642103" cy="0"/>
          </a:xfrm>
          <a:prstGeom prst="line">
            <a:avLst/>
          </a:prstGeom>
          <a:solidFill>
            <a:schemeClr val="accent6"/>
          </a:solidFill>
          <a:ln w="19050">
            <a:solidFill>
              <a:schemeClr val="accent6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CFC0647-7E59-7C4D-80EE-CAFBB0467B43}"/>
              </a:ext>
            </a:extLst>
          </p:cNvPr>
          <p:cNvGrpSpPr/>
          <p:nvPr/>
        </p:nvGrpSpPr>
        <p:grpSpPr>
          <a:xfrm>
            <a:off x="529120" y="2506510"/>
            <a:ext cx="1184627" cy="1578634"/>
            <a:chOff x="597683" y="2461760"/>
            <a:chExt cx="1184627" cy="157863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3069E90-F365-254F-9EF1-9733E691E911}"/>
                </a:ext>
              </a:extLst>
            </p:cNvPr>
            <p:cNvSpPr/>
            <p:nvPr/>
          </p:nvSpPr>
          <p:spPr>
            <a:xfrm>
              <a:off x="597683" y="2461760"/>
              <a:ext cx="1106883" cy="738267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 w="19050">
              <a:solidFill>
                <a:schemeClr val="accent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7B0507E-4DDF-FB47-981A-00BF8BCF2189}"/>
                </a:ext>
              </a:extLst>
            </p:cNvPr>
            <p:cNvSpPr/>
            <p:nvPr/>
          </p:nvSpPr>
          <p:spPr>
            <a:xfrm>
              <a:off x="1626822" y="3889919"/>
              <a:ext cx="155488" cy="1504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b="1" dirty="0">
                <a:latin typeface="+mj-lt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83A934D-24EC-4B45-B4B5-6281158AC0B2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1704566" y="3200027"/>
              <a:ext cx="0" cy="689892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8C293E-2B91-5C43-B706-BE7188E16FE1}"/>
                </a:ext>
              </a:extLst>
            </p:cNvPr>
            <p:cNvSpPr/>
            <p:nvPr/>
          </p:nvSpPr>
          <p:spPr>
            <a:xfrm>
              <a:off x="617577" y="2512640"/>
              <a:ext cx="1086989" cy="63094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900"/>
                </a:lnSpc>
                <a:spcBef>
                  <a:spcPts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US" sz="11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1998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7432">
                <a:lnSpc>
                  <a:spcPts val="900"/>
                </a:lnSpc>
                <a:spcBef>
                  <a:spcPts val="0"/>
                </a:spcBef>
                <a:buClr>
                  <a:schemeClr val="accent1"/>
                </a:buClr>
              </a:pPr>
              <a:r>
                <a:rPr lang="en-US" sz="900" dirty="0"/>
                <a:t>Introduced first </a:t>
              </a:r>
              <a:br>
                <a:rPr lang="en-US" sz="900" dirty="0"/>
              </a:br>
              <a:r>
                <a:rPr lang="en-US" sz="900" dirty="0"/>
                <a:t>RF management platform</a:t>
              </a:r>
              <a:endParaRPr lang="en-US" sz="9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693C50-467A-174D-A3B1-68289F415D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577" y="2680026"/>
              <a:ext cx="1086989" cy="1"/>
            </a:xfrm>
            <a:prstGeom prst="line">
              <a:avLst/>
            </a:prstGeom>
            <a:solidFill>
              <a:schemeClr val="accent6"/>
            </a:solidFill>
            <a:ln w="19050">
              <a:solidFill>
                <a:schemeClr val="accent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A3FCDE7-30A6-F24B-B4D8-2DCB009BB974}"/>
              </a:ext>
            </a:extLst>
          </p:cNvPr>
          <p:cNvGrpSpPr/>
          <p:nvPr/>
        </p:nvGrpSpPr>
        <p:grpSpPr>
          <a:xfrm>
            <a:off x="2173326" y="3642568"/>
            <a:ext cx="1380700" cy="1053950"/>
            <a:chOff x="2005753" y="3710334"/>
            <a:chExt cx="1380700" cy="105395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405E5DA-1666-E641-99F6-109D99B4A8C8}"/>
                </a:ext>
              </a:extLst>
            </p:cNvPr>
            <p:cNvSpPr/>
            <p:nvPr/>
          </p:nvSpPr>
          <p:spPr>
            <a:xfrm>
              <a:off x="2081426" y="4026017"/>
              <a:ext cx="1289675" cy="738267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 w="19050">
              <a:solidFill>
                <a:schemeClr val="accent3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F5986D-A1B3-A645-9247-154D21CD0FFF}"/>
                </a:ext>
              </a:extLst>
            </p:cNvPr>
            <p:cNvSpPr/>
            <p:nvPr/>
          </p:nvSpPr>
          <p:spPr>
            <a:xfrm>
              <a:off x="2087451" y="4085278"/>
              <a:ext cx="1299002" cy="63094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900"/>
                </a:lnSpc>
                <a:spcBef>
                  <a:spcPts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US" sz="11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2000</a:t>
              </a:r>
              <a:endParaRPr lang="en-US" sz="1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  <a:p>
              <a:pPr marL="27432">
                <a:lnSpc>
                  <a:spcPts val="900"/>
                </a:lnSpc>
                <a:buClr>
                  <a:schemeClr val="accent3"/>
                </a:buClr>
              </a:pPr>
              <a:r>
                <a:rPr lang="en-US" sz="900" dirty="0"/>
                <a:t>Introduced Next-Gen </a:t>
              </a:r>
              <a:br>
                <a:rPr lang="en-US" sz="900" dirty="0"/>
              </a:br>
              <a:r>
                <a:rPr lang="en-US" sz="900" dirty="0"/>
                <a:t>RF management </a:t>
              </a:r>
              <a:br>
                <a:rPr lang="en-US" sz="900" dirty="0"/>
              </a:br>
              <a:r>
                <a:rPr lang="en-US" sz="900" dirty="0"/>
                <a:t>solution</a:t>
              </a:r>
              <a:endParaRPr lang="en-US" sz="9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A37D95-09E7-8D4B-B72E-7EA29B69BD9D}"/>
                </a:ext>
              </a:extLst>
            </p:cNvPr>
            <p:cNvCxnSpPr>
              <a:cxnSpLocks/>
            </p:cNvCxnSpPr>
            <p:nvPr/>
          </p:nvCxnSpPr>
          <p:spPr>
            <a:xfrm>
              <a:off x="2084007" y="4255441"/>
              <a:ext cx="1302446" cy="0"/>
            </a:xfrm>
            <a:prstGeom prst="line">
              <a:avLst/>
            </a:prstGeom>
            <a:solidFill>
              <a:schemeClr val="accent6"/>
            </a:solidFill>
            <a:ln w="19050">
              <a:solidFill>
                <a:schemeClr val="accent3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784A970-B434-B648-93C3-F7BF62095D9D}"/>
                </a:ext>
              </a:extLst>
            </p:cNvPr>
            <p:cNvSpPr/>
            <p:nvPr/>
          </p:nvSpPr>
          <p:spPr>
            <a:xfrm rot="10800000">
              <a:off x="2005753" y="3710334"/>
              <a:ext cx="155488" cy="1504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b="1" dirty="0">
                <a:latin typeface="+mj-lt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2382955-7E2C-4C44-B5B0-2A891D01121A}"/>
                </a:ext>
              </a:extLst>
            </p:cNvPr>
            <p:cNvCxnSpPr>
              <a:cxnSpLocks/>
            </p:cNvCxnSpPr>
            <p:nvPr/>
          </p:nvCxnSpPr>
          <p:spPr>
            <a:xfrm>
              <a:off x="2086657" y="3841848"/>
              <a:ext cx="0" cy="198546"/>
            </a:xfrm>
            <a:prstGeom prst="line">
              <a:avLst/>
            </a:prstGeom>
            <a:solidFill>
              <a:srgbClr val="EF4026"/>
            </a:solidFill>
            <a:ln w="190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2DF4DFDA-6837-BC4C-9601-F5190E414A92}"/>
              </a:ext>
            </a:extLst>
          </p:cNvPr>
          <p:cNvSpPr/>
          <p:nvPr/>
        </p:nvSpPr>
        <p:spPr>
          <a:xfrm rot="10800000">
            <a:off x="2543721" y="3436269"/>
            <a:ext cx="155488" cy="150475"/>
          </a:xfrm>
          <a:prstGeom prst="ellipse">
            <a:avLst/>
          </a:prstGeom>
          <a:solidFill>
            <a:srgbClr val="95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 b="1" dirty="0">
              <a:latin typeface="+mj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146E0-DA09-7548-945C-2878A72CB0EB}"/>
              </a:ext>
            </a:extLst>
          </p:cNvPr>
          <p:cNvCxnSpPr>
            <a:cxnSpLocks/>
            <a:endCxn id="18" idx="4"/>
          </p:cNvCxnSpPr>
          <p:nvPr/>
        </p:nvCxnSpPr>
        <p:spPr>
          <a:xfrm>
            <a:off x="2621465" y="1601294"/>
            <a:ext cx="0" cy="1834975"/>
          </a:xfrm>
          <a:prstGeom prst="line">
            <a:avLst/>
          </a:prstGeom>
          <a:solidFill>
            <a:schemeClr val="accent2"/>
          </a:solidFill>
          <a:ln w="19050">
            <a:solidFill>
              <a:srgbClr val="9562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52E7717-2EF4-9645-9C1A-2EFDE4112679}"/>
              </a:ext>
            </a:extLst>
          </p:cNvPr>
          <p:cNvSpPr/>
          <p:nvPr/>
        </p:nvSpPr>
        <p:spPr>
          <a:xfrm>
            <a:off x="1431772" y="1439725"/>
            <a:ext cx="1188690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None/>
            </a:pPr>
            <a:r>
              <a:rPr lang="en-US" sz="11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2001</a:t>
            </a:r>
            <a:endParaRPr lang="en-US" sz="1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900"/>
              </a:lnSpc>
              <a:spcBef>
                <a:spcPts val="2400"/>
              </a:spcBef>
              <a:buClr>
                <a:schemeClr val="accent2"/>
              </a:buClr>
            </a:pPr>
            <a:r>
              <a:rPr lang="en-US" sz="900" dirty="0"/>
              <a:t> RF signaling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0766A6-1A48-7B49-9529-F230291A19D2}"/>
              </a:ext>
            </a:extLst>
          </p:cNvPr>
          <p:cNvCxnSpPr>
            <a:cxnSpLocks/>
          </p:cNvCxnSpPr>
          <p:nvPr/>
        </p:nvCxnSpPr>
        <p:spPr>
          <a:xfrm>
            <a:off x="1431773" y="1604110"/>
            <a:ext cx="1189701" cy="3360"/>
          </a:xfrm>
          <a:prstGeom prst="line">
            <a:avLst/>
          </a:prstGeom>
          <a:solidFill>
            <a:schemeClr val="accent6"/>
          </a:solidFill>
          <a:ln w="19050">
            <a:solidFill>
              <a:srgbClr val="9562B2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0C4E110-7D35-8649-8F73-90FCC57508CE}"/>
              </a:ext>
            </a:extLst>
          </p:cNvPr>
          <p:cNvGrpSpPr/>
          <p:nvPr/>
        </p:nvGrpSpPr>
        <p:grpSpPr>
          <a:xfrm>
            <a:off x="3625090" y="2898707"/>
            <a:ext cx="1862317" cy="1575170"/>
            <a:chOff x="3407205" y="2997987"/>
            <a:chExt cx="1862317" cy="15751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C7A43D8-3556-A149-8E2B-13A78E489D4B}"/>
                </a:ext>
              </a:extLst>
            </p:cNvPr>
            <p:cNvSpPr/>
            <p:nvPr/>
          </p:nvSpPr>
          <p:spPr>
            <a:xfrm>
              <a:off x="3484949" y="3758155"/>
              <a:ext cx="1784573" cy="815002"/>
            </a:xfrm>
            <a:prstGeom prst="rect">
              <a:avLst/>
            </a:prstGeom>
            <a:solidFill>
              <a:schemeClr val="bg1">
                <a:lumMod val="95000"/>
                <a:alpha val="75000"/>
              </a:schemeClr>
            </a:solidFill>
            <a:ln w="19050">
              <a:solidFill>
                <a:schemeClr val="accent6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CE7211F-A6C7-FF44-9C9C-48DD33BCFAF7}"/>
                </a:ext>
              </a:extLst>
            </p:cNvPr>
            <p:cNvSpPr/>
            <p:nvPr/>
          </p:nvSpPr>
          <p:spPr>
            <a:xfrm>
              <a:off x="3972804" y="3868827"/>
              <a:ext cx="1238056" cy="63094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900"/>
                </a:lnSpc>
                <a:spcBef>
                  <a:spcPts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US" sz="11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2006</a:t>
              </a:r>
              <a:endParaRPr lang="en-US" sz="1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7432">
                <a:lnSpc>
                  <a:spcPts val="900"/>
                </a:lnSpc>
                <a:spcBef>
                  <a:spcPts val="0"/>
                </a:spcBef>
                <a:buClr>
                  <a:schemeClr val="accent6"/>
                </a:buClr>
              </a:pPr>
              <a:r>
                <a:rPr lang="en-US" sz="900" dirty="0"/>
                <a:t>Introduced RF &amp; optical transmission platform</a:t>
              </a:r>
              <a:endParaRPr lang="en-US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A55BD57-70F0-CD4D-BCAD-778D223857E7}"/>
                </a:ext>
              </a:extLst>
            </p:cNvPr>
            <p:cNvSpPr/>
            <p:nvPr/>
          </p:nvSpPr>
          <p:spPr>
            <a:xfrm rot="10800000">
              <a:off x="3407205" y="2997987"/>
              <a:ext cx="155488" cy="1504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b="1" dirty="0">
                <a:latin typeface="+mj-lt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CAEB71-A0EF-754D-9C05-D10DA82AB4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84947" y="3135962"/>
              <a:ext cx="4" cy="600441"/>
            </a:xfrm>
            <a:prstGeom prst="line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 descr="gear.png">
              <a:extLst>
                <a:ext uri="{FF2B5EF4-FFF2-40B4-BE49-F238E27FC236}">
                  <a16:creationId xmlns:a16="http://schemas.microsoft.com/office/drawing/2014/main" id="{53FBC593-AEC5-7D46-BF88-D4B91D09C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0366" y="3684263"/>
              <a:ext cx="709671" cy="709671"/>
            </a:xfrm>
            <a:prstGeom prst="rect">
              <a:avLst/>
            </a:prstGeom>
            <a:effectLst/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8044BA4B-C2D9-0744-A309-DA1FD14B4A04}"/>
              </a:ext>
            </a:extLst>
          </p:cNvPr>
          <p:cNvSpPr/>
          <p:nvPr/>
        </p:nvSpPr>
        <p:spPr>
          <a:xfrm>
            <a:off x="4115541" y="2653366"/>
            <a:ext cx="155488" cy="15047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 b="1" dirty="0">
              <a:latin typeface="+mj-lt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DC8B39-72F0-DD4B-87BB-83FBBE56238C}"/>
              </a:ext>
            </a:extLst>
          </p:cNvPr>
          <p:cNvCxnSpPr>
            <a:cxnSpLocks/>
          </p:cNvCxnSpPr>
          <p:nvPr/>
        </p:nvCxnSpPr>
        <p:spPr>
          <a:xfrm flipV="1">
            <a:off x="4193285" y="2248562"/>
            <a:ext cx="0" cy="491138"/>
          </a:xfrm>
          <a:prstGeom prst="line">
            <a:avLst/>
          </a:prstGeom>
          <a:solidFill>
            <a:schemeClr val="accent5"/>
          </a:solidFill>
          <a:ln w="19050">
            <a:solidFill>
              <a:schemeClr val="accent4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40DC48F-E874-8241-B050-15392AE0A605}"/>
              </a:ext>
            </a:extLst>
          </p:cNvPr>
          <p:cNvSpPr/>
          <p:nvPr/>
        </p:nvSpPr>
        <p:spPr>
          <a:xfrm>
            <a:off x="3081126" y="1558227"/>
            <a:ext cx="1096165" cy="63094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None/>
            </a:pPr>
            <a:r>
              <a:rPr lang="en-US" sz="11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2008</a:t>
            </a:r>
            <a:endParaRPr lang="en-US" sz="1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">
              <a:lnSpc>
                <a:spcPts val="900"/>
              </a:lnSpc>
              <a:spcBef>
                <a:spcPts val="0"/>
              </a:spcBef>
              <a:buClr>
                <a:schemeClr val="accent5"/>
              </a:buClr>
            </a:pPr>
            <a:r>
              <a:rPr lang="en-US" sz="900" dirty="0"/>
              <a:t>Introduced video processing product family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51A731-6A69-4B4A-9FF5-7E048A4A2DE4}"/>
              </a:ext>
            </a:extLst>
          </p:cNvPr>
          <p:cNvSpPr/>
          <p:nvPr/>
        </p:nvSpPr>
        <p:spPr>
          <a:xfrm>
            <a:off x="7354744" y="1316750"/>
            <a:ext cx="1520801" cy="1979077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8B7DD33-47C6-4F49-A9EA-DC18865844C9}"/>
              </a:ext>
            </a:extLst>
          </p:cNvPr>
          <p:cNvSpPr/>
          <p:nvPr/>
        </p:nvSpPr>
        <p:spPr>
          <a:xfrm rot="10800000">
            <a:off x="8036358" y="699333"/>
            <a:ext cx="157573" cy="1504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 b="1" dirty="0">
              <a:latin typeface="+mj-l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E81382-E5D9-444B-B1A1-46CC035F4B7B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8109244" y="770420"/>
            <a:ext cx="5901" cy="546330"/>
          </a:xfrm>
          <a:prstGeom prst="line">
            <a:avLst/>
          </a:prstGeom>
          <a:solidFill>
            <a:schemeClr val="accent5"/>
          </a:solidFill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B06BD940-5955-7445-8527-DB059800E0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127" y="1077353"/>
            <a:ext cx="418970" cy="43838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AD4DB30-7B37-5742-B655-BC39048220C7}"/>
              </a:ext>
            </a:extLst>
          </p:cNvPr>
          <p:cNvSpPr/>
          <p:nvPr/>
        </p:nvSpPr>
        <p:spPr>
          <a:xfrm>
            <a:off x="5812517" y="283112"/>
            <a:ext cx="1443154" cy="88742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None/>
            </a:pPr>
            <a:r>
              <a:rPr lang="en-US" sz="11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n-US" sz="1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900"/>
              </a:lnSpc>
              <a:spcBef>
                <a:spcPts val="1800"/>
              </a:spcBef>
              <a:buFont typeface="Symbol" pitchFamily="18" charset="2"/>
              <a:buNone/>
            </a:pPr>
            <a:r>
              <a:rPr lang="en-US" sz="900" dirty="0"/>
              <a:t>secure bulk </a:t>
            </a:r>
            <a:br>
              <a:rPr lang="en-US" sz="900" dirty="0"/>
            </a:br>
            <a:r>
              <a:rPr lang="en-US" sz="900" dirty="0"/>
              <a:t>media delivery technology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2F5384-1549-F243-88C4-AD08094D1210}"/>
              </a:ext>
            </a:extLst>
          </p:cNvPr>
          <p:cNvGrpSpPr/>
          <p:nvPr/>
        </p:nvGrpSpPr>
        <p:grpSpPr>
          <a:xfrm rot="10800000">
            <a:off x="6840985" y="540723"/>
            <a:ext cx="155488" cy="906059"/>
            <a:chOff x="7231607" y="1648001"/>
            <a:chExt cx="228582" cy="1332000"/>
          </a:xfrm>
          <a:solidFill>
            <a:schemeClr val="accent5"/>
          </a:solidFill>
          <a:effectLst/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6A56830-8DEE-D646-803A-22DBCF0EE31A}"/>
                </a:ext>
              </a:extLst>
            </p:cNvPr>
            <p:cNvSpPr/>
            <p:nvPr/>
          </p:nvSpPr>
          <p:spPr>
            <a:xfrm>
              <a:off x="7231607" y="1648001"/>
              <a:ext cx="228582" cy="2212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b="1" dirty="0">
                <a:latin typeface="+mj-lt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0868EA0-44FE-F149-A050-982A03F05AE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342139" y="1747436"/>
              <a:ext cx="0" cy="1232565"/>
            </a:xfrm>
            <a:prstGeom prst="line">
              <a:avLst/>
            </a:prstGeom>
            <a:grpFill/>
            <a:ln w="190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C8E03A-C2B4-C442-99E5-BF706D156A6F}"/>
              </a:ext>
            </a:extLst>
          </p:cNvPr>
          <p:cNvCxnSpPr>
            <a:cxnSpLocks/>
          </p:cNvCxnSpPr>
          <p:nvPr/>
        </p:nvCxnSpPr>
        <p:spPr>
          <a:xfrm>
            <a:off x="5833736" y="454458"/>
            <a:ext cx="1084993" cy="0"/>
          </a:xfrm>
          <a:prstGeom prst="line">
            <a:avLst/>
          </a:prstGeom>
          <a:solidFill>
            <a:schemeClr val="accent6"/>
          </a:solidFill>
          <a:ln w="19050">
            <a:solidFill>
              <a:schemeClr val="accent4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B4723154-26DD-F742-B19A-84389AB116D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069" y="543257"/>
            <a:ext cx="541348" cy="160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1E518B6-EED6-9C4E-9C09-8D326489C23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6" t="9746" r="1746" b="15552"/>
          <a:stretch/>
        </p:blipFill>
        <p:spPr>
          <a:xfrm>
            <a:off x="1518249" y="1683866"/>
            <a:ext cx="636267" cy="220675"/>
          </a:xfrm>
          <a:prstGeom prst="rect">
            <a:avLst/>
          </a:prstGeom>
          <a:ln>
            <a:noFill/>
          </a:ln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00FEB60D-98DD-E647-B989-5EC5E24AD50C}"/>
              </a:ext>
            </a:extLst>
          </p:cNvPr>
          <p:cNvGrpSpPr/>
          <p:nvPr/>
        </p:nvGrpSpPr>
        <p:grpSpPr>
          <a:xfrm>
            <a:off x="4488752" y="2464481"/>
            <a:ext cx="2452109" cy="1036170"/>
            <a:chOff x="4603567" y="2412545"/>
            <a:chExt cx="2452109" cy="103617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7A9E70E-5F50-B547-86D5-40B8297FE95D}"/>
                </a:ext>
              </a:extLst>
            </p:cNvPr>
            <p:cNvSpPr/>
            <p:nvPr/>
          </p:nvSpPr>
          <p:spPr>
            <a:xfrm>
              <a:off x="4681311" y="2656444"/>
              <a:ext cx="2315162" cy="792271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 w="19050">
              <a:solidFill>
                <a:schemeClr val="accent3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19A25FE-24F4-3E47-80D1-57AFB7E90B66}"/>
                </a:ext>
              </a:extLst>
            </p:cNvPr>
            <p:cNvSpPr/>
            <p:nvPr/>
          </p:nvSpPr>
          <p:spPr>
            <a:xfrm rot="10800000">
              <a:off x="4603567" y="2412545"/>
              <a:ext cx="155488" cy="1504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b="1" dirty="0">
                <a:latin typeface="+mj-lt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5DCFEE8-2EDD-CD4F-BA84-CD58AFEF79B6}"/>
                </a:ext>
              </a:extLst>
            </p:cNvPr>
            <p:cNvCxnSpPr>
              <a:cxnSpLocks/>
            </p:cNvCxnSpPr>
            <p:nvPr/>
          </p:nvCxnSpPr>
          <p:spPr>
            <a:xfrm>
              <a:off x="4695548" y="2880198"/>
              <a:ext cx="2307164" cy="0"/>
            </a:xfrm>
            <a:prstGeom prst="line">
              <a:avLst/>
            </a:prstGeom>
            <a:solidFill>
              <a:schemeClr val="accent6"/>
            </a:solidFill>
            <a:ln w="19050">
              <a:solidFill>
                <a:schemeClr val="accent3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97C066D-321A-414A-A83F-EAE623059189}"/>
                </a:ext>
              </a:extLst>
            </p:cNvPr>
            <p:cNvCxnSpPr>
              <a:cxnSpLocks/>
            </p:cNvCxnSpPr>
            <p:nvPr/>
          </p:nvCxnSpPr>
          <p:spPr>
            <a:xfrm>
              <a:off x="4681311" y="2555494"/>
              <a:ext cx="0" cy="124532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727878D-B34C-A248-B607-9F285B872EF2}"/>
                </a:ext>
              </a:extLst>
            </p:cNvPr>
            <p:cNvSpPr/>
            <p:nvPr/>
          </p:nvSpPr>
          <p:spPr>
            <a:xfrm>
              <a:off x="4695548" y="2712702"/>
              <a:ext cx="2360128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lvl="0">
                <a:lnSpc>
                  <a:spcPts val="900"/>
                </a:lnSpc>
                <a:spcAft>
                  <a:spcPts val="600"/>
                </a:spcAft>
              </a:pPr>
              <a:r>
                <a:rPr lang="en-US" sz="11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2009</a:t>
              </a:r>
              <a:r>
                <a:rPr lang="en-US" sz="900" dirty="0">
                  <a:solidFill>
                    <a:prstClr val="black"/>
                  </a:solidFill>
                </a:rPr>
                <a:t> </a:t>
              </a:r>
            </a:p>
            <a:p>
              <a:pPr lvl="1">
                <a:lnSpc>
                  <a:spcPts val="900"/>
                </a:lnSpc>
                <a:spcBef>
                  <a:spcPts val="400"/>
                </a:spcBef>
                <a:buClr>
                  <a:srgbClr val="27AAE1"/>
                </a:buClr>
              </a:pPr>
              <a:r>
                <a:rPr lang="en-US" sz="900" dirty="0">
                  <a:solidFill>
                    <a:prstClr val="black"/>
                  </a:solidFill>
                </a:rPr>
                <a:t>Next-Gen RF management platform. Launched secure cable gateway platform</a:t>
              </a:r>
              <a:endPara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E7D0905-1E5F-914E-A835-5FDCEDD2E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1917" y="2987432"/>
              <a:ext cx="373960" cy="373960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284243B8-E767-ED4E-80C1-A58594AEFA13}"/>
              </a:ext>
            </a:extLst>
          </p:cNvPr>
          <p:cNvSpPr/>
          <p:nvPr/>
        </p:nvSpPr>
        <p:spPr>
          <a:xfrm>
            <a:off x="4648343" y="772560"/>
            <a:ext cx="1554500" cy="82330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lnSpc>
                <a:spcPts val="900"/>
              </a:lnSpc>
              <a:spcAft>
                <a:spcPts val="600"/>
              </a:spcAft>
            </a:pPr>
            <a:r>
              <a:rPr lang="en-US" sz="1100" b="1" dirty="0">
                <a:solidFill>
                  <a:srgbClr val="774D8D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000" b="1" dirty="0">
              <a:solidFill>
                <a:srgbClr val="774D8D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900"/>
              </a:lnSpc>
              <a:spcBef>
                <a:spcPts val="2400"/>
              </a:spcBef>
              <a:buClr>
                <a:srgbClr val="774D8D"/>
              </a:buClr>
            </a:pPr>
            <a:r>
              <a:rPr lang="en-US" sz="900" dirty="0"/>
              <a:t>digital video </a:t>
            </a:r>
            <a:br>
              <a:rPr lang="en-US" sz="900" dirty="0"/>
            </a:br>
            <a:r>
              <a:rPr lang="en-US" sz="900" dirty="0"/>
              <a:t>portfolio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E2B6208-A9A2-5C43-9A5C-BBDD290ED0B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198" y="1017645"/>
            <a:ext cx="639525" cy="229447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4F0C4EAA-BD5C-2043-9BBF-5A91C046241C}"/>
              </a:ext>
            </a:extLst>
          </p:cNvPr>
          <p:cNvSpPr/>
          <p:nvPr/>
        </p:nvSpPr>
        <p:spPr>
          <a:xfrm>
            <a:off x="7365545" y="1651470"/>
            <a:ext cx="1510000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>
              <a:lnSpc>
                <a:spcPts val="900"/>
              </a:lnSpc>
              <a:spcAft>
                <a:spcPts val="2400"/>
              </a:spcAft>
              <a:buClr>
                <a:schemeClr val="accent1"/>
              </a:buClr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marL="27432">
              <a:lnSpc>
                <a:spcPts val="900"/>
              </a:lnSpc>
              <a:buClr>
                <a:schemeClr val="accent1"/>
              </a:buClr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Satellite and broadcast radio solutions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4290FF9-078C-3B49-B83D-5851B62657CE}"/>
              </a:ext>
            </a:extLst>
          </p:cNvPr>
          <p:cNvSpPr/>
          <p:nvPr/>
        </p:nvSpPr>
        <p:spPr>
          <a:xfrm>
            <a:off x="7365545" y="2427390"/>
            <a:ext cx="1215328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>
              <a:lnSpc>
                <a:spcPts val="900"/>
              </a:lnSpc>
              <a:spcAft>
                <a:spcPts val="2400"/>
              </a:spcAft>
              <a:buClr>
                <a:schemeClr val="accent1"/>
              </a:buClr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marL="27432">
              <a:lnSpc>
                <a:spcPts val="900"/>
              </a:lnSpc>
              <a:buClr>
                <a:schemeClr val="accent1"/>
              </a:buClr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optical transport solutions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732D30D-AB5A-1948-AB34-7AE749E41D3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35" y="1858234"/>
            <a:ext cx="829691" cy="205930"/>
          </a:xfrm>
          <a:prstGeom prst="rect">
            <a:avLst/>
          </a:prstGeom>
          <a:effectLst/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78E307D-5544-B846-AD0C-F32A568EE7B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001" y="2621623"/>
            <a:ext cx="504549" cy="190226"/>
          </a:xfrm>
          <a:prstGeom prst="rect">
            <a:avLst/>
          </a:prstGeom>
          <a:effectLst/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7391CE63-7C92-4F42-ACB7-A506A0032B63}"/>
              </a:ext>
            </a:extLst>
          </p:cNvPr>
          <p:cNvSpPr/>
          <p:nvPr/>
        </p:nvSpPr>
        <p:spPr>
          <a:xfrm rot="10800000">
            <a:off x="5655592" y="1881708"/>
            <a:ext cx="155488" cy="150475"/>
          </a:xfrm>
          <a:prstGeom prst="ellipse">
            <a:avLst/>
          </a:prstGeom>
          <a:solidFill>
            <a:srgbClr val="95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 b="1" dirty="0">
              <a:latin typeface="+mj-lt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F4EFC6-9498-6B40-B884-8B8034D7AC93}"/>
              </a:ext>
            </a:extLst>
          </p:cNvPr>
          <p:cNvCxnSpPr>
            <a:cxnSpLocks/>
          </p:cNvCxnSpPr>
          <p:nvPr/>
        </p:nvCxnSpPr>
        <p:spPr>
          <a:xfrm>
            <a:off x="5735893" y="947220"/>
            <a:ext cx="0" cy="1017325"/>
          </a:xfrm>
          <a:prstGeom prst="line">
            <a:avLst/>
          </a:prstGeom>
          <a:solidFill>
            <a:schemeClr val="accent5"/>
          </a:solidFill>
          <a:ln w="19050">
            <a:solidFill>
              <a:srgbClr val="9562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C15DD71-F43D-5645-A41A-7220EC665F1C}"/>
              </a:ext>
            </a:extLst>
          </p:cNvPr>
          <p:cNvCxnSpPr>
            <a:cxnSpLocks/>
          </p:cNvCxnSpPr>
          <p:nvPr/>
        </p:nvCxnSpPr>
        <p:spPr>
          <a:xfrm>
            <a:off x="4648343" y="947220"/>
            <a:ext cx="1084993" cy="0"/>
          </a:xfrm>
          <a:prstGeom prst="line">
            <a:avLst/>
          </a:prstGeom>
          <a:solidFill>
            <a:schemeClr val="accent6"/>
          </a:solidFill>
          <a:ln w="19050">
            <a:solidFill>
              <a:srgbClr val="9562B2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F3971A8-EF6B-724B-BB0E-031E7B577FFE}"/>
              </a:ext>
            </a:extLst>
          </p:cNvPr>
          <p:cNvCxnSpPr>
            <a:cxnSpLocks/>
          </p:cNvCxnSpPr>
          <p:nvPr/>
        </p:nvCxnSpPr>
        <p:spPr>
          <a:xfrm>
            <a:off x="7354744" y="2498169"/>
            <a:ext cx="1520801" cy="0"/>
          </a:xfrm>
          <a:prstGeom prst="line">
            <a:avLst/>
          </a:prstGeom>
          <a:solidFill>
            <a:schemeClr val="accent6"/>
          </a:solidFill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71CE69A-751F-D142-86EA-F8BCC2764D5D}"/>
              </a:ext>
            </a:extLst>
          </p:cNvPr>
          <p:cNvSpPr txBox="1"/>
          <p:nvPr/>
        </p:nvSpPr>
        <p:spPr>
          <a:xfrm>
            <a:off x="5479340" y="3675465"/>
            <a:ext cx="3692014" cy="954107"/>
          </a:xfrm>
          <a:prstGeom prst="rect">
            <a:avLst/>
          </a:prstGeom>
          <a:noFill/>
          <a:effectLst>
            <a:outerShdw blurRad="1143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35 </a:t>
            </a:r>
            <a:r>
              <a:rPr lang="en-US" sz="2800" b="1" dirty="0">
                <a:solidFill>
                  <a:schemeClr val="bg1"/>
                </a:solidFill>
              </a:rPr>
              <a:t>Years of Innovation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9FA49A-0056-CB43-8A44-28E9F1CCE38A}"/>
              </a:ext>
            </a:extLst>
          </p:cNvPr>
          <p:cNvSpPr/>
          <p:nvPr/>
        </p:nvSpPr>
        <p:spPr>
          <a:xfrm>
            <a:off x="7764746" y="1521102"/>
            <a:ext cx="1221122" cy="2110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None/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2016</a:t>
            </a:r>
            <a:r>
              <a:rPr lang="en-US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47BE7D2-5013-5E46-80BE-FD8F99C6E2A1}"/>
              </a:ext>
            </a:extLst>
          </p:cNvPr>
          <p:cNvCxnSpPr>
            <a:cxnSpLocks/>
          </p:cNvCxnSpPr>
          <p:nvPr/>
        </p:nvCxnSpPr>
        <p:spPr>
          <a:xfrm>
            <a:off x="3095588" y="1740850"/>
            <a:ext cx="1084993" cy="0"/>
          </a:xfrm>
          <a:prstGeom prst="line">
            <a:avLst/>
          </a:prstGeom>
          <a:solidFill>
            <a:schemeClr val="accent6"/>
          </a:solidFill>
          <a:ln w="19050">
            <a:solidFill>
              <a:schemeClr val="accent4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5C1DA38-A1FD-D346-9925-CC4A72C40C70}"/>
              </a:ext>
            </a:extLst>
          </p:cNvPr>
          <p:cNvCxnSpPr>
            <a:cxnSpLocks/>
          </p:cNvCxnSpPr>
          <p:nvPr/>
        </p:nvCxnSpPr>
        <p:spPr>
          <a:xfrm>
            <a:off x="4165263" y="3949212"/>
            <a:ext cx="1314077" cy="0"/>
          </a:xfrm>
          <a:prstGeom prst="line">
            <a:avLst/>
          </a:prstGeom>
          <a:solidFill>
            <a:schemeClr val="accent6"/>
          </a:solidFill>
          <a:ln w="19050">
            <a:solidFill>
              <a:schemeClr val="accent6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CD8632F-B541-4946-832B-2BD20F71BF73}"/>
              </a:ext>
            </a:extLst>
          </p:cNvPr>
          <p:cNvCxnSpPr>
            <a:cxnSpLocks/>
          </p:cNvCxnSpPr>
          <p:nvPr/>
        </p:nvCxnSpPr>
        <p:spPr>
          <a:xfrm>
            <a:off x="7821693" y="1690911"/>
            <a:ext cx="1053852" cy="0"/>
          </a:xfrm>
          <a:prstGeom prst="line">
            <a:avLst/>
          </a:prstGeom>
          <a:solidFill>
            <a:schemeClr val="accent6"/>
          </a:solidFill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4AC63231-6B6B-1243-AF5A-3365E9726E9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992" y="1387436"/>
            <a:ext cx="397701" cy="397701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24E9E7-7FE0-C94D-B51B-D092A3E74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6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0320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457859" cy="37777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193548"/>
            <a:ext cx="4457859" cy="1949951"/>
          </a:xfrm>
          <a:prstGeom prst="rect">
            <a:avLst/>
          </a:prstGeom>
          <a:solidFill>
            <a:srgbClr val="0938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0" y="3355975"/>
            <a:ext cx="3222625" cy="454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Markets Served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690" y="3897698"/>
            <a:ext cx="3670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ATX delivers advanced technologies across diverse and growing markets to enable the delivery of video, audio and data content – better, faster and more economically.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727" y="600807"/>
            <a:ext cx="4572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727" y="1632104"/>
            <a:ext cx="4572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727" y="3707214"/>
            <a:ext cx="457200" cy="457200"/>
          </a:xfrm>
          <a:prstGeom prst="rect">
            <a:avLst/>
          </a:prstGeom>
        </p:spPr>
      </p:pic>
      <p:sp>
        <p:nvSpPr>
          <p:cNvPr id="34" name="Linear Channel Playout">
            <a:extLst>
              <a:ext uri="{FF2B5EF4-FFF2-40B4-BE49-F238E27FC236}">
                <a16:creationId xmlns:a16="http://schemas.microsoft.com/office/drawing/2014/main" id="{C95E6CAA-9E01-4641-8B9F-73F3B05C81F0}"/>
              </a:ext>
            </a:extLst>
          </p:cNvPr>
          <p:cNvSpPr txBox="1"/>
          <p:nvPr/>
        </p:nvSpPr>
        <p:spPr>
          <a:xfrm>
            <a:off x="5480539" y="560932"/>
            <a:ext cx="334043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ea typeface="MS PGothic" pitchFamily="34" charset="-128"/>
              </a:rPr>
              <a:t>CABLE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ea typeface="MS PGothic" pitchFamily="34" charset="-128"/>
              </a:rPr>
              <a:t>Enabling MSOs to enhance and expand their access networks to deliver gigabit-or-better bandwidth, as well as generate new revenue through the secure delivery of video to MDUs, hotels and other hospitality businesses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ea typeface="MS PGothic" pitchFamily="34" charset="-128"/>
              </a:rPr>
              <a:t>SATELLITE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ea typeface="MS PGothic" pitchFamily="34" charset="-128"/>
              </a:rPr>
              <a:t>Offering satellite operators the agility and flexibility to securely and cost-effectively deliver media to properties of any size and to any number of displays</a:t>
            </a:r>
            <a:br>
              <a:rPr lang="en-US" sz="900" dirty="0">
                <a:solidFill>
                  <a:prstClr val="black"/>
                </a:solidFill>
                <a:ea typeface="MS PGothic" pitchFamily="34" charset="-128"/>
              </a:rPr>
            </a:br>
            <a:endParaRPr lang="en-US" sz="900" b="1" dirty="0">
              <a:ea typeface="MS PGothic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900" i="1" dirty="0">
              <a:solidFill>
                <a:prstClr val="black"/>
              </a:solidFill>
              <a:ea typeface="MS PGothic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ea typeface="MS PGothic" pitchFamily="34" charset="-128"/>
              </a:rPr>
              <a:t>TELCOM/WIRELESS</a:t>
            </a:r>
          </a:p>
          <a:p>
            <a:pPr lvl="0"/>
            <a:r>
              <a:rPr lang="en-US" sz="900" dirty="0">
                <a:solidFill>
                  <a:prstClr val="black"/>
                </a:solidFill>
              </a:rPr>
              <a:t>Provide fixed and wireless telecommunications service providers with the versatility to deliver video services to a broad range of commercial businesses, including MDUs, hotels and other hospitality properties, with coaxial-only wiring</a:t>
            </a:r>
            <a:endParaRPr lang="en-US" sz="900" i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ea typeface="MS PGothic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200" i="1" dirty="0">
              <a:solidFill>
                <a:prstClr val="black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ea typeface="MS PGothic" pitchFamily="34" charset="-128"/>
              </a:rPr>
              <a:t>BROADCAST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ea typeface="MS PGothic" pitchFamily="34" charset="-128"/>
              </a:rPr>
              <a:t>Enabling audio broadcasters to thrive in today’s content-everywhere media environment—giving them the ability to manage, schedule, and play out content through its entire lifecycle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ea typeface="MS PGothic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0086F-A091-7E4C-995F-D4B03E8A1C3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577" y="2515879"/>
            <a:ext cx="317500" cy="38238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BFF00CD-C9B2-6F4A-8264-7E29A84F7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0" dirty="0">
                <a:solidFill>
                  <a:schemeClr val="bg1"/>
                </a:solidFill>
              </a:rPr>
              <a:t>| ATX </a:t>
            </a:r>
            <a:r>
              <a:rPr lang="en-US" b="0" i="1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7387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Block Arc 1165">
            <a:extLst>
              <a:ext uri="{FF2B5EF4-FFF2-40B4-BE49-F238E27FC236}">
                <a16:creationId xmlns:a16="http://schemas.microsoft.com/office/drawing/2014/main" id="{E7350367-E407-DA4A-A3AA-AB6B8C17405E}"/>
              </a:ext>
            </a:extLst>
          </p:cNvPr>
          <p:cNvSpPr/>
          <p:nvPr/>
        </p:nvSpPr>
        <p:spPr>
          <a:xfrm>
            <a:off x="3291735" y="1099598"/>
            <a:ext cx="2405277" cy="2370270"/>
          </a:xfrm>
          <a:prstGeom prst="blockArc">
            <a:avLst>
              <a:gd name="adj1" fmla="val 9011831"/>
              <a:gd name="adj2" fmla="val 16055004"/>
              <a:gd name="adj3" fmla="val 1508"/>
            </a:avLst>
          </a:prstGeom>
          <a:gradFill>
            <a:gsLst>
              <a:gs pos="41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0" name="TextBox 1159">
            <a:extLst>
              <a:ext uri="{FF2B5EF4-FFF2-40B4-BE49-F238E27FC236}">
                <a16:creationId xmlns:a16="http://schemas.microsoft.com/office/drawing/2014/main" id="{AF31DD38-0175-6849-B382-F60B26E602D2}"/>
              </a:ext>
            </a:extLst>
          </p:cNvPr>
          <p:cNvSpPr txBox="1"/>
          <p:nvPr/>
        </p:nvSpPr>
        <p:spPr>
          <a:xfrm>
            <a:off x="3331803" y="1952698"/>
            <a:ext cx="24264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tx2"/>
                </a:solidFill>
              </a:rPr>
              <a:t>OUR CUSTOMER-FIRST APPROACH GUIDES EVERYTHING WE DO</a:t>
            </a:r>
          </a:p>
        </p:txBody>
      </p:sp>
      <p:sp>
        <p:nvSpPr>
          <p:cNvPr id="1237" name="Rectangle 1235">
            <a:extLst>
              <a:ext uri="{FF2B5EF4-FFF2-40B4-BE49-F238E27FC236}">
                <a16:creationId xmlns:a16="http://schemas.microsoft.com/office/drawing/2014/main" id="{F71734FA-EF85-0B43-B7D6-634F6E1C5B04}"/>
              </a:ext>
            </a:extLst>
          </p:cNvPr>
          <p:cNvSpPr/>
          <p:nvPr/>
        </p:nvSpPr>
        <p:spPr>
          <a:xfrm flipH="1">
            <a:off x="7705870" y="2676369"/>
            <a:ext cx="980929" cy="193552"/>
          </a:xfrm>
          <a:custGeom>
            <a:avLst/>
            <a:gdLst>
              <a:gd name="connsiteX0" fmla="*/ 0 w 805334"/>
              <a:gd name="connsiteY0" fmla="*/ 0 h 193552"/>
              <a:gd name="connsiteX1" fmla="*/ 805334 w 805334"/>
              <a:gd name="connsiteY1" fmla="*/ 0 h 193552"/>
              <a:gd name="connsiteX2" fmla="*/ 805334 w 805334"/>
              <a:gd name="connsiteY2" fmla="*/ 193552 h 193552"/>
              <a:gd name="connsiteX3" fmla="*/ 0 w 805334"/>
              <a:gd name="connsiteY3" fmla="*/ 193552 h 193552"/>
              <a:gd name="connsiteX4" fmla="*/ 0 w 805334"/>
              <a:gd name="connsiteY4" fmla="*/ 0 h 193552"/>
              <a:gd name="connsiteX0" fmla="*/ 0 w 805334"/>
              <a:gd name="connsiteY0" fmla="*/ 0 h 193552"/>
              <a:gd name="connsiteX1" fmla="*/ 681237 w 805334"/>
              <a:gd name="connsiteY1" fmla="*/ 0 h 193552"/>
              <a:gd name="connsiteX2" fmla="*/ 805334 w 805334"/>
              <a:gd name="connsiteY2" fmla="*/ 193552 h 193552"/>
              <a:gd name="connsiteX3" fmla="*/ 0 w 805334"/>
              <a:gd name="connsiteY3" fmla="*/ 193552 h 193552"/>
              <a:gd name="connsiteX4" fmla="*/ 0 w 805334"/>
              <a:gd name="connsiteY4" fmla="*/ 0 h 19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334" h="193552">
                <a:moveTo>
                  <a:pt x="0" y="0"/>
                </a:moveTo>
                <a:lnTo>
                  <a:pt x="681237" y="0"/>
                </a:lnTo>
                <a:lnTo>
                  <a:pt x="805334" y="193552"/>
                </a:lnTo>
                <a:lnTo>
                  <a:pt x="0" y="1935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Rectangle 1235">
            <a:extLst>
              <a:ext uri="{FF2B5EF4-FFF2-40B4-BE49-F238E27FC236}">
                <a16:creationId xmlns:a16="http://schemas.microsoft.com/office/drawing/2014/main" id="{8886A8FA-4CFF-9841-BDA1-BD6453F64C2D}"/>
              </a:ext>
            </a:extLst>
          </p:cNvPr>
          <p:cNvSpPr/>
          <p:nvPr/>
        </p:nvSpPr>
        <p:spPr>
          <a:xfrm>
            <a:off x="455462" y="2676369"/>
            <a:ext cx="980929" cy="193552"/>
          </a:xfrm>
          <a:custGeom>
            <a:avLst/>
            <a:gdLst>
              <a:gd name="connsiteX0" fmla="*/ 0 w 805334"/>
              <a:gd name="connsiteY0" fmla="*/ 0 h 193552"/>
              <a:gd name="connsiteX1" fmla="*/ 805334 w 805334"/>
              <a:gd name="connsiteY1" fmla="*/ 0 h 193552"/>
              <a:gd name="connsiteX2" fmla="*/ 805334 w 805334"/>
              <a:gd name="connsiteY2" fmla="*/ 193552 h 193552"/>
              <a:gd name="connsiteX3" fmla="*/ 0 w 805334"/>
              <a:gd name="connsiteY3" fmla="*/ 193552 h 193552"/>
              <a:gd name="connsiteX4" fmla="*/ 0 w 805334"/>
              <a:gd name="connsiteY4" fmla="*/ 0 h 193552"/>
              <a:gd name="connsiteX0" fmla="*/ 0 w 805334"/>
              <a:gd name="connsiteY0" fmla="*/ 0 h 193552"/>
              <a:gd name="connsiteX1" fmla="*/ 681237 w 805334"/>
              <a:gd name="connsiteY1" fmla="*/ 0 h 193552"/>
              <a:gd name="connsiteX2" fmla="*/ 805334 w 805334"/>
              <a:gd name="connsiteY2" fmla="*/ 193552 h 193552"/>
              <a:gd name="connsiteX3" fmla="*/ 0 w 805334"/>
              <a:gd name="connsiteY3" fmla="*/ 193552 h 193552"/>
              <a:gd name="connsiteX4" fmla="*/ 0 w 805334"/>
              <a:gd name="connsiteY4" fmla="*/ 0 h 19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334" h="193552">
                <a:moveTo>
                  <a:pt x="0" y="0"/>
                </a:moveTo>
                <a:lnTo>
                  <a:pt x="681237" y="0"/>
                </a:lnTo>
                <a:lnTo>
                  <a:pt x="805334" y="193552"/>
                </a:lnTo>
                <a:lnTo>
                  <a:pt x="0" y="1935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1" name="Picture 1220">
            <a:extLst>
              <a:ext uri="{FF2B5EF4-FFF2-40B4-BE49-F238E27FC236}">
                <a16:creationId xmlns:a16="http://schemas.microsoft.com/office/drawing/2014/main" id="{2B399802-8A36-1E44-9559-5C46B38149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654" y="2959267"/>
            <a:ext cx="720752" cy="331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C0ABAB-1F26-014E-8D4D-90311D1F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4133"/>
          </a:xfrm>
        </p:spPr>
        <p:txBody>
          <a:bodyPr/>
          <a:lstStyle/>
          <a:p>
            <a:r>
              <a:rPr lang="en-US" dirty="0"/>
              <a:t>Global Relationships</a:t>
            </a:r>
          </a:p>
        </p:txBody>
      </p:sp>
      <p:sp>
        <p:nvSpPr>
          <p:cNvPr id="1118" name="Rectangle 1117">
            <a:extLst>
              <a:ext uri="{FF2B5EF4-FFF2-40B4-BE49-F238E27FC236}">
                <a16:creationId xmlns:a16="http://schemas.microsoft.com/office/drawing/2014/main" id="{DC85DE85-7889-274B-85C6-672232E94AFE}"/>
              </a:ext>
            </a:extLst>
          </p:cNvPr>
          <p:cNvSpPr/>
          <p:nvPr/>
        </p:nvSpPr>
        <p:spPr>
          <a:xfrm>
            <a:off x="402107" y="2689493"/>
            <a:ext cx="714550" cy="21390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None/>
            </a:pPr>
            <a:r>
              <a: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CABLE</a:t>
            </a: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54" name="Straight Connector 1153">
            <a:extLst>
              <a:ext uri="{FF2B5EF4-FFF2-40B4-BE49-F238E27FC236}">
                <a16:creationId xmlns:a16="http://schemas.microsoft.com/office/drawing/2014/main" id="{C4097AE2-BC0E-834D-BC8D-F33937AE71C6}"/>
              </a:ext>
            </a:extLst>
          </p:cNvPr>
          <p:cNvCxnSpPr>
            <a:cxnSpLocks/>
          </p:cNvCxnSpPr>
          <p:nvPr/>
        </p:nvCxnSpPr>
        <p:spPr>
          <a:xfrm flipH="1">
            <a:off x="5599621" y="2858407"/>
            <a:ext cx="3087179" cy="0"/>
          </a:xfrm>
          <a:prstGeom prst="line">
            <a:avLst/>
          </a:prstGeom>
          <a:solidFill>
            <a:schemeClr val="accent6"/>
          </a:solidFill>
          <a:ln w="1905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5" name="Block Arc 1174">
            <a:extLst>
              <a:ext uri="{FF2B5EF4-FFF2-40B4-BE49-F238E27FC236}">
                <a16:creationId xmlns:a16="http://schemas.microsoft.com/office/drawing/2014/main" id="{B0FF46AF-C0DA-F145-A3E2-FB358DB4D8A7}"/>
              </a:ext>
            </a:extLst>
          </p:cNvPr>
          <p:cNvSpPr/>
          <p:nvPr/>
        </p:nvSpPr>
        <p:spPr>
          <a:xfrm flipH="1">
            <a:off x="3356685" y="1099598"/>
            <a:ext cx="2405277" cy="2370270"/>
          </a:xfrm>
          <a:prstGeom prst="blockArc">
            <a:avLst>
              <a:gd name="adj1" fmla="val 9011831"/>
              <a:gd name="adj2" fmla="val 16017021"/>
              <a:gd name="adj3" fmla="val 1206"/>
            </a:avLst>
          </a:prstGeom>
          <a:gradFill>
            <a:gsLst>
              <a:gs pos="41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4" name="Block Arc 1183">
            <a:extLst>
              <a:ext uri="{FF2B5EF4-FFF2-40B4-BE49-F238E27FC236}">
                <a16:creationId xmlns:a16="http://schemas.microsoft.com/office/drawing/2014/main" id="{5A5DD087-B61E-6640-AB96-A906FD18256B}"/>
              </a:ext>
            </a:extLst>
          </p:cNvPr>
          <p:cNvSpPr/>
          <p:nvPr/>
        </p:nvSpPr>
        <p:spPr>
          <a:xfrm>
            <a:off x="3291735" y="1099598"/>
            <a:ext cx="2405277" cy="2370270"/>
          </a:xfrm>
          <a:prstGeom prst="blockArc">
            <a:avLst>
              <a:gd name="adj1" fmla="val 5490826"/>
              <a:gd name="adj2" fmla="val 8616601"/>
              <a:gd name="adj3" fmla="val 122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7" name="Block Arc 1186">
            <a:extLst>
              <a:ext uri="{FF2B5EF4-FFF2-40B4-BE49-F238E27FC236}">
                <a16:creationId xmlns:a16="http://schemas.microsoft.com/office/drawing/2014/main" id="{831F7E14-5E5A-9846-9DB7-0557342E4F7B}"/>
              </a:ext>
            </a:extLst>
          </p:cNvPr>
          <p:cNvSpPr/>
          <p:nvPr/>
        </p:nvSpPr>
        <p:spPr>
          <a:xfrm flipH="1">
            <a:off x="3380575" y="1099598"/>
            <a:ext cx="2405277" cy="2370270"/>
          </a:xfrm>
          <a:prstGeom prst="blockArc">
            <a:avLst>
              <a:gd name="adj1" fmla="val 5490826"/>
              <a:gd name="adj2" fmla="val 8616601"/>
              <a:gd name="adj3" fmla="val 1222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96" name="Picture 1195" descr="Image result for dish network">
            <a:extLst>
              <a:ext uri="{FF2B5EF4-FFF2-40B4-BE49-F238E27FC236}">
                <a16:creationId xmlns:a16="http://schemas.microsoft.com/office/drawing/2014/main" id="{BBC1A112-8E0A-4445-8D29-46FD7FB0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759" y="1263120"/>
            <a:ext cx="483557" cy="21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7" name="Picture 1196">
            <a:extLst>
              <a:ext uri="{FF2B5EF4-FFF2-40B4-BE49-F238E27FC236}">
                <a16:creationId xmlns:a16="http://schemas.microsoft.com/office/drawing/2014/main" id="{1A48432B-61CF-524A-9CE7-8F766FEE2E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370" y="1288032"/>
            <a:ext cx="641720" cy="168986"/>
          </a:xfrm>
          <a:prstGeom prst="rect">
            <a:avLst/>
          </a:prstGeom>
        </p:spPr>
      </p:pic>
      <p:pic>
        <p:nvPicPr>
          <p:cNvPr id="1205" name="Picture 1204" descr="Image result for shaw">
            <a:extLst>
              <a:ext uri="{FF2B5EF4-FFF2-40B4-BE49-F238E27FC236}">
                <a16:creationId xmlns:a16="http://schemas.microsoft.com/office/drawing/2014/main" id="{C57C2DA5-816F-F247-B648-1FA29CDB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0727" y="1264022"/>
            <a:ext cx="542138" cy="24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6" name="Picture 1205">
            <a:extLst>
              <a:ext uri="{FF2B5EF4-FFF2-40B4-BE49-F238E27FC236}">
                <a16:creationId xmlns:a16="http://schemas.microsoft.com/office/drawing/2014/main" id="{3BB7D3BB-FFFF-204A-B1E5-B42BD52D54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0427" y="3819071"/>
            <a:ext cx="460563" cy="275736"/>
          </a:xfrm>
          <a:prstGeom prst="rect">
            <a:avLst/>
          </a:prstGeom>
        </p:spPr>
      </p:pic>
      <p:pic>
        <p:nvPicPr>
          <p:cNvPr id="1207" name="Picture 4" descr="brauntelecom">
            <a:extLst>
              <a:ext uri="{FF2B5EF4-FFF2-40B4-BE49-F238E27FC236}">
                <a16:creationId xmlns:a16="http://schemas.microsoft.com/office/drawing/2014/main" id="{6CB2E547-D34B-7D42-BFF0-CB495009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094" y="3130429"/>
            <a:ext cx="897133" cy="25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" name="Picture 1207">
            <a:extLst>
              <a:ext uri="{FF2B5EF4-FFF2-40B4-BE49-F238E27FC236}">
                <a16:creationId xmlns:a16="http://schemas.microsoft.com/office/drawing/2014/main" id="{53CEF8EB-875A-6C4E-BEAB-EB8DFF70D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185" y="2949023"/>
            <a:ext cx="857719" cy="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6" name="Picture 1215">
            <a:extLst>
              <a:ext uri="{FF2B5EF4-FFF2-40B4-BE49-F238E27FC236}">
                <a16:creationId xmlns:a16="http://schemas.microsoft.com/office/drawing/2014/main" id="{A63E4996-33AA-AD4A-9272-50E5FB4763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6545" y="3773466"/>
            <a:ext cx="535127" cy="366946"/>
          </a:xfrm>
          <a:prstGeom prst="rect">
            <a:avLst/>
          </a:prstGeom>
        </p:spPr>
      </p:pic>
      <p:pic>
        <p:nvPicPr>
          <p:cNvPr id="1217" name="Picture 1216">
            <a:extLst>
              <a:ext uri="{FF2B5EF4-FFF2-40B4-BE49-F238E27FC236}">
                <a16:creationId xmlns:a16="http://schemas.microsoft.com/office/drawing/2014/main" id="{04CC35AC-C2A0-8645-B350-FC538D2400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075" y="3869565"/>
            <a:ext cx="787326" cy="174748"/>
          </a:xfrm>
          <a:prstGeom prst="rect">
            <a:avLst/>
          </a:prstGeom>
        </p:spPr>
      </p:pic>
      <p:pic>
        <p:nvPicPr>
          <p:cNvPr id="1218" name="Picture 1217">
            <a:extLst>
              <a:ext uri="{FF2B5EF4-FFF2-40B4-BE49-F238E27FC236}">
                <a16:creationId xmlns:a16="http://schemas.microsoft.com/office/drawing/2014/main" id="{3FAD9303-3827-CC4C-AA8A-D80D77260E7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124" y="3728995"/>
            <a:ext cx="455888" cy="455888"/>
          </a:xfrm>
          <a:prstGeom prst="rect">
            <a:avLst/>
          </a:prstGeom>
        </p:spPr>
      </p:pic>
      <p:pic>
        <p:nvPicPr>
          <p:cNvPr id="1219" name="Picture 1218">
            <a:extLst>
              <a:ext uri="{FF2B5EF4-FFF2-40B4-BE49-F238E27FC236}">
                <a16:creationId xmlns:a16="http://schemas.microsoft.com/office/drawing/2014/main" id="{AD86FA2B-0634-1E45-B487-9F74B2202FE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290" y="3340268"/>
            <a:ext cx="418814" cy="418814"/>
          </a:xfrm>
          <a:prstGeom prst="rect">
            <a:avLst/>
          </a:prstGeom>
        </p:spPr>
      </p:pic>
      <p:pic>
        <p:nvPicPr>
          <p:cNvPr id="1222" name="Picture 1221">
            <a:extLst>
              <a:ext uri="{FF2B5EF4-FFF2-40B4-BE49-F238E27FC236}">
                <a16:creationId xmlns:a16="http://schemas.microsoft.com/office/drawing/2014/main" id="{9A761F1D-0D26-854F-9BF2-9F7CD98ADE9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9" y="1643933"/>
            <a:ext cx="835128" cy="350522"/>
          </a:xfrm>
          <a:prstGeom prst="rect">
            <a:avLst/>
          </a:prstGeom>
        </p:spPr>
      </p:pic>
      <p:grpSp>
        <p:nvGrpSpPr>
          <p:cNvPr id="1260" name="Group 1259">
            <a:extLst>
              <a:ext uri="{FF2B5EF4-FFF2-40B4-BE49-F238E27FC236}">
                <a16:creationId xmlns:a16="http://schemas.microsoft.com/office/drawing/2014/main" id="{4200A6E2-0FC6-5F4D-BBF8-1DF549E6395A}"/>
              </a:ext>
            </a:extLst>
          </p:cNvPr>
          <p:cNvGrpSpPr/>
          <p:nvPr/>
        </p:nvGrpSpPr>
        <p:grpSpPr>
          <a:xfrm>
            <a:off x="364769" y="1112129"/>
            <a:ext cx="3086914" cy="1752061"/>
            <a:chOff x="364769" y="1112129"/>
            <a:chExt cx="3086914" cy="1752061"/>
          </a:xfrm>
        </p:grpSpPr>
        <p:cxnSp>
          <p:nvCxnSpPr>
            <p:cNvPr id="1167" name="Straight Connector 1166">
              <a:extLst>
                <a:ext uri="{FF2B5EF4-FFF2-40B4-BE49-F238E27FC236}">
                  <a16:creationId xmlns:a16="http://schemas.microsoft.com/office/drawing/2014/main" id="{211F17AC-FF4C-5E4D-9C58-04AC5D25C8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014" y="2864190"/>
              <a:ext cx="2999669" cy="0"/>
            </a:xfrm>
            <a:prstGeom prst="line">
              <a:avLst/>
            </a:prstGeom>
            <a:solidFill>
              <a:schemeClr val="accent6"/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8" name="Picture 1197">
              <a:extLst>
                <a:ext uri="{FF2B5EF4-FFF2-40B4-BE49-F238E27FC236}">
                  <a16:creationId xmlns:a16="http://schemas.microsoft.com/office/drawing/2014/main" id="{845A3774-0D6D-0E4E-A914-6C759C3FB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769" y="2030816"/>
              <a:ext cx="973427" cy="284539"/>
            </a:xfrm>
            <a:prstGeom prst="rect">
              <a:avLst/>
            </a:prstGeom>
          </p:spPr>
        </p:pic>
        <p:pic>
          <p:nvPicPr>
            <p:cNvPr id="1199" name="Picture 1198" descr="Image result for cox communications">
              <a:extLst>
                <a:ext uri="{FF2B5EF4-FFF2-40B4-BE49-F238E27FC236}">
                  <a16:creationId xmlns:a16="http://schemas.microsoft.com/office/drawing/2014/main" id="{013EFAAE-EA80-9646-812F-4ADD75879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184" y="1112129"/>
              <a:ext cx="857718" cy="410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" name="Picture 1199">
              <a:extLst>
                <a:ext uri="{FF2B5EF4-FFF2-40B4-BE49-F238E27FC236}">
                  <a16:creationId xmlns:a16="http://schemas.microsoft.com/office/drawing/2014/main" id="{4BDA62A0-669D-BB40-B5E1-0A210688C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582" y="1175298"/>
              <a:ext cx="802809" cy="284195"/>
            </a:xfrm>
            <a:prstGeom prst="rect">
              <a:avLst/>
            </a:prstGeom>
          </p:spPr>
        </p:pic>
        <p:pic>
          <p:nvPicPr>
            <p:cNvPr id="1201" name="Picture 1200">
              <a:extLst>
                <a:ext uri="{FF2B5EF4-FFF2-40B4-BE49-F238E27FC236}">
                  <a16:creationId xmlns:a16="http://schemas.microsoft.com/office/drawing/2014/main" id="{B9A29E45-C2D7-FB41-9CCB-FCE3A4196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1206" y="1604643"/>
              <a:ext cx="353614" cy="396646"/>
            </a:xfrm>
            <a:prstGeom prst="rect">
              <a:avLst/>
            </a:prstGeom>
          </p:spPr>
        </p:pic>
        <p:pic>
          <p:nvPicPr>
            <p:cNvPr id="1202" name="Picture 2" descr="Megacable">
              <a:extLst>
                <a:ext uri="{FF2B5EF4-FFF2-40B4-BE49-F238E27FC236}">
                  <a16:creationId xmlns:a16="http://schemas.microsoft.com/office/drawing/2014/main" id="{3A10C717-3054-1046-BE62-BC2341F42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975" y="2097039"/>
              <a:ext cx="952349" cy="262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3" name="Picture 1202">
              <a:extLst>
                <a:ext uri="{FF2B5EF4-FFF2-40B4-BE49-F238E27FC236}">
                  <a16:creationId xmlns:a16="http://schemas.microsoft.com/office/drawing/2014/main" id="{E9DF1C43-B268-274A-9F6B-C912A0C36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7348" y="1557242"/>
              <a:ext cx="499711" cy="491449"/>
            </a:xfrm>
            <a:prstGeom prst="rect">
              <a:avLst/>
            </a:prstGeom>
          </p:spPr>
        </p:pic>
        <p:pic>
          <p:nvPicPr>
            <p:cNvPr id="1204" name="Picture 1203">
              <a:extLst>
                <a:ext uri="{FF2B5EF4-FFF2-40B4-BE49-F238E27FC236}">
                  <a16:creationId xmlns:a16="http://schemas.microsoft.com/office/drawing/2014/main" id="{A330A638-2711-C84F-B2C4-A66C7783B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769" y="2123728"/>
              <a:ext cx="826034" cy="20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3" name="Picture 1222">
              <a:extLst>
                <a:ext uri="{FF2B5EF4-FFF2-40B4-BE49-F238E27FC236}">
                  <a16:creationId xmlns:a16="http://schemas.microsoft.com/office/drawing/2014/main" id="{1BE14C3E-D253-A948-8B41-848E445AA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0953" y="2448185"/>
              <a:ext cx="1006135" cy="261108"/>
            </a:xfrm>
            <a:prstGeom prst="rect">
              <a:avLst/>
            </a:prstGeom>
          </p:spPr>
        </p:pic>
        <p:pic>
          <p:nvPicPr>
            <p:cNvPr id="1224" name="Picture 6">
              <a:extLst>
                <a:ext uri="{FF2B5EF4-FFF2-40B4-BE49-F238E27FC236}">
                  <a16:creationId xmlns:a16="http://schemas.microsoft.com/office/drawing/2014/main" id="{F56F2BFF-6D9D-B942-8752-D333A1696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541" y="2441289"/>
              <a:ext cx="588513" cy="27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5" name="Picture 1224">
              <a:extLst>
                <a:ext uri="{FF2B5EF4-FFF2-40B4-BE49-F238E27FC236}">
                  <a16:creationId xmlns:a16="http://schemas.microsoft.com/office/drawing/2014/main" id="{0B01D8D5-4ABB-C640-9AA3-7D2B52537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075" y="1699626"/>
              <a:ext cx="770048" cy="20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6" name="Picture 1225">
              <a:extLst>
                <a:ext uri="{FF2B5EF4-FFF2-40B4-BE49-F238E27FC236}">
                  <a16:creationId xmlns:a16="http://schemas.microsoft.com/office/drawing/2014/main" id="{71DD4D19-BE84-664A-9668-92A85649E9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456" y="1629473"/>
              <a:ext cx="549329" cy="34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7" name="Picture 1226">
              <a:extLst>
                <a:ext uri="{FF2B5EF4-FFF2-40B4-BE49-F238E27FC236}">
                  <a16:creationId xmlns:a16="http://schemas.microsoft.com/office/drawing/2014/main" id="{A4F544C8-AD99-6343-A398-A55E2E17E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380" y="1198476"/>
              <a:ext cx="745944" cy="237838"/>
            </a:xfrm>
            <a:prstGeom prst="rect">
              <a:avLst/>
            </a:prstGeom>
          </p:spPr>
        </p:pic>
      </p:grpSp>
      <p:pic>
        <p:nvPicPr>
          <p:cNvPr id="1228" name="Picture 1227">
            <a:extLst>
              <a:ext uri="{FF2B5EF4-FFF2-40B4-BE49-F238E27FC236}">
                <a16:creationId xmlns:a16="http://schemas.microsoft.com/office/drawing/2014/main" id="{B8646C4D-9878-B146-90BC-318AFF31EDFF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771" y="3476402"/>
            <a:ext cx="1012205" cy="193909"/>
          </a:xfrm>
          <a:prstGeom prst="rect">
            <a:avLst/>
          </a:prstGeom>
        </p:spPr>
      </p:pic>
      <p:pic>
        <p:nvPicPr>
          <p:cNvPr id="1229" name="Picture 1228">
            <a:extLst>
              <a:ext uri="{FF2B5EF4-FFF2-40B4-BE49-F238E27FC236}">
                <a16:creationId xmlns:a16="http://schemas.microsoft.com/office/drawing/2014/main" id="{B7742682-3195-1448-99A3-5977D387101D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805" y="3406568"/>
            <a:ext cx="752060" cy="307307"/>
          </a:xfrm>
          <a:prstGeom prst="rect">
            <a:avLst/>
          </a:prstGeom>
        </p:spPr>
      </p:pic>
      <p:grpSp>
        <p:nvGrpSpPr>
          <p:cNvPr id="1258" name="Group 1257">
            <a:extLst>
              <a:ext uri="{FF2B5EF4-FFF2-40B4-BE49-F238E27FC236}">
                <a16:creationId xmlns:a16="http://schemas.microsoft.com/office/drawing/2014/main" id="{D0630F5B-661A-E644-96F9-44780581DB85}"/>
              </a:ext>
            </a:extLst>
          </p:cNvPr>
          <p:cNvGrpSpPr>
            <a:grpSpLocks noChangeAspect="1"/>
          </p:cNvGrpSpPr>
          <p:nvPr/>
        </p:nvGrpSpPr>
        <p:grpSpPr>
          <a:xfrm>
            <a:off x="3185901" y="2538248"/>
            <a:ext cx="365760" cy="365760"/>
            <a:chOff x="3185901" y="2446810"/>
            <a:chExt cx="459118" cy="459118"/>
          </a:xfrm>
        </p:grpSpPr>
        <p:sp>
          <p:nvSpPr>
            <p:cNvPr id="1235" name="Oval 1234">
              <a:extLst>
                <a:ext uri="{FF2B5EF4-FFF2-40B4-BE49-F238E27FC236}">
                  <a16:creationId xmlns:a16="http://schemas.microsoft.com/office/drawing/2014/main" id="{643D2632-B906-F24D-9DCF-ACECB62A9579}"/>
                </a:ext>
              </a:extLst>
            </p:cNvPr>
            <p:cNvSpPr/>
            <p:nvPr/>
          </p:nvSpPr>
          <p:spPr>
            <a:xfrm>
              <a:off x="3185901" y="2446810"/>
              <a:ext cx="459118" cy="45911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1" name="Picture 1120">
              <a:extLst>
                <a:ext uri="{FF2B5EF4-FFF2-40B4-BE49-F238E27FC236}">
                  <a16:creationId xmlns:a16="http://schemas.microsoft.com/office/drawing/2014/main" id="{6D13004B-C5F2-4D4A-AF0E-B6C2A07A3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0026" y="2532371"/>
              <a:ext cx="274110" cy="284415"/>
            </a:xfrm>
            <a:prstGeom prst="rect">
              <a:avLst/>
            </a:prstGeom>
          </p:spPr>
        </p:pic>
      </p:grpSp>
      <p:grpSp>
        <p:nvGrpSpPr>
          <p:cNvPr id="1255" name="Group 1254">
            <a:extLst>
              <a:ext uri="{FF2B5EF4-FFF2-40B4-BE49-F238E27FC236}">
                <a16:creationId xmlns:a16="http://schemas.microsoft.com/office/drawing/2014/main" id="{B565C912-26EA-3641-BCB4-BB326EFD7341}"/>
              </a:ext>
            </a:extLst>
          </p:cNvPr>
          <p:cNvGrpSpPr>
            <a:grpSpLocks noChangeAspect="1"/>
          </p:cNvGrpSpPr>
          <p:nvPr/>
        </p:nvGrpSpPr>
        <p:grpSpPr>
          <a:xfrm>
            <a:off x="5478439" y="2538248"/>
            <a:ext cx="365760" cy="365760"/>
            <a:chOff x="5478439" y="2446810"/>
            <a:chExt cx="459118" cy="459118"/>
          </a:xfrm>
        </p:grpSpPr>
        <p:sp>
          <p:nvSpPr>
            <p:cNvPr id="1240" name="Oval 1239">
              <a:extLst>
                <a:ext uri="{FF2B5EF4-FFF2-40B4-BE49-F238E27FC236}">
                  <a16:creationId xmlns:a16="http://schemas.microsoft.com/office/drawing/2014/main" id="{1F3E90A6-62ED-4945-889B-F7EF929370CF}"/>
                </a:ext>
              </a:extLst>
            </p:cNvPr>
            <p:cNvSpPr/>
            <p:nvPr/>
          </p:nvSpPr>
          <p:spPr>
            <a:xfrm>
              <a:off x="5478439" y="2446810"/>
              <a:ext cx="459118" cy="45911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122" name="Picture 1121">
              <a:extLst>
                <a:ext uri="{FF2B5EF4-FFF2-40B4-BE49-F238E27FC236}">
                  <a16:creationId xmlns:a16="http://schemas.microsoft.com/office/drawing/2014/main" id="{CBF956B8-A45F-104B-825F-8C781B409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5130" y="2543167"/>
              <a:ext cx="279780" cy="279780"/>
            </a:xfrm>
            <a:prstGeom prst="rect">
              <a:avLst/>
            </a:prstGeom>
          </p:spPr>
        </p:pic>
      </p:grpSp>
      <p:sp>
        <p:nvSpPr>
          <p:cNvPr id="1120" name="Rectangle 1119">
            <a:extLst>
              <a:ext uri="{FF2B5EF4-FFF2-40B4-BE49-F238E27FC236}">
                <a16:creationId xmlns:a16="http://schemas.microsoft.com/office/drawing/2014/main" id="{D2A09BEF-50EF-9A42-BB22-CDA6217514C7}"/>
              </a:ext>
            </a:extLst>
          </p:cNvPr>
          <p:cNvSpPr/>
          <p:nvPr/>
        </p:nvSpPr>
        <p:spPr>
          <a:xfrm>
            <a:off x="7770977" y="2689493"/>
            <a:ext cx="915823" cy="213905"/>
          </a:xfrm>
          <a:prstGeom prst="rect">
            <a:avLst/>
          </a:prstGeom>
          <a:effectLst/>
        </p:spPr>
        <p:txBody>
          <a:bodyPr wrap="square" anchor="ctr" anchorCtr="0">
            <a:spAutoFit/>
          </a:bodyPr>
          <a:lstStyle/>
          <a:p>
            <a:pPr algn="ctr">
              <a:lnSpc>
                <a:spcPts val="9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None/>
            </a:pPr>
            <a:r>
              <a: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SATELLITE</a:t>
            </a: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22E62E-2E82-6D40-84A4-965E3DA17631}"/>
              </a:ext>
            </a:extLst>
          </p:cNvPr>
          <p:cNvGrpSpPr/>
          <p:nvPr/>
        </p:nvGrpSpPr>
        <p:grpSpPr>
          <a:xfrm>
            <a:off x="4719180" y="3460150"/>
            <a:ext cx="1872648" cy="1076790"/>
            <a:chOff x="4617580" y="3460150"/>
            <a:chExt cx="1872648" cy="1076790"/>
          </a:xfrm>
        </p:grpSpPr>
        <p:cxnSp>
          <p:nvCxnSpPr>
            <p:cNvPr id="1193" name="Elbow Connector 1192">
              <a:extLst>
                <a:ext uri="{FF2B5EF4-FFF2-40B4-BE49-F238E27FC236}">
                  <a16:creationId xmlns:a16="http://schemas.microsoft.com/office/drawing/2014/main" id="{2B19F6B2-162A-6A45-A815-A50552A9E518}"/>
                </a:ext>
              </a:extLst>
            </p:cNvPr>
            <p:cNvCxnSpPr>
              <a:cxnSpLocks/>
            </p:cNvCxnSpPr>
            <p:nvPr/>
          </p:nvCxnSpPr>
          <p:spPr>
            <a:xfrm>
              <a:off x="4617580" y="3460150"/>
              <a:ext cx="1872648" cy="1048480"/>
            </a:xfrm>
            <a:prstGeom prst="bentConnector3">
              <a:avLst>
                <a:gd name="adj1" fmla="val 396"/>
              </a:avLst>
            </a:prstGeom>
            <a:solidFill>
              <a:schemeClr val="accent6"/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4" name="Rectangle 1235">
              <a:extLst>
                <a:ext uri="{FF2B5EF4-FFF2-40B4-BE49-F238E27FC236}">
                  <a16:creationId xmlns:a16="http://schemas.microsoft.com/office/drawing/2014/main" id="{FDA561D3-ECAC-1641-9AD5-C3BAEE82F100}"/>
                </a:ext>
              </a:extLst>
            </p:cNvPr>
            <p:cNvSpPr/>
            <p:nvPr/>
          </p:nvSpPr>
          <p:spPr>
            <a:xfrm flipH="1">
              <a:off x="5376104" y="4313991"/>
              <a:ext cx="1114124" cy="193552"/>
            </a:xfrm>
            <a:custGeom>
              <a:avLst/>
              <a:gdLst>
                <a:gd name="connsiteX0" fmla="*/ 0 w 805334"/>
                <a:gd name="connsiteY0" fmla="*/ 0 h 193552"/>
                <a:gd name="connsiteX1" fmla="*/ 805334 w 805334"/>
                <a:gd name="connsiteY1" fmla="*/ 0 h 193552"/>
                <a:gd name="connsiteX2" fmla="*/ 805334 w 805334"/>
                <a:gd name="connsiteY2" fmla="*/ 193552 h 193552"/>
                <a:gd name="connsiteX3" fmla="*/ 0 w 805334"/>
                <a:gd name="connsiteY3" fmla="*/ 193552 h 193552"/>
                <a:gd name="connsiteX4" fmla="*/ 0 w 805334"/>
                <a:gd name="connsiteY4" fmla="*/ 0 h 193552"/>
                <a:gd name="connsiteX0" fmla="*/ 0 w 805334"/>
                <a:gd name="connsiteY0" fmla="*/ 0 h 193552"/>
                <a:gd name="connsiteX1" fmla="*/ 681237 w 805334"/>
                <a:gd name="connsiteY1" fmla="*/ 0 h 193552"/>
                <a:gd name="connsiteX2" fmla="*/ 805334 w 805334"/>
                <a:gd name="connsiteY2" fmla="*/ 193552 h 193552"/>
                <a:gd name="connsiteX3" fmla="*/ 0 w 805334"/>
                <a:gd name="connsiteY3" fmla="*/ 193552 h 193552"/>
                <a:gd name="connsiteX4" fmla="*/ 0 w 805334"/>
                <a:gd name="connsiteY4" fmla="*/ 0 h 19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34" h="193552">
                  <a:moveTo>
                    <a:pt x="0" y="0"/>
                  </a:moveTo>
                  <a:lnTo>
                    <a:pt x="681237" y="0"/>
                  </a:lnTo>
                  <a:lnTo>
                    <a:pt x="805334" y="193552"/>
                  </a:lnTo>
                  <a:lnTo>
                    <a:pt x="0" y="193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Rectangle 1130">
              <a:extLst>
                <a:ext uri="{FF2B5EF4-FFF2-40B4-BE49-F238E27FC236}">
                  <a16:creationId xmlns:a16="http://schemas.microsoft.com/office/drawing/2014/main" id="{6F17482E-9711-6E49-9F81-380674251532}"/>
                </a:ext>
              </a:extLst>
            </p:cNvPr>
            <p:cNvSpPr/>
            <p:nvPr/>
          </p:nvSpPr>
          <p:spPr>
            <a:xfrm>
              <a:off x="5447530" y="4328870"/>
              <a:ext cx="1042698" cy="20807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900"/>
                </a:lnSpc>
                <a:spcBef>
                  <a:spcPts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TELECOM</a:t>
              </a: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47" name="Picture 1246">
            <a:extLst>
              <a:ext uri="{FF2B5EF4-FFF2-40B4-BE49-F238E27FC236}">
                <a16:creationId xmlns:a16="http://schemas.microsoft.com/office/drawing/2014/main" id="{98EA9E55-EF7A-384D-B0EF-127A338957C9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207" y="2007603"/>
            <a:ext cx="321591" cy="321591"/>
          </a:xfrm>
          <a:prstGeom prst="rect">
            <a:avLst/>
          </a:prstGeom>
        </p:spPr>
      </p:pic>
      <p:pic>
        <p:nvPicPr>
          <p:cNvPr id="1141" name="Picture 1140" descr="Image result for nATIONAL PUBLIC RADIO">
            <a:extLst>
              <a:ext uri="{FF2B5EF4-FFF2-40B4-BE49-F238E27FC236}">
                <a16:creationId xmlns:a16="http://schemas.microsoft.com/office/drawing/2014/main" id="{C0140777-5A03-8049-A28B-907DCFECE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45" y="3027593"/>
            <a:ext cx="745104" cy="3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2" name="Picture 1141" descr="Image result for educational media foundation broadcasting">
            <a:extLst>
              <a:ext uri="{FF2B5EF4-FFF2-40B4-BE49-F238E27FC236}">
                <a16:creationId xmlns:a16="http://schemas.microsoft.com/office/drawing/2014/main" id="{A8BCEB7E-E858-C94F-BFF6-FA6CD4926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7956" y="3597689"/>
            <a:ext cx="602169" cy="1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3" name="Picture 1142" descr="Image result for Westwoodone technical services">
            <a:extLst>
              <a:ext uri="{FF2B5EF4-FFF2-40B4-BE49-F238E27FC236}">
                <a16:creationId xmlns:a16="http://schemas.microsoft.com/office/drawing/2014/main" id="{D1BEFCC5-D397-5E43-AB5C-3E84CD7D6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880" y="3110882"/>
            <a:ext cx="635363" cy="3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" name="Picture 1145">
            <a:extLst>
              <a:ext uri="{FF2B5EF4-FFF2-40B4-BE49-F238E27FC236}">
                <a16:creationId xmlns:a16="http://schemas.microsoft.com/office/drawing/2014/main" id="{97E1996E-6FBB-F845-A8C8-CAC0C9EE8BE2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5598" y="3148103"/>
            <a:ext cx="534094" cy="2072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3255341-F78D-8A40-A46B-7EEAF71EB629}"/>
              </a:ext>
            </a:extLst>
          </p:cNvPr>
          <p:cNvGrpSpPr/>
          <p:nvPr/>
        </p:nvGrpSpPr>
        <p:grpSpPr>
          <a:xfrm>
            <a:off x="2528820" y="3511317"/>
            <a:ext cx="1804380" cy="1025623"/>
            <a:chOff x="2437380" y="3430653"/>
            <a:chExt cx="1804380" cy="1025623"/>
          </a:xfrm>
        </p:grpSpPr>
        <p:sp>
          <p:nvSpPr>
            <p:cNvPr id="1242" name="Rectangle 1235">
              <a:extLst>
                <a:ext uri="{FF2B5EF4-FFF2-40B4-BE49-F238E27FC236}">
                  <a16:creationId xmlns:a16="http://schemas.microsoft.com/office/drawing/2014/main" id="{0C6D68A1-644A-D048-9758-617F54156F27}"/>
                </a:ext>
              </a:extLst>
            </p:cNvPr>
            <p:cNvSpPr/>
            <p:nvPr/>
          </p:nvSpPr>
          <p:spPr>
            <a:xfrm>
              <a:off x="2477464" y="4228526"/>
              <a:ext cx="1114124" cy="193552"/>
            </a:xfrm>
            <a:custGeom>
              <a:avLst/>
              <a:gdLst>
                <a:gd name="connsiteX0" fmla="*/ 0 w 805334"/>
                <a:gd name="connsiteY0" fmla="*/ 0 h 193552"/>
                <a:gd name="connsiteX1" fmla="*/ 805334 w 805334"/>
                <a:gd name="connsiteY1" fmla="*/ 0 h 193552"/>
                <a:gd name="connsiteX2" fmla="*/ 805334 w 805334"/>
                <a:gd name="connsiteY2" fmla="*/ 193552 h 193552"/>
                <a:gd name="connsiteX3" fmla="*/ 0 w 805334"/>
                <a:gd name="connsiteY3" fmla="*/ 193552 h 193552"/>
                <a:gd name="connsiteX4" fmla="*/ 0 w 805334"/>
                <a:gd name="connsiteY4" fmla="*/ 0 h 193552"/>
                <a:gd name="connsiteX0" fmla="*/ 0 w 805334"/>
                <a:gd name="connsiteY0" fmla="*/ 0 h 193552"/>
                <a:gd name="connsiteX1" fmla="*/ 681237 w 805334"/>
                <a:gd name="connsiteY1" fmla="*/ 0 h 193552"/>
                <a:gd name="connsiteX2" fmla="*/ 805334 w 805334"/>
                <a:gd name="connsiteY2" fmla="*/ 193552 h 193552"/>
                <a:gd name="connsiteX3" fmla="*/ 0 w 805334"/>
                <a:gd name="connsiteY3" fmla="*/ 193552 h 193552"/>
                <a:gd name="connsiteX4" fmla="*/ 0 w 805334"/>
                <a:gd name="connsiteY4" fmla="*/ 0 h 19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34" h="193552">
                  <a:moveTo>
                    <a:pt x="0" y="0"/>
                  </a:moveTo>
                  <a:lnTo>
                    <a:pt x="681237" y="0"/>
                  </a:lnTo>
                  <a:lnTo>
                    <a:pt x="805334" y="193552"/>
                  </a:lnTo>
                  <a:lnTo>
                    <a:pt x="0" y="193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Rectangle 1126">
              <a:extLst>
                <a:ext uri="{FF2B5EF4-FFF2-40B4-BE49-F238E27FC236}">
                  <a16:creationId xmlns:a16="http://schemas.microsoft.com/office/drawing/2014/main" id="{4A606706-42DF-BE4A-8789-ECFD571B4836}"/>
                </a:ext>
              </a:extLst>
            </p:cNvPr>
            <p:cNvSpPr/>
            <p:nvPr/>
          </p:nvSpPr>
          <p:spPr>
            <a:xfrm>
              <a:off x="2437380" y="4248206"/>
              <a:ext cx="1054219" cy="20807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900"/>
                </a:lnSpc>
                <a:spcBef>
                  <a:spcPts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BROADCAST</a:t>
              </a: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89" name="Elbow Connector 1188">
              <a:extLst>
                <a:ext uri="{FF2B5EF4-FFF2-40B4-BE49-F238E27FC236}">
                  <a16:creationId xmlns:a16="http://schemas.microsoft.com/office/drawing/2014/main" id="{CE4B8D21-5D2B-F043-804C-2C43192F17B1}"/>
                </a:ext>
              </a:extLst>
            </p:cNvPr>
            <p:cNvCxnSpPr>
              <a:cxnSpLocks/>
              <a:stCxn id="1184" idx="0"/>
            </p:cNvCxnSpPr>
            <p:nvPr/>
          </p:nvCxnSpPr>
          <p:spPr>
            <a:xfrm flipH="1">
              <a:off x="2475740" y="3430653"/>
              <a:ext cx="1766020" cy="988780"/>
            </a:xfrm>
            <a:prstGeom prst="bentConnector3">
              <a:avLst>
                <a:gd name="adj1" fmla="val 744"/>
              </a:avLst>
            </a:prstGeom>
            <a:solidFill>
              <a:schemeClr val="accent6"/>
            </a:solidFill>
            <a:ln w="19050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31" name="Picture 1230">
            <a:extLst>
              <a:ext uri="{FF2B5EF4-FFF2-40B4-BE49-F238E27FC236}">
                <a16:creationId xmlns:a16="http://schemas.microsoft.com/office/drawing/2014/main" id="{80836229-D708-7049-8A42-BE0A11061A4B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6404" y="3565234"/>
            <a:ext cx="807478" cy="235534"/>
          </a:xfrm>
          <a:prstGeom prst="rect">
            <a:avLst/>
          </a:prstGeom>
        </p:spPr>
      </p:pic>
      <p:pic>
        <p:nvPicPr>
          <p:cNvPr id="1232" name="Picture 1231">
            <a:extLst>
              <a:ext uri="{FF2B5EF4-FFF2-40B4-BE49-F238E27FC236}">
                <a16:creationId xmlns:a16="http://schemas.microsoft.com/office/drawing/2014/main" id="{444D989F-AF88-5F4F-9FB6-0FD7D12A0D3F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70" y="3971000"/>
            <a:ext cx="581789" cy="200631"/>
          </a:xfrm>
          <a:prstGeom prst="rect">
            <a:avLst/>
          </a:prstGeom>
        </p:spPr>
      </p:pic>
      <p:pic>
        <p:nvPicPr>
          <p:cNvPr id="1233" name="Picture 1232">
            <a:extLst>
              <a:ext uri="{FF2B5EF4-FFF2-40B4-BE49-F238E27FC236}">
                <a16:creationId xmlns:a16="http://schemas.microsoft.com/office/drawing/2014/main" id="{DB284DA4-3806-FE47-8CD4-8F38B4CC1FF3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923" y="3808803"/>
            <a:ext cx="503973" cy="523339"/>
          </a:xfrm>
          <a:prstGeom prst="rect">
            <a:avLst/>
          </a:prstGeom>
        </p:spPr>
      </p:pic>
      <p:pic>
        <p:nvPicPr>
          <p:cNvPr id="1245" name="Picture 1244">
            <a:extLst>
              <a:ext uri="{FF2B5EF4-FFF2-40B4-BE49-F238E27FC236}">
                <a16:creationId xmlns:a16="http://schemas.microsoft.com/office/drawing/2014/main" id="{CC2C5820-5890-5440-9D7F-F547EC4DB080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75" y="3565962"/>
            <a:ext cx="540104" cy="270052"/>
          </a:xfrm>
          <a:prstGeom prst="rect">
            <a:avLst/>
          </a:prstGeom>
        </p:spPr>
      </p:pic>
      <p:pic>
        <p:nvPicPr>
          <p:cNvPr id="1251" name="Picture 1250">
            <a:extLst>
              <a:ext uri="{FF2B5EF4-FFF2-40B4-BE49-F238E27FC236}">
                <a16:creationId xmlns:a16="http://schemas.microsoft.com/office/drawing/2014/main" id="{106A366A-F23B-0845-9368-2618C39A56A9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7484" y="3578783"/>
            <a:ext cx="703108" cy="244828"/>
          </a:xfrm>
          <a:prstGeom prst="rect">
            <a:avLst/>
          </a:prstGeom>
        </p:spPr>
      </p:pic>
      <p:pic>
        <p:nvPicPr>
          <p:cNvPr id="1252" name="Picture 1251">
            <a:extLst>
              <a:ext uri="{FF2B5EF4-FFF2-40B4-BE49-F238E27FC236}">
                <a16:creationId xmlns:a16="http://schemas.microsoft.com/office/drawing/2014/main" id="{5FDB3980-D151-3045-91CE-F2635636A900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932" y="4004423"/>
            <a:ext cx="983594" cy="132101"/>
          </a:xfrm>
          <a:prstGeom prst="rect">
            <a:avLst/>
          </a:prstGeom>
        </p:spPr>
      </p:pic>
      <p:pic>
        <p:nvPicPr>
          <p:cNvPr id="1253" name="Picture 1252">
            <a:extLst>
              <a:ext uri="{FF2B5EF4-FFF2-40B4-BE49-F238E27FC236}">
                <a16:creationId xmlns:a16="http://schemas.microsoft.com/office/drawing/2014/main" id="{56B7B804-C1F4-DA41-B58D-0EC9831B260C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476" y="3099184"/>
            <a:ext cx="450655" cy="422695"/>
          </a:xfrm>
          <a:prstGeom prst="rect">
            <a:avLst/>
          </a:prstGeom>
        </p:spPr>
      </p:pic>
      <p:pic>
        <p:nvPicPr>
          <p:cNvPr id="1261" name="Picture 1260">
            <a:extLst>
              <a:ext uri="{FF2B5EF4-FFF2-40B4-BE49-F238E27FC236}">
                <a16:creationId xmlns:a16="http://schemas.microsoft.com/office/drawing/2014/main" id="{A5E5D6ED-F7EA-5349-BADD-ECE781E0A700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840" y="1584505"/>
            <a:ext cx="600259" cy="358162"/>
          </a:xfrm>
          <a:prstGeom prst="rect">
            <a:avLst/>
          </a:prstGeom>
        </p:spPr>
      </p:pic>
      <p:pic>
        <p:nvPicPr>
          <p:cNvPr id="1262" name="Picture 1261">
            <a:extLst>
              <a:ext uri="{FF2B5EF4-FFF2-40B4-BE49-F238E27FC236}">
                <a16:creationId xmlns:a16="http://schemas.microsoft.com/office/drawing/2014/main" id="{3D33D8BD-35E2-9045-A4E9-6B1658AFD2EF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026" y="1544891"/>
            <a:ext cx="847886" cy="369080"/>
          </a:xfrm>
          <a:prstGeom prst="rect">
            <a:avLst/>
          </a:prstGeom>
        </p:spPr>
      </p:pic>
      <p:pic>
        <p:nvPicPr>
          <p:cNvPr id="1263" name="Picture 1262">
            <a:extLst>
              <a:ext uri="{FF2B5EF4-FFF2-40B4-BE49-F238E27FC236}">
                <a16:creationId xmlns:a16="http://schemas.microsoft.com/office/drawing/2014/main" id="{2FB168E8-0FB8-1244-9AC3-469C43BAB17B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9649" y="2083410"/>
            <a:ext cx="1192513" cy="254370"/>
          </a:xfrm>
          <a:prstGeom prst="rect">
            <a:avLst/>
          </a:prstGeom>
        </p:spPr>
      </p:pic>
      <p:pic>
        <p:nvPicPr>
          <p:cNvPr id="1264" name="Picture 1263">
            <a:extLst>
              <a:ext uri="{FF2B5EF4-FFF2-40B4-BE49-F238E27FC236}">
                <a16:creationId xmlns:a16="http://schemas.microsoft.com/office/drawing/2014/main" id="{287F36F0-CBEF-6A46-99C0-F2E74FC04290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870" y="2044024"/>
            <a:ext cx="879453" cy="314844"/>
          </a:xfrm>
          <a:prstGeom prst="rect">
            <a:avLst/>
          </a:prstGeom>
        </p:spPr>
      </p:pic>
      <p:pic>
        <p:nvPicPr>
          <p:cNvPr id="1265" name="Picture 1264">
            <a:extLst>
              <a:ext uri="{FF2B5EF4-FFF2-40B4-BE49-F238E27FC236}">
                <a16:creationId xmlns:a16="http://schemas.microsoft.com/office/drawing/2014/main" id="{D1E0ECAD-F8BB-EB48-A2E7-36F676D6DE43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9478" y="2459019"/>
            <a:ext cx="877806" cy="232639"/>
          </a:xfrm>
          <a:prstGeom prst="rect">
            <a:avLst/>
          </a:prstGeom>
        </p:spPr>
      </p:pic>
      <p:pic>
        <p:nvPicPr>
          <p:cNvPr id="1266" name="Picture 1265">
            <a:extLst>
              <a:ext uri="{FF2B5EF4-FFF2-40B4-BE49-F238E27FC236}">
                <a16:creationId xmlns:a16="http://schemas.microsoft.com/office/drawing/2014/main" id="{047F66E7-2444-744F-87A7-87C75C062C00}"/>
              </a:ext>
            </a:extLst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129" y="2426735"/>
            <a:ext cx="689497" cy="270053"/>
          </a:xfrm>
          <a:prstGeom prst="rect">
            <a:avLst/>
          </a:prstGeom>
        </p:spPr>
      </p:pic>
      <p:pic>
        <p:nvPicPr>
          <p:cNvPr id="1267" name="Picture 1266">
            <a:extLst>
              <a:ext uri="{FF2B5EF4-FFF2-40B4-BE49-F238E27FC236}">
                <a16:creationId xmlns:a16="http://schemas.microsoft.com/office/drawing/2014/main" id="{9D4DDF1F-507E-5449-9C4E-04365765308C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595" y="1302291"/>
            <a:ext cx="478932" cy="180467"/>
          </a:xfrm>
          <a:prstGeom prst="rect">
            <a:avLst/>
          </a:prstGeom>
        </p:spPr>
      </p:pic>
      <p:grpSp>
        <p:nvGrpSpPr>
          <p:cNvPr id="1271" name="Group 1270">
            <a:extLst>
              <a:ext uri="{FF2B5EF4-FFF2-40B4-BE49-F238E27FC236}">
                <a16:creationId xmlns:a16="http://schemas.microsoft.com/office/drawing/2014/main" id="{92A4620D-19FA-284C-8EEB-674B489F9987}"/>
              </a:ext>
            </a:extLst>
          </p:cNvPr>
          <p:cNvGrpSpPr/>
          <p:nvPr/>
        </p:nvGrpSpPr>
        <p:grpSpPr>
          <a:xfrm>
            <a:off x="3570768" y="1295592"/>
            <a:ext cx="1907436" cy="1982513"/>
            <a:chOff x="3590361" y="1340324"/>
            <a:chExt cx="1826578" cy="1898477"/>
          </a:xfrm>
        </p:grpSpPr>
        <p:pic>
          <p:nvPicPr>
            <p:cNvPr id="1269" name="Picture 1268">
              <a:extLst>
                <a:ext uri="{FF2B5EF4-FFF2-40B4-BE49-F238E27FC236}">
                  <a16:creationId xmlns:a16="http://schemas.microsoft.com/office/drawing/2014/main" id="{D777F68D-46F9-A448-BD3F-188650A2E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90361" y="1340324"/>
              <a:ext cx="1826578" cy="619923"/>
            </a:xfrm>
            <a:prstGeom prst="rect">
              <a:avLst/>
            </a:prstGeom>
          </p:spPr>
        </p:pic>
        <p:pic>
          <p:nvPicPr>
            <p:cNvPr id="1270" name="Picture 1269">
              <a:extLst>
                <a:ext uri="{FF2B5EF4-FFF2-40B4-BE49-F238E27FC236}">
                  <a16:creationId xmlns:a16="http://schemas.microsoft.com/office/drawing/2014/main" id="{24764DEF-9822-4B4D-8544-271F66924C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90361" y="2685295"/>
              <a:ext cx="1826578" cy="553506"/>
            </a:xfrm>
            <a:prstGeom prst="rect">
              <a:avLst/>
            </a:prstGeom>
          </p:spPr>
        </p:pic>
      </p:grpSp>
      <p:grpSp>
        <p:nvGrpSpPr>
          <p:cNvPr id="1257" name="Group 1256">
            <a:extLst>
              <a:ext uri="{FF2B5EF4-FFF2-40B4-BE49-F238E27FC236}">
                <a16:creationId xmlns:a16="http://schemas.microsoft.com/office/drawing/2014/main" id="{1BDD4602-8002-4045-AB28-0322B8607D94}"/>
              </a:ext>
            </a:extLst>
          </p:cNvPr>
          <p:cNvGrpSpPr>
            <a:grpSpLocks noChangeAspect="1"/>
          </p:cNvGrpSpPr>
          <p:nvPr/>
        </p:nvGrpSpPr>
        <p:grpSpPr>
          <a:xfrm>
            <a:off x="4125305" y="3354486"/>
            <a:ext cx="365760" cy="365760"/>
            <a:chOff x="4040401" y="3315300"/>
            <a:chExt cx="459118" cy="459118"/>
          </a:xfrm>
        </p:grpSpPr>
        <p:sp>
          <p:nvSpPr>
            <p:cNvPr id="1238" name="Oval 1237">
              <a:extLst>
                <a:ext uri="{FF2B5EF4-FFF2-40B4-BE49-F238E27FC236}">
                  <a16:creationId xmlns:a16="http://schemas.microsoft.com/office/drawing/2014/main" id="{FECE69B1-B994-0648-8F17-A4A2B4B15069}"/>
                </a:ext>
              </a:extLst>
            </p:cNvPr>
            <p:cNvSpPr/>
            <p:nvPr/>
          </p:nvSpPr>
          <p:spPr>
            <a:xfrm>
              <a:off x="4040401" y="3315300"/>
              <a:ext cx="459118" cy="45911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123" name="Picture 1122">
              <a:extLst>
                <a:ext uri="{FF2B5EF4-FFF2-40B4-BE49-F238E27FC236}">
                  <a16:creationId xmlns:a16="http://schemas.microsoft.com/office/drawing/2014/main" id="{6001DD70-E330-D04B-AAE0-497F6581D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5523" y="3409190"/>
              <a:ext cx="202305" cy="281088"/>
            </a:xfrm>
            <a:prstGeom prst="rect">
              <a:avLst/>
            </a:prstGeom>
          </p:spPr>
        </p:pic>
      </p:grpSp>
      <p:grpSp>
        <p:nvGrpSpPr>
          <p:cNvPr id="1256" name="Group 1255">
            <a:extLst>
              <a:ext uri="{FF2B5EF4-FFF2-40B4-BE49-F238E27FC236}">
                <a16:creationId xmlns:a16="http://schemas.microsoft.com/office/drawing/2014/main" id="{0607B457-2E52-3144-B53C-E109D5188518}"/>
              </a:ext>
            </a:extLst>
          </p:cNvPr>
          <p:cNvGrpSpPr>
            <a:grpSpLocks noChangeAspect="1"/>
          </p:cNvGrpSpPr>
          <p:nvPr/>
        </p:nvGrpSpPr>
        <p:grpSpPr>
          <a:xfrm>
            <a:off x="4577094" y="3354486"/>
            <a:ext cx="365760" cy="365760"/>
            <a:chOff x="4537907" y="3315300"/>
            <a:chExt cx="459118" cy="459118"/>
          </a:xfrm>
        </p:grpSpPr>
        <p:sp>
          <p:nvSpPr>
            <p:cNvPr id="1239" name="Oval 1238">
              <a:extLst>
                <a:ext uri="{FF2B5EF4-FFF2-40B4-BE49-F238E27FC236}">
                  <a16:creationId xmlns:a16="http://schemas.microsoft.com/office/drawing/2014/main" id="{A5962AD7-DCF4-644E-8E19-8514279A81C1}"/>
                </a:ext>
              </a:extLst>
            </p:cNvPr>
            <p:cNvSpPr/>
            <p:nvPr/>
          </p:nvSpPr>
          <p:spPr>
            <a:xfrm>
              <a:off x="4537907" y="3315300"/>
              <a:ext cx="459118" cy="45911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250" name="Picture 1249">
              <a:extLst>
                <a:ext uri="{FF2B5EF4-FFF2-40B4-BE49-F238E27FC236}">
                  <a16:creationId xmlns:a16="http://schemas.microsoft.com/office/drawing/2014/main" id="{7C862AB3-E567-2643-AFD1-F0B5BCC36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screen"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8567" y="3437076"/>
              <a:ext cx="221860" cy="267197"/>
            </a:xfrm>
            <a:prstGeom prst="rect">
              <a:avLst/>
            </a:prstGeom>
          </p:spPr>
        </p:pic>
      </p:grpSp>
      <p:sp>
        <p:nvSpPr>
          <p:cNvPr id="84" name="Slide Number Placeholder 5">
            <a:extLst>
              <a:ext uri="{FF2B5EF4-FFF2-40B4-BE49-F238E27FC236}">
                <a16:creationId xmlns:a16="http://schemas.microsoft.com/office/drawing/2014/main" id="{7B096DC7-F6DF-D142-A540-B6A562893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8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5953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88713F-B5A9-6B41-8EC2-15264BCFB7C5}"/>
              </a:ext>
            </a:extLst>
          </p:cNvPr>
          <p:cNvSpPr/>
          <p:nvPr/>
        </p:nvSpPr>
        <p:spPr>
          <a:xfrm flipV="1">
            <a:off x="0" y="970496"/>
            <a:ext cx="1828800" cy="821719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9E38CC-797E-A549-B8FB-7BB4A89B493E}"/>
              </a:ext>
            </a:extLst>
          </p:cNvPr>
          <p:cNvSpPr/>
          <p:nvPr/>
        </p:nvSpPr>
        <p:spPr>
          <a:xfrm flipV="1">
            <a:off x="1822036" y="970496"/>
            <a:ext cx="1828800" cy="82171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13CC2B-217E-764D-A722-3B06067B818D}"/>
              </a:ext>
            </a:extLst>
          </p:cNvPr>
          <p:cNvSpPr/>
          <p:nvPr/>
        </p:nvSpPr>
        <p:spPr>
          <a:xfrm flipV="1">
            <a:off x="3652189" y="970496"/>
            <a:ext cx="1828800" cy="821719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rgbClr val="EAD100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9B1AFF-02B4-5142-8BAA-F0EB33EE80F7}"/>
              </a:ext>
            </a:extLst>
          </p:cNvPr>
          <p:cNvSpPr/>
          <p:nvPr/>
        </p:nvSpPr>
        <p:spPr>
          <a:xfrm flipV="1">
            <a:off x="5486400" y="970496"/>
            <a:ext cx="1828800" cy="821719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38E72-6100-034C-925A-ACCF10647640}"/>
              </a:ext>
            </a:extLst>
          </p:cNvPr>
          <p:cNvSpPr/>
          <p:nvPr/>
        </p:nvSpPr>
        <p:spPr>
          <a:xfrm flipV="1">
            <a:off x="7315200" y="970496"/>
            <a:ext cx="1828800" cy="82171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390E66-3AED-1B47-BEDA-33743AC297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92215"/>
            <a:ext cx="1828800" cy="27855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E0D115-F599-1E42-A3E3-A664D49784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2036" y="1787068"/>
            <a:ext cx="1828800" cy="27907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C52598-6BA1-934D-A277-938B445B41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836" y="1787066"/>
            <a:ext cx="1828800" cy="27907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EDA8B2-082E-B148-A563-35D415F5AE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1792215"/>
            <a:ext cx="1828800" cy="27907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D21F942-E9E1-C545-9C20-A89B8F217D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1792215"/>
            <a:ext cx="1828800" cy="278557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CB1127-300C-3C43-9350-F43CC80BA3B7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16CAA93-BB27-FD41-A178-284C38FBB4FA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Mass-Market Gigabit Broadband is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618EDE-BAC4-3A46-9B29-9D342BEF1202}"/>
              </a:ext>
            </a:extLst>
          </p:cNvPr>
          <p:cNvSpPr/>
          <p:nvPr/>
        </p:nvSpPr>
        <p:spPr>
          <a:xfrm>
            <a:off x="95024" y="1123283"/>
            <a:ext cx="1644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Explosion of Video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3D8D5-CFBC-454D-997B-2A7AEC4725A2}"/>
              </a:ext>
            </a:extLst>
          </p:cNvPr>
          <p:cNvSpPr/>
          <p:nvPr/>
        </p:nvSpPr>
        <p:spPr>
          <a:xfrm>
            <a:off x="1918216" y="1123283"/>
            <a:ext cx="1644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Smart Buildings/Cities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8A8B72-F559-C64C-852C-F3B0E2915ABA}"/>
              </a:ext>
            </a:extLst>
          </p:cNvPr>
          <p:cNvSpPr/>
          <p:nvPr/>
        </p:nvSpPr>
        <p:spPr>
          <a:xfrm>
            <a:off x="3752625" y="1123283"/>
            <a:ext cx="1644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Internet of Things (IoT)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FEBA92-7905-534E-853E-9813D872BA81}"/>
              </a:ext>
            </a:extLst>
          </p:cNvPr>
          <p:cNvSpPr/>
          <p:nvPr/>
        </p:nvSpPr>
        <p:spPr>
          <a:xfrm>
            <a:off x="5479637" y="1123283"/>
            <a:ext cx="183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Deeply Immersive Applications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E95017-D618-3D45-B48A-1EA25E8AE13F}"/>
              </a:ext>
            </a:extLst>
          </p:cNvPr>
          <p:cNvSpPr/>
          <p:nvPr/>
        </p:nvSpPr>
        <p:spPr>
          <a:xfrm>
            <a:off x="7415835" y="1123283"/>
            <a:ext cx="1644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5G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Backhaul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F07A88-78CE-7B4A-BC6E-460B4E0141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8358" y="3534185"/>
            <a:ext cx="2998020" cy="1614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520DA-E6A5-A44B-85DD-496D8E47F29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E6EE72-E66D-5042-8980-D2FED3AA4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9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426843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ATX Networks Color Theme">
      <a:dk1>
        <a:sysClr val="windowText" lastClr="000000"/>
      </a:dk1>
      <a:lt1>
        <a:sysClr val="window" lastClr="FFFFFF"/>
      </a:lt1>
      <a:dk2>
        <a:srgbClr val="1E4287"/>
      </a:dk2>
      <a:lt2>
        <a:srgbClr val="EEECE1"/>
      </a:lt2>
      <a:accent1>
        <a:srgbClr val="27AAE1"/>
      </a:accent1>
      <a:accent2>
        <a:srgbClr val="774D8D"/>
      </a:accent2>
      <a:accent3>
        <a:srgbClr val="EF4026"/>
      </a:accent3>
      <a:accent4>
        <a:srgbClr val="E77D24"/>
      </a:accent4>
      <a:accent5>
        <a:srgbClr val="FFE400"/>
      </a:accent5>
      <a:accent6>
        <a:srgbClr val="80B241"/>
      </a:accent6>
      <a:hlink>
        <a:srgbClr val="26AAE1"/>
      </a:hlink>
      <a:folHlink>
        <a:srgbClr val="1E428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  <a:prstDash val="solid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64156</TotalTime>
  <Words>2115</Words>
  <Application>Microsoft Macintosh PowerPoint</Application>
  <PresentationFormat>On-screen Show (16:9)</PresentationFormat>
  <Paragraphs>582</Paragraphs>
  <Slides>36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MS PGothic</vt:lpstr>
      <vt:lpstr>Arial</vt:lpstr>
      <vt:lpstr>Calibri</vt:lpstr>
      <vt:lpstr>HelveticaNeueLT Std</vt:lpstr>
      <vt:lpstr>Symbol</vt:lpstr>
      <vt:lpstr>Wingdings</vt:lpstr>
      <vt:lpstr>2_Office Theme</vt:lpstr>
      <vt:lpstr>PowerPoint Presentation</vt:lpstr>
      <vt:lpstr>PowerPoint Presentation</vt:lpstr>
      <vt:lpstr>A Closer Look</vt:lpstr>
      <vt:lpstr>Success Through Leadership</vt:lpstr>
      <vt:lpstr>Global Operations</vt:lpstr>
      <vt:lpstr>Company Milestones</vt:lpstr>
      <vt:lpstr>Markets Served</vt:lpstr>
      <vt:lpstr>Global 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Accelerating the Digital Transformation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Stith Graphics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Stith</dc:creator>
  <cp:lastModifiedBy>Stacey Stith</cp:lastModifiedBy>
  <cp:revision>807</cp:revision>
  <cp:lastPrinted>2018-07-16T14:06:53Z</cp:lastPrinted>
  <dcterms:created xsi:type="dcterms:W3CDTF">2018-02-13T21:57:05Z</dcterms:created>
  <dcterms:modified xsi:type="dcterms:W3CDTF">2019-03-13T19:21:55Z</dcterms:modified>
</cp:coreProperties>
</file>