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5"/>
  </p:notesMasterIdLst>
  <p:handoutMasterIdLst>
    <p:handoutMasterId r:id="rId16"/>
  </p:handoutMasterIdLst>
  <p:sldIdLst>
    <p:sldId id="1452" r:id="rId5"/>
    <p:sldId id="1453" r:id="rId6"/>
    <p:sldId id="1451" r:id="rId7"/>
    <p:sldId id="1428" r:id="rId8"/>
    <p:sldId id="1454" r:id="rId9"/>
    <p:sldId id="1429" r:id="rId10"/>
    <p:sldId id="1425" r:id="rId11"/>
    <p:sldId id="1426" r:id="rId12"/>
    <p:sldId id="1430" r:id="rId13"/>
    <p:sldId id="143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71755"/>
    <a:srgbClr val="FF2F92"/>
    <a:srgbClr val="2F65CA"/>
    <a:srgbClr val="000000"/>
    <a:srgbClr val="B9D0ED"/>
    <a:srgbClr val="1156B7"/>
    <a:srgbClr val="073346"/>
    <a:srgbClr val="062532"/>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1" autoAdjust="0"/>
    <p:restoredTop sz="78228" autoAdjust="0"/>
  </p:normalViewPr>
  <p:slideViewPr>
    <p:cSldViewPr snapToGrid="0" snapToObjects="1">
      <p:cViewPr varScale="1">
        <p:scale>
          <a:sx n="219" d="100"/>
          <a:sy n="219" d="100"/>
        </p:scale>
        <p:origin x="2408" y="176"/>
      </p:cViewPr>
      <p:guideLst>
        <p:guide orient="horz" pos="1620"/>
        <p:guide pos="2880"/>
      </p:guideLst>
    </p:cSldViewPr>
  </p:slideViewPr>
  <p:notesTextViewPr>
    <p:cViewPr>
      <p:scale>
        <a:sx n="100" d="100"/>
        <a:sy n="100" d="100"/>
      </p:scale>
      <p:origin x="0" y="0"/>
    </p:cViewPr>
  </p:notesTextViewPr>
  <p:sorterViewPr>
    <p:cViewPr>
      <p:scale>
        <a:sx n="156" d="100"/>
        <a:sy n="1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3CBE8-FA10-4CF7-BF61-94153280A3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44DD44-261B-477A-B88E-4695F3ABF385}">
      <dgm:prSet phldrT="[Text]" custT="1"/>
      <dgm:spPr>
        <a:gradFill rotWithShape="0">
          <a:gsLst>
            <a:gs pos="100000">
              <a:schemeClr val="tx2"/>
            </a:gs>
            <a:gs pos="0">
              <a:schemeClr val="accent1"/>
            </a:gs>
          </a:gsLst>
          <a:lin ang="5400000" scaled="0"/>
        </a:gradFill>
      </dgm:spPr>
      <dgm:t>
        <a:bodyPr/>
        <a:lstStyle/>
        <a:p>
          <a:r>
            <a:rPr lang="en-US" sz="1800" b="1" dirty="0"/>
            <a:t> Technical Support</a:t>
          </a:r>
        </a:p>
      </dgm:t>
    </dgm:pt>
    <dgm:pt modelId="{6A8D1A26-773F-45FE-8906-98FECC44B0DB}" type="parTrans" cxnId="{32D2503E-C864-4FDE-90AD-746FEEFF0212}">
      <dgm:prSet/>
      <dgm:spPr/>
      <dgm:t>
        <a:bodyPr/>
        <a:lstStyle/>
        <a:p>
          <a:endParaRPr lang="en-US"/>
        </a:p>
      </dgm:t>
    </dgm:pt>
    <dgm:pt modelId="{771BCF9B-8547-401E-98EB-80F4E426DBF3}" type="sibTrans" cxnId="{32D2503E-C864-4FDE-90AD-746FEEFF0212}">
      <dgm:prSet/>
      <dgm:spPr/>
      <dgm:t>
        <a:bodyPr/>
        <a:lstStyle/>
        <a:p>
          <a:endParaRPr lang="en-US"/>
        </a:p>
      </dgm:t>
    </dgm:pt>
    <dgm:pt modelId="{DF4E4866-8642-4C34-A7DE-A1F37C1379D9}">
      <dgm:prSet phldrT="[Text]"/>
      <dgm:spPr>
        <a:solidFill>
          <a:schemeClr val="bg1">
            <a:lumMod val="95000"/>
            <a:alpha val="90000"/>
          </a:schemeClr>
        </a:solidFill>
        <a:ln>
          <a:noFill/>
        </a:ln>
      </dgm:spPr>
      <dgm:t>
        <a:bodyPr/>
        <a:lstStyle/>
        <a:p>
          <a:pPr marL="148590" indent="-148590"/>
          <a:r>
            <a:rPr lang="en-US"/>
            <a:t>Non-Emergency </a:t>
          </a:r>
          <a:r>
            <a:rPr lang="en-US" dirty="0"/>
            <a:t>Support (Major/Minor) – Business </a:t>
          </a:r>
          <a:r>
            <a:rPr lang="en-US" dirty="0" err="1"/>
            <a:t>Hrs</a:t>
          </a:r>
          <a:r>
            <a:rPr lang="en-US" dirty="0"/>
            <a:t> Support (8 -6)</a:t>
          </a:r>
        </a:p>
      </dgm:t>
    </dgm:pt>
    <dgm:pt modelId="{CB617A88-1881-43BB-860B-A10CFA34C96A}" type="parTrans" cxnId="{D942C2FB-C2FA-411C-B5CC-C3890B5FC741}">
      <dgm:prSet/>
      <dgm:spPr/>
      <dgm:t>
        <a:bodyPr/>
        <a:lstStyle/>
        <a:p>
          <a:endParaRPr lang="en-US"/>
        </a:p>
      </dgm:t>
    </dgm:pt>
    <dgm:pt modelId="{8A6D4434-69D4-45F5-8A37-7D3284DEDA2D}" type="sibTrans" cxnId="{D942C2FB-C2FA-411C-B5CC-C3890B5FC741}">
      <dgm:prSet/>
      <dgm:spPr/>
      <dgm:t>
        <a:bodyPr/>
        <a:lstStyle/>
        <a:p>
          <a:endParaRPr lang="en-US"/>
        </a:p>
      </dgm:t>
    </dgm:pt>
    <dgm:pt modelId="{0D781345-291B-4BCC-8A12-EA4CABF63453}">
      <dgm:prSet phldrT="[Text]"/>
      <dgm:spPr>
        <a:solidFill>
          <a:schemeClr val="bg1">
            <a:lumMod val="95000"/>
            <a:alpha val="90000"/>
          </a:schemeClr>
        </a:solidFill>
        <a:ln>
          <a:noFill/>
        </a:ln>
      </dgm:spPr>
      <dgm:t>
        <a:bodyPr/>
        <a:lstStyle/>
        <a:p>
          <a:pPr marL="148590" indent="-148590"/>
          <a:r>
            <a:rPr lang="en-US" dirty="0"/>
            <a:t>Standard Non Emergency SLAs (Critical 15 Bus Days, Major 30 Bus days, Minor Bus 90 Days)</a:t>
          </a:r>
        </a:p>
      </dgm:t>
    </dgm:pt>
    <dgm:pt modelId="{E7F32E54-5838-47E4-825C-E7770D7BB578}" type="parTrans" cxnId="{89A28C8C-82C9-4ACB-8771-82DCFF8080AE}">
      <dgm:prSet/>
      <dgm:spPr/>
      <dgm:t>
        <a:bodyPr/>
        <a:lstStyle/>
        <a:p>
          <a:endParaRPr lang="en-US"/>
        </a:p>
      </dgm:t>
    </dgm:pt>
    <dgm:pt modelId="{E30AD308-5923-481D-8FAC-C6FCE167EC95}" type="sibTrans" cxnId="{89A28C8C-82C9-4ACB-8771-82DCFF8080AE}">
      <dgm:prSet/>
      <dgm:spPr/>
      <dgm:t>
        <a:bodyPr/>
        <a:lstStyle/>
        <a:p>
          <a:endParaRPr lang="en-US"/>
        </a:p>
      </dgm:t>
    </dgm:pt>
    <dgm:pt modelId="{081CF53E-8C9F-4D95-8DE2-357EE0ADCD9F}">
      <dgm:prSet phldrT="[Text]" custT="1"/>
      <dgm:spPr>
        <a:gradFill rotWithShape="0">
          <a:gsLst>
            <a:gs pos="100000">
              <a:schemeClr val="tx2"/>
            </a:gs>
            <a:gs pos="0">
              <a:schemeClr val="accent1"/>
            </a:gs>
          </a:gsLst>
          <a:lin ang="5400000" scaled="0"/>
        </a:gradFill>
      </dgm:spPr>
      <dgm:t>
        <a:bodyPr/>
        <a:lstStyle/>
        <a:p>
          <a:r>
            <a:rPr lang="en-US" sz="1800" b="1" dirty="0"/>
            <a:t>Spares </a:t>
          </a:r>
        </a:p>
      </dgm:t>
    </dgm:pt>
    <dgm:pt modelId="{5AA1047F-BA0A-4700-B247-FA0C01597AA0}" type="parTrans" cxnId="{1EBC9DCD-297F-4A0D-8AF2-BD2CF88DAC24}">
      <dgm:prSet/>
      <dgm:spPr/>
      <dgm:t>
        <a:bodyPr/>
        <a:lstStyle/>
        <a:p>
          <a:endParaRPr lang="en-US"/>
        </a:p>
      </dgm:t>
    </dgm:pt>
    <dgm:pt modelId="{8C0F873E-9423-44F6-A67B-71E0B42C5842}" type="sibTrans" cxnId="{1EBC9DCD-297F-4A0D-8AF2-BD2CF88DAC24}">
      <dgm:prSet/>
      <dgm:spPr/>
      <dgm:t>
        <a:bodyPr/>
        <a:lstStyle/>
        <a:p>
          <a:endParaRPr lang="en-US"/>
        </a:p>
      </dgm:t>
    </dgm:pt>
    <dgm:pt modelId="{7FABE4EC-61E1-4B57-99FF-4B6701D4CCEF}">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Spares Returned for Repair </a:t>
          </a:r>
        </a:p>
      </dgm:t>
    </dgm:pt>
    <dgm:pt modelId="{45B343CB-550E-481D-951E-F65A58EAAF65}" type="parTrans" cxnId="{4521282F-6A9D-46E7-96EB-9F9CEBF46590}">
      <dgm:prSet/>
      <dgm:spPr/>
      <dgm:t>
        <a:bodyPr/>
        <a:lstStyle/>
        <a:p>
          <a:endParaRPr lang="en-US"/>
        </a:p>
      </dgm:t>
    </dgm:pt>
    <dgm:pt modelId="{D08BB26A-803F-4F9B-A1C5-1A0E0CBF4F9A}" type="sibTrans" cxnId="{4521282F-6A9D-46E7-96EB-9F9CEBF46590}">
      <dgm:prSet/>
      <dgm:spPr/>
      <dgm:t>
        <a:bodyPr/>
        <a:lstStyle/>
        <a:p>
          <a:endParaRPr lang="en-US"/>
        </a:p>
      </dgm:t>
    </dgm:pt>
    <dgm:pt modelId="{969CBEEB-CF17-4809-915B-C358E266F729}">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Standard: Same Part Returned after Repair within 30 Business Days</a:t>
          </a:r>
        </a:p>
      </dgm:t>
    </dgm:pt>
    <dgm:pt modelId="{70F49D58-6CF3-4C77-9DD7-D9FB50318B60}" type="parTrans" cxnId="{7FB41D3E-DD58-4018-BBF9-6DFEFE3BECF5}">
      <dgm:prSet/>
      <dgm:spPr/>
      <dgm:t>
        <a:bodyPr/>
        <a:lstStyle/>
        <a:p>
          <a:endParaRPr lang="en-US"/>
        </a:p>
      </dgm:t>
    </dgm:pt>
    <dgm:pt modelId="{9D242937-9901-4A74-92B8-155C5DA6B35A}" type="sibTrans" cxnId="{7FB41D3E-DD58-4018-BBF9-6DFEFE3BECF5}">
      <dgm:prSet/>
      <dgm:spPr/>
      <dgm:t>
        <a:bodyPr/>
        <a:lstStyle/>
        <a:p>
          <a:endParaRPr lang="en-US"/>
        </a:p>
      </dgm:t>
    </dgm:pt>
    <dgm:pt modelId="{6C4FEECE-E22C-46FD-A1A0-FC8459DA5A0C}">
      <dgm:prSet phldrT="[Text]" custT="1"/>
      <dgm:spPr>
        <a:gradFill rotWithShape="0">
          <a:gsLst>
            <a:gs pos="100000">
              <a:schemeClr val="tx2"/>
            </a:gs>
            <a:gs pos="0">
              <a:schemeClr val="accent1"/>
            </a:gs>
          </a:gsLst>
          <a:lin ang="5400000" scaled="0"/>
        </a:gradFill>
      </dgm:spPr>
      <dgm:t>
        <a:bodyPr/>
        <a:lstStyle/>
        <a:p>
          <a:r>
            <a:rPr lang="en-US" sz="1800" b="1" dirty="0"/>
            <a:t>Software Updates</a:t>
          </a:r>
        </a:p>
      </dgm:t>
    </dgm:pt>
    <dgm:pt modelId="{F934E367-8A0C-4CEF-9E8E-2BC0B4681340}" type="parTrans" cxnId="{85D0095F-1E0B-4F29-8E6A-75BE8B97E66B}">
      <dgm:prSet/>
      <dgm:spPr/>
      <dgm:t>
        <a:bodyPr/>
        <a:lstStyle/>
        <a:p>
          <a:endParaRPr lang="en-US"/>
        </a:p>
      </dgm:t>
    </dgm:pt>
    <dgm:pt modelId="{8B46A960-E467-4523-886B-3F67777B23C5}" type="sibTrans" cxnId="{85D0095F-1E0B-4F29-8E6A-75BE8B97E66B}">
      <dgm:prSet/>
      <dgm:spPr/>
      <dgm:t>
        <a:bodyPr/>
        <a:lstStyle/>
        <a:p>
          <a:endParaRPr lang="en-US"/>
        </a:p>
      </dgm:t>
    </dgm:pt>
    <dgm:pt modelId="{5D623EE8-B912-4585-942A-4380206C97E4}">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Fix Content for current Software Release (Patches/Hot Fixes/Single updates)</a:t>
          </a:r>
        </a:p>
      </dgm:t>
    </dgm:pt>
    <dgm:pt modelId="{DAED7D1C-40C1-4AA6-97C2-046732223262}" type="parTrans" cxnId="{513CC039-F870-49E7-AC3C-E24AACCC78AE}">
      <dgm:prSet/>
      <dgm:spPr/>
      <dgm:t>
        <a:bodyPr/>
        <a:lstStyle/>
        <a:p>
          <a:endParaRPr lang="en-US"/>
        </a:p>
      </dgm:t>
    </dgm:pt>
    <dgm:pt modelId="{F6176E08-CBAD-4969-8606-4C53E6DD0DE9}" type="sibTrans" cxnId="{513CC039-F870-49E7-AC3C-E24AACCC78AE}">
      <dgm:prSet/>
      <dgm:spPr/>
      <dgm:t>
        <a:bodyPr/>
        <a:lstStyle/>
        <a:p>
          <a:endParaRPr lang="en-US"/>
        </a:p>
      </dgm:t>
    </dgm:pt>
    <dgm:pt modelId="{AB258F9E-80CE-455F-9FFD-E86412BD03E1}">
      <dgm:prSet phldrT="[Text]" custT="1"/>
      <dgm:spPr>
        <a:gradFill rotWithShape="0">
          <a:gsLst>
            <a:gs pos="100000">
              <a:schemeClr val="tx2"/>
            </a:gs>
            <a:gs pos="0">
              <a:schemeClr val="accent1"/>
            </a:gs>
          </a:gsLst>
          <a:lin ang="5400000" scaled="0"/>
        </a:gradFill>
      </dgm:spPr>
      <dgm:t>
        <a:bodyPr/>
        <a:lstStyle/>
        <a:p>
          <a:r>
            <a:rPr lang="en-US" sz="1800" b="1" dirty="0"/>
            <a:t>Bulletins / Documentation</a:t>
          </a:r>
        </a:p>
      </dgm:t>
    </dgm:pt>
    <dgm:pt modelId="{A443515A-A3ED-4F29-B13B-4F67F6E3D038}" type="parTrans" cxnId="{B6B95F2D-9F2C-4B7D-9AC1-47F24585AF53}">
      <dgm:prSet/>
      <dgm:spPr/>
      <dgm:t>
        <a:bodyPr/>
        <a:lstStyle/>
        <a:p>
          <a:endParaRPr lang="en-US"/>
        </a:p>
      </dgm:t>
    </dgm:pt>
    <dgm:pt modelId="{D5FE618D-165C-429E-9747-B6DA08FCC9DC}" type="sibTrans" cxnId="{B6B95F2D-9F2C-4B7D-9AC1-47F24585AF53}">
      <dgm:prSet/>
      <dgm:spPr/>
      <dgm:t>
        <a:bodyPr/>
        <a:lstStyle/>
        <a:p>
          <a:endParaRPr lang="en-US"/>
        </a:p>
      </dgm:t>
    </dgm:pt>
    <dgm:pt modelId="{035D5DCA-3A4E-49A3-BD87-C4C118DE1D12}">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Subscription to Bulletins for critical fix content</a:t>
          </a:r>
        </a:p>
      </dgm:t>
    </dgm:pt>
    <dgm:pt modelId="{4F0492D2-6965-415B-88CB-DC4C248D6619}" type="parTrans" cxnId="{B2F86D71-5CB7-4C2F-8C20-EB1F60C26A75}">
      <dgm:prSet/>
      <dgm:spPr/>
      <dgm:t>
        <a:bodyPr/>
        <a:lstStyle/>
        <a:p>
          <a:endParaRPr lang="en-US"/>
        </a:p>
      </dgm:t>
    </dgm:pt>
    <dgm:pt modelId="{100FF0AD-BF48-48C3-BB11-985B9C6698C8}" type="sibTrans" cxnId="{B2F86D71-5CB7-4C2F-8C20-EB1F60C26A75}">
      <dgm:prSet/>
      <dgm:spPr/>
      <dgm:t>
        <a:bodyPr/>
        <a:lstStyle/>
        <a:p>
          <a:endParaRPr lang="en-US"/>
        </a:p>
      </dgm:t>
    </dgm:pt>
    <dgm:pt modelId="{B714D75D-9E4A-4010-A3FA-518388423AB7}">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Retrieved and Applied by Customer via Customer Portal</a:t>
          </a:r>
        </a:p>
      </dgm:t>
    </dgm:pt>
    <dgm:pt modelId="{5A272A40-37AA-4C61-A536-883FD3B00810}" type="parTrans" cxnId="{551CF3E5-206F-4554-85DE-2F1BF1F12470}">
      <dgm:prSet/>
      <dgm:spPr/>
      <dgm:t>
        <a:bodyPr/>
        <a:lstStyle/>
        <a:p>
          <a:endParaRPr lang="en-US"/>
        </a:p>
      </dgm:t>
    </dgm:pt>
    <dgm:pt modelId="{C42C68B0-3AE5-46E6-B326-DF424A1BD73F}" type="sibTrans" cxnId="{551CF3E5-206F-4554-85DE-2F1BF1F12470}">
      <dgm:prSet/>
      <dgm:spPr/>
      <dgm:t>
        <a:bodyPr/>
        <a:lstStyle/>
        <a:p>
          <a:endParaRPr lang="en-US"/>
        </a:p>
      </dgm:t>
    </dgm:pt>
    <dgm:pt modelId="{B7547EE2-AECA-4C74-9ECD-B7F1284C9F15}">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Technical Documentation via Customer Portal</a:t>
          </a:r>
        </a:p>
      </dgm:t>
    </dgm:pt>
    <dgm:pt modelId="{F01CEFE0-2AD9-4109-9060-C3EF85120800}" type="parTrans" cxnId="{302BFD65-AEA2-4E8A-8914-9CAEF5E48C82}">
      <dgm:prSet/>
      <dgm:spPr/>
      <dgm:t>
        <a:bodyPr/>
        <a:lstStyle/>
        <a:p>
          <a:endParaRPr lang="en-US"/>
        </a:p>
      </dgm:t>
    </dgm:pt>
    <dgm:pt modelId="{B772CAD5-DEE8-46D2-B760-FBC64CDF538D}" type="sibTrans" cxnId="{302BFD65-AEA2-4E8A-8914-9CAEF5E48C82}">
      <dgm:prSet/>
      <dgm:spPr/>
      <dgm:t>
        <a:bodyPr/>
        <a:lstStyle/>
        <a:p>
          <a:endParaRPr lang="en-US"/>
        </a:p>
      </dgm:t>
    </dgm:pt>
    <dgm:pt modelId="{87129642-E88B-43BA-B891-D3A2A8FD9E33}">
      <dgm:prSet phldrT="[Text]"/>
      <dgm:spPr>
        <a:solidFill>
          <a:schemeClr val="bg1">
            <a:lumMod val="95000"/>
            <a:alpha val="90000"/>
          </a:schemeClr>
        </a:solidFill>
        <a:ln>
          <a:noFill/>
        </a:ln>
      </dgm:spPr>
      <dgm:t>
        <a:bodyPr/>
        <a:lstStyle/>
        <a:p>
          <a:pPr marL="148590" indent="-148590"/>
          <a:r>
            <a:rPr lang="en-US" dirty="0"/>
            <a:t>Critical Issues will be worked into the 24hr team until Service Restored</a:t>
          </a:r>
        </a:p>
      </dgm:t>
    </dgm:pt>
    <dgm:pt modelId="{ED79FBAC-65BD-42A9-8E38-E614FDBCD46A}" type="parTrans" cxnId="{D3D3DF60-2D9B-43C4-9ED0-39AC595A2CD9}">
      <dgm:prSet/>
      <dgm:spPr/>
      <dgm:t>
        <a:bodyPr/>
        <a:lstStyle/>
        <a:p>
          <a:endParaRPr lang="en-US"/>
        </a:p>
      </dgm:t>
    </dgm:pt>
    <dgm:pt modelId="{EBC656EA-CD15-489B-A920-A98FD3C35A67}" type="sibTrans" cxnId="{D3D3DF60-2D9B-43C4-9ED0-39AC595A2CD9}">
      <dgm:prSet/>
      <dgm:spPr/>
      <dgm:t>
        <a:bodyPr/>
        <a:lstStyle/>
        <a:p>
          <a:endParaRPr lang="en-US"/>
        </a:p>
      </dgm:t>
    </dgm:pt>
    <dgm:pt modelId="{9D4EF6B1-8347-4646-A489-D206C6AA0E6A}">
      <dgm:prSet phldrT="[Text]" custT="1"/>
      <dgm:spPr>
        <a:solidFill>
          <a:prstClr val="white">
            <a:lumMod val="95000"/>
            <a:alpha val="90000"/>
          </a:prstClr>
        </a:solidFill>
        <a:ln w="25400" cap="flat" cmpd="sng" algn="ctr">
          <a:noFill/>
          <a:prstDash val="solid"/>
        </a:ln>
        <a:effectLst/>
      </dgm:spPr>
      <dgm:t>
        <a:bodyPr spcFirstLastPara="0" vert="horz" wrap="square" lIns="38100" tIns="19050" rIns="38100" bIns="19050" numCol="1" spcCol="1270" anchor="ctr" anchorCtr="0"/>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Optional upsell: Replacement Part Ship on receipt of Defective within 15 Business days  </a:t>
          </a:r>
        </a:p>
      </dgm:t>
    </dgm:pt>
    <dgm:pt modelId="{8A58BA4B-BC61-4DEC-9350-08A088BBA287}" type="parTrans" cxnId="{4159F134-BFC8-4FA6-905B-D88C3211C653}">
      <dgm:prSet/>
      <dgm:spPr/>
      <dgm:t>
        <a:bodyPr/>
        <a:lstStyle/>
        <a:p>
          <a:endParaRPr lang="en-US"/>
        </a:p>
      </dgm:t>
    </dgm:pt>
    <dgm:pt modelId="{D65767B6-52C3-4E72-A01F-7F68E9148DCE}" type="sibTrans" cxnId="{4159F134-BFC8-4FA6-905B-D88C3211C653}">
      <dgm:prSet/>
      <dgm:spPr/>
      <dgm:t>
        <a:bodyPr/>
        <a:lstStyle/>
        <a:p>
          <a:endParaRPr lang="en-US"/>
        </a:p>
      </dgm:t>
    </dgm:pt>
    <dgm:pt modelId="{B7C8555A-B872-428D-A5B6-97F73276BB4E}" type="pres">
      <dgm:prSet presAssocID="{58D3CBE8-FA10-4CF7-BF61-94153280A369}" presName="Name0" presStyleCnt="0">
        <dgm:presLayoutVars>
          <dgm:dir/>
          <dgm:animLvl val="lvl"/>
          <dgm:resizeHandles val="exact"/>
        </dgm:presLayoutVars>
      </dgm:prSet>
      <dgm:spPr/>
    </dgm:pt>
    <dgm:pt modelId="{90AC17DC-B375-4495-886E-15109069DF68}" type="pres">
      <dgm:prSet presAssocID="{D344DD44-261B-477A-B88E-4695F3ABF385}" presName="linNode" presStyleCnt="0"/>
      <dgm:spPr/>
    </dgm:pt>
    <dgm:pt modelId="{03A739BF-32D8-4AA3-B858-EE86D2639A8D}" type="pres">
      <dgm:prSet presAssocID="{D344DD44-261B-477A-B88E-4695F3ABF385}" presName="parentText" presStyleLbl="node1" presStyleIdx="0" presStyleCnt="4">
        <dgm:presLayoutVars>
          <dgm:chMax val="1"/>
          <dgm:bulletEnabled val="1"/>
        </dgm:presLayoutVars>
      </dgm:prSet>
      <dgm:spPr/>
    </dgm:pt>
    <dgm:pt modelId="{9F85A7E7-DE39-4C6B-B1DC-BBD439D75444}" type="pres">
      <dgm:prSet presAssocID="{D344DD44-261B-477A-B88E-4695F3ABF385}" presName="descendantText" presStyleLbl="alignAccFollowNode1" presStyleIdx="0" presStyleCnt="4">
        <dgm:presLayoutVars>
          <dgm:bulletEnabled val="1"/>
        </dgm:presLayoutVars>
      </dgm:prSet>
      <dgm:spPr/>
    </dgm:pt>
    <dgm:pt modelId="{836BBE72-F785-4766-B0F5-25ACF519831F}" type="pres">
      <dgm:prSet presAssocID="{771BCF9B-8547-401E-98EB-80F4E426DBF3}" presName="sp" presStyleCnt="0"/>
      <dgm:spPr/>
    </dgm:pt>
    <dgm:pt modelId="{A00044C1-C39F-40C7-82A6-DF9032A589A6}" type="pres">
      <dgm:prSet presAssocID="{081CF53E-8C9F-4D95-8DE2-357EE0ADCD9F}" presName="linNode" presStyleCnt="0"/>
      <dgm:spPr/>
    </dgm:pt>
    <dgm:pt modelId="{38F92F96-A817-4746-99CC-E885134B11D4}" type="pres">
      <dgm:prSet presAssocID="{081CF53E-8C9F-4D95-8DE2-357EE0ADCD9F}" presName="parentText" presStyleLbl="node1" presStyleIdx="1" presStyleCnt="4">
        <dgm:presLayoutVars>
          <dgm:chMax val="1"/>
          <dgm:bulletEnabled val="1"/>
        </dgm:presLayoutVars>
      </dgm:prSet>
      <dgm:spPr/>
    </dgm:pt>
    <dgm:pt modelId="{F53AC8C1-D733-4A60-9848-6D7CEBCBBA01}" type="pres">
      <dgm:prSet presAssocID="{081CF53E-8C9F-4D95-8DE2-357EE0ADCD9F}" presName="descendantText" presStyleLbl="alignAccFollowNode1" presStyleIdx="1" presStyleCnt="4">
        <dgm:presLayoutVars>
          <dgm:bulletEnabled val="1"/>
        </dgm:presLayoutVars>
      </dgm:prSet>
      <dgm:spPr>
        <a:xfrm rot="5400000">
          <a:off x="5243941" y="-1266917"/>
          <a:ext cx="704373" cy="5266944"/>
        </a:xfrm>
        <a:prstGeom prst="round2SameRect">
          <a:avLst/>
        </a:prstGeom>
      </dgm:spPr>
    </dgm:pt>
    <dgm:pt modelId="{4EEF22F3-1FD8-499E-9867-1E92F642D665}" type="pres">
      <dgm:prSet presAssocID="{8C0F873E-9423-44F6-A67B-71E0B42C5842}" presName="sp" presStyleCnt="0"/>
      <dgm:spPr/>
    </dgm:pt>
    <dgm:pt modelId="{416922EA-AA40-46D7-853E-DA0885C6AE05}" type="pres">
      <dgm:prSet presAssocID="{6C4FEECE-E22C-46FD-A1A0-FC8459DA5A0C}" presName="linNode" presStyleCnt="0"/>
      <dgm:spPr/>
    </dgm:pt>
    <dgm:pt modelId="{3A1188B3-A2E3-4D47-AB26-107A909CE257}" type="pres">
      <dgm:prSet presAssocID="{6C4FEECE-E22C-46FD-A1A0-FC8459DA5A0C}" presName="parentText" presStyleLbl="node1" presStyleIdx="2" presStyleCnt="4">
        <dgm:presLayoutVars>
          <dgm:chMax val="1"/>
          <dgm:bulletEnabled val="1"/>
        </dgm:presLayoutVars>
      </dgm:prSet>
      <dgm:spPr/>
    </dgm:pt>
    <dgm:pt modelId="{13A55C6B-92BC-450A-AD86-390A95845A26}" type="pres">
      <dgm:prSet presAssocID="{6C4FEECE-E22C-46FD-A1A0-FC8459DA5A0C}" presName="descendantText" presStyleLbl="alignAccFollowNode1" presStyleIdx="2" presStyleCnt="4">
        <dgm:presLayoutVars>
          <dgm:bulletEnabled val="1"/>
        </dgm:presLayoutVars>
      </dgm:prSet>
      <dgm:spPr>
        <a:xfrm rot="5400000">
          <a:off x="5243941" y="-342426"/>
          <a:ext cx="704373" cy="5266944"/>
        </a:xfrm>
        <a:prstGeom prst="round2SameRect">
          <a:avLst/>
        </a:prstGeom>
      </dgm:spPr>
    </dgm:pt>
    <dgm:pt modelId="{CDB2F178-04C9-40AF-A96E-78FA60F3B956}" type="pres">
      <dgm:prSet presAssocID="{8B46A960-E467-4523-886B-3F67777B23C5}" presName="sp" presStyleCnt="0"/>
      <dgm:spPr/>
    </dgm:pt>
    <dgm:pt modelId="{46D8A5C6-901D-4D18-BD7B-54399B641C74}" type="pres">
      <dgm:prSet presAssocID="{AB258F9E-80CE-455F-9FFD-E86412BD03E1}" presName="linNode" presStyleCnt="0"/>
      <dgm:spPr/>
    </dgm:pt>
    <dgm:pt modelId="{3F3750E6-93F9-41F1-B306-93DAE93D75C3}" type="pres">
      <dgm:prSet presAssocID="{AB258F9E-80CE-455F-9FFD-E86412BD03E1}" presName="parentText" presStyleLbl="node1" presStyleIdx="3" presStyleCnt="4">
        <dgm:presLayoutVars>
          <dgm:chMax val="1"/>
          <dgm:bulletEnabled val="1"/>
        </dgm:presLayoutVars>
      </dgm:prSet>
      <dgm:spPr/>
    </dgm:pt>
    <dgm:pt modelId="{696C7FBF-5F94-4D12-941C-F3F8331F957E}" type="pres">
      <dgm:prSet presAssocID="{AB258F9E-80CE-455F-9FFD-E86412BD03E1}" presName="descendantText" presStyleLbl="alignAccFollowNode1" presStyleIdx="3" presStyleCnt="4">
        <dgm:presLayoutVars>
          <dgm:bulletEnabled val="1"/>
        </dgm:presLayoutVars>
      </dgm:prSet>
      <dgm:spPr>
        <a:xfrm rot="5400000">
          <a:off x="5243941" y="582063"/>
          <a:ext cx="704373" cy="5266944"/>
        </a:xfrm>
        <a:prstGeom prst="round2SameRect">
          <a:avLst/>
        </a:prstGeom>
      </dgm:spPr>
    </dgm:pt>
  </dgm:ptLst>
  <dgm:cxnLst>
    <dgm:cxn modelId="{5BD5AF1C-CD9E-4E81-A842-C3E0C6CC4CC2}" type="presOf" srcId="{D344DD44-261B-477A-B88E-4695F3ABF385}" destId="{03A739BF-32D8-4AA3-B858-EE86D2639A8D}" srcOrd="0" destOrd="0" presId="urn:microsoft.com/office/officeart/2005/8/layout/vList5"/>
    <dgm:cxn modelId="{CC6BC01C-2DF5-4C2D-A16D-5FCA170C9978}" type="presOf" srcId="{87129642-E88B-43BA-B891-D3A2A8FD9E33}" destId="{9F85A7E7-DE39-4C6B-B1DC-BBD439D75444}" srcOrd="0" destOrd="2" presId="urn:microsoft.com/office/officeart/2005/8/layout/vList5"/>
    <dgm:cxn modelId="{B6B95F2D-9F2C-4B7D-9AC1-47F24585AF53}" srcId="{58D3CBE8-FA10-4CF7-BF61-94153280A369}" destId="{AB258F9E-80CE-455F-9FFD-E86412BD03E1}" srcOrd="3" destOrd="0" parTransId="{A443515A-A3ED-4F29-B13B-4F67F6E3D038}" sibTransId="{D5FE618D-165C-429E-9747-B6DA08FCC9DC}"/>
    <dgm:cxn modelId="{4521282F-6A9D-46E7-96EB-9F9CEBF46590}" srcId="{081CF53E-8C9F-4D95-8DE2-357EE0ADCD9F}" destId="{7FABE4EC-61E1-4B57-99FF-4B6701D4CCEF}" srcOrd="0" destOrd="0" parTransId="{45B343CB-550E-481D-951E-F65A58EAAF65}" sibTransId="{D08BB26A-803F-4F9B-A1C5-1A0E0CBF4F9A}"/>
    <dgm:cxn modelId="{4159F134-BFC8-4FA6-905B-D88C3211C653}" srcId="{081CF53E-8C9F-4D95-8DE2-357EE0ADCD9F}" destId="{9D4EF6B1-8347-4646-A489-D206C6AA0E6A}" srcOrd="2" destOrd="0" parTransId="{8A58BA4B-BC61-4DEC-9350-08A088BBA287}" sibTransId="{D65767B6-52C3-4E72-A01F-7F68E9148DCE}"/>
    <dgm:cxn modelId="{513CC039-F870-49E7-AC3C-E24AACCC78AE}" srcId="{6C4FEECE-E22C-46FD-A1A0-FC8459DA5A0C}" destId="{5D623EE8-B912-4585-942A-4380206C97E4}" srcOrd="0" destOrd="0" parTransId="{DAED7D1C-40C1-4AA6-97C2-046732223262}" sibTransId="{F6176E08-CBAD-4969-8606-4C53E6DD0DE9}"/>
    <dgm:cxn modelId="{F897183B-009C-4949-936C-2F6404797AB2}" type="presOf" srcId="{081CF53E-8C9F-4D95-8DE2-357EE0ADCD9F}" destId="{38F92F96-A817-4746-99CC-E885134B11D4}" srcOrd="0" destOrd="0" presId="urn:microsoft.com/office/officeart/2005/8/layout/vList5"/>
    <dgm:cxn modelId="{7FB41D3E-DD58-4018-BBF9-6DFEFE3BECF5}" srcId="{081CF53E-8C9F-4D95-8DE2-357EE0ADCD9F}" destId="{969CBEEB-CF17-4809-915B-C358E266F729}" srcOrd="1" destOrd="0" parTransId="{70F49D58-6CF3-4C77-9DD7-D9FB50318B60}" sibTransId="{9D242937-9901-4A74-92B8-155C5DA6B35A}"/>
    <dgm:cxn modelId="{32D2503E-C864-4FDE-90AD-746FEEFF0212}" srcId="{58D3CBE8-FA10-4CF7-BF61-94153280A369}" destId="{D344DD44-261B-477A-B88E-4695F3ABF385}" srcOrd="0" destOrd="0" parTransId="{6A8D1A26-773F-45FE-8906-98FECC44B0DB}" sibTransId="{771BCF9B-8547-401E-98EB-80F4E426DBF3}"/>
    <dgm:cxn modelId="{ECE2AF40-3497-4076-86E2-FA20CDE87197}" type="presOf" srcId="{B714D75D-9E4A-4010-A3FA-518388423AB7}" destId="{13A55C6B-92BC-450A-AD86-390A95845A26}" srcOrd="0" destOrd="1" presId="urn:microsoft.com/office/officeart/2005/8/layout/vList5"/>
    <dgm:cxn modelId="{65D3C741-13E6-4F39-919C-4DF6BD3B75CA}" type="presOf" srcId="{9D4EF6B1-8347-4646-A489-D206C6AA0E6A}" destId="{F53AC8C1-D733-4A60-9848-6D7CEBCBBA01}" srcOrd="0" destOrd="2" presId="urn:microsoft.com/office/officeart/2005/8/layout/vList5"/>
    <dgm:cxn modelId="{B16BAA50-8717-4618-A766-0543092CEE4D}" type="presOf" srcId="{6C4FEECE-E22C-46FD-A1A0-FC8459DA5A0C}" destId="{3A1188B3-A2E3-4D47-AB26-107A909CE257}" srcOrd="0" destOrd="0" presId="urn:microsoft.com/office/officeart/2005/8/layout/vList5"/>
    <dgm:cxn modelId="{85D0095F-1E0B-4F29-8E6A-75BE8B97E66B}" srcId="{58D3CBE8-FA10-4CF7-BF61-94153280A369}" destId="{6C4FEECE-E22C-46FD-A1A0-FC8459DA5A0C}" srcOrd="2" destOrd="0" parTransId="{F934E367-8A0C-4CEF-9E8E-2BC0B4681340}" sibTransId="{8B46A960-E467-4523-886B-3F67777B23C5}"/>
    <dgm:cxn modelId="{D3D3DF60-2D9B-43C4-9ED0-39AC595A2CD9}" srcId="{D344DD44-261B-477A-B88E-4695F3ABF385}" destId="{87129642-E88B-43BA-B891-D3A2A8FD9E33}" srcOrd="2" destOrd="0" parTransId="{ED79FBAC-65BD-42A9-8E38-E614FDBCD46A}" sibTransId="{EBC656EA-CD15-489B-A920-A98FD3C35A67}"/>
    <dgm:cxn modelId="{302BFD65-AEA2-4E8A-8914-9CAEF5E48C82}" srcId="{AB258F9E-80CE-455F-9FFD-E86412BD03E1}" destId="{B7547EE2-AECA-4C74-9ECD-B7F1284C9F15}" srcOrd="1" destOrd="0" parTransId="{F01CEFE0-2AD9-4109-9060-C3EF85120800}" sibTransId="{B772CAD5-DEE8-46D2-B760-FBC64CDF538D}"/>
    <dgm:cxn modelId="{13B36768-1097-4237-8792-93694387B188}" type="presOf" srcId="{5D623EE8-B912-4585-942A-4380206C97E4}" destId="{13A55C6B-92BC-450A-AD86-390A95845A26}" srcOrd="0" destOrd="0" presId="urn:microsoft.com/office/officeart/2005/8/layout/vList5"/>
    <dgm:cxn modelId="{0F03C169-041D-4DBF-9C6E-2BD778E81847}" type="presOf" srcId="{0D781345-291B-4BCC-8A12-EA4CABF63453}" destId="{9F85A7E7-DE39-4C6B-B1DC-BBD439D75444}" srcOrd="0" destOrd="1" presId="urn:microsoft.com/office/officeart/2005/8/layout/vList5"/>
    <dgm:cxn modelId="{31DB286E-E531-4A07-92AD-14B83DA71630}" type="presOf" srcId="{969CBEEB-CF17-4809-915B-C358E266F729}" destId="{F53AC8C1-D733-4A60-9848-6D7CEBCBBA01}" srcOrd="0" destOrd="1" presId="urn:microsoft.com/office/officeart/2005/8/layout/vList5"/>
    <dgm:cxn modelId="{B2F86D71-5CB7-4C2F-8C20-EB1F60C26A75}" srcId="{AB258F9E-80CE-455F-9FFD-E86412BD03E1}" destId="{035D5DCA-3A4E-49A3-BD87-C4C118DE1D12}" srcOrd="0" destOrd="0" parTransId="{4F0492D2-6965-415B-88CB-DC4C248D6619}" sibTransId="{100FF0AD-BF48-48C3-BB11-985B9C6698C8}"/>
    <dgm:cxn modelId="{0FD2E57E-0F6B-40D0-88CA-0AD81B678849}" type="presOf" srcId="{58D3CBE8-FA10-4CF7-BF61-94153280A369}" destId="{B7C8555A-B872-428D-A5B6-97F73276BB4E}" srcOrd="0" destOrd="0" presId="urn:microsoft.com/office/officeart/2005/8/layout/vList5"/>
    <dgm:cxn modelId="{89A28C8C-82C9-4ACB-8771-82DCFF8080AE}" srcId="{D344DD44-261B-477A-B88E-4695F3ABF385}" destId="{0D781345-291B-4BCC-8A12-EA4CABF63453}" srcOrd="1" destOrd="0" parTransId="{E7F32E54-5838-47E4-825C-E7770D7BB578}" sibTransId="{E30AD308-5923-481D-8FAC-C6FCE167EC95}"/>
    <dgm:cxn modelId="{D9E83EA3-B86B-46E1-AB30-24B07FE1E6FB}" type="presOf" srcId="{7FABE4EC-61E1-4B57-99FF-4B6701D4CCEF}" destId="{F53AC8C1-D733-4A60-9848-6D7CEBCBBA01}" srcOrd="0" destOrd="0" presId="urn:microsoft.com/office/officeart/2005/8/layout/vList5"/>
    <dgm:cxn modelId="{1F394AAA-CAAC-49D8-AE4B-499D2A625609}" type="presOf" srcId="{B7547EE2-AECA-4C74-9ECD-B7F1284C9F15}" destId="{696C7FBF-5F94-4D12-941C-F3F8331F957E}" srcOrd="0" destOrd="1" presId="urn:microsoft.com/office/officeart/2005/8/layout/vList5"/>
    <dgm:cxn modelId="{1EBC9DCD-297F-4A0D-8AF2-BD2CF88DAC24}" srcId="{58D3CBE8-FA10-4CF7-BF61-94153280A369}" destId="{081CF53E-8C9F-4D95-8DE2-357EE0ADCD9F}" srcOrd="1" destOrd="0" parTransId="{5AA1047F-BA0A-4700-B247-FA0C01597AA0}" sibTransId="{8C0F873E-9423-44F6-A67B-71E0B42C5842}"/>
    <dgm:cxn modelId="{2EE941D7-05AB-4DFF-9F96-F1DBE689918D}" type="presOf" srcId="{DF4E4866-8642-4C34-A7DE-A1F37C1379D9}" destId="{9F85A7E7-DE39-4C6B-B1DC-BBD439D75444}" srcOrd="0" destOrd="0" presId="urn:microsoft.com/office/officeart/2005/8/layout/vList5"/>
    <dgm:cxn modelId="{551CF3E5-206F-4554-85DE-2F1BF1F12470}" srcId="{6C4FEECE-E22C-46FD-A1A0-FC8459DA5A0C}" destId="{B714D75D-9E4A-4010-A3FA-518388423AB7}" srcOrd="1" destOrd="0" parTransId="{5A272A40-37AA-4C61-A536-883FD3B00810}" sibTransId="{C42C68B0-3AE5-46E6-B326-DF424A1BD73F}"/>
    <dgm:cxn modelId="{26FD3AEC-9429-4B8C-BAAC-D47276A9CA1E}" type="presOf" srcId="{035D5DCA-3A4E-49A3-BD87-C4C118DE1D12}" destId="{696C7FBF-5F94-4D12-941C-F3F8331F957E}" srcOrd="0" destOrd="0" presId="urn:microsoft.com/office/officeart/2005/8/layout/vList5"/>
    <dgm:cxn modelId="{59863FF8-6EED-4457-9C0C-2A0AB5C8983D}" type="presOf" srcId="{AB258F9E-80CE-455F-9FFD-E86412BD03E1}" destId="{3F3750E6-93F9-41F1-B306-93DAE93D75C3}" srcOrd="0" destOrd="0" presId="urn:microsoft.com/office/officeart/2005/8/layout/vList5"/>
    <dgm:cxn modelId="{D942C2FB-C2FA-411C-B5CC-C3890B5FC741}" srcId="{D344DD44-261B-477A-B88E-4695F3ABF385}" destId="{DF4E4866-8642-4C34-A7DE-A1F37C1379D9}" srcOrd="0" destOrd="0" parTransId="{CB617A88-1881-43BB-860B-A10CFA34C96A}" sibTransId="{8A6D4434-69D4-45F5-8A37-7D3284DEDA2D}"/>
    <dgm:cxn modelId="{77F16102-0B98-4262-91DD-2AF092D6BB00}" type="presParOf" srcId="{B7C8555A-B872-428D-A5B6-97F73276BB4E}" destId="{90AC17DC-B375-4495-886E-15109069DF68}" srcOrd="0" destOrd="0" presId="urn:microsoft.com/office/officeart/2005/8/layout/vList5"/>
    <dgm:cxn modelId="{0CA77D71-359A-4AB7-8E86-84FC11FFCE4A}" type="presParOf" srcId="{90AC17DC-B375-4495-886E-15109069DF68}" destId="{03A739BF-32D8-4AA3-B858-EE86D2639A8D}" srcOrd="0" destOrd="0" presId="urn:microsoft.com/office/officeart/2005/8/layout/vList5"/>
    <dgm:cxn modelId="{BE28EDA5-6871-4486-BF50-295F17CD72D6}" type="presParOf" srcId="{90AC17DC-B375-4495-886E-15109069DF68}" destId="{9F85A7E7-DE39-4C6B-B1DC-BBD439D75444}" srcOrd="1" destOrd="0" presId="urn:microsoft.com/office/officeart/2005/8/layout/vList5"/>
    <dgm:cxn modelId="{9A3116DF-FC85-4E32-B73B-76C49609D0E7}" type="presParOf" srcId="{B7C8555A-B872-428D-A5B6-97F73276BB4E}" destId="{836BBE72-F785-4766-B0F5-25ACF519831F}" srcOrd="1" destOrd="0" presId="urn:microsoft.com/office/officeart/2005/8/layout/vList5"/>
    <dgm:cxn modelId="{9D7AC45D-DA18-4AC1-B7F7-6B24E6CD0493}" type="presParOf" srcId="{B7C8555A-B872-428D-A5B6-97F73276BB4E}" destId="{A00044C1-C39F-40C7-82A6-DF9032A589A6}" srcOrd="2" destOrd="0" presId="urn:microsoft.com/office/officeart/2005/8/layout/vList5"/>
    <dgm:cxn modelId="{0271B634-8A9D-41B1-848C-75FC8B54AC72}" type="presParOf" srcId="{A00044C1-C39F-40C7-82A6-DF9032A589A6}" destId="{38F92F96-A817-4746-99CC-E885134B11D4}" srcOrd="0" destOrd="0" presId="urn:microsoft.com/office/officeart/2005/8/layout/vList5"/>
    <dgm:cxn modelId="{FB07B2FF-FDCC-447E-9B21-CB2AAF7BB315}" type="presParOf" srcId="{A00044C1-C39F-40C7-82A6-DF9032A589A6}" destId="{F53AC8C1-D733-4A60-9848-6D7CEBCBBA01}" srcOrd="1" destOrd="0" presId="urn:microsoft.com/office/officeart/2005/8/layout/vList5"/>
    <dgm:cxn modelId="{738A2700-2502-4626-9976-F9B94EE93245}" type="presParOf" srcId="{B7C8555A-B872-428D-A5B6-97F73276BB4E}" destId="{4EEF22F3-1FD8-499E-9867-1E92F642D665}" srcOrd="3" destOrd="0" presId="urn:microsoft.com/office/officeart/2005/8/layout/vList5"/>
    <dgm:cxn modelId="{A703E55D-B44E-4EC2-AD39-CF7AA2385ED0}" type="presParOf" srcId="{B7C8555A-B872-428D-A5B6-97F73276BB4E}" destId="{416922EA-AA40-46D7-853E-DA0885C6AE05}" srcOrd="4" destOrd="0" presId="urn:microsoft.com/office/officeart/2005/8/layout/vList5"/>
    <dgm:cxn modelId="{8E0C4E04-9E2B-45EF-B5DD-FCB1888E04C8}" type="presParOf" srcId="{416922EA-AA40-46D7-853E-DA0885C6AE05}" destId="{3A1188B3-A2E3-4D47-AB26-107A909CE257}" srcOrd="0" destOrd="0" presId="urn:microsoft.com/office/officeart/2005/8/layout/vList5"/>
    <dgm:cxn modelId="{9EFBA27B-44DC-44B4-987B-AE8F90B14B8D}" type="presParOf" srcId="{416922EA-AA40-46D7-853E-DA0885C6AE05}" destId="{13A55C6B-92BC-450A-AD86-390A95845A26}" srcOrd="1" destOrd="0" presId="urn:microsoft.com/office/officeart/2005/8/layout/vList5"/>
    <dgm:cxn modelId="{2DDED16F-6D8C-4315-BAFD-5D5B9E189B8E}" type="presParOf" srcId="{B7C8555A-B872-428D-A5B6-97F73276BB4E}" destId="{CDB2F178-04C9-40AF-A96E-78FA60F3B956}" srcOrd="5" destOrd="0" presId="urn:microsoft.com/office/officeart/2005/8/layout/vList5"/>
    <dgm:cxn modelId="{DB45EAD1-7285-48F9-AF26-46A80FA9291A}" type="presParOf" srcId="{B7C8555A-B872-428D-A5B6-97F73276BB4E}" destId="{46D8A5C6-901D-4D18-BD7B-54399B641C74}" srcOrd="6" destOrd="0" presId="urn:microsoft.com/office/officeart/2005/8/layout/vList5"/>
    <dgm:cxn modelId="{44D3C07A-F5D4-4522-A003-7A9A4E953851}" type="presParOf" srcId="{46D8A5C6-901D-4D18-BD7B-54399B641C74}" destId="{3F3750E6-93F9-41F1-B306-93DAE93D75C3}" srcOrd="0" destOrd="0" presId="urn:microsoft.com/office/officeart/2005/8/layout/vList5"/>
    <dgm:cxn modelId="{7339C0F0-19A3-453B-89E2-6D9B4CCC5D25}" type="presParOf" srcId="{46D8A5C6-901D-4D18-BD7B-54399B641C74}" destId="{696C7FBF-5F94-4D12-941C-F3F8331F95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3CBE8-FA10-4CF7-BF61-94153280A3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44DD44-261B-477A-B88E-4695F3ABF385}">
      <dgm:prSet phldrT="[Text]" custT="1"/>
      <dgm:spPr>
        <a:gradFill rotWithShape="0">
          <a:gsLst>
            <a:gs pos="100000">
              <a:schemeClr val="accent2">
                <a:lumMod val="50000"/>
              </a:schemeClr>
            </a:gs>
            <a:gs pos="0">
              <a:schemeClr val="accent2"/>
            </a:gs>
          </a:gsLst>
          <a:lin ang="5400000" scaled="0"/>
        </a:gradFill>
      </dgm:spPr>
      <dgm:t>
        <a:bodyPr/>
        <a:lstStyle/>
        <a:p>
          <a:r>
            <a:rPr lang="en-US" sz="1800" b="1" dirty="0"/>
            <a:t> Technical Support</a:t>
          </a:r>
        </a:p>
      </dgm:t>
    </dgm:pt>
    <dgm:pt modelId="{6A8D1A26-773F-45FE-8906-98FECC44B0DB}" type="parTrans" cxnId="{32D2503E-C864-4FDE-90AD-746FEEFF0212}">
      <dgm:prSet/>
      <dgm:spPr/>
      <dgm:t>
        <a:bodyPr/>
        <a:lstStyle/>
        <a:p>
          <a:endParaRPr lang="en-US"/>
        </a:p>
      </dgm:t>
    </dgm:pt>
    <dgm:pt modelId="{771BCF9B-8547-401E-98EB-80F4E426DBF3}" type="sibTrans" cxnId="{32D2503E-C864-4FDE-90AD-746FEEFF0212}">
      <dgm:prSet/>
      <dgm:spPr/>
      <dgm:t>
        <a:bodyPr/>
        <a:lstStyle/>
        <a:p>
          <a:endParaRPr lang="en-US"/>
        </a:p>
      </dgm:t>
    </dgm:pt>
    <dgm:pt modelId="{03021DDC-333E-48CB-8B69-3B293169E35D}">
      <dgm:prSet phldrT="[Text]" custT="1"/>
      <dgm:spPr>
        <a:gradFill rotWithShape="0">
          <a:gsLst>
            <a:gs pos="100000">
              <a:schemeClr val="accent2">
                <a:lumMod val="50000"/>
              </a:schemeClr>
            </a:gs>
            <a:gs pos="0">
              <a:schemeClr val="accent2"/>
            </a:gs>
          </a:gsLst>
          <a:lin ang="5400000" scaled="0"/>
        </a:gradFill>
      </dgm:spPr>
      <dgm:t>
        <a:bodyPr/>
        <a:lstStyle/>
        <a:p>
          <a:r>
            <a:rPr lang="en-US" sz="1800" b="1" dirty="0"/>
            <a:t>24x7 Emergency Recovery</a:t>
          </a:r>
        </a:p>
      </dgm:t>
    </dgm:pt>
    <dgm:pt modelId="{9C2EF34C-BAF6-43B2-BE35-7E3FD7066EA4}" type="parTrans" cxnId="{F9F9909C-6843-4205-B134-B766AC99F9F0}">
      <dgm:prSet/>
      <dgm:spPr/>
      <dgm:t>
        <a:bodyPr/>
        <a:lstStyle/>
        <a:p>
          <a:endParaRPr lang="en-US"/>
        </a:p>
      </dgm:t>
    </dgm:pt>
    <dgm:pt modelId="{59FC3635-919D-41FC-9936-0E8DF16B129D}" type="sibTrans" cxnId="{F9F9909C-6843-4205-B134-B766AC99F9F0}">
      <dgm:prSet/>
      <dgm:spPr/>
      <dgm:t>
        <a:bodyPr/>
        <a:lstStyle/>
        <a:p>
          <a:endParaRPr lang="en-US"/>
        </a:p>
      </dgm:t>
    </dgm:pt>
    <dgm:pt modelId="{D023021D-EB7D-4BA4-BEDF-40C0BF12D799}">
      <dgm:prSet phldrT="[Text]"/>
      <dgm:spPr>
        <a:solidFill>
          <a:schemeClr val="bg1">
            <a:lumMod val="95000"/>
            <a:alpha val="90000"/>
          </a:schemeClr>
        </a:solidFill>
        <a:ln>
          <a:noFill/>
        </a:ln>
      </dgm:spPr>
      <dgm:t>
        <a:bodyPr/>
        <a:lstStyle/>
        <a:p>
          <a:pPr marL="148590" indent="-148590">
            <a:buClr>
              <a:schemeClr val="tx1"/>
            </a:buClr>
          </a:pPr>
          <a:r>
            <a:rPr lang="en-US" dirty="0"/>
            <a:t> </a:t>
          </a:r>
          <a:r>
            <a:rPr lang="en-US" b="1" dirty="0">
              <a:solidFill>
                <a:schemeClr val="accent2"/>
              </a:solidFill>
            </a:rPr>
            <a:t>Emergency Outage Support (system hard down)</a:t>
          </a:r>
        </a:p>
      </dgm:t>
    </dgm:pt>
    <dgm:pt modelId="{7856F3EB-0C91-4B31-93B6-1F13CCDA77DF}" type="parTrans" cxnId="{FC9131A8-E685-456E-A843-057892C7C042}">
      <dgm:prSet/>
      <dgm:spPr/>
      <dgm:t>
        <a:bodyPr/>
        <a:lstStyle/>
        <a:p>
          <a:endParaRPr lang="en-US"/>
        </a:p>
      </dgm:t>
    </dgm:pt>
    <dgm:pt modelId="{BBF85F56-BCBE-44C5-896C-1A313CBB7393}" type="sibTrans" cxnId="{FC9131A8-E685-456E-A843-057892C7C042}">
      <dgm:prSet/>
      <dgm:spPr/>
      <dgm:t>
        <a:bodyPr/>
        <a:lstStyle/>
        <a:p>
          <a:endParaRPr lang="en-US"/>
        </a:p>
      </dgm:t>
    </dgm:pt>
    <dgm:pt modelId="{081CF53E-8C9F-4D95-8DE2-357EE0ADCD9F}">
      <dgm:prSet phldrT="[Text]" custT="1"/>
      <dgm:spPr>
        <a:gradFill rotWithShape="0">
          <a:gsLst>
            <a:gs pos="100000">
              <a:schemeClr val="accent2">
                <a:lumMod val="50000"/>
              </a:schemeClr>
            </a:gs>
            <a:gs pos="0">
              <a:schemeClr val="accent2"/>
            </a:gs>
          </a:gsLst>
          <a:lin ang="5400000" scaled="0"/>
        </a:gradFill>
      </dgm:spPr>
      <dgm:t>
        <a:bodyPr/>
        <a:lstStyle/>
        <a:p>
          <a:r>
            <a:rPr lang="en-US" sz="1800" b="1" dirty="0"/>
            <a:t>Spares </a:t>
          </a:r>
        </a:p>
      </dgm:t>
    </dgm:pt>
    <dgm:pt modelId="{5AA1047F-BA0A-4700-B247-FA0C01597AA0}" type="parTrans" cxnId="{1EBC9DCD-297F-4A0D-8AF2-BD2CF88DAC24}">
      <dgm:prSet/>
      <dgm:spPr/>
      <dgm:t>
        <a:bodyPr/>
        <a:lstStyle/>
        <a:p>
          <a:endParaRPr lang="en-US"/>
        </a:p>
      </dgm:t>
    </dgm:pt>
    <dgm:pt modelId="{8C0F873E-9423-44F6-A67B-71E0B42C5842}" type="sibTrans" cxnId="{1EBC9DCD-297F-4A0D-8AF2-BD2CF88DAC24}">
      <dgm:prSet/>
      <dgm:spPr/>
      <dgm:t>
        <a:bodyPr/>
        <a:lstStyle/>
        <a:p>
          <a:endParaRPr lang="en-US"/>
        </a:p>
      </dgm:t>
    </dgm:pt>
    <dgm:pt modelId="{7FABE4EC-61E1-4B57-99FF-4B6701D4CCEF}">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Advanced Spares Replacement shipped 5 Business Days of Ticket Raised</a:t>
          </a:r>
        </a:p>
      </dgm:t>
    </dgm:pt>
    <dgm:pt modelId="{45B343CB-550E-481D-951E-F65A58EAAF65}" type="parTrans" cxnId="{4521282F-6A9D-46E7-96EB-9F9CEBF46590}">
      <dgm:prSet/>
      <dgm:spPr/>
      <dgm:t>
        <a:bodyPr/>
        <a:lstStyle/>
        <a:p>
          <a:endParaRPr lang="en-US"/>
        </a:p>
      </dgm:t>
    </dgm:pt>
    <dgm:pt modelId="{D08BB26A-803F-4F9B-A1C5-1A0E0CBF4F9A}" type="sibTrans" cxnId="{4521282F-6A9D-46E7-96EB-9F9CEBF46590}">
      <dgm:prSet/>
      <dgm:spPr/>
      <dgm:t>
        <a:bodyPr/>
        <a:lstStyle/>
        <a:p>
          <a:endParaRPr lang="en-US"/>
        </a:p>
      </dgm:t>
    </dgm:pt>
    <dgm:pt modelId="{6C4FEECE-E22C-46FD-A1A0-FC8459DA5A0C}">
      <dgm:prSet phldrT="[Text]" custT="1"/>
      <dgm:spPr>
        <a:gradFill rotWithShape="0">
          <a:gsLst>
            <a:gs pos="100000">
              <a:schemeClr val="accent2">
                <a:lumMod val="50000"/>
              </a:schemeClr>
            </a:gs>
            <a:gs pos="0">
              <a:schemeClr val="accent2"/>
            </a:gs>
          </a:gsLst>
          <a:lin ang="5400000" scaled="0"/>
        </a:gradFill>
      </dgm:spPr>
      <dgm:t>
        <a:bodyPr/>
        <a:lstStyle/>
        <a:p>
          <a:r>
            <a:rPr lang="en-US" sz="1800" b="1" dirty="0"/>
            <a:t>Software Updates</a:t>
          </a:r>
        </a:p>
      </dgm:t>
    </dgm:pt>
    <dgm:pt modelId="{F934E367-8A0C-4CEF-9E8E-2BC0B4681340}" type="parTrans" cxnId="{85D0095F-1E0B-4F29-8E6A-75BE8B97E66B}">
      <dgm:prSet/>
      <dgm:spPr/>
      <dgm:t>
        <a:bodyPr/>
        <a:lstStyle/>
        <a:p>
          <a:endParaRPr lang="en-US"/>
        </a:p>
      </dgm:t>
    </dgm:pt>
    <dgm:pt modelId="{8B46A960-E467-4523-886B-3F67777B23C5}" type="sibTrans" cxnId="{85D0095F-1E0B-4F29-8E6A-75BE8B97E66B}">
      <dgm:prSet/>
      <dgm:spPr/>
      <dgm:t>
        <a:bodyPr/>
        <a:lstStyle/>
        <a:p>
          <a:endParaRPr lang="en-US"/>
        </a:p>
      </dgm:t>
    </dgm:pt>
    <dgm:pt modelId="{5D623EE8-B912-4585-942A-4380206C97E4}">
      <dgm:prSet phldrT="[Text]"/>
      <dgm:spPr>
        <a:solidFill>
          <a:schemeClr val="bg1">
            <a:lumMod val="95000"/>
            <a:alpha val="90000"/>
          </a:schemeClr>
        </a:solidFill>
        <a:ln>
          <a:noFill/>
        </a:ln>
      </dgm:spPr>
      <dgm:t>
        <a:bodyPr/>
        <a:lstStyle/>
        <a:p>
          <a:pPr marL="148590" indent="-148590">
            <a:buClr>
              <a:schemeClr val="tx1"/>
            </a:buClr>
          </a:pPr>
          <a:r>
            <a:rPr lang="en-US" dirty="0"/>
            <a:t> As per </a:t>
          </a:r>
          <a:r>
            <a:rPr lang="en-US" dirty="0">
              <a:solidFill>
                <a:srgbClr val="0070C0"/>
              </a:solidFill>
            </a:rPr>
            <a:t>Standard</a:t>
          </a:r>
          <a:r>
            <a:rPr lang="en-US" dirty="0"/>
            <a:t> Warranty, plus:</a:t>
          </a:r>
          <a:endParaRPr lang="en-US" b="1" dirty="0">
            <a:solidFill>
              <a:srgbClr val="00B050"/>
            </a:solidFill>
          </a:endParaRPr>
        </a:p>
      </dgm:t>
    </dgm:pt>
    <dgm:pt modelId="{DAED7D1C-40C1-4AA6-97C2-046732223262}" type="parTrans" cxnId="{513CC039-F870-49E7-AC3C-E24AACCC78AE}">
      <dgm:prSet/>
      <dgm:spPr/>
      <dgm:t>
        <a:bodyPr/>
        <a:lstStyle/>
        <a:p>
          <a:endParaRPr lang="en-US"/>
        </a:p>
      </dgm:t>
    </dgm:pt>
    <dgm:pt modelId="{F6176E08-CBAD-4969-8606-4C53E6DD0DE9}" type="sibTrans" cxnId="{513CC039-F870-49E7-AC3C-E24AACCC78AE}">
      <dgm:prSet/>
      <dgm:spPr/>
      <dgm:t>
        <a:bodyPr/>
        <a:lstStyle/>
        <a:p>
          <a:endParaRPr lang="en-US"/>
        </a:p>
      </dgm:t>
    </dgm:pt>
    <dgm:pt modelId="{AB258F9E-80CE-455F-9FFD-E86412BD03E1}">
      <dgm:prSet phldrT="[Text]" custT="1"/>
      <dgm:spPr>
        <a:gradFill rotWithShape="0">
          <a:gsLst>
            <a:gs pos="100000">
              <a:schemeClr val="accent2">
                <a:lumMod val="50000"/>
              </a:schemeClr>
            </a:gs>
            <a:gs pos="0">
              <a:schemeClr val="accent2"/>
            </a:gs>
          </a:gsLst>
          <a:lin ang="5400000" scaled="0"/>
        </a:gradFill>
      </dgm:spPr>
      <dgm:t>
        <a:bodyPr/>
        <a:lstStyle/>
        <a:p>
          <a:r>
            <a:rPr lang="en-US" sz="1800" b="1" dirty="0"/>
            <a:t>Bulletins / Documentation</a:t>
          </a:r>
        </a:p>
      </dgm:t>
    </dgm:pt>
    <dgm:pt modelId="{A443515A-A3ED-4F29-B13B-4F67F6E3D038}" type="parTrans" cxnId="{B6B95F2D-9F2C-4B7D-9AC1-47F24585AF53}">
      <dgm:prSet/>
      <dgm:spPr/>
      <dgm:t>
        <a:bodyPr/>
        <a:lstStyle/>
        <a:p>
          <a:endParaRPr lang="en-US"/>
        </a:p>
      </dgm:t>
    </dgm:pt>
    <dgm:pt modelId="{D5FE618D-165C-429E-9747-B6DA08FCC9DC}" type="sibTrans" cxnId="{B6B95F2D-9F2C-4B7D-9AC1-47F24585AF53}">
      <dgm:prSet/>
      <dgm:spPr/>
      <dgm:t>
        <a:bodyPr/>
        <a:lstStyle/>
        <a:p>
          <a:endParaRPr lang="en-US"/>
        </a:p>
      </dgm:t>
    </dgm:pt>
    <dgm:pt modelId="{035D5DCA-3A4E-49A3-BD87-C4C118DE1D12}">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Access to online Basic Guides (high level overview content)</a:t>
          </a:r>
        </a:p>
      </dgm:t>
    </dgm:pt>
    <dgm:pt modelId="{4F0492D2-6965-415B-88CB-DC4C248D6619}" type="parTrans" cxnId="{B2F86D71-5CB7-4C2F-8C20-EB1F60C26A75}">
      <dgm:prSet/>
      <dgm:spPr/>
      <dgm:t>
        <a:bodyPr/>
        <a:lstStyle/>
        <a:p>
          <a:endParaRPr lang="en-US"/>
        </a:p>
      </dgm:t>
    </dgm:pt>
    <dgm:pt modelId="{100FF0AD-BF48-48C3-BB11-985B9C6698C8}" type="sibTrans" cxnId="{B2F86D71-5CB7-4C2F-8C20-EB1F60C26A75}">
      <dgm:prSet/>
      <dgm:spPr/>
      <dgm:t>
        <a:bodyPr/>
        <a:lstStyle/>
        <a:p>
          <a:endParaRPr lang="en-US"/>
        </a:p>
      </dgm:t>
    </dgm:pt>
    <dgm:pt modelId="{E86AC142-42E8-46D3-8D2D-6DCC8A2E91F7}">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TAM to remotely host Quarterly Review on </a:t>
          </a:r>
          <a:r>
            <a:rPr lang="en-US" b="1" dirty="0" err="1">
              <a:solidFill>
                <a:srgbClr val="7030A0"/>
              </a:solidFill>
            </a:rPr>
            <a:t>ATXCare</a:t>
          </a:r>
          <a:r>
            <a:rPr lang="en-US" b="1" dirty="0">
              <a:solidFill>
                <a:srgbClr val="7030A0"/>
              </a:solidFill>
            </a:rPr>
            <a:t> Performance / Tickets</a:t>
          </a:r>
        </a:p>
      </dgm:t>
    </dgm:pt>
    <dgm:pt modelId="{65A8B76F-2C14-4A2C-8BED-706816047797}" type="parTrans" cxnId="{70D6A175-A2B5-4B8D-8A77-923CEDE30515}">
      <dgm:prSet/>
      <dgm:spPr/>
      <dgm:t>
        <a:bodyPr/>
        <a:lstStyle/>
        <a:p>
          <a:endParaRPr lang="en-US"/>
        </a:p>
      </dgm:t>
    </dgm:pt>
    <dgm:pt modelId="{18F6CBDB-195C-42A5-BFEE-C95603D7075D}" type="sibTrans" cxnId="{70D6A175-A2B5-4B8D-8A77-923CEDE30515}">
      <dgm:prSet/>
      <dgm:spPr/>
      <dgm:t>
        <a:bodyPr/>
        <a:lstStyle/>
        <a:p>
          <a:endParaRPr lang="en-US"/>
        </a:p>
      </dgm:t>
    </dgm:pt>
    <dgm:pt modelId="{0FEF0129-F089-4861-B93F-6E5AEA432245}">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a:t>
          </a:r>
          <a:r>
            <a:rPr lang="en-US" b="1" dirty="0" err="1">
              <a:solidFill>
                <a:srgbClr val="7030A0"/>
              </a:solidFill>
            </a:rPr>
            <a:t>ATXCare</a:t>
          </a:r>
          <a:r>
            <a:rPr lang="en-US" b="1" dirty="0">
              <a:solidFill>
                <a:srgbClr val="7030A0"/>
              </a:solidFill>
            </a:rPr>
            <a:t> Technical Account Manager (TAM) – Client Service Management</a:t>
          </a:r>
        </a:p>
      </dgm:t>
    </dgm:pt>
    <dgm:pt modelId="{1E3C8BF5-F507-4771-BCE9-E20FE92319CB}" type="parTrans" cxnId="{E2E19B14-B9D9-4363-9599-D9197DBE4ADE}">
      <dgm:prSet/>
      <dgm:spPr/>
      <dgm:t>
        <a:bodyPr/>
        <a:lstStyle/>
        <a:p>
          <a:endParaRPr lang="en-US"/>
        </a:p>
      </dgm:t>
    </dgm:pt>
    <dgm:pt modelId="{40E90E15-6AD9-41C9-A463-1C534AA897C9}" type="sibTrans" cxnId="{E2E19B14-B9D9-4363-9599-D9197DBE4ADE}">
      <dgm:prSet/>
      <dgm:spPr/>
      <dgm:t>
        <a:bodyPr/>
        <a:lstStyle/>
        <a:p>
          <a:endParaRPr lang="en-US"/>
        </a:p>
      </dgm:t>
    </dgm:pt>
    <dgm:pt modelId="{647C140D-1A99-4726-8CA8-557FE391DE18}">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Defective to be returned within 30 days</a:t>
          </a:r>
        </a:p>
      </dgm:t>
    </dgm:pt>
    <dgm:pt modelId="{3BA4870D-B396-4AC6-AD71-149B8143810D}" type="parTrans" cxnId="{EC4C30FF-8358-4F48-ADD7-59E768E844C5}">
      <dgm:prSet/>
      <dgm:spPr/>
      <dgm:t>
        <a:bodyPr/>
        <a:lstStyle/>
        <a:p>
          <a:endParaRPr lang="en-US"/>
        </a:p>
      </dgm:t>
    </dgm:pt>
    <dgm:pt modelId="{6A258C70-01E7-4137-A1A0-59EFE938831D}" type="sibTrans" cxnId="{EC4C30FF-8358-4F48-ADD7-59E768E844C5}">
      <dgm:prSet/>
      <dgm:spPr/>
      <dgm:t>
        <a:bodyPr/>
        <a:lstStyle/>
        <a:p>
          <a:endParaRPr lang="en-US"/>
        </a:p>
      </dgm:t>
    </dgm:pt>
    <dgm:pt modelId="{97C53BC2-8DFF-461F-8C76-19427D4B07B0}">
      <dgm:prSet phldrT="[Text]"/>
      <dgm:spPr>
        <a:solidFill>
          <a:schemeClr val="bg1">
            <a:lumMod val="95000"/>
            <a:alpha val="90000"/>
          </a:schemeClr>
        </a:solidFill>
        <a:ln>
          <a:noFill/>
        </a:ln>
      </dgm:spPr>
      <dgm:t>
        <a:bodyPr/>
        <a:lstStyle/>
        <a:p>
          <a:pPr marL="148590" indent="-148590">
            <a:buClr>
              <a:schemeClr val="tx1"/>
            </a:buClr>
          </a:pPr>
          <a:r>
            <a:rPr lang="en-US" dirty="0"/>
            <a:t> As per </a:t>
          </a:r>
          <a:r>
            <a:rPr lang="en-US" dirty="0">
              <a:solidFill>
                <a:srgbClr val="0070C0"/>
              </a:solidFill>
            </a:rPr>
            <a:t>Standard</a:t>
          </a:r>
          <a:r>
            <a:rPr lang="en-US" dirty="0"/>
            <a:t> Warranty, plus:</a:t>
          </a:r>
          <a:endParaRPr lang="en-US" b="1" dirty="0">
            <a:solidFill>
              <a:srgbClr val="00B050"/>
            </a:solidFill>
          </a:endParaRPr>
        </a:p>
      </dgm:t>
    </dgm:pt>
    <dgm:pt modelId="{F5CF62CE-D3CA-4663-BE48-8402BFAEAF18}" type="parTrans" cxnId="{E50E3013-25F8-4A81-A3D3-19173F540DDD}">
      <dgm:prSet/>
      <dgm:spPr/>
      <dgm:t>
        <a:bodyPr/>
        <a:lstStyle/>
        <a:p>
          <a:endParaRPr lang="en-US"/>
        </a:p>
      </dgm:t>
    </dgm:pt>
    <dgm:pt modelId="{5D8C61F3-0A9C-4A08-BE4C-C00CE714F1F4}" type="sibTrans" cxnId="{E50E3013-25F8-4A81-A3D3-19173F540DDD}">
      <dgm:prSet/>
      <dgm:spPr/>
      <dgm:t>
        <a:bodyPr/>
        <a:lstStyle/>
        <a:p>
          <a:endParaRPr lang="en-US"/>
        </a:p>
      </dgm:t>
    </dgm:pt>
    <dgm:pt modelId="{2C7C4212-F730-46C1-B76E-351A676EF15C}">
      <dgm:prSet phldrT="[Text]"/>
      <dgm:spPr>
        <a:solidFill>
          <a:schemeClr val="bg1">
            <a:lumMod val="95000"/>
            <a:alpha val="90000"/>
          </a:schemeClr>
        </a:solidFill>
        <a:ln>
          <a:noFill/>
        </a:ln>
      </dgm:spPr>
      <dgm:t>
        <a:bodyPr/>
        <a:lstStyle/>
        <a:p>
          <a:pPr marL="148590" indent="-148590">
            <a:buClr>
              <a:schemeClr val="tx1"/>
            </a:buClr>
          </a:pPr>
          <a:r>
            <a:rPr lang="en-US" b="1" dirty="0">
              <a:solidFill>
                <a:srgbClr val="7030A0"/>
              </a:solidFill>
            </a:rPr>
            <a:t> Report &amp; Recommend on fix content levels during standard trouble ticket analysis. </a:t>
          </a:r>
          <a:r>
            <a:rPr lang="en-US" b="0" dirty="0">
              <a:solidFill>
                <a:srgbClr val="7030A0"/>
              </a:solidFill>
            </a:rPr>
            <a:t>Engineer will cross check fix content and provide feedback</a:t>
          </a:r>
        </a:p>
      </dgm:t>
    </dgm:pt>
    <dgm:pt modelId="{82C046CF-D1F9-49E8-ABAF-73E3BB458640}" type="parTrans" cxnId="{F6305B1A-525A-4C64-8FDA-7427258AE413}">
      <dgm:prSet/>
      <dgm:spPr/>
      <dgm:t>
        <a:bodyPr/>
        <a:lstStyle/>
        <a:p>
          <a:endParaRPr lang="en-US"/>
        </a:p>
      </dgm:t>
    </dgm:pt>
    <dgm:pt modelId="{C03FCA23-52B4-4FBB-8109-4DEBAE7C93D0}" type="sibTrans" cxnId="{F6305B1A-525A-4C64-8FDA-7427258AE413}">
      <dgm:prSet/>
      <dgm:spPr/>
      <dgm:t>
        <a:bodyPr/>
        <a:lstStyle/>
        <a:p>
          <a:endParaRPr lang="en-US"/>
        </a:p>
      </dgm:t>
    </dgm:pt>
    <dgm:pt modelId="{B62CEFB4-0610-4621-A444-C0941BE354D1}">
      <dgm:prSet phldrT="[Text]"/>
      <dgm:spPr>
        <a:solidFill>
          <a:schemeClr val="bg1">
            <a:lumMod val="95000"/>
            <a:alpha val="90000"/>
          </a:schemeClr>
        </a:solidFill>
        <a:ln>
          <a:noFill/>
        </a:ln>
      </dgm:spPr>
      <dgm:t>
        <a:bodyPr/>
        <a:lstStyle/>
        <a:p>
          <a:pPr marL="148590" indent="-148590">
            <a:buClr>
              <a:schemeClr val="tx1"/>
            </a:buClr>
          </a:pPr>
          <a:r>
            <a:rPr lang="en-US" dirty="0"/>
            <a:t> As per </a:t>
          </a:r>
          <a:r>
            <a:rPr lang="en-US" dirty="0">
              <a:solidFill>
                <a:srgbClr val="0070C0"/>
              </a:solidFill>
            </a:rPr>
            <a:t>Standard</a:t>
          </a:r>
          <a:r>
            <a:rPr lang="en-US" dirty="0"/>
            <a:t> Warranty, plus:</a:t>
          </a:r>
          <a:endParaRPr lang="en-US" b="1" dirty="0">
            <a:solidFill>
              <a:srgbClr val="00B050"/>
            </a:solidFill>
          </a:endParaRPr>
        </a:p>
      </dgm:t>
    </dgm:pt>
    <dgm:pt modelId="{75E16D42-0A0B-4B86-B808-3094FE79B497}" type="parTrans" cxnId="{2534B791-3D68-487C-8B32-47BE25699AAE}">
      <dgm:prSet/>
      <dgm:spPr/>
      <dgm:t>
        <a:bodyPr/>
        <a:lstStyle/>
        <a:p>
          <a:endParaRPr lang="en-US"/>
        </a:p>
      </dgm:t>
    </dgm:pt>
    <dgm:pt modelId="{55A91F6D-D6B2-4880-9324-D16664CE619B}" type="sibTrans" cxnId="{2534B791-3D68-487C-8B32-47BE25699AAE}">
      <dgm:prSet/>
      <dgm:spPr/>
      <dgm:t>
        <a:bodyPr/>
        <a:lstStyle/>
        <a:p>
          <a:endParaRPr lang="en-US"/>
        </a:p>
      </dgm:t>
    </dgm:pt>
    <dgm:pt modelId="{F4FEBA39-4649-4686-B100-3D269E25A135}">
      <dgm:prSet/>
      <dgm:spPr>
        <a:solidFill>
          <a:schemeClr val="bg1">
            <a:lumMod val="95000"/>
            <a:alpha val="90000"/>
          </a:schemeClr>
        </a:solidFill>
        <a:ln>
          <a:noFill/>
        </a:ln>
      </dgm:spPr>
      <dgm:t>
        <a:bodyPr/>
        <a:lstStyle/>
        <a:p>
          <a:pPr marL="148590" indent="-148590">
            <a:buClr>
              <a:schemeClr val="tx1"/>
            </a:buClr>
          </a:pPr>
          <a:r>
            <a:rPr lang="en-US" dirty="0">
              <a:solidFill>
                <a:schemeClr val="accent2"/>
              </a:solidFill>
            </a:rPr>
            <a:t>15 Minute Response Time / 4hr Post Contact Service Restoration Time</a:t>
          </a:r>
        </a:p>
      </dgm:t>
    </dgm:pt>
    <dgm:pt modelId="{3578A769-5B44-4C62-A5FA-DDBE06AE78A6}" type="parTrans" cxnId="{A17EBFC4-9611-4432-A2BB-756359462858}">
      <dgm:prSet/>
      <dgm:spPr/>
      <dgm:t>
        <a:bodyPr/>
        <a:lstStyle/>
        <a:p>
          <a:endParaRPr lang="en-US"/>
        </a:p>
      </dgm:t>
    </dgm:pt>
    <dgm:pt modelId="{008F9175-7925-4892-A557-94BCBC92C0FD}" type="sibTrans" cxnId="{A17EBFC4-9611-4432-A2BB-756359462858}">
      <dgm:prSet/>
      <dgm:spPr/>
      <dgm:t>
        <a:bodyPr/>
        <a:lstStyle/>
        <a:p>
          <a:endParaRPr lang="en-US"/>
        </a:p>
      </dgm:t>
    </dgm:pt>
    <dgm:pt modelId="{C9D5C19B-D65F-4F08-A88A-0F34154E65E9}">
      <dgm:prSet/>
      <dgm:spPr>
        <a:solidFill>
          <a:schemeClr val="bg1">
            <a:lumMod val="95000"/>
            <a:alpha val="90000"/>
          </a:schemeClr>
        </a:solidFill>
        <a:ln>
          <a:noFill/>
        </a:ln>
      </dgm:spPr>
      <dgm:t>
        <a:bodyPr/>
        <a:lstStyle/>
        <a:p>
          <a:pPr marL="148590" indent="-148590">
            <a:buClr>
              <a:schemeClr val="tx1"/>
            </a:buClr>
          </a:pPr>
          <a:r>
            <a:rPr lang="en-US" dirty="0">
              <a:solidFill>
                <a:schemeClr val="accent2"/>
              </a:solidFill>
            </a:rPr>
            <a:t> Root Cause Analysis on repeat events</a:t>
          </a:r>
        </a:p>
      </dgm:t>
    </dgm:pt>
    <dgm:pt modelId="{2FAC2B8D-117A-4E6B-8462-5AE362E32877}" type="parTrans" cxnId="{EC0FFB9F-B4A7-4659-B6A3-F8E51C400CA6}">
      <dgm:prSet/>
      <dgm:spPr/>
      <dgm:t>
        <a:bodyPr/>
        <a:lstStyle/>
        <a:p>
          <a:endParaRPr lang="en-US"/>
        </a:p>
      </dgm:t>
    </dgm:pt>
    <dgm:pt modelId="{71B9944B-B82F-4CE1-9542-FF881ED0A593}" type="sibTrans" cxnId="{EC0FFB9F-B4A7-4659-B6A3-F8E51C400CA6}">
      <dgm:prSet/>
      <dgm:spPr/>
      <dgm:t>
        <a:bodyPr/>
        <a:lstStyle/>
        <a:p>
          <a:endParaRPr lang="en-US"/>
        </a:p>
      </dgm:t>
    </dgm:pt>
    <dgm:pt modelId="{B7C8555A-B872-428D-A5B6-97F73276BB4E}" type="pres">
      <dgm:prSet presAssocID="{58D3CBE8-FA10-4CF7-BF61-94153280A369}" presName="Name0" presStyleCnt="0">
        <dgm:presLayoutVars>
          <dgm:dir/>
          <dgm:animLvl val="lvl"/>
          <dgm:resizeHandles val="exact"/>
        </dgm:presLayoutVars>
      </dgm:prSet>
      <dgm:spPr/>
    </dgm:pt>
    <dgm:pt modelId="{90AC17DC-B375-4495-886E-15109069DF68}" type="pres">
      <dgm:prSet presAssocID="{D344DD44-261B-477A-B88E-4695F3ABF385}" presName="linNode" presStyleCnt="0"/>
      <dgm:spPr/>
    </dgm:pt>
    <dgm:pt modelId="{03A739BF-32D8-4AA3-B858-EE86D2639A8D}" type="pres">
      <dgm:prSet presAssocID="{D344DD44-261B-477A-B88E-4695F3ABF385}" presName="parentText" presStyleLbl="node1" presStyleIdx="0" presStyleCnt="5">
        <dgm:presLayoutVars>
          <dgm:chMax val="1"/>
          <dgm:bulletEnabled val="1"/>
        </dgm:presLayoutVars>
      </dgm:prSet>
      <dgm:spPr/>
    </dgm:pt>
    <dgm:pt modelId="{9F85A7E7-DE39-4C6B-B1DC-BBD439D75444}" type="pres">
      <dgm:prSet presAssocID="{D344DD44-261B-477A-B88E-4695F3ABF385}" presName="descendantText" presStyleLbl="alignAccFollowNode1" presStyleIdx="0" presStyleCnt="5">
        <dgm:presLayoutVars>
          <dgm:bulletEnabled val="1"/>
        </dgm:presLayoutVars>
      </dgm:prSet>
      <dgm:spPr/>
    </dgm:pt>
    <dgm:pt modelId="{836BBE72-F785-4766-B0F5-25ACF519831F}" type="pres">
      <dgm:prSet presAssocID="{771BCF9B-8547-401E-98EB-80F4E426DBF3}" presName="sp" presStyleCnt="0"/>
      <dgm:spPr/>
    </dgm:pt>
    <dgm:pt modelId="{A4057568-E117-4B17-B86B-1D959C6451B6}" type="pres">
      <dgm:prSet presAssocID="{03021DDC-333E-48CB-8B69-3B293169E35D}" presName="linNode" presStyleCnt="0"/>
      <dgm:spPr/>
    </dgm:pt>
    <dgm:pt modelId="{043D6F4E-6A7A-41E8-B061-0675C2A52181}" type="pres">
      <dgm:prSet presAssocID="{03021DDC-333E-48CB-8B69-3B293169E35D}" presName="parentText" presStyleLbl="node1" presStyleIdx="1" presStyleCnt="5">
        <dgm:presLayoutVars>
          <dgm:chMax val="1"/>
          <dgm:bulletEnabled val="1"/>
        </dgm:presLayoutVars>
      </dgm:prSet>
      <dgm:spPr/>
    </dgm:pt>
    <dgm:pt modelId="{C5A9B434-FA29-4C6F-82C5-529C2D3B8D42}" type="pres">
      <dgm:prSet presAssocID="{03021DDC-333E-48CB-8B69-3B293169E35D}" presName="descendantText" presStyleLbl="alignAccFollowNode1" presStyleIdx="1" presStyleCnt="5" custLinFactNeighborX="0">
        <dgm:presLayoutVars>
          <dgm:bulletEnabled val="1"/>
        </dgm:presLayoutVars>
      </dgm:prSet>
      <dgm:spPr/>
    </dgm:pt>
    <dgm:pt modelId="{552C7EC9-035C-4496-96ED-9A17E005C240}" type="pres">
      <dgm:prSet presAssocID="{59FC3635-919D-41FC-9936-0E8DF16B129D}" presName="sp" presStyleCnt="0"/>
      <dgm:spPr/>
    </dgm:pt>
    <dgm:pt modelId="{A00044C1-C39F-40C7-82A6-DF9032A589A6}" type="pres">
      <dgm:prSet presAssocID="{081CF53E-8C9F-4D95-8DE2-357EE0ADCD9F}" presName="linNode" presStyleCnt="0"/>
      <dgm:spPr/>
    </dgm:pt>
    <dgm:pt modelId="{38F92F96-A817-4746-99CC-E885134B11D4}" type="pres">
      <dgm:prSet presAssocID="{081CF53E-8C9F-4D95-8DE2-357EE0ADCD9F}" presName="parentText" presStyleLbl="node1" presStyleIdx="2" presStyleCnt="5">
        <dgm:presLayoutVars>
          <dgm:chMax val="1"/>
          <dgm:bulletEnabled val="1"/>
        </dgm:presLayoutVars>
      </dgm:prSet>
      <dgm:spPr/>
    </dgm:pt>
    <dgm:pt modelId="{F53AC8C1-D733-4A60-9848-6D7CEBCBBA01}" type="pres">
      <dgm:prSet presAssocID="{081CF53E-8C9F-4D95-8DE2-357EE0ADCD9F}" presName="descendantText" presStyleLbl="alignAccFollowNode1" presStyleIdx="2" presStyleCnt="5">
        <dgm:presLayoutVars>
          <dgm:bulletEnabled val="1"/>
        </dgm:presLayoutVars>
      </dgm:prSet>
      <dgm:spPr/>
    </dgm:pt>
    <dgm:pt modelId="{4EEF22F3-1FD8-499E-9867-1E92F642D665}" type="pres">
      <dgm:prSet presAssocID="{8C0F873E-9423-44F6-A67B-71E0B42C5842}" presName="sp" presStyleCnt="0"/>
      <dgm:spPr/>
    </dgm:pt>
    <dgm:pt modelId="{416922EA-AA40-46D7-853E-DA0885C6AE05}" type="pres">
      <dgm:prSet presAssocID="{6C4FEECE-E22C-46FD-A1A0-FC8459DA5A0C}" presName="linNode" presStyleCnt="0"/>
      <dgm:spPr/>
    </dgm:pt>
    <dgm:pt modelId="{3A1188B3-A2E3-4D47-AB26-107A909CE257}" type="pres">
      <dgm:prSet presAssocID="{6C4FEECE-E22C-46FD-A1A0-FC8459DA5A0C}" presName="parentText" presStyleLbl="node1" presStyleIdx="3" presStyleCnt="5">
        <dgm:presLayoutVars>
          <dgm:chMax val="1"/>
          <dgm:bulletEnabled val="1"/>
        </dgm:presLayoutVars>
      </dgm:prSet>
      <dgm:spPr/>
    </dgm:pt>
    <dgm:pt modelId="{13A55C6B-92BC-450A-AD86-390A95845A26}" type="pres">
      <dgm:prSet presAssocID="{6C4FEECE-E22C-46FD-A1A0-FC8459DA5A0C}" presName="descendantText" presStyleLbl="alignAccFollowNode1" presStyleIdx="3" presStyleCnt="5">
        <dgm:presLayoutVars>
          <dgm:bulletEnabled val="1"/>
        </dgm:presLayoutVars>
      </dgm:prSet>
      <dgm:spPr/>
    </dgm:pt>
    <dgm:pt modelId="{CDB2F178-04C9-40AF-A96E-78FA60F3B956}" type="pres">
      <dgm:prSet presAssocID="{8B46A960-E467-4523-886B-3F67777B23C5}" presName="sp" presStyleCnt="0"/>
      <dgm:spPr/>
    </dgm:pt>
    <dgm:pt modelId="{46D8A5C6-901D-4D18-BD7B-54399B641C74}" type="pres">
      <dgm:prSet presAssocID="{AB258F9E-80CE-455F-9FFD-E86412BD03E1}" presName="linNode" presStyleCnt="0"/>
      <dgm:spPr/>
    </dgm:pt>
    <dgm:pt modelId="{3F3750E6-93F9-41F1-B306-93DAE93D75C3}" type="pres">
      <dgm:prSet presAssocID="{AB258F9E-80CE-455F-9FFD-E86412BD03E1}" presName="parentText" presStyleLbl="node1" presStyleIdx="4" presStyleCnt="5">
        <dgm:presLayoutVars>
          <dgm:chMax val="1"/>
          <dgm:bulletEnabled val="1"/>
        </dgm:presLayoutVars>
      </dgm:prSet>
      <dgm:spPr/>
    </dgm:pt>
    <dgm:pt modelId="{696C7FBF-5F94-4D12-941C-F3F8331F957E}" type="pres">
      <dgm:prSet presAssocID="{AB258F9E-80CE-455F-9FFD-E86412BD03E1}" presName="descendantText" presStyleLbl="alignAccFollowNode1" presStyleIdx="4" presStyleCnt="5">
        <dgm:presLayoutVars>
          <dgm:bulletEnabled val="1"/>
        </dgm:presLayoutVars>
      </dgm:prSet>
      <dgm:spPr/>
    </dgm:pt>
  </dgm:ptLst>
  <dgm:cxnLst>
    <dgm:cxn modelId="{222B9611-5C32-4887-AF4A-B4666D77F147}" type="presOf" srcId="{C9D5C19B-D65F-4F08-A88A-0F34154E65E9}" destId="{C5A9B434-FA29-4C6F-82C5-529C2D3B8D42}" srcOrd="0" destOrd="2" presId="urn:microsoft.com/office/officeart/2005/8/layout/vList5"/>
    <dgm:cxn modelId="{E50E3013-25F8-4A81-A3D3-19173F540DDD}" srcId="{D344DD44-261B-477A-B88E-4695F3ABF385}" destId="{97C53BC2-8DFF-461F-8C76-19427D4B07B0}" srcOrd="0" destOrd="0" parTransId="{F5CF62CE-D3CA-4663-BE48-8402BFAEAF18}" sibTransId="{5D8C61F3-0A9C-4A08-BE4C-C00CE714F1F4}"/>
    <dgm:cxn modelId="{4A99C413-544E-4401-9FB9-BD9C7B2BC691}" type="presOf" srcId="{F4FEBA39-4649-4686-B100-3D269E25A135}" destId="{C5A9B434-FA29-4C6F-82C5-529C2D3B8D42}" srcOrd="0" destOrd="1" presId="urn:microsoft.com/office/officeart/2005/8/layout/vList5"/>
    <dgm:cxn modelId="{E2E19B14-B9D9-4363-9599-D9197DBE4ADE}" srcId="{D344DD44-261B-477A-B88E-4695F3ABF385}" destId="{0FEF0129-F089-4861-B93F-6E5AEA432245}" srcOrd="1" destOrd="0" parTransId="{1E3C8BF5-F507-4771-BCE9-E20FE92319CB}" sibTransId="{40E90E15-6AD9-41C9-A463-1C534AA897C9}"/>
    <dgm:cxn modelId="{E0A9C518-E38C-49D5-98C0-B0CA63942CA3}" type="presOf" srcId="{B62CEFB4-0610-4621-A444-C0941BE354D1}" destId="{696C7FBF-5F94-4D12-941C-F3F8331F957E}" srcOrd="0" destOrd="0" presId="urn:microsoft.com/office/officeart/2005/8/layout/vList5"/>
    <dgm:cxn modelId="{F6305B1A-525A-4C64-8FDA-7427258AE413}" srcId="{6C4FEECE-E22C-46FD-A1A0-FC8459DA5A0C}" destId="{2C7C4212-F730-46C1-B76E-351A676EF15C}" srcOrd="1" destOrd="0" parTransId="{82C046CF-D1F9-49E8-ABAF-73E3BB458640}" sibTransId="{C03FCA23-52B4-4FBB-8109-4DEBAE7C93D0}"/>
    <dgm:cxn modelId="{5BD5AF1C-CD9E-4E81-A842-C3E0C6CC4CC2}" type="presOf" srcId="{D344DD44-261B-477A-B88E-4695F3ABF385}" destId="{03A739BF-32D8-4AA3-B858-EE86D2639A8D}" srcOrd="0" destOrd="0" presId="urn:microsoft.com/office/officeart/2005/8/layout/vList5"/>
    <dgm:cxn modelId="{B6B95F2D-9F2C-4B7D-9AC1-47F24585AF53}" srcId="{58D3CBE8-FA10-4CF7-BF61-94153280A369}" destId="{AB258F9E-80CE-455F-9FFD-E86412BD03E1}" srcOrd="4" destOrd="0" parTransId="{A443515A-A3ED-4F29-B13B-4F67F6E3D038}" sibTransId="{D5FE618D-165C-429E-9747-B6DA08FCC9DC}"/>
    <dgm:cxn modelId="{4521282F-6A9D-46E7-96EB-9F9CEBF46590}" srcId="{081CF53E-8C9F-4D95-8DE2-357EE0ADCD9F}" destId="{7FABE4EC-61E1-4B57-99FF-4B6701D4CCEF}" srcOrd="0" destOrd="0" parTransId="{45B343CB-550E-481D-951E-F65A58EAAF65}" sibTransId="{D08BB26A-803F-4F9B-A1C5-1A0E0CBF4F9A}"/>
    <dgm:cxn modelId="{513CC039-F870-49E7-AC3C-E24AACCC78AE}" srcId="{6C4FEECE-E22C-46FD-A1A0-FC8459DA5A0C}" destId="{5D623EE8-B912-4585-942A-4380206C97E4}" srcOrd="0" destOrd="0" parTransId="{DAED7D1C-40C1-4AA6-97C2-046732223262}" sibTransId="{F6176E08-CBAD-4969-8606-4C53E6DD0DE9}"/>
    <dgm:cxn modelId="{F897183B-009C-4949-936C-2F6404797AB2}" type="presOf" srcId="{081CF53E-8C9F-4D95-8DE2-357EE0ADCD9F}" destId="{38F92F96-A817-4746-99CC-E885134B11D4}" srcOrd="0" destOrd="0" presId="urn:microsoft.com/office/officeart/2005/8/layout/vList5"/>
    <dgm:cxn modelId="{32D2503E-C864-4FDE-90AD-746FEEFF0212}" srcId="{58D3CBE8-FA10-4CF7-BF61-94153280A369}" destId="{D344DD44-261B-477A-B88E-4695F3ABF385}" srcOrd="0" destOrd="0" parTransId="{6A8D1A26-773F-45FE-8906-98FECC44B0DB}" sibTransId="{771BCF9B-8547-401E-98EB-80F4E426DBF3}"/>
    <dgm:cxn modelId="{B16BAA50-8717-4618-A766-0543092CEE4D}" type="presOf" srcId="{6C4FEECE-E22C-46FD-A1A0-FC8459DA5A0C}" destId="{3A1188B3-A2E3-4D47-AB26-107A909CE257}" srcOrd="0" destOrd="0" presId="urn:microsoft.com/office/officeart/2005/8/layout/vList5"/>
    <dgm:cxn modelId="{85D0095F-1E0B-4F29-8E6A-75BE8B97E66B}" srcId="{58D3CBE8-FA10-4CF7-BF61-94153280A369}" destId="{6C4FEECE-E22C-46FD-A1A0-FC8459DA5A0C}" srcOrd="3" destOrd="0" parTransId="{F934E367-8A0C-4CEF-9E8E-2BC0B4681340}" sibTransId="{8B46A960-E467-4523-886B-3F67777B23C5}"/>
    <dgm:cxn modelId="{13B36768-1097-4237-8792-93694387B188}" type="presOf" srcId="{5D623EE8-B912-4585-942A-4380206C97E4}" destId="{13A55C6B-92BC-450A-AD86-390A95845A26}" srcOrd="0" destOrd="0" presId="urn:microsoft.com/office/officeart/2005/8/layout/vList5"/>
    <dgm:cxn modelId="{B2F86D71-5CB7-4C2F-8C20-EB1F60C26A75}" srcId="{AB258F9E-80CE-455F-9FFD-E86412BD03E1}" destId="{035D5DCA-3A4E-49A3-BD87-C4C118DE1D12}" srcOrd="1" destOrd="0" parTransId="{4F0492D2-6965-415B-88CB-DC4C248D6619}" sibTransId="{100FF0AD-BF48-48C3-BB11-985B9C6698C8}"/>
    <dgm:cxn modelId="{28B2E974-3DF4-4C0F-B138-0B0C41BEE13A}" type="presOf" srcId="{2C7C4212-F730-46C1-B76E-351A676EF15C}" destId="{13A55C6B-92BC-450A-AD86-390A95845A26}" srcOrd="0" destOrd="1" presId="urn:microsoft.com/office/officeart/2005/8/layout/vList5"/>
    <dgm:cxn modelId="{70D6A175-A2B5-4B8D-8A77-923CEDE30515}" srcId="{D344DD44-261B-477A-B88E-4695F3ABF385}" destId="{E86AC142-42E8-46D3-8D2D-6DCC8A2E91F7}" srcOrd="2" destOrd="0" parTransId="{65A8B76F-2C14-4A2C-8BED-706816047797}" sibTransId="{18F6CBDB-195C-42A5-BFEE-C95603D7075D}"/>
    <dgm:cxn modelId="{0FD2E57E-0F6B-40D0-88CA-0AD81B678849}" type="presOf" srcId="{58D3CBE8-FA10-4CF7-BF61-94153280A369}" destId="{B7C8555A-B872-428D-A5B6-97F73276BB4E}" srcOrd="0" destOrd="0" presId="urn:microsoft.com/office/officeart/2005/8/layout/vList5"/>
    <dgm:cxn modelId="{41FBA080-14F1-4439-9D85-30C3198CE348}" type="presOf" srcId="{E86AC142-42E8-46D3-8D2D-6DCC8A2E91F7}" destId="{9F85A7E7-DE39-4C6B-B1DC-BBD439D75444}" srcOrd="0" destOrd="2" presId="urn:microsoft.com/office/officeart/2005/8/layout/vList5"/>
    <dgm:cxn modelId="{2534B791-3D68-487C-8B32-47BE25699AAE}" srcId="{AB258F9E-80CE-455F-9FFD-E86412BD03E1}" destId="{B62CEFB4-0610-4621-A444-C0941BE354D1}" srcOrd="0" destOrd="0" parTransId="{75E16D42-0A0B-4B86-B808-3094FE79B497}" sibTransId="{55A91F6D-D6B2-4880-9324-D16664CE619B}"/>
    <dgm:cxn modelId="{F9F9909C-6843-4205-B134-B766AC99F9F0}" srcId="{58D3CBE8-FA10-4CF7-BF61-94153280A369}" destId="{03021DDC-333E-48CB-8B69-3B293169E35D}" srcOrd="1" destOrd="0" parTransId="{9C2EF34C-BAF6-43B2-BE35-7E3FD7066EA4}" sibTransId="{59FC3635-919D-41FC-9936-0E8DF16B129D}"/>
    <dgm:cxn modelId="{EC0FFB9F-B4A7-4659-B6A3-F8E51C400CA6}" srcId="{03021DDC-333E-48CB-8B69-3B293169E35D}" destId="{C9D5C19B-D65F-4F08-A88A-0F34154E65E9}" srcOrd="2" destOrd="0" parTransId="{2FAC2B8D-117A-4E6B-8462-5AE362E32877}" sibTransId="{71B9944B-B82F-4CE1-9542-FF881ED0A593}"/>
    <dgm:cxn modelId="{59F082A0-6B91-4A87-B789-8941D705DCA6}" type="presOf" srcId="{97C53BC2-8DFF-461F-8C76-19427D4B07B0}" destId="{9F85A7E7-DE39-4C6B-B1DC-BBD439D75444}" srcOrd="0" destOrd="0" presId="urn:microsoft.com/office/officeart/2005/8/layout/vList5"/>
    <dgm:cxn modelId="{D9E83EA3-B86B-46E1-AB30-24B07FE1E6FB}" type="presOf" srcId="{7FABE4EC-61E1-4B57-99FF-4B6701D4CCEF}" destId="{F53AC8C1-D733-4A60-9848-6D7CEBCBBA01}" srcOrd="0" destOrd="0" presId="urn:microsoft.com/office/officeart/2005/8/layout/vList5"/>
    <dgm:cxn modelId="{FC9131A8-E685-456E-A843-057892C7C042}" srcId="{03021DDC-333E-48CB-8B69-3B293169E35D}" destId="{D023021D-EB7D-4BA4-BEDF-40C0BF12D799}" srcOrd="0" destOrd="0" parTransId="{7856F3EB-0C91-4B31-93B6-1F13CCDA77DF}" sibTransId="{BBF85F56-BCBE-44C5-896C-1A313CBB7393}"/>
    <dgm:cxn modelId="{3B0FD3BE-F2D6-4186-A7DE-E9656080221A}" type="presOf" srcId="{0FEF0129-F089-4861-B93F-6E5AEA432245}" destId="{9F85A7E7-DE39-4C6B-B1DC-BBD439D75444}" srcOrd="0" destOrd="1" presId="urn:microsoft.com/office/officeart/2005/8/layout/vList5"/>
    <dgm:cxn modelId="{A17EBFC4-9611-4432-A2BB-756359462858}" srcId="{03021DDC-333E-48CB-8B69-3B293169E35D}" destId="{F4FEBA39-4649-4686-B100-3D269E25A135}" srcOrd="1" destOrd="0" parTransId="{3578A769-5B44-4C62-A5FA-DDBE06AE78A6}" sibTransId="{008F9175-7925-4892-A557-94BCBC92C0FD}"/>
    <dgm:cxn modelId="{1EBC9DCD-297F-4A0D-8AF2-BD2CF88DAC24}" srcId="{58D3CBE8-FA10-4CF7-BF61-94153280A369}" destId="{081CF53E-8C9F-4D95-8DE2-357EE0ADCD9F}" srcOrd="2" destOrd="0" parTransId="{5AA1047F-BA0A-4700-B247-FA0C01597AA0}" sibTransId="{8C0F873E-9423-44F6-A67B-71E0B42C5842}"/>
    <dgm:cxn modelId="{26FD3AEC-9429-4B8C-BAAC-D47276A9CA1E}" type="presOf" srcId="{035D5DCA-3A4E-49A3-BD87-C4C118DE1D12}" destId="{696C7FBF-5F94-4D12-941C-F3F8331F957E}" srcOrd="0" destOrd="1" presId="urn:microsoft.com/office/officeart/2005/8/layout/vList5"/>
    <dgm:cxn modelId="{45D449EF-CBA5-4224-9900-E07530F13380}" type="presOf" srcId="{D023021D-EB7D-4BA4-BEDF-40C0BF12D799}" destId="{C5A9B434-FA29-4C6F-82C5-529C2D3B8D42}" srcOrd="0" destOrd="0" presId="urn:microsoft.com/office/officeart/2005/8/layout/vList5"/>
    <dgm:cxn modelId="{59863FF8-6EED-4457-9C0C-2A0AB5C8983D}" type="presOf" srcId="{AB258F9E-80CE-455F-9FFD-E86412BD03E1}" destId="{3F3750E6-93F9-41F1-B306-93DAE93D75C3}" srcOrd="0" destOrd="0" presId="urn:microsoft.com/office/officeart/2005/8/layout/vList5"/>
    <dgm:cxn modelId="{BE760BFD-8A5B-4D1C-8C07-96362F667335}" type="presOf" srcId="{03021DDC-333E-48CB-8B69-3B293169E35D}" destId="{043D6F4E-6A7A-41E8-B061-0675C2A52181}" srcOrd="0" destOrd="0" presId="urn:microsoft.com/office/officeart/2005/8/layout/vList5"/>
    <dgm:cxn modelId="{1B1C17FD-02C9-4CAC-96A5-F028554E72A2}" type="presOf" srcId="{647C140D-1A99-4726-8CA8-557FE391DE18}" destId="{F53AC8C1-D733-4A60-9848-6D7CEBCBBA01}" srcOrd="0" destOrd="1" presId="urn:microsoft.com/office/officeart/2005/8/layout/vList5"/>
    <dgm:cxn modelId="{EC4C30FF-8358-4F48-ADD7-59E768E844C5}" srcId="{081CF53E-8C9F-4D95-8DE2-357EE0ADCD9F}" destId="{647C140D-1A99-4726-8CA8-557FE391DE18}" srcOrd="1" destOrd="0" parTransId="{3BA4870D-B396-4AC6-AD71-149B8143810D}" sibTransId="{6A258C70-01E7-4137-A1A0-59EFE938831D}"/>
    <dgm:cxn modelId="{77F16102-0B98-4262-91DD-2AF092D6BB00}" type="presParOf" srcId="{B7C8555A-B872-428D-A5B6-97F73276BB4E}" destId="{90AC17DC-B375-4495-886E-15109069DF68}" srcOrd="0" destOrd="0" presId="urn:microsoft.com/office/officeart/2005/8/layout/vList5"/>
    <dgm:cxn modelId="{0CA77D71-359A-4AB7-8E86-84FC11FFCE4A}" type="presParOf" srcId="{90AC17DC-B375-4495-886E-15109069DF68}" destId="{03A739BF-32D8-4AA3-B858-EE86D2639A8D}" srcOrd="0" destOrd="0" presId="urn:microsoft.com/office/officeart/2005/8/layout/vList5"/>
    <dgm:cxn modelId="{BE28EDA5-6871-4486-BF50-295F17CD72D6}" type="presParOf" srcId="{90AC17DC-B375-4495-886E-15109069DF68}" destId="{9F85A7E7-DE39-4C6B-B1DC-BBD439D75444}" srcOrd="1" destOrd="0" presId="urn:microsoft.com/office/officeart/2005/8/layout/vList5"/>
    <dgm:cxn modelId="{9A3116DF-FC85-4E32-B73B-76C49609D0E7}" type="presParOf" srcId="{B7C8555A-B872-428D-A5B6-97F73276BB4E}" destId="{836BBE72-F785-4766-B0F5-25ACF519831F}" srcOrd="1" destOrd="0" presId="urn:microsoft.com/office/officeart/2005/8/layout/vList5"/>
    <dgm:cxn modelId="{0D0CD98E-B8A2-4A47-975D-6B8724887312}" type="presParOf" srcId="{B7C8555A-B872-428D-A5B6-97F73276BB4E}" destId="{A4057568-E117-4B17-B86B-1D959C6451B6}" srcOrd="2" destOrd="0" presId="urn:microsoft.com/office/officeart/2005/8/layout/vList5"/>
    <dgm:cxn modelId="{E623E4BA-F5CD-4C3C-BDBE-44752542EF95}" type="presParOf" srcId="{A4057568-E117-4B17-B86B-1D959C6451B6}" destId="{043D6F4E-6A7A-41E8-B061-0675C2A52181}" srcOrd="0" destOrd="0" presId="urn:microsoft.com/office/officeart/2005/8/layout/vList5"/>
    <dgm:cxn modelId="{8D8A31E1-B788-4F0F-8617-0F430BC9865E}" type="presParOf" srcId="{A4057568-E117-4B17-B86B-1D959C6451B6}" destId="{C5A9B434-FA29-4C6F-82C5-529C2D3B8D42}" srcOrd="1" destOrd="0" presId="urn:microsoft.com/office/officeart/2005/8/layout/vList5"/>
    <dgm:cxn modelId="{DB9B7E4B-CE69-4524-9F8D-27A691BB5AEE}" type="presParOf" srcId="{B7C8555A-B872-428D-A5B6-97F73276BB4E}" destId="{552C7EC9-035C-4496-96ED-9A17E005C240}" srcOrd="3" destOrd="0" presId="urn:microsoft.com/office/officeart/2005/8/layout/vList5"/>
    <dgm:cxn modelId="{9D7AC45D-DA18-4AC1-B7F7-6B24E6CD0493}" type="presParOf" srcId="{B7C8555A-B872-428D-A5B6-97F73276BB4E}" destId="{A00044C1-C39F-40C7-82A6-DF9032A589A6}" srcOrd="4" destOrd="0" presId="urn:microsoft.com/office/officeart/2005/8/layout/vList5"/>
    <dgm:cxn modelId="{0271B634-8A9D-41B1-848C-75FC8B54AC72}" type="presParOf" srcId="{A00044C1-C39F-40C7-82A6-DF9032A589A6}" destId="{38F92F96-A817-4746-99CC-E885134B11D4}" srcOrd="0" destOrd="0" presId="urn:microsoft.com/office/officeart/2005/8/layout/vList5"/>
    <dgm:cxn modelId="{FB07B2FF-FDCC-447E-9B21-CB2AAF7BB315}" type="presParOf" srcId="{A00044C1-C39F-40C7-82A6-DF9032A589A6}" destId="{F53AC8C1-D733-4A60-9848-6D7CEBCBBA01}" srcOrd="1" destOrd="0" presId="urn:microsoft.com/office/officeart/2005/8/layout/vList5"/>
    <dgm:cxn modelId="{738A2700-2502-4626-9976-F9B94EE93245}" type="presParOf" srcId="{B7C8555A-B872-428D-A5B6-97F73276BB4E}" destId="{4EEF22F3-1FD8-499E-9867-1E92F642D665}" srcOrd="5" destOrd="0" presId="urn:microsoft.com/office/officeart/2005/8/layout/vList5"/>
    <dgm:cxn modelId="{A703E55D-B44E-4EC2-AD39-CF7AA2385ED0}" type="presParOf" srcId="{B7C8555A-B872-428D-A5B6-97F73276BB4E}" destId="{416922EA-AA40-46D7-853E-DA0885C6AE05}" srcOrd="6" destOrd="0" presId="urn:microsoft.com/office/officeart/2005/8/layout/vList5"/>
    <dgm:cxn modelId="{8E0C4E04-9E2B-45EF-B5DD-FCB1888E04C8}" type="presParOf" srcId="{416922EA-AA40-46D7-853E-DA0885C6AE05}" destId="{3A1188B3-A2E3-4D47-AB26-107A909CE257}" srcOrd="0" destOrd="0" presId="urn:microsoft.com/office/officeart/2005/8/layout/vList5"/>
    <dgm:cxn modelId="{9EFBA27B-44DC-44B4-987B-AE8F90B14B8D}" type="presParOf" srcId="{416922EA-AA40-46D7-853E-DA0885C6AE05}" destId="{13A55C6B-92BC-450A-AD86-390A95845A26}" srcOrd="1" destOrd="0" presId="urn:microsoft.com/office/officeart/2005/8/layout/vList5"/>
    <dgm:cxn modelId="{2DDED16F-6D8C-4315-BAFD-5D5B9E189B8E}" type="presParOf" srcId="{B7C8555A-B872-428D-A5B6-97F73276BB4E}" destId="{CDB2F178-04C9-40AF-A96E-78FA60F3B956}" srcOrd="7" destOrd="0" presId="urn:microsoft.com/office/officeart/2005/8/layout/vList5"/>
    <dgm:cxn modelId="{DB45EAD1-7285-48F9-AF26-46A80FA9291A}" type="presParOf" srcId="{B7C8555A-B872-428D-A5B6-97F73276BB4E}" destId="{46D8A5C6-901D-4D18-BD7B-54399B641C74}" srcOrd="8" destOrd="0" presId="urn:microsoft.com/office/officeart/2005/8/layout/vList5"/>
    <dgm:cxn modelId="{44D3C07A-F5D4-4522-A003-7A9A4E953851}" type="presParOf" srcId="{46D8A5C6-901D-4D18-BD7B-54399B641C74}" destId="{3F3750E6-93F9-41F1-B306-93DAE93D75C3}" srcOrd="0" destOrd="0" presId="urn:microsoft.com/office/officeart/2005/8/layout/vList5"/>
    <dgm:cxn modelId="{7339C0F0-19A3-453B-89E2-6D9B4CCC5D25}" type="presParOf" srcId="{46D8A5C6-901D-4D18-BD7B-54399B641C74}" destId="{696C7FBF-5F94-4D12-941C-F3F8331F95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3CBE8-FA10-4CF7-BF61-94153280A3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44DD44-261B-477A-B88E-4695F3ABF385}">
      <dgm:prSet phldrT="[Text]"/>
      <dgm:spPr>
        <a:gradFill rotWithShape="0">
          <a:gsLst>
            <a:gs pos="100000">
              <a:schemeClr val="accent6">
                <a:lumMod val="50000"/>
              </a:schemeClr>
            </a:gs>
            <a:gs pos="0">
              <a:schemeClr val="accent6"/>
            </a:gs>
          </a:gsLst>
          <a:lin ang="5400000" scaled="0"/>
        </a:gradFill>
      </dgm:spPr>
      <dgm:t>
        <a:bodyPr/>
        <a:lstStyle/>
        <a:p>
          <a:r>
            <a:rPr lang="en-US" b="1" dirty="0"/>
            <a:t> Technical Support</a:t>
          </a:r>
        </a:p>
      </dgm:t>
    </dgm:pt>
    <dgm:pt modelId="{6A8D1A26-773F-45FE-8906-98FECC44B0DB}" type="parTrans" cxnId="{32D2503E-C864-4FDE-90AD-746FEEFF0212}">
      <dgm:prSet/>
      <dgm:spPr/>
      <dgm:t>
        <a:bodyPr/>
        <a:lstStyle/>
        <a:p>
          <a:endParaRPr lang="en-US"/>
        </a:p>
      </dgm:t>
    </dgm:pt>
    <dgm:pt modelId="{771BCF9B-8547-401E-98EB-80F4E426DBF3}" type="sibTrans" cxnId="{32D2503E-C864-4FDE-90AD-746FEEFF0212}">
      <dgm:prSet/>
      <dgm:spPr/>
      <dgm:t>
        <a:bodyPr/>
        <a:lstStyle/>
        <a:p>
          <a:endParaRPr lang="en-US"/>
        </a:p>
      </dgm:t>
    </dgm:pt>
    <dgm:pt modelId="{03021DDC-333E-48CB-8B69-3B293169E35D}">
      <dgm:prSet phldrT="[Text]"/>
      <dgm:spPr>
        <a:gradFill rotWithShape="0">
          <a:gsLst>
            <a:gs pos="100000">
              <a:schemeClr val="accent6">
                <a:lumMod val="50000"/>
              </a:schemeClr>
            </a:gs>
            <a:gs pos="0">
              <a:schemeClr val="accent6"/>
            </a:gs>
          </a:gsLst>
          <a:lin ang="5400000" scaled="0"/>
        </a:gradFill>
      </dgm:spPr>
      <dgm:t>
        <a:bodyPr/>
        <a:lstStyle/>
        <a:p>
          <a:r>
            <a:rPr lang="en-US" b="1" dirty="0"/>
            <a:t>24x7 Emergency Recovery</a:t>
          </a:r>
        </a:p>
      </dgm:t>
    </dgm:pt>
    <dgm:pt modelId="{9C2EF34C-BAF6-43B2-BE35-7E3FD7066EA4}" type="parTrans" cxnId="{F9F9909C-6843-4205-B134-B766AC99F9F0}">
      <dgm:prSet/>
      <dgm:spPr/>
      <dgm:t>
        <a:bodyPr/>
        <a:lstStyle/>
        <a:p>
          <a:endParaRPr lang="en-US"/>
        </a:p>
      </dgm:t>
    </dgm:pt>
    <dgm:pt modelId="{59FC3635-919D-41FC-9936-0E8DF16B129D}" type="sibTrans" cxnId="{F9F9909C-6843-4205-B134-B766AC99F9F0}">
      <dgm:prSet/>
      <dgm:spPr/>
      <dgm:t>
        <a:bodyPr/>
        <a:lstStyle/>
        <a:p>
          <a:endParaRPr lang="en-US"/>
        </a:p>
      </dgm:t>
    </dgm:pt>
    <dgm:pt modelId="{D023021D-EB7D-4BA4-BEDF-40C0BF12D799}">
      <dgm:prSet phldrT="[Text]" custT="1"/>
      <dgm:spPr>
        <a:solidFill>
          <a:schemeClr val="bg1">
            <a:lumMod val="95000"/>
            <a:alpha val="90000"/>
          </a:schemeClr>
        </a:solidFill>
        <a:ln>
          <a:noFill/>
        </a:ln>
      </dgm:spPr>
      <dgm:t>
        <a:bodyPr lIns="45720" rIns="246888"/>
        <a:lstStyle/>
        <a:p>
          <a:pPr marL="148590" indent="-148590"/>
          <a:r>
            <a:rPr lang="en-US" sz="900" dirty="0"/>
            <a:t>As per </a:t>
          </a:r>
          <a:r>
            <a:rPr lang="en-US" sz="900" dirty="0">
              <a:solidFill>
                <a:srgbClr val="774D8D"/>
              </a:solidFill>
            </a:rPr>
            <a:t>Select Care</a:t>
          </a:r>
          <a:r>
            <a:rPr lang="en-US" sz="900" dirty="0"/>
            <a:t>.</a:t>
          </a:r>
        </a:p>
      </dgm:t>
    </dgm:pt>
    <dgm:pt modelId="{7856F3EB-0C91-4B31-93B6-1F13CCDA77DF}" type="parTrans" cxnId="{FC9131A8-E685-456E-A843-057892C7C042}">
      <dgm:prSet/>
      <dgm:spPr/>
      <dgm:t>
        <a:bodyPr/>
        <a:lstStyle/>
        <a:p>
          <a:endParaRPr lang="en-US"/>
        </a:p>
      </dgm:t>
    </dgm:pt>
    <dgm:pt modelId="{BBF85F56-BCBE-44C5-896C-1A313CBB7393}" type="sibTrans" cxnId="{FC9131A8-E685-456E-A843-057892C7C042}">
      <dgm:prSet/>
      <dgm:spPr/>
      <dgm:t>
        <a:bodyPr/>
        <a:lstStyle/>
        <a:p>
          <a:endParaRPr lang="en-US"/>
        </a:p>
      </dgm:t>
    </dgm:pt>
    <dgm:pt modelId="{081CF53E-8C9F-4D95-8DE2-357EE0ADCD9F}">
      <dgm:prSet phldrT="[Text]"/>
      <dgm:spPr>
        <a:gradFill rotWithShape="0">
          <a:gsLst>
            <a:gs pos="100000">
              <a:schemeClr val="accent6">
                <a:lumMod val="50000"/>
              </a:schemeClr>
            </a:gs>
            <a:gs pos="0">
              <a:schemeClr val="accent6"/>
            </a:gs>
          </a:gsLst>
          <a:lin ang="5400000" scaled="0"/>
        </a:gradFill>
      </dgm:spPr>
      <dgm:t>
        <a:bodyPr/>
        <a:lstStyle/>
        <a:p>
          <a:r>
            <a:rPr lang="en-US" b="1" dirty="0"/>
            <a:t>Spares </a:t>
          </a:r>
        </a:p>
      </dgm:t>
    </dgm:pt>
    <dgm:pt modelId="{5AA1047F-BA0A-4700-B247-FA0C01597AA0}" type="parTrans" cxnId="{1EBC9DCD-297F-4A0D-8AF2-BD2CF88DAC24}">
      <dgm:prSet/>
      <dgm:spPr/>
      <dgm:t>
        <a:bodyPr/>
        <a:lstStyle/>
        <a:p>
          <a:endParaRPr lang="en-US"/>
        </a:p>
      </dgm:t>
    </dgm:pt>
    <dgm:pt modelId="{8C0F873E-9423-44F6-A67B-71E0B42C5842}" type="sibTrans" cxnId="{1EBC9DCD-297F-4A0D-8AF2-BD2CF88DAC24}">
      <dgm:prSet/>
      <dgm:spPr/>
      <dgm:t>
        <a:bodyPr/>
        <a:lstStyle/>
        <a:p>
          <a:endParaRPr lang="en-US"/>
        </a:p>
      </dgm:t>
    </dgm:pt>
    <dgm:pt modelId="{7FABE4EC-61E1-4B57-99FF-4B6701D4CCEF}">
      <dgm:prSet phldrT="[Text]" custT="1"/>
      <dgm:spPr>
        <a:solidFill>
          <a:schemeClr val="bg1">
            <a:lumMod val="95000"/>
            <a:alpha val="90000"/>
          </a:schemeClr>
        </a:solidFill>
        <a:ln>
          <a:noFill/>
        </a:ln>
      </dgm:spPr>
      <dgm:t>
        <a:bodyPr lIns="45720" rIns="246888"/>
        <a:lstStyle/>
        <a:p>
          <a:pPr marL="148590" indent="-148590"/>
          <a:r>
            <a:rPr lang="en-US" sz="900" dirty="0"/>
            <a:t>As per </a:t>
          </a:r>
          <a:r>
            <a:rPr lang="en-US" sz="900" dirty="0">
              <a:solidFill>
                <a:srgbClr val="774D8D"/>
              </a:solidFill>
            </a:rPr>
            <a:t>Select</a:t>
          </a:r>
          <a:r>
            <a:rPr lang="en-US" sz="900" dirty="0"/>
            <a:t> </a:t>
          </a:r>
          <a:r>
            <a:rPr lang="en-US" sz="900" dirty="0">
              <a:solidFill>
                <a:schemeClr val="accent2"/>
              </a:solidFill>
            </a:rPr>
            <a:t>Care</a:t>
          </a:r>
          <a:r>
            <a:rPr lang="en-US" sz="900" dirty="0"/>
            <a:t>, plus:</a:t>
          </a:r>
          <a:r>
            <a:rPr lang="en-US" sz="900" b="1" dirty="0">
              <a:solidFill>
                <a:srgbClr val="00B050"/>
              </a:solidFill>
            </a:rPr>
            <a:t> </a:t>
          </a:r>
        </a:p>
      </dgm:t>
    </dgm:pt>
    <dgm:pt modelId="{45B343CB-550E-481D-951E-F65A58EAAF65}" type="parTrans" cxnId="{4521282F-6A9D-46E7-96EB-9F9CEBF46590}">
      <dgm:prSet/>
      <dgm:spPr/>
      <dgm:t>
        <a:bodyPr/>
        <a:lstStyle/>
        <a:p>
          <a:endParaRPr lang="en-US"/>
        </a:p>
      </dgm:t>
    </dgm:pt>
    <dgm:pt modelId="{D08BB26A-803F-4F9B-A1C5-1A0E0CBF4F9A}" type="sibTrans" cxnId="{4521282F-6A9D-46E7-96EB-9F9CEBF46590}">
      <dgm:prSet/>
      <dgm:spPr/>
      <dgm:t>
        <a:bodyPr/>
        <a:lstStyle/>
        <a:p>
          <a:endParaRPr lang="en-US"/>
        </a:p>
      </dgm:t>
    </dgm:pt>
    <dgm:pt modelId="{6C4FEECE-E22C-46FD-A1A0-FC8459DA5A0C}">
      <dgm:prSet phldrT="[Text]"/>
      <dgm:spPr>
        <a:gradFill rotWithShape="0">
          <a:gsLst>
            <a:gs pos="100000">
              <a:schemeClr val="accent6">
                <a:lumMod val="50000"/>
              </a:schemeClr>
            </a:gs>
            <a:gs pos="0">
              <a:schemeClr val="accent6"/>
            </a:gs>
          </a:gsLst>
          <a:lin ang="5400000" scaled="0"/>
        </a:gradFill>
      </dgm:spPr>
      <dgm:t>
        <a:bodyPr/>
        <a:lstStyle/>
        <a:p>
          <a:r>
            <a:rPr lang="en-US" b="1" dirty="0"/>
            <a:t>Software Updates</a:t>
          </a:r>
        </a:p>
      </dgm:t>
    </dgm:pt>
    <dgm:pt modelId="{F934E367-8A0C-4CEF-9E8E-2BC0B4681340}" type="parTrans" cxnId="{85D0095F-1E0B-4F29-8E6A-75BE8B97E66B}">
      <dgm:prSet/>
      <dgm:spPr/>
      <dgm:t>
        <a:bodyPr/>
        <a:lstStyle/>
        <a:p>
          <a:endParaRPr lang="en-US"/>
        </a:p>
      </dgm:t>
    </dgm:pt>
    <dgm:pt modelId="{8B46A960-E467-4523-886B-3F67777B23C5}" type="sibTrans" cxnId="{85D0095F-1E0B-4F29-8E6A-75BE8B97E66B}">
      <dgm:prSet/>
      <dgm:spPr/>
      <dgm:t>
        <a:bodyPr/>
        <a:lstStyle/>
        <a:p>
          <a:endParaRPr lang="en-US"/>
        </a:p>
      </dgm:t>
    </dgm:pt>
    <dgm:pt modelId="{5D623EE8-B912-4585-942A-4380206C97E4}">
      <dgm:prSet phldrT="[Text]" custT="1"/>
      <dgm:spPr>
        <a:solidFill>
          <a:schemeClr val="bg1">
            <a:lumMod val="95000"/>
            <a:alpha val="90000"/>
          </a:schemeClr>
        </a:solidFill>
        <a:ln>
          <a:noFill/>
        </a:ln>
      </dgm:spPr>
      <dgm:t>
        <a:bodyPr lIns="45720" rIns="246888"/>
        <a:lstStyle/>
        <a:p>
          <a:pPr marL="148590" indent="-148590"/>
          <a:r>
            <a:rPr lang="en-US" sz="900" dirty="0"/>
            <a:t>As per </a:t>
          </a:r>
          <a:r>
            <a:rPr lang="en-US" sz="900" dirty="0">
              <a:solidFill>
                <a:srgbClr val="774D8D"/>
              </a:solidFill>
            </a:rPr>
            <a:t>Select</a:t>
          </a:r>
          <a:r>
            <a:rPr lang="en-US" sz="900" dirty="0"/>
            <a:t> </a:t>
          </a:r>
          <a:r>
            <a:rPr lang="en-US" sz="900" dirty="0">
              <a:solidFill>
                <a:schemeClr val="accent2"/>
              </a:solidFill>
            </a:rPr>
            <a:t>Care</a:t>
          </a:r>
          <a:r>
            <a:rPr lang="en-US" sz="900" dirty="0"/>
            <a:t>.</a:t>
          </a:r>
          <a:endParaRPr lang="en-US" sz="900" b="1" dirty="0">
            <a:solidFill>
              <a:srgbClr val="00B050"/>
            </a:solidFill>
          </a:endParaRPr>
        </a:p>
      </dgm:t>
    </dgm:pt>
    <dgm:pt modelId="{DAED7D1C-40C1-4AA6-97C2-046732223262}" type="parTrans" cxnId="{513CC039-F870-49E7-AC3C-E24AACCC78AE}">
      <dgm:prSet/>
      <dgm:spPr/>
      <dgm:t>
        <a:bodyPr/>
        <a:lstStyle/>
        <a:p>
          <a:endParaRPr lang="en-US"/>
        </a:p>
      </dgm:t>
    </dgm:pt>
    <dgm:pt modelId="{F6176E08-CBAD-4969-8606-4C53E6DD0DE9}" type="sibTrans" cxnId="{513CC039-F870-49E7-AC3C-E24AACCC78AE}">
      <dgm:prSet/>
      <dgm:spPr/>
      <dgm:t>
        <a:bodyPr/>
        <a:lstStyle/>
        <a:p>
          <a:endParaRPr lang="en-US"/>
        </a:p>
      </dgm:t>
    </dgm:pt>
    <dgm:pt modelId="{AB258F9E-80CE-455F-9FFD-E86412BD03E1}">
      <dgm:prSet phldrT="[Text]"/>
      <dgm:spPr>
        <a:gradFill rotWithShape="0">
          <a:gsLst>
            <a:gs pos="100000">
              <a:schemeClr val="accent6">
                <a:lumMod val="50000"/>
              </a:schemeClr>
            </a:gs>
            <a:gs pos="0">
              <a:schemeClr val="accent6"/>
            </a:gs>
          </a:gsLst>
          <a:lin ang="5400000" scaled="0"/>
        </a:gradFill>
      </dgm:spPr>
      <dgm:t>
        <a:bodyPr/>
        <a:lstStyle/>
        <a:p>
          <a:r>
            <a:rPr lang="en-US" b="1" dirty="0"/>
            <a:t>Bulletins / Documentation</a:t>
          </a:r>
        </a:p>
      </dgm:t>
    </dgm:pt>
    <dgm:pt modelId="{A443515A-A3ED-4F29-B13B-4F67F6E3D038}" type="parTrans" cxnId="{B6B95F2D-9F2C-4B7D-9AC1-47F24585AF53}">
      <dgm:prSet/>
      <dgm:spPr/>
      <dgm:t>
        <a:bodyPr/>
        <a:lstStyle/>
        <a:p>
          <a:endParaRPr lang="en-US"/>
        </a:p>
      </dgm:t>
    </dgm:pt>
    <dgm:pt modelId="{D5FE618D-165C-429E-9747-B6DA08FCC9DC}" type="sibTrans" cxnId="{B6B95F2D-9F2C-4B7D-9AC1-47F24585AF53}">
      <dgm:prSet/>
      <dgm:spPr/>
      <dgm:t>
        <a:bodyPr/>
        <a:lstStyle/>
        <a:p>
          <a:endParaRPr lang="en-US"/>
        </a:p>
      </dgm:t>
    </dgm:pt>
    <dgm:pt modelId="{E86AC142-42E8-46D3-8D2D-6DCC8A2E91F7}">
      <dgm:prSet phldrT="[Text]" custT="1"/>
      <dgm:spPr>
        <a:solidFill>
          <a:schemeClr val="bg1">
            <a:lumMod val="95000"/>
            <a:alpha val="90000"/>
          </a:schemeClr>
        </a:solidFill>
        <a:ln>
          <a:noFill/>
        </a:ln>
      </dgm:spPr>
      <dgm:t>
        <a:bodyPr lIns="45720" rIns="246888"/>
        <a:lstStyle/>
        <a:p>
          <a:pPr marL="148590" indent="-148590"/>
          <a:r>
            <a:rPr lang="en-US" sz="900" b="1" dirty="0">
              <a:solidFill>
                <a:schemeClr val="accent6"/>
              </a:solidFill>
            </a:rPr>
            <a:t>ACAM to remotely host </a:t>
          </a:r>
          <a:r>
            <a:rPr lang="en-US" sz="900" b="1" u="sng" dirty="0">
              <a:solidFill>
                <a:schemeClr val="accent6"/>
              </a:solidFill>
            </a:rPr>
            <a:t>Monthly</a:t>
          </a:r>
          <a:r>
            <a:rPr lang="en-US" sz="900" b="1" dirty="0">
              <a:solidFill>
                <a:schemeClr val="accent6"/>
              </a:solidFill>
            </a:rPr>
            <a:t> Reviews on </a:t>
          </a:r>
          <a:r>
            <a:rPr lang="en-US" sz="900" b="1" dirty="0" err="1">
              <a:solidFill>
                <a:schemeClr val="accent6"/>
              </a:solidFill>
            </a:rPr>
            <a:t>ATXCare</a:t>
          </a:r>
          <a:r>
            <a:rPr lang="en-US" sz="900" b="1" dirty="0">
              <a:solidFill>
                <a:schemeClr val="accent6"/>
              </a:solidFill>
            </a:rPr>
            <a:t> Performance / Tickets</a:t>
          </a:r>
        </a:p>
      </dgm:t>
    </dgm:pt>
    <dgm:pt modelId="{65A8B76F-2C14-4A2C-8BED-706816047797}" type="parTrans" cxnId="{70D6A175-A2B5-4B8D-8A77-923CEDE30515}">
      <dgm:prSet/>
      <dgm:spPr/>
      <dgm:t>
        <a:bodyPr/>
        <a:lstStyle/>
        <a:p>
          <a:endParaRPr lang="en-US"/>
        </a:p>
      </dgm:t>
    </dgm:pt>
    <dgm:pt modelId="{18F6CBDB-195C-42A5-BFEE-C95603D7075D}" type="sibTrans" cxnId="{70D6A175-A2B5-4B8D-8A77-923CEDE30515}">
      <dgm:prSet/>
      <dgm:spPr/>
      <dgm:t>
        <a:bodyPr/>
        <a:lstStyle/>
        <a:p>
          <a:endParaRPr lang="en-US"/>
        </a:p>
      </dgm:t>
    </dgm:pt>
    <dgm:pt modelId="{E6C060FC-41BB-4998-871C-BA6C3952C4C9}">
      <dgm:prSet phldrT="[Text]"/>
      <dgm:spPr>
        <a:gradFill rotWithShape="0">
          <a:gsLst>
            <a:gs pos="100000">
              <a:schemeClr val="accent6">
                <a:lumMod val="50000"/>
              </a:schemeClr>
            </a:gs>
            <a:gs pos="0">
              <a:schemeClr val="accent6"/>
            </a:gs>
          </a:gsLst>
          <a:lin ang="5400000" scaled="0"/>
        </a:gradFill>
      </dgm:spPr>
      <dgm:t>
        <a:bodyPr/>
        <a:lstStyle/>
        <a:p>
          <a:r>
            <a:rPr lang="en-US" b="1" dirty="0"/>
            <a:t>Software Upgrades</a:t>
          </a:r>
        </a:p>
      </dgm:t>
    </dgm:pt>
    <dgm:pt modelId="{B4A790BE-5DDC-45C3-879B-11FE5F7B408D}" type="parTrans" cxnId="{9D883F9E-2288-483F-8895-A621E6572623}">
      <dgm:prSet/>
      <dgm:spPr/>
      <dgm:t>
        <a:bodyPr/>
        <a:lstStyle/>
        <a:p>
          <a:endParaRPr lang="en-US"/>
        </a:p>
      </dgm:t>
    </dgm:pt>
    <dgm:pt modelId="{EF689CAE-16C4-4F80-9448-FE0E17B5EE09}" type="sibTrans" cxnId="{9D883F9E-2288-483F-8895-A621E6572623}">
      <dgm:prSet/>
      <dgm:spPr/>
      <dgm:t>
        <a:bodyPr/>
        <a:lstStyle/>
        <a:p>
          <a:endParaRPr lang="en-US"/>
        </a:p>
      </dgm:t>
    </dgm:pt>
    <dgm:pt modelId="{05F390D5-7364-45E0-AA58-6C0244DB450C}">
      <dgm:prSet phldrT="[Text]" custT="1"/>
      <dgm:spPr>
        <a:solidFill>
          <a:schemeClr val="bg1">
            <a:lumMod val="95000"/>
            <a:alpha val="90000"/>
          </a:schemeClr>
        </a:solidFill>
        <a:ln>
          <a:noFill/>
        </a:ln>
      </dgm:spPr>
      <dgm:t>
        <a:bodyPr lIns="45720" rIns="246888"/>
        <a:lstStyle/>
        <a:p>
          <a:pPr marL="148590" indent="-148590"/>
          <a:r>
            <a:rPr lang="en-US" sz="900" b="1" dirty="0">
              <a:solidFill>
                <a:schemeClr val="accent6"/>
              </a:solidFill>
            </a:rPr>
            <a:t>Entitled to one free SW Upgrade across platform per year. </a:t>
          </a:r>
          <a:endParaRPr lang="en-US" sz="900" dirty="0">
            <a:solidFill>
              <a:schemeClr val="accent6"/>
            </a:solidFill>
          </a:endParaRPr>
        </a:p>
      </dgm:t>
    </dgm:pt>
    <dgm:pt modelId="{0CECD401-C9FA-480D-8010-0B5F4312BE54}" type="parTrans" cxnId="{92DD2E89-32BA-4850-9268-16935FF09A83}">
      <dgm:prSet/>
      <dgm:spPr/>
      <dgm:t>
        <a:bodyPr/>
        <a:lstStyle/>
        <a:p>
          <a:endParaRPr lang="en-US"/>
        </a:p>
      </dgm:t>
    </dgm:pt>
    <dgm:pt modelId="{0AFE697D-7187-4086-A3DD-DBAC03A76F27}" type="sibTrans" cxnId="{92DD2E89-32BA-4850-9268-16935FF09A83}">
      <dgm:prSet/>
      <dgm:spPr/>
      <dgm:t>
        <a:bodyPr/>
        <a:lstStyle/>
        <a:p>
          <a:endParaRPr lang="en-US"/>
        </a:p>
      </dgm:t>
    </dgm:pt>
    <dgm:pt modelId="{97C53BC2-8DFF-461F-8C76-19427D4B07B0}">
      <dgm:prSet phldrT="[Text]" custT="1"/>
      <dgm:spPr>
        <a:solidFill>
          <a:schemeClr val="bg1">
            <a:lumMod val="95000"/>
            <a:alpha val="90000"/>
          </a:schemeClr>
        </a:solidFill>
        <a:ln>
          <a:noFill/>
        </a:ln>
      </dgm:spPr>
      <dgm:t>
        <a:bodyPr lIns="45720" rIns="246888"/>
        <a:lstStyle/>
        <a:p>
          <a:pPr marL="148590" indent="-148590"/>
          <a:r>
            <a:rPr lang="en-US" sz="900" dirty="0"/>
            <a:t>As per </a:t>
          </a:r>
          <a:r>
            <a:rPr lang="en-US" sz="900" dirty="0">
              <a:solidFill>
                <a:srgbClr val="774D8D"/>
              </a:solidFill>
            </a:rPr>
            <a:t>Select</a:t>
          </a:r>
          <a:r>
            <a:rPr lang="en-US" sz="900" dirty="0"/>
            <a:t> </a:t>
          </a:r>
          <a:r>
            <a:rPr lang="en-US" sz="900" dirty="0">
              <a:solidFill>
                <a:schemeClr val="accent2"/>
              </a:solidFill>
            </a:rPr>
            <a:t>Care</a:t>
          </a:r>
          <a:r>
            <a:rPr lang="en-US" sz="900" dirty="0"/>
            <a:t>, plus:</a:t>
          </a:r>
          <a:endParaRPr lang="en-US" sz="900" b="1" dirty="0">
            <a:solidFill>
              <a:srgbClr val="00B050"/>
            </a:solidFill>
          </a:endParaRPr>
        </a:p>
      </dgm:t>
    </dgm:pt>
    <dgm:pt modelId="{F5CF62CE-D3CA-4663-BE48-8402BFAEAF18}" type="parTrans" cxnId="{E50E3013-25F8-4A81-A3D3-19173F540DDD}">
      <dgm:prSet/>
      <dgm:spPr/>
      <dgm:t>
        <a:bodyPr/>
        <a:lstStyle/>
        <a:p>
          <a:endParaRPr lang="en-US"/>
        </a:p>
      </dgm:t>
    </dgm:pt>
    <dgm:pt modelId="{5D8C61F3-0A9C-4A08-BE4C-C00CE714F1F4}" type="sibTrans" cxnId="{E50E3013-25F8-4A81-A3D3-19173F540DDD}">
      <dgm:prSet/>
      <dgm:spPr/>
      <dgm:t>
        <a:bodyPr/>
        <a:lstStyle/>
        <a:p>
          <a:endParaRPr lang="en-US"/>
        </a:p>
      </dgm:t>
    </dgm:pt>
    <dgm:pt modelId="{B62CEFB4-0610-4621-A444-C0941BE354D1}">
      <dgm:prSet phldrT="[Text]" custT="1"/>
      <dgm:spPr>
        <a:solidFill>
          <a:schemeClr val="bg1">
            <a:lumMod val="95000"/>
            <a:alpha val="90000"/>
          </a:schemeClr>
        </a:solidFill>
        <a:ln>
          <a:noFill/>
        </a:ln>
      </dgm:spPr>
      <dgm:t>
        <a:bodyPr lIns="45720" rIns="246888"/>
        <a:lstStyle/>
        <a:p>
          <a:pPr marL="148590" indent="-148590"/>
          <a:r>
            <a:rPr lang="en-US" sz="900" dirty="0"/>
            <a:t>As per </a:t>
          </a:r>
          <a:r>
            <a:rPr lang="en-US" sz="900" dirty="0">
              <a:solidFill>
                <a:srgbClr val="774D8D"/>
              </a:solidFill>
            </a:rPr>
            <a:t>Select</a:t>
          </a:r>
          <a:r>
            <a:rPr lang="en-US" sz="900" dirty="0"/>
            <a:t> </a:t>
          </a:r>
          <a:r>
            <a:rPr lang="en-US" sz="900" dirty="0">
              <a:solidFill>
                <a:schemeClr val="accent2"/>
              </a:solidFill>
            </a:rPr>
            <a:t>Care</a:t>
          </a:r>
          <a:endParaRPr lang="en-US" sz="900" b="1" dirty="0">
            <a:solidFill>
              <a:schemeClr val="accent2"/>
            </a:solidFill>
          </a:endParaRPr>
        </a:p>
      </dgm:t>
    </dgm:pt>
    <dgm:pt modelId="{75E16D42-0A0B-4B86-B808-3094FE79B497}" type="parTrans" cxnId="{2534B791-3D68-487C-8B32-47BE25699AAE}">
      <dgm:prSet/>
      <dgm:spPr/>
      <dgm:t>
        <a:bodyPr/>
        <a:lstStyle/>
        <a:p>
          <a:endParaRPr lang="en-US"/>
        </a:p>
      </dgm:t>
    </dgm:pt>
    <dgm:pt modelId="{55A91F6D-D6B2-4880-9324-D16664CE619B}" type="sibTrans" cxnId="{2534B791-3D68-487C-8B32-47BE25699AAE}">
      <dgm:prSet/>
      <dgm:spPr/>
      <dgm:t>
        <a:bodyPr/>
        <a:lstStyle/>
        <a:p>
          <a:endParaRPr lang="en-US"/>
        </a:p>
      </dgm:t>
    </dgm:pt>
    <dgm:pt modelId="{1DAB8631-E365-4E16-A162-2150C04DE04B}">
      <dgm:prSet phldrT="[Text]" custT="1"/>
      <dgm:spPr>
        <a:solidFill>
          <a:schemeClr val="bg1">
            <a:lumMod val="95000"/>
            <a:alpha val="90000"/>
          </a:schemeClr>
        </a:solidFill>
        <a:ln>
          <a:noFill/>
        </a:ln>
      </dgm:spPr>
      <dgm:t>
        <a:bodyPr lIns="45720" rIns="246888"/>
        <a:lstStyle/>
        <a:p>
          <a:pPr marL="148590" indent="-148590"/>
          <a:r>
            <a:rPr lang="en-US" sz="900" b="0" dirty="0">
              <a:solidFill>
                <a:schemeClr val="accent6"/>
              </a:solidFill>
            </a:rPr>
            <a:t>Platform Health Check during trouble ticket analysis – Review known set of KPIs for status </a:t>
          </a:r>
        </a:p>
      </dgm:t>
    </dgm:pt>
    <dgm:pt modelId="{D09FD4D8-267C-49D5-A7F4-71AB5E6BA1AB}" type="parTrans" cxnId="{FC25E3FC-62FE-456D-88B3-B1C684A4C55E}">
      <dgm:prSet/>
      <dgm:spPr/>
      <dgm:t>
        <a:bodyPr/>
        <a:lstStyle/>
        <a:p>
          <a:endParaRPr lang="en-US"/>
        </a:p>
      </dgm:t>
    </dgm:pt>
    <dgm:pt modelId="{7534E8D7-8882-426B-859A-26125665AB7E}" type="sibTrans" cxnId="{FC25E3FC-62FE-456D-88B3-B1C684A4C55E}">
      <dgm:prSet/>
      <dgm:spPr/>
      <dgm:t>
        <a:bodyPr/>
        <a:lstStyle/>
        <a:p>
          <a:endParaRPr lang="en-US"/>
        </a:p>
      </dgm:t>
    </dgm:pt>
    <dgm:pt modelId="{8FBD2755-09EF-4D55-87C3-21608501CB41}">
      <dgm:prSet phldrT="[Text]" custT="1"/>
      <dgm:spPr>
        <a:solidFill>
          <a:schemeClr val="bg1">
            <a:lumMod val="95000"/>
            <a:alpha val="90000"/>
          </a:schemeClr>
        </a:solidFill>
        <a:ln>
          <a:noFill/>
        </a:ln>
      </dgm:spPr>
      <dgm:t>
        <a:bodyPr lIns="45720" rIns="246888"/>
        <a:lstStyle/>
        <a:p>
          <a:pPr marL="148590" indent="-148590"/>
          <a:r>
            <a:rPr lang="en-US" sz="900" b="1" dirty="0">
              <a:solidFill>
                <a:schemeClr val="accent6"/>
              </a:solidFill>
            </a:rPr>
            <a:t>Advanced Spares Replacement shipped </a:t>
          </a:r>
          <a:r>
            <a:rPr lang="en-US" sz="900" b="1" u="sng" dirty="0">
              <a:solidFill>
                <a:schemeClr val="accent6"/>
              </a:solidFill>
            </a:rPr>
            <a:t>next </a:t>
          </a:r>
          <a:r>
            <a:rPr lang="en-US" sz="900" b="1" dirty="0">
              <a:solidFill>
                <a:schemeClr val="accent6"/>
              </a:solidFill>
            </a:rPr>
            <a:t>Business Day**</a:t>
          </a:r>
        </a:p>
      </dgm:t>
    </dgm:pt>
    <dgm:pt modelId="{549F9703-2B57-4E67-B7DF-F685272D0BC9}" type="parTrans" cxnId="{30AFDABE-A824-4B08-A0B7-9C8247F5E8C9}">
      <dgm:prSet/>
      <dgm:spPr/>
      <dgm:t>
        <a:bodyPr/>
        <a:lstStyle/>
        <a:p>
          <a:endParaRPr lang="en-US"/>
        </a:p>
      </dgm:t>
    </dgm:pt>
    <dgm:pt modelId="{8A6942D3-A7A7-416A-ABA2-D46ABF5DEE2E}" type="sibTrans" cxnId="{30AFDABE-A824-4B08-A0B7-9C8247F5E8C9}">
      <dgm:prSet/>
      <dgm:spPr/>
      <dgm:t>
        <a:bodyPr/>
        <a:lstStyle/>
        <a:p>
          <a:endParaRPr lang="en-US"/>
        </a:p>
      </dgm:t>
    </dgm:pt>
    <dgm:pt modelId="{97CAC604-CD85-441A-A190-409D57CB1593}">
      <dgm:prSet phldrT="[Text]" custT="1"/>
      <dgm:spPr>
        <a:solidFill>
          <a:schemeClr val="bg1">
            <a:lumMod val="95000"/>
            <a:alpha val="90000"/>
          </a:schemeClr>
        </a:solidFill>
        <a:ln>
          <a:noFill/>
        </a:ln>
      </dgm:spPr>
      <dgm:t>
        <a:bodyPr lIns="45720" rIns="246888"/>
        <a:lstStyle/>
        <a:p>
          <a:pPr marL="148590" indent="-148590"/>
          <a:r>
            <a:rPr lang="en-US" sz="900" b="0" dirty="0">
              <a:solidFill>
                <a:schemeClr val="accent6"/>
              </a:solidFill>
            </a:rPr>
            <a:t>Major Platform Software release</a:t>
          </a:r>
          <a:r>
            <a:rPr lang="en-US" sz="900" b="1" dirty="0">
              <a:solidFill>
                <a:schemeClr val="accent6"/>
              </a:solidFill>
            </a:rPr>
            <a:t> </a:t>
          </a:r>
          <a:endParaRPr lang="en-US" sz="900" dirty="0">
            <a:solidFill>
              <a:schemeClr val="accent6"/>
            </a:solidFill>
          </a:endParaRPr>
        </a:p>
      </dgm:t>
    </dgm:pt>
    <dgm:pt modelId="{6F5ED9A4-0419-4A83-8024-44BCC95E5472}" type="parTrans" cxnId="{8CAC0E41-32CA-4437-B100-8D79FC7092A9}">
      <dgm:prSet/>
      <dgm:spPr/>
      <dgm:t>
        <a:bodyPr/>
        <a:lstStyle/>
        <a:p>
          <a:endParaRPr lang="en-US"/>
        </a:p>
      </dgm:t>
    </dgm:pt>
    <dgm:pt modelId="{0D858C17-9853-4CC6-A5D5-B0C922DA18E8}" type="sibTrans" cxnId="{8CAC0E41-32CA-4437-B100-8D79FC7092A9}">
      <dgm:prSet/>
      <dgm:spPr/>
      <dgm:t>
        <a:bodyPr/>
        <a:lstStyle/>
        <a:p>
          <a:endParaRPr lang="en-US"/>
        </a:p>
      </dgm:t>
    </dgm:pt>
    <dgm:pt modelId="{B7C8555A-B872-428D-A5B6-97F73276BB4E}" type="pres">
      <dgm:prSet presAssocID="{58D3CBE8-FA10-4CF7-BF61-94153280A369}" presName="Name0" presStyleCnt="0">
        <dgm:presLayoutVars>
          <dgm:dir/>
          <dgm:animLvl val="lvl"/>
          <dgm:resizeHandles val="exact"/>
        </dgm:presLayoutVars>
      </dgm:prSet>
      <dgm:spPr/>
    </dgm:pt>
    <dgm:pt modelId="{90AC17DC-B375-4495-886E-15109069DF68}" type="pres">
      <dgm:prSet presAssocID="{D344DD44-261B-477A-B88E-4695F3ABF385}" presName="linNode" presStyleCnt="0"/>
      <dgm:spPr/>
    </dgm:pt>
    <dgm:pt modelId="{03A739BF-32D8-4AA3-B858-EE86D2639A8D}" type="pres">
      <dgm:prSet presAssocID="{D344DD44-261B-477A-B88E-4695F3ABF385}" presName="parentText" presStyleLbl="node1" presStyleIdx="0" presStyleCnt="6">
        <dgm:presLayoutVars>
          <dgm:chMax val="1"/>
          <dgm:bulletEnabled val="1"/>
        </dgm:presLayoutVars>
      </dgm:prSet>
      <dgm:spPr/>
    </dgm:pt>
    <dgm:pt modelId="{9F85A7E7-DE39-4C6B-B1DC-BBD439D75444}" type="pres">
      <dgm:prSet presAssocID="{D344DD44-261B-477A-B88E-4695F3ABF385}" presName="descendantText" presStyleLbl="alignAccFollowNode1" presStyleIdx="0" presStyleCnt="6">
        <dgm:presLayoutVars>
          <dgm:bulletEnabled val="1"/>
        </dgm:presLayoutVars>
      </dgm:prSet>
      <dgm:spPr/>
    </dgm:pt>
    <dgm:pt modelId="{836BBE72-F785-4766-B0F5-25ACF519831F}" type="pres">
      <dgm:prSet presAssocID="{771BCF9B-8547-401E-98EB-80F4E426DBF3}" presName="sp" presStyleCnt="0"/>
      <dgm:spPr/>
    </dgm:pt>
    <dgm:pt modelId="{A4057568-E117-4B17-B86B-1D959C6451B6}" type="pres">
      <dgm:prSet presAssocID="{03021DDC-333E-48CB-8B69-3B293169E35D}" presName="linNode" presStyleCnt="0"/>
      <dgm:spPr/>
    </dgm:pt>
    <dgm:pt modelId="{043D6F4E-6A7A-41E8-B061-0675C2A52181}" type="pres">
      <dgm:prSet presAssocID="{03021DDC-333E-48CB-8B69-3B293169E35D}" presName="parentText" presStyleLbl="node1" presStyleIdx="1" presStyleCnt="6">
        <dgm:presLayoutVars>
          <dgm:chMax val="1"/>
          <dgm:bulletEnabled val="1"/>
        </dgm:presLayoutVars>
      </dgm:prSet>
      <dgm:spPr/>
    </dgm:pt>
    <dgm:pt modelId="{C5A9B434-FA29-4C6F-82C5-529C2D3B8D42}" type="pres">
      <dgm:prSet presAssocID="{03021DDC-333E-48CB-8B69-3B293169E35D}" presName="descendantText" presStyleLbl="alignAccFollowNode1" presStyleIdx="1" presStyleCnt="6">
        <dgm:presLayoutVars>
          <dgm:bulletEnabled val="1"/>
        </dgm:presLayoutVars>
      </dgm:prSet>
      <dgm:spPr/>
    </dgm:pt>
    <dgm:pt modelId="{552C7EC9-035C-4496-96ED-9A17E005C240}" type="pres">
      <dgm:prSet presAssocID="{59FC3635-919D-41FC-9936-0E8DF16B129D}" presName="sp" presStyleCnt="0"/>
      <dgm:spPr/>
    </dgm:pt>
    <dgm:pt modelId="{A00044C1-C39F-40C7-82A6-DF9032A589A6}" type="pres">
      <dgm:prSet presAssocID="{081CF53E-8C9F-4D95-8DE2-357EE0ADCD9F}" presName="linNode" presStyleCnt="0"/>
      <dgm:spPr/>
    </dgm:pt>
    <dgm:pt modelId="{38F92F96-A817-4746-99CC-E885134B11D4}" type="pres">
      <dgm:prSet presAssocID="{081CF53E-8C9F-4D95-8DE2-357EE0ADCD9F}" presName="parentText" presStyleLbl="node1" presStyleIdx="2" presStyleCnt="6">
        <dgm:presLayoutVars>
          <dgm:chMax val="1"/>
          <dgm:bulletEnabled val="1"/>
        </dgm:presLayoutVars>
      </dgm:prSet>
      <dgm:spPr/>
    </dgm:pt>
    <dgm:pt modelId="{F53AC8C1-D733-4A60-9848-6D7CEBCBBA01}" type="pres">
      <dgm:prSet presAssocID="{081CF53E-8C9F-4D95-8DE2-357EE0ADCD9F}" presName="descendantText" presStyleLbl="alignAccFollowNode1" presStyleIdx="2" presStyleCnt="6">
        <dgm:presLayoutVars>
          <dgm:bulletEnabled val="1"/>
        </dgm:presLayoutVars>
      </dgm:prSet>
      <dgm:spPr/>
    </dgm:pt>
    <dgm:pt modelId="{4EEF22F3-1FD8-499E-9867-1E92F642D665}" type="pres">
      <dgm:prSet presAssocID="{8C0F873E-9423-44F6-A67B-71E0B42C5842}" presName="sp" presStyleCnt="0"/>
      <dgm:spPr/>
    </dgm:pt>
    <dgm:pt modelId="{416922EA-AA40-46D7-853E-DA0885C6AE05}" type="pres">
      <dgm:prSet presAssocID="{6C4FEECE-E22C-46FD-A1A0-FC8459DA5A0C}" presName="linNode" presStyleCnt="0"/>
      <dgm:spPr/>
    </dgm:pt>
    <dgm:pt modelId="{3A1188B3-A2E3-4D47-AB26-107A909CE257}" type="pres">
      <dgm:prSet presAssocID="{6C4FEECE-E22C-46FD-A1A0-FC8459DA5A0C}" presName="parentText" presStyleLbl="node1" presStyleIdx="3" presStyleCnt="6">
        <dgm:presLayoutVars>
          <dgm:chMax val="1"/>
          <dgm:bulletEnabled val="1"/>
        </dgm:presLayoutVars>
      </dgm:prSet>
      <dgm:spPr/>
    </dgm:pt>
    <dgm:pt modelId="{13A55C6B-92BC-450A-AD86-390A95845A26}" type="pres">
      <dgm:prSet presAssocID="{6C4FEECE-E22C-46FD-A1A0-FC8459DA5A0C}" presName="descendantText" presStyleLbl="alignAccFollowNode1" presStyleIdx="3" presStyleCnt="6">
        <dgm:presLayoutVars>
          <dgm:bulletEnabled val="1"/>
        </dgm:presLayoutVars>
      </dgm:prSet>
      <dgm:spPr/>
    </dgm:pt>
    <dgm:pt modelId="{CDB2F178-04C9-40AF-A96E-78FA60F3B956}" type="pres">
      <dgm:prSet presAssocID="{8B46A960-E467-4523-886B-3F67777B23C5}" presName="sp" presStyleCnt="0"/>
      <dgm:spPr/>
    </dgm:pt>
    <dgm:pt modelId="{46D8A5C6-901D-4D18-BD7B-54399B641C74}" type="pres">
      <dgm:prSet presAssocID="{AB258F9E-80CE-455F-9FFD-E86412BD03E1}" presName="linNode" presStyleCnt="0"/>
      <dgm:spPr/>
    </dgm:pt>
    <dgm:pt modelId="{3F3750E6-93F9-41F1-B306-93DAE93D75C3}" type="pres">
      <dgm:prSet presAssocID="{AB258F9E-80CE-455F-9FFD-E86412BD03E1}" presName="parentText" presStyleLbl="node1" presStyleIdx="4" presStyleCnt="6">
        <dgm:presLayoutVars>
          <dgm:chMax val="1"/>
          <dgm:bulletEnabled val="1"/>
        </dgm:presLayoutVars>
      </dgm:prSet>
      <dgm:spPr/>
    </dgm:pt>
    <dgm:pt modelId="{696C7FBF-5F94-4D12-941C-F3F8331F957E}" type="pres">
      <dgm:prSet presAssocID="{AB258F9E-80CE-455F-9FFD-E86412BD03E1}" presName="descendantText" presStyleLbl="alignAccFollowNode1" presStyleIdx="4" presStyleCnt="6">
        <dgm:presLayoutVars>
          <dgm:bulletEnabled val="1"/>
        </dgm:presLayoutVars>
      </dgm:prSet>
      <dgm:spPr/>
    </dgm:pt>
    <dgm:pt modelId="{C478D205-96F8-4A5C-AB8C-B6833A7AB4D8}" type="pres">
      <dgm:prSet presAssocID="{D5FE618D-165C-429E-9747-B6DA08FCC9DC}" presName="sp" presStyleCnt="0"/>
      <dgm:spPr/>
    </dgm:pt>
    <dgm:pt modelId="{820D72C3-2051-43DF-8753-6C919A2E9217}" type="pres">
      <dgm:prSet presAssocID="{E6C060FC-41BB-4998-871C-BA6C3952C4C9}" presName="linNode" presStyleCnt="0"/>
      <dgm:spPr/>
    </dgm:pt>
    <dgm:pt modelId="{D2EC7F54-6845-489E-B81A-130165E8AB08}" type="pres">
      <dgm:prSet presAssocID="{E6C060FC-41BB-4998-871C-BA6C3952C4C9}" presName="parentText" presStyleLbl="node1" presStyleIdx="5" presStyleCnt="6">
        <dgm:presLayoutVars>
          <dgm:chMax val="1"/>
          <dgm:bulletEnabled val="1"/>
        </dgm:presLayoutVars>
      </dgm:prSet>
      <dgm:spPr/>
    </dgm:pt>
    <dgm:pt modelId="{35633176-9D55-4427-8175-1D3444D4021C}" type="pres">
      <dgm:prSet presAssocID="{E6C060FC-41BB-4998-871C-BA6C3952C4C9}" presName="descendantText" presStyleLbl="alignAccFollowNode1" presStyleIdx="5" presStyleCnt="6">
        <dgm:presLayoutVars>
          <dgm:bulletEnabled val="1"/>
        </dgm:presLayoutVars>
      </dgm:prSet>
      <dgm:spPr/>
    </dgm:pt>
  </dgm:ptLst>
  <dgm:cxnLst>
    <dgm:cxn modelId="{E50E3013-25F8-4A81-A3D3-19173F540DDD}" srcId="{D344DD44-261B-477A-B88E-4695F3ABF385}" destId="{97C53BC2-8DFF-461F-8C76-19427D4B07B0}" srcOrd="0" destOrd="0" parTransId="{F5CF62CE-D3CA-4663-BE48-8402BFAEAF18}" sibTransId="{5D8C61F3-0A9C-4A08-BE4C-C00CE714F1F4}"/>
    <dgm:cxn modelId="{E0A9C518-E38C-49D5-98C0-B0CA63942CA3}" type="presOf" srcId="{B62CEFB4-0610-4621-A444-C0941BE354D1}" destId="{696C7FBF-5F94-4D12-941C-F3F8331F957E}" srcOrd="0" destOrd="0" presId="urn:microsoft.com/office/officeart/2005/8/layout/vList5"/>
    <dgm:cxn modelId="{320DDE19-A8DF-4B5F-A226-4CCF09F497A0}" type="presOf" srcId="{05F390D5-7364-45E0-AA58-6C0244DB450C}" destId="{35633176-9D55-4427-8175-1D3444D4021C}" srcOrd="0" destOrd="0" presId="urn:microsoft.com/office/officeart/2005/8/layout/vList5"/>
    <dgm:cxn modelId="{5BD5AF1C-CD9E-4E81-A842-C3E0C6CC4CC2}" type="presOf" srcId="{D344DD44-261B-477A-B88E-4695F3ABF385}" destId="{03A739BF-32D8-4AA3-B858-EE86D2639A8D}" srcOrd="0" destOrd="0" presId="urn:microsoft.com/office/officeart/2005/8/layout/vList5"/>
    <dgm:cxn modelId="{7629472B-E208-414E-BF42-84BCA1268645}" type="presOf" srcId="{1DAB8631-E365-4E16-A162-2150C04DE04B}" destId="{9F85A7E7-DE39-4C6B-B1DC-BBD439D75444}" srcOrd="0" destOrd="2" presId="urn:microsoft.com/office/officeart/2005/8/layout/vList5"/>
    <dgm:cxn modelId="{B6B95F2D-9F2C-4B7D-9AC1-47F24585AF53}" srcId="{58D3CBE8-FA10-4CF7-BF61-94153280A369}" destId="{AB258F9E-80CE-455F-9FFD-E86412BD03E1}" srcOrd="4" destOrd="0" parTransId="{A443515A-A3ED-4F29-B13B-4F67F6E3D038}" sibTransId="{D5FE618D-165C-429E-9747-B6DA08FCC9DC}"/>
    <dgm:cxn modelId="{4521282F-6A9D-46E7-96EB-9F9CEBF46590}" srcId="{081CF53E-8C9F-4D95-8DE2-357EE0ADCD9F}" destId="{7FABE4EC-61E1-4B57-99FF-4B6701D4CCEF}" srcOrd="0" destOrd="0" parTransId="{45B343CB-550E-481D-951E-F65A58EAAF65}" sibTransId="{D08BB26A-803F-4F9B-A1C5-1A0E0CBF4F9A}"/>
    <dgm:cxn modelId="{513CC039-F870-49E7-AC3C-E24AACCC78AE}" srcId="{6C4FEECE-E22C-46FD-A1A0-FC8459DA5A0C}" destId="{5D623EE8-B912-4585-942A-4380206C97E4}" srcOrd="0" destOrd="0" parTransId="{DAED7D1C-40C1-4AA6-97C2-046732223262}" sibTransId="{F6176E08-CBAD-4969-8606-4C53E6DD0DE9}"/>
    <dgm:cxn modelId="{F897183B-009C-4949-936C-2F6404797AB2}" type="presOf" srcId="{081CF53E-8C9F-4D95-8DE2-357EE0ADCD9F}" destId="{38F92F96-A817-4746-99CC-E885134B11D4}" srcOrd="0" destOrd="0" presId="urn:microsoft.com/office/officeart/2005/8/layout/vList5"/>
    <dgm:cxn modelId="{32D2503E-C864-4FDE-90AD-746FEEFF0212}" srcId="{58D3CBE8-FA10-4CF7-BF61-94153280A369}" destId="{D344DD44-261B-477A-B88E-4695F3ABF385}" srcOrd="0" destOrd="0" parTransId="{6A8D1A26-773F-45FE-8906-98FECC44B0DB}" sibTransId="{771BCF9B-8547-401E-98EB-80F4E426DBF3}"/>
    <dgm:cxn modelId="{8CAC0E41-32CA-4437-B100-8D79FC7092A9}" srcId="{E6C060FC-41BB-4998-871C-BA6C3952C4C9}" destId="{97CAC604-CD85-441A-A190-409D57CB1593}" srcOrd="1" destOrd="0" parTransId="{6F5ED9A4-0419-4A83-8024-44BCC95E5472}" sibTransId="{0D858C17-9853-4CC6-A5D5-B0C922DA18E8}"/>
    <dgm:cxn modelId="{B16BAA50-8717-4618-A766-0543092CEE4D}" type="presOf" srcId="{6C4FEECE-E22C-46FD-A1A0-FC8459DA5A0C}" destId="{3A1188B3-A2E3-4D47-AB26-107A909CE257}" srcOrd="0" destOrd="0" presId="urn:microsoft.com/office/officeart/2005/8/layout/vList5"/>
    <dgm:cxn modelId="{85D0095F-1E0B-4F29-8E6A-75BE8B97E66B}" srcId="{58D3CBE8-FA10-4CF7-BF61-94153280A369}" destId="{6C4FEECE-E22C-46FD-A1A0-FC8459DA5A0C}" srcOrd="3" destOrd="0" parTransId="{F934E367-8A0C-4CEF-9E8E-2BC0B4681340}" sibTransId="{8B46A960-E467-4523-886B-3F67777B23C5}"/>
    <dgm:cxn modelId="{13B36768-1097-4237-8792-93694387B188}" type="presOf" srcId="{5D623EE8-B912-4585-942A-4380206C97E4}" destId="{13A55C6B-92BC-450A-AD86-390A95845A26}" srcOrd="0" destOrd="0" presId="urn:microsoft.com/office/officeart/2005/8/layout/vList5"/>
    <dgm:cxn modelId="{70D6A175-A2B5-4B8D-8A77-923CEDE30515}" srcId="{D344DD44-261B-477A-B88E-4695F3ABF385}" destId="{E86AC142-42E8-46D3-8D2D-6DCC8A2E91F7}" srcOrd="1" destOrd="0" parTransId="{65A8B76F-2C14-4A2C-8BED-706816047797}" sibTransId="{18F6CBDB-195C-42A5-BFEE-C95603D7075D}"/>
    <dgm:cxn modelId="{0FD2E57E-0F6B-40D0-88CA-0AD81B678849}" type="presOf" srcId="{58D3CBE8-FA10-4CF7-BF61-94153280A369}" destId="{B7C8555A-B872-428D-A5B6-97F73276BB4E}" srcOrd="0" destOrd="0" presId="urn:microsoft.com/office/officeart/2005/8/layout/vList5"/>
    <dgm:cxn modelId="{41FBA080-14F1-4439-9D85-30C3198CE348}" type="presOf" srcId="{E86AC142-42E8-46D3-8D2D-6DCC8A2E91F7}" destId="{9F85A7E7-DE39-4C6B-B1DC-BBD439D75444}" srcOrd="0" destOrd="1" presId="urn:microsoft.com/office/officeart/2005/8/layout/vList5"/>
    <dgm:cxn modelId="{92DD2E89-32BA-4850-9268-16935FF09A83}" srcId="{E6C060FC-41BB-4998-871C-BA6C3952C4C9}" destId="{05F390D5-7364-45E0-AA58-6C0244DB450C}" srcOrd="0" destOrd="0" parTransId="{0CECD401-C9FA-480D-8010-0B5F4312BE54}" sibTransId="{0AFE697D-7187-4086-A3DD-DBAC03A76F27}"/>
    <dgm:cxn modelId="{2534B791-3D68-487C-8B32-47BE25699AAE}" srcId="{AB258F9E-80CE-455F-9FFD-E86412BD03E1}" destId="{B62CEFB4-0610-4621-A444-C0941BE354D1}" srcOrd="0" destOrd="0" parTransId="{75E16D42-0A0B-4B86-B808-3094FE79B497}" sibTransId="{55A91F6D-D6B2-4880-9324-D16664CE619B}"/>
    <dgm:cxn modelId="{F9F9909C-6843-4205-B134-B766AC99F9F0}" srcId="{58D3CBE8-FA10-4CF7-BF61-94153280A369}" destId="{03021DDC-333E-48CB-8B69-3B293169E35D}" srcOrd="1" destOrd="0" parTransId="{9C2EF34C-BAF6-43B2-BE35-7E3FD7066EA4}" sibTransId="{59FC3635-919D-41FC-9936-0E8DF16B129D}"/>
    <dgm:cxn modelId="{9D883F9E-2288-483F-8895-A621E6572623}" srcId="{58D3CBE8-FA10-4CF7-BF61-94153280A369}" destId="{E6C060FC-41BB-4998-871C-BA6C3952C4C9}" srcOrd="5" destOrd="0" parTransId="{B4A790BE-5DDC-45C3-879B-11FE5F7B408D}" sibTransId="{EF689CAE-16C4-4F80-9448-FE0E17B5EE09}"/>
    <dgm:cxn modelId="{59F082A0-6B91-4A87-B789-8941D705DCA6}" type="presOf" srcId="{97C53BC2-8DFF-461F-8C76-19427D4B07B0}" destId="{9F85A7E7-DE39-4C6B-B1DC-BBD439D75444}" srcOrd="0" destOrd="0" presId="urn:microsoft.com/office/officeart/2005/8/layout/vList5"/>
    <dgm:cxn modelId="{D9E83EA3-B86B-46E1-AB30-24B07FE1E6FB}" type="presOf" srcId="{7FABE4EC-61E1-4B57-99FF-4B6701D4CCEF}" destId="{F53AC8C1-D733-4A60-9848-6D7CEBCBBA01}" srcOrd="0" destOrd="0" presId="urn:microsoft.com/office/officeart/2005/8/layout/vList5"/>
    <dgm:cxn modelId="{FC9131A8-E685-456E-A843-057892C7C042}" srcId="{03021DDC-333E-48CB-8B69-3B293169E35D}" destId="{D023021D-EB7D-4BA4-BEDF-40C0BF12D799}" srcOrd="0" destOrd="0" parTransId="{7856F3EB-0C91-4B31-93B6-1F13CCDA77DF}" sibTransId="{BBF85F56-BCBE-44C5-896C-1A313CBB7393}"/>
    <dgm:cxn modelId="{1901CEB7-20C3-4D62-A66F-E4F8868CFA8C}" type="presOf" srcId="{E6C060FC-41BB-4998-871C-BA6C3952C4C9}" destId="{D2EC7F54-6845-489E-B81A-130165E8AB08}" srcOrd="0" destOrd="0" presId="urn:microsoft.com/office/officeart/2005/8/layout/vList5"/>
    <dgm:cxn modelId="{30AFDABE-A824-4B08-A0B7-9C8247F5E8C9}" srcId="{081CF53E-8C9F-4D95-8DE2-357EE0ADCD9F}" destId="{8FBD2755-09EF-4D55-87C3-21608501CB41}" srcOrd="1" destOrd="0" parTransId="{549F9703-2B57-4E67-B7DF-F685272D0BC9}" sibTransId="{8A6942D3-A7A7-416A-ABA2-D46ABF5DEE2E}"/>
    <dgm:cxn modelId="{1EBC9DCD-297F-4A0D-8AF2-BD2CF88DAC24}" srcId="{58D3CBE8-FA10-4CF7-BF61-94153280A369}" destId="{081CF53E-8C9F-4D95-8DE2-357EE0ADCD9F}" srcOrd="2" destOrd="0" parTransId="{5AA1047F-BA0A-4700-B247-FA0C01597AA0}" sibTransId="{8C0F873E-9423-44F6-A67B-71E0B42C5842}"/>
    <dgm:cxn modelId="{A428BCD6-9209-4FDD-8916-51833E6A6EB4}" type="presOf" srcId="{97CAC604-CD85-441A-A190-409D57CB1593}" destId="{35633176-9D55-4427-8175-1D3444D4021C}" srcOrd="0" destOrd="1" presId="urn:microsoft.com/office/officeart/2005/8/layout/vList5"/>
    <dgm:cxn modelId="{45D449EF-CBA5-4224-9900-E07530F13380}" type="presOf" srcId="{D023021D-EB7D-4BA4-BEDF-40C0BF12D799}" destId="{C5A9B434-FA29-4C6F-82C5-529C2D3B8D42}" srcOrd="0" destOrd="0" presId="urn:microsoft.com/office/officeart/2005/8/layout/vList5"/>
    <dgm:cxn modelId="{23B3B5F0-1342-4BC5-8064-B2C298206DC4}" type="presOf" srcId="{8FBD2755-09EF-4D55-87C3-21608501CB41}" destId="{F53AC8C1-D733-4A60-9848-6D7CEBCBBA01}" srcOrd="0" destOrd="1" presId="urn:microsoft.com/office/officeart/2005/8/layout/vList5"/>
    <dgm:cxn modelId="{59863FF8-6EED-4457-9C0C-2A0AB5C8983D}" type="presOf" srcId="{AB258F9E-80CE-455F-9FFD-E86412BD03E1}" destId="{3F3750E6-93F9-41F1-B306-93DAE93D75C3}" srcOrd="0" destOrd="0" presId="urn:microsoft.com/office/officeart/2005/8/layout/vList5"/>
    <dgm:cxn modelId="{FC25E3FC-62FE-456D-88B3-B1C684A4C55E}" srcId="{D344DD44-261B-477A-B88E-4695F3ABF385}" destId="{1DAB8631-E365-4E16-A162-2150C04DE04B}" srcOrd="2" destOrd="0" parTransId="{D09FD4D8-267C-49D5-A7F4-71AB5E6BA1AB}" sibTransId="{7534E8D7-8882-426B-859A-26125665AB7E}"/>
    <dgm:cxn modelId="{BE760BFD-8A5B-4D1C-8C07-96362F667335}" type="presOf" srcId="{03021DDC-333E-48CB-8B69-3B293169E35D}" destId="{043D6F4E-6A7A-41E8-B061-0675C2A52181}" srcOrd="0" destOrd="0" presId="urn:microsoft.com/office/officeart/2005/8/layout/vList5"/>
    <dgm:cxn modelId="{77F16102-0B98-4262-91DD-2AF092D6BB00}" type="presParOf" srcId="{B7C8555A-B872-428D-A5B6-97F73276BB4E}" destId="{90AC17DC-B375-4495-886E-15109069DF68}" srcOrd="0" destOrd="0" presId="urn:microsoft.com/office/officeart/2005/8/layout/vList5"/>
    <dgm:cxn modelId="{0CA77D71-359A-4AB7-8E86-84FC11FFCE4A}" type="presParOf" srcId="{90AC17DC-B375-4495-886E-15109069DF68}" destId="{03A739BF-32D8-4AA3-B858-EE86D2639A8D}" srcOrd="0" destOrd="0" presId="urn:microsoft.com/office/officeart/2005/8/layout/vList5"/>
    <dgm:cxn modelId="{BE28EDA5-6871-4486-BF50-295F17CD72D6}" type="presParOf" srcId="{90AC17DC-B375-4495-886E-15109069DF68}" destId="{9F85A7E7-DE39-4C6B-B1DC-BBD439D75444}" srcOrd="1" destOrd="0" presId="urn:microsoft.com/office/officeart/2005/8/layout/vList5"/>
    <dgm:cxn modelId="{9A3116DF-FC85-4E32-B73B-76C49609D0E7}" type="presParOf" srcId="{B7C8555A-B872-428D-A5B6-97F73276BB4E}" destId="{836BBE72-F785-4766-B0F5-25ACF519831F}" srcOrd="1" destOrd="0" presId="urn:microsoft.com/office/officeart/2005/8/layout/vList5"/>
    <dgm:cxn modelId="{0D0CD98E-B8A2-4A47-975D-6B8724887312}" type="presParOf" srcId="{B7C8555A-B872-428D-A5B6-97F73276BB4E}" destId="{A4057568-E117-4B17-B86B-1D959C6451B6}" srcOrd="2" destOrd="0" presId="urn:microsoft.com/office/officeart/2005/8/layout/vList5"/>
    <dgm:cxn modelId="{E623E4BA-F5CD-4C3C-BDBE-44752542EF95}" type="presParOf" srcId="{A4057568-E117-4B17-B86B-1D959C6451B6}" destId="{043D6F4E-6A7A-41E8-B061-0675C2A52181}" srcOrd="0" destOrd="0" presId="urn:microsoft.com/office/officeart/2005/8/layout/vList5"/>
    <dgm:cxn modelId="{8D8A31E1-B788-4F0F-8617-0F430BC9865E}" type="presParOf" srcId="{A4057568-E117-4B17-B86B-1D959C6451B6}" destId="{C5A9B434-FA29-4C6F-82C5-529C2D3B8D42}" srcOrd="1" destOrd="0" presId="urn:microsoft.com/office/officeart/2005/8/layout/vList5"/>
    <dgm:cxn modelId="{DB9B7E4B-CE69-4524-9F8D-27A691BB5AEE}" type="presParOf" srcId="{B7C8555A-B872-428D-A5B6-97F73276BB4E}" destId="{552C7EC9-035C-4496-96ED-9A17E005C240}" srcOrd="3" destOrd="0" presId="urn:microsoft.com/office/officeart/2005/8/layout/vList5"/>
    <dgm:cxn modelId="{9D7AC45D-DA18-4AC1-B7F7-6B24E6CD0493}" type="presParOf" srcId="{B7C8555A-B872-428D-A5B6-97F73276BB4E}" destId="{A00044C1-C39F-40C7-82A6-DF9032A589A6}" srcOrd="4" destOrd="0" presId="urn:microsoft.com/office/officeart/2005/8/layout/vList5"/>
    <dgm:cxn modelId="{0271B634-8A9D-41B1-848C-75FC8B54AC72}" type="presParOf" srcId="{A00044C1-C39F-40C7-82A6-DF9032A589A6}" destId="{38F92F96-A817-4746-99CC-E885134B11D4}" srcOrd="0" destOrd="0" presId="urn:microsoft.com/office/officeart/2005/8/layout/vList5"/>
    <dgm:cxn modelId="{FB07B2FF-FDCC-447E-9B21-CB2AAF7BB315}" type="presParOf" srcId="{A00044C1-C39F-40C7-82A6-DF9032A589A6}" destId="{F53AC8C1-D733-4A60-9848-6D7CEBCBBA01}" srcOrd="1" destOrd="0" presId="urn:microsoft.com/office/officeart/2005/8/layout/vList5"/>
    <dgm:cxn modelId="{738A2700-2502-4626-9976-F9B94EE93245}" type="presParOf" srcId="{B7C8555A-B872-428D-A5B6-97F73276BB4E}" destId="{4EEF22F3-1FD8-499E-9867-1E92F642D665}" srcOrd="5" destOrd="0" presId="urn:microsoft.com/office/officeart/2005/8/layout/vList5"/>
    <dgm:cxn modelId="{A703E55D-B44E-4EC2-AD39-CF7AA2385ED0}" type="presParOf" srcId="{B7C8555A-B872-428D-A5B6-97F73276BB4E}" destId="{416922EA-AA40-46D7-853E-DA0885C6AE05}" srcOrd="6" destOrd="0" presId="urn:microsoft.com/office/officeart/2005/8/layout/vList5"/>
    <dgm:cxn modelId="{8E0C4E04-9E2B-45EF-B5DD-FCB1888E04C8}" type="presParOf" srcId="{416922EA-AA40-46D7-853E-DA0885C6AE05}" destId="{3A1188B3-A2E3-4D47-AB26-107A909CE257}" srcOrd="0" destOrd="0" presId="urn:microsoft.com/office/officeart/2005/8/layout/vList5"/>
    <dgm:cxn modelId="{9EFBA27B-44DC-44B4-987B-AE8F90B14B8D}" type="presParOf" srcId="{416922EA-AA40-46D7-853E-DA0885C6AE05}" destId="{13A55C6B-92BC-450A-AD86-390A95845A26}" srcOrd="1" destOrd="0" presId="urn:microsoft.com/office/officeart/2005/8/layout/vList5"/>
    <dgm:cxn modelId="{2DDED16F-6D8C-4315-BAFD-5D5B9E189B8E}" type="presParOf" srcId="{B7C8555A-B872-428D-A5B6-97F73276BB4E}" destId="{CDB2F178-04C9-40AF-A96E-78FA60F3B956}" srcOrd="7" destOrd="0" presId="urn:microsoft.com/office/officeart/2005/8/layout/vList5"/>
    <dgm:cxn modelId="{DB45EAD1-7285-48F9-AF26-46A80FA9291A}" type="presParOf" srcId="{B7C8555A-B872-428D-A5B6-97F73276BB4E}" destId="{46D8A5C6-901D-4D18-BD7B-54399B641C74}" srcOrd="8" destOrd="0" presId="urn:microsoft.com/office/officeart/2005/8/layout/vList5"/>
    <dgm:cxn modelId="{44D3C07A-F5D4-4522-A003-7A9A4E953851}" type="presParOf" srcId="{46D8A5C6-901D-4D18-BD7B-54399B641C74}" destId="{3F3750E6-93F9-41F1-B306-93DAE93D75C3}" srcOrd="0" destOrd="0" presId="urn:microsoft.com/office/officeart/2005/8/layout/vList5"/>
    <dgm:cxn modelId="{7339C0F0-19A3-453B-89E2-6D9B4CCC5D25}" type="presParOf" srcId="{46D8A5C6-901D-4D18-BD7B-54399B641C74}" destId="{696C7FBF-5F94-4D12-941C-F3F8331F957E}" srcOrd="1" destOrd="0" presId="urn:microsoft.com/office/officeart/2005/8/layout/vList5"/>
    <dgm:cxn modelId="{86F1CEB5-D17D-4D1D-912E-E3CAAC2B309F}" type="presParOf" srcId="{B7C8555A-B872-428D-A5B6-97F73276BB4E}" destId="{C478D205-96F8-4A5C-AB8C-B6833A7AB4D8}" srcOrd="9" destOrd="0" presId="urn:microsoft.com/office/officeart/2005/8/layout/vList5"/>
    <dgm:cxn modelId="{B30AAF87-FEED-4CBC-9615-E4112244B5D1}" type="presParOf" srcId="{B7C8555A-B872-428D-A5B6-97F73276BB4E}" destId="{820D72C3-2051-43DF-8753-6C919A2E9217}" srcOrd="10" destOrd="0" presId="urn:microsoft.com/office/officeart/2005/8/layout/vList5"/>
    <dgm:cxn modelId="{D66C1676-E505-4FA6-AFEB-EC0260B9C302}" type="presParOf" srcId="{820D72C3-2051-43DF-8753-6C919A2E9217}" destId="{D2EC7F54-6845-489E-B81A-130165E8AB08}" srcOrd="0" destOrd="0" presId="urn:microsoft.com/office/officeart/2005/8/layout/vList5"/>
    <dgm:cxn modelId="{91CF4D8D-0F1F-4E0A-9973-C446351B0A56}" type="presParOf" srcId="{820D72C3-2051-43DF-8753-6C919A2E9217}" destId="{35633176-9D55-4427-8175-1D3444D402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A7E7-DE39-4C6B-B1DC-BBD439D75444}">
      <dsp:nvSpPr>
        <dsp:cNvPr id="0" name=""/>
        <dsp:cNvSpPr/>
      </dsp:nvSpPr>
      <dsp:spPr>
        <a:xfrm rot="5400000">
          <a:off x="5243941" y="-2191407"/>
          <a:ext cx="70437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har char="•"/>
          </a:pPr>
          <a:r>
            <a:rPr lang="en-US" sz="1000" kern="1200"/>
            <a:t>Non-Emergency </a:t>
          </a:r>
          <a:r>
            <a:rPr lang="en-US" sz="1000" kern="1200" dirty="0"/>
            <a:t>Support (Major/Minor) – Business </a:t>
          </a:r>
          <a:r>
            <a:rPr lang="en-US" sz="1000" kern="1200" dirty="0" err="1"/>
            <a:t>Hrs</a:t>
          </a:r>
          <a:r>
            <a:rPr lang="en-US" sz="1000" kern="1200" dirty="0"/>
            <a:t> Support (8 -6)</a:t>
          </a:r>
        </a:p>
        <a:p>
          <a:pPr marL="148590" lvl="1" indent="-148590" algn="l" defTabSz="444500">
            <a:lnSpc>
              <a:spcPct val="90000"/>
            </a:lnSpc>
            <a:spcBef>
              <a:spcPct val="0"/>
            </a:spcBef>
            <a:spcAft>
              <a:spcPct val="15000"/>
            </a:spcAft>
            <a:buChar char="•"/>
          </a:pPr>
          <a:r>
            <a:rPr lang="en-US" sz="1000" kern="1200" dirty="0"/>
            <a:t>Standard Non Emergency SLAs (Critical 15 Bus Days, Major 30 Bus days, Minor Bus 90 Days)</a:t>
          </a:r>
        </a:p>
        <a:p>
          <a:pPr marL="148590" lvl="1" indent="-148590" algn="l" defTabSz="444500">
            <a:lnSpc>
              <a:spcPct val="90000"/>
            </a:lnSpc>
            <a:spcBef>
              <a:spcPct val="0"/>
            </a:spcBef>
            <a:spcAft>
              <a:spcPct val="15000"/>
            </a:spcAft>
            <a:buChar char="•"/>
          </a:pPr>
          <a:r>
            <a:rPr lang="en-US" sz="1000" kern="1200" dirty="0"/>
            <a:t>Critical Issues will be worked into the 24hr team until Service Restored</a:t>
          </a:r>
        </a:p>
      </dsp:txBody>
      <dsp:txXfrm rot="-5400000">
        <a:off x="2962656" y="124263"/>
        <a:ext cx="5232559" cy="635603"/>
      </dsp:txXfrm>
    </dsp:sp>
    <dsp:sp modelId="{03A739BF-32D8-4AA3-B858-EE86D2639A8D}">
      <dsp:nvSpPr>
        <dsp:cNvPr id="0" name=""/>
        <dsp:cNvSpPr/>
      </dsp:nvSpPr>
      <dsp:spPr>
        <a:xfrm>
          <a:off x="0" y="1830"/>
          <a:ext cx="2962656" cy="880467"/>
        </a:xfrm>
        <a:prstGeom prst="roundRect">
          <a:avLst/>
        </a:prstGeom>
        <a:gradFill rotWithShape="0">
          <a:gsLst>
            <a:gs pos="100000">
              <a:schemeClr val="tx2"/>
            </a:gs>
            <a:gs pos="0">
              <a:schemeClr val="accent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 Technical Support</a:t>
          </a:r>
        </a:p>
      </dsp:txBody>
      <dsp:txXfrm>
        <a:off x="42981" y="44811"/>
        <a:ext cx="2876694" cy="794505"/>
      </dsp:txXfrm>
    </dsp:sp>
    <dsp:sp modelId="{F53AC8C1-D733-4A60-9848-6D7CEBCBBA01}">
      <dsp:nvSpPr>
        <dsp:cNvPr id="0" name=""/>
        <dsp:cNvSpPr/>
      </dsp:nvSpPr>
      <dsp:spPr>
        <a:xfrm rot="5400000">
          <a:off x="5243941" y="-1266917"/>
          <a:ext cx="704373" cy="5266944"/>
        </a:xfrm>
        <a:prstGeom prst="round2SameRect">
          <a:avLst/>
        </a:prstGeom>
        <a:solidFill>
          <a:prstClr val="white">
            <a:lumMod val="95000"/>
            <a:alpha val="90000"/>
          </a:prst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Spares Returned for Repair </a:t>
          </a:r>
        </a:p>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Standard: Same Part Returned after Repair within 30 Business Days</a:t>
          </a:r>
        </a:p>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Optional upsell: Replacement Part Ship on receipt of Defective within 15 Business days  </a:t>
          </a:r>
        </a:p>
      </dsp:txBody>
      <dsp:txXfrm rot="-5400000">
        <a:off x="2962656" y="1048753"/>
        <a:ext cx="5232559" cy="635603"/>
      </dsp:txXfrm>
    </dsp:sp>
    <dsp:sp modelId="{38F92F96-A817-4746-99CC-E885134B11D4}">
      <dsp:nvSpPr>
        <dsp:cNvPr id="0" name=""/>
        <dsp:cNvSpPr/>
      </dsp:nvSpPr>
      <dsp:spPr>
        <a:xfrm>
          <a:off x="0" y="926321"/>
          <a:ext cx="2962656" cy="880467"/>
        </a:xfrm>
        <a:prstGeom prst="roundRect">
          <a:avLst/>
        </a:prstGeom>
        <a:gradFill rotWithShape="0">
          <a:gsLst>
            <a:gs pos="100000">
              <a:schemeClr val="tx2"/>
            </a:gs>
            <a:gs pos="0">
              <a:schemeClr val="accent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Spares </a:t>
          </a:r>
        </a:p>
      </dsp:txBody>
      <dsp:txXfrm>
        <a:off x="42981" y="969302"/>
        <a:ext cx="2876694" cy="794505"/>
      </dsp:txXfrm>
    </dsp:sp>
    <dsp:sp modelId="{13A55C6B-92BC-450A-AD86-390A95845A26}">
      <dsp:nvSpPr>
        <dsp:cNvPr id="0" name=""/>
        <dsp:cNvSpPr/>
      </dsp:nvSpPr>
      <dsp:spPr>
        <a:xfrm rot="5400000">
          <a:off x="5243941" y="-342426"/>
          <a:ext cx="704373" cy="5266944"/>
        </a:xfrm>
        <a:prstGeom prst="round2SameRect">
          <a:avLst/>
        </a:prstGeom>
        <a:solidFill>
          <a:prstClr val="white">
            <a:lumMod val="95000"/>
            <a:alpha val="90000"/>
          </a:prst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Fix Content for current Software Release (Patches/Hot Fixes/Single updates)</a:t>
          </a:r>
        </a:p>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Retrieved and Applied by Customer via Customer Portal</a:t>
          </a:r>
        </a:p>
      </dsp:txBody>
      <dsp:txXfrm rot="-5400000">
        <a:off x="2962656" y="1973244"/>
        <a:ext cx="5232559" cy="635603"/>
      </dsp:txXfrm>
    </dsp:sp>
    <dsp:sp modelId="{3A1188B3-A2E3-4D47-AB26-107A909CE257}">
      <dsp:nvSpPr>
        <dsp:cNvPr id="0" name=""/>
        <dsp:cNvSpPr/>
      </dsp:nvSpPr>
      <dsp:spPr>
        <a:xfrm>
          <a:off x="0" y="1850811"/>
          <a:ext cx="2962656" cy="880467"/>
        </a:xfrm>
        <a:prstGeom prst="roundRect">
          <a:avLst/>
        </a:prstGeom>
        <a:gradFill rotWithShape="0">
          <a:gsLst>
            <a:gs pos="100000">
              <a:schemeClr val="tx2"/>
            </a:gs>
            <a:gs pos="0">
              <a:schemeClr val="accent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Software Updates</a:t>
          </a:r>
        </a:p>
      </dsp:txBody>
      <dsp:txXfrm>
        <a:off x="42981" y="1893792"/>
        <a:ext cx="2876694" cy="794505"/>
      </dsp:txXfrm>
    </dsp:sp>
    <dsp:sp modelId="{696C7FBF-5F94-4D12-941C-F3F8331F957E}">
      <dsp:nvSpPr>
        <dsp:cNvPr id="0" name=""/>
        <dsp:cNvSpPr/>
      </dsp:nvSpPr>
      <dsp:spPr>
        <a:xfrm rot="5400000">
          <a:off x="5243941" y="582063"/>
          <a:ext cx="704373" cy="5266944"/>
        </a:xfrm>
        <a:prstGeom prst="round2SameRect">
          <a:avLst/>
        </a:prstGeom>
        <a:solidFill>
          <a:prstClr val="white">
            <a:lumMod val="95000"/>
            <a:alpha val="90000"/>
          </a:prst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Subscription to Bulletins for critical fix content</a:t>
          </a:r>
        </a:p>
        <a:p>
          <a:pPr marL="148590" lvl="1" indent="-14859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Arial"/>
              <a:ea typeface="+mn-ea"/>
              <a:cs typeface="+mn-cs"/>
            </a:rPr>
            <a:t> Technical Documentation via Customer Portal</a:t>
          </a:r>
        </a:p>
      </dsp:txBody>
      <dsp:txXfrm rot="-5400000">
        <a:off x="2962656" y="2897734"/>
        <a:ext cx="5232559" cy="635603"/>
      </dsp:txXfrm>
    </dsp:sp>
    <dsp:sp modelId="{3F3750E6-93F9-41F1-B306-93DAE93D75C3}">
      <dsp:nvSpPr>
        <dsp:cNvPr id="0" name=""/>
        <dsp:cNvSpPr/>
      </dsp:nvSpPr>
      <dsp:spPr>
        <a:xfrm>
          <a:off x="0" y="2775302"/>
          <a:ext cx="2962656" cy="880467"/>
        </a:xfrm>
        <a:prstGeom prst="roundRect">
          <a:avLst/>
        </a:prstGeom>
        <a:gradFill rotWithShape="0">
          <a:gsLst>
            <a:gs pos="100000">
              <a:schemeClr val="tx2"/>
            </a:gs>
            <a:gs pos="0">
              <a:schemeClr val="accent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Bulletins / Documentation</a:t>
          </a:r>
        </a:p>
      </dsp:txBody>
      <dsp:txXfrm>
        <a:off x="42981" y="2818283"/>
        <a:ext cx="2876694" cy="794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A7E7-DE39-4C6B-B1DC-BBD439D75444}">
      <dsp:nvSpPr>
        <dsp:cNvPr id="0" name=""/>
        <dsp:cNvSpPr/>
      </dsp:nvSpPr>
      <dsp:spPr>
        <a:xfrm rot="5400000">
          <a:off x="5315021" y="-2280481"/>
          <a:ext cx="56221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lr>
              <a:schemeClr val="tx1"/>
            </a:buClr>
            <a:buChar char="•"/>
          </a:pPr>
          <a:r>
            <a:rPr lang="en-US" sz="1000" kern="1200" dirty="0"/>
            <a:t> As per </a:t>
          </a:r>
          <a:r>
            <a:rPr lang="en-US" sz="1000" kern="1200" dirty="0">
              <a:solidFill>
                <a:srgbClr val="0070C0"/>
              </a:solidFill>
            </a:rPr>
            <a:t>Standard</a:t>
          </a:r>
          <a:r>
            <a:rPr lang="en-US" sz="1000" kern="1200" dirty="0"/>
            <a:t> Warranty, plus:</a:t>
          </a:r>
          <a:endParaRPr lang="en-US" sz="1000" b="1" kern="1200" dirty="0">
            <a:solidFill>
              <a:srgbClr val="00B050"/>
            </a:solidFill>
          </a:endParaRPr>
        </a:p>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a:t>
          </a:r>
          <a:r>
            <a:rPr lang="en-US" sz="1000" b="1" kern="1200" dirty="0" err="1">
              <a:solidFill>
                <a:srgbClr val="7030A0"/>
              </a:solidFill>
            </a:rPr>
            <a:t>ATXCare</a:t>
          </a:r>
          <a:r>
            <a:rPr lang="en-US" sz="1000" b="1" kern="1200" dirty="0">
              <a:solidFill>
                <a:srgbClr val="7030A0"/>
              </a:solidFill>
            </a:rPr>
            <a:t> Technical Account Manager (TAM) – Client Service Management</a:t>
          </a:r>
        </a:p>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TAM to remotely host Quarterly Review on </a:t>
          </a:r>
          <a:r>
            <a:rPr lang="en-US" sz="1000" b="1" kern="1200" dirty="0" err="1">
              <a:solidFill>
                <a:srgbClr val="7030A0"/>
              </a:solidFill>
            </a:rPr>
            <a:t>ATXCare</a:t>
          </a:r>
          <a:r>
            <a:rPr lang="en-US" sz="1000" b="1" kern="1200" dirty="0">
              <a:solidFill>
                <a:srgbClr val="7030A0"/>
              </a:solidFill>
            </a:rPr>
            <a:t> Performance / Tickets</a:t>
          </a:r>
        </a:p>
      </dsp:txBody>
      <dsp:txXfrm rot="-5400000">
        <a:off x="2962656" y="99329"/>
        <a:ext cx="5239499" cy="507323"/>
      </dsp:txXfrm>
    </dsp:sp>
    <dsp:sp modelId="{03A739BF-32D8-4AA3-B858-EE86D2639A8D}">
      <dsp:nvSpPr>
        <dsp:cNvPr id="0" name=""/>
        <dsp:cNvSpPr/>
      </dsp:nvSpPr>
      <dsp:spPr>
        <a:xfrm>
          <a:off x="0" y="1607"/>
          <a:ext cx="2962656" cy="702766"/>
        </a:xfrm>
        <a:prstGeom prst="roundRect">
          <a:avLst/>
        </a:prstGeom>
        <a:gradFill rotWithShape="0">
          <a:gsLst>
            <a:gs pos="100000">
              <a:schemeClr val="accent2">
                <a:lumMod val="50000"/>
              </a:schemeClr>
            </a:gs>
            <a:gs pos="0">
              <a:schemeClr val="accent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 Technical Support</a:t>
          </a:r>
        </a:p>
      </dsp:txBody>
      <dsp:txXfrm>
        <a:off x="34306" y="35913"/>
        <a:ext cx="2894044" cy="634154"/>
      </dsp:txXfrm>
    </dsp:sp>
    <dsp:sp modelId="{C5A9B434-FA29-4C6F-82C5-529C2D3B8D42}">
      <dsp:nvSpPr>
        <dsp:cNvPr id="0" name=""/>
        <dsp:cNvSpPr/>
      </dsp:nvSpPr>
      <dsp:spPr>
        <a:xfrm rot="5400000">
          <a:off x="5315021" y="-1542576"/>
          <a:ext cx="56221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lr>
              <a:schemeClr val="tx1"/>
            </a:buClr>
            <a:buChar char="•"/>
          </a:pPr>
          <a:r>
            <a:rPr lang="en-US" sz="1000" kern="1200" dirty="0"/>
            <a:t> </a:t>
          </a:r>
          <a:r>
            <a:rPr lang="en-US" sz="1000" b="1" kern="1200" dirty="0">
              <a:solidFill>
                <a:schemeClr val="accent2"/>
              </a:solidFill>
            </a:rPr>
            <a:t>Emergency Outage Support (system hard down)</a:t>
          </a:r>
        </a:p>
        <a:p>
          <a:pPr marL="148590" lvl="1" indent="-148590" algn="l" defTabSz="444500">
            <a:lnSpc>
              <a:spcPct val="90000"/>
            </a:lnSpc>
            <a:spcBef>
              <a:spcPct val="0"/>
            </a:spcBef>
            <a:spcAft>
              <a:spcPct val="15000"/>
            </a:spcAft>
            <a:buClr>
              <a:schemeClr val="tx1"/>
            </a:buClr>
            <a:buChar char="•"/>
          </a:pPr>
          <a:r>
            <a:rPr lang="en-US" sz="1000" kern="1200" dirty="0">
              <a:solidFill>
                <a:schemeClr val="accent2"/>
              </a:solidFill>
            </a:rPr>
            <a:t>15 Minute Response Time / 4hr Post Contact Service Restoration Time</a:t>
          </a:r>
        </a:p>
        <a:p>
          <a:pPr marL="148590" lvl="1" indent="-148590" algn="l" defTabSz="444500">
            <a:lnSpc>
              <a:spcPct val="90000"/>
            </a:lnSpc>
            <a:spcBef>
              <a:spcPct val="0"/>
            </a:spcBef>
            <a:spcAft>
              <a:spcPct val="15000"/>
            </a:spcAft>
            <a:buClr>
              <a:schemeClr val="tx1"/>
            </a:buClr>
            <a:buChar char="•"/>
          </a:pPr>
          <a:r>
            <a:rPr lang="en-US" sz="1000" kern="1200" dirty="0">
              <a:solidFill>
                <a:schemeClr val="accent2"/>
              </a:solidFill>
            </a:rPr>
            <a:t> Root Cause Analysis on repeat events</a:t>
          </a:r>
        </a:p>
      </dsp:txBody>
      <dsp:txXfrm rot="-5400000">
        <a:off x="2962656" y="837234"/>
        <a:ext cx="5239499" cy="507323"/>
      </dsp:txXfrm>
    </dsp:sp>
    <dsp:sp modelId="{043D6F4E-6A7A-41E8-B061-0675C2A52181}">
      <dsp:nvSpPr>
        <dsp:cNvPr id="0" name=""/>
        <dsp:cNvSpPr/>
      </dsp:nvSpPr>
      <dsp:spPr>
        <a:xfrm>
          <a:off x="0" y="739512"/>
          <a:ext cx="2962656" cy="702766"/>
        </a:xfrm>
        <a:prstGeom prst="roundRect">
          <a:avLst/>
        </a:prstGeom>
        <a:gradFill rotWithShape="0">
          <a:gsLst>
            <a:gs pos="100000">
              <a:schemeClr val="accent2">
                <a:lumMod val="50000"/>
              </a:schemeClr>
            </a:gs>
            <a:gs pos="0">
              <a:schemeClr val="accent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24x7 Emergency Recovery</a:t>
          </a:r>
        </a:p>
      </dsp:txBody>
      <dsp:txXfrm>
        <a:off x="34306" y="773818"/>
        <a:ext cx="2894044" cy="634154"/>
      </dsp:txXfrm>
    </dsp:sp>
    <dsp:sp modelId="{F53AC8C1-D733-4A60-9848-6D7CEBCBBA01}">
      <dsp:nvSpPr>
        <dsp:cNvPr id="0" name=""/>
        <dsp:cNvSpPr/>
      </dsp:nvSpPr>
      <dsp:spPr>
        <a:xfrm rot="5400000">
          <a:off x="5315021" y="-804672"/>
          <a:ext cx="56221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Advanced Spares Replacement shipped 5 Business Days of Ticket Raised</a:t>
          </a:r>
        </a:p>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Defective to be returned within 30 days</a:t>
          </a:r>
        </a:p>
      </dsp:txBody>
      <dsp:txXfrm rot="-5400000">
        <a:off x="2962656" y="1575138"/>
        <a:ext cx="5239499" cy="507323"/>
      </dsp:txXfrm>
    </dsp:sp>
    <dsp:sp modelId="{38F92F96-A817-4746-99CC-E885134B11D4}">
      <dsp:nvSpPr>
        <dsp:cNvPr id="0" name=""/>
        <dsp:cNvSpPr/>
      </dsp:nvSpPr>
      <dsp:spPr>
        <a:xfrm>
          <a:off x="0" y="1477416"/>
          <a:ext cx="2962656" cy="702766"/>
        </a:xfrm>
        <a:prstGeom prst="roundRect">
          <a:avLst/>
        </a:prstGeom>
        <a:gradFill rotWithShape="0">
          <a:gsLst>
            <a:gs pos="100000">
              <a:schemeClr val="accent2">
                <a:lumMod val="50000"/>
              </a:schemeClr>
            </a:gs>
            <a:gs pos="0">
              <a:schemeClr val="accent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Spares </a:t>
          </a:r>
        </a:p>
      </dsp:txBody>
      <dsp:txXfrm>
        <a:off x="34306" y="1511722"/>
        <a:ext cx="2894044" cy="634154"/>
      </dsp:txXfrm>
    </dsp:sp>
    <dsp:sp modelId="{13A55C6B-92BC-450A-AD86-390A95845A26}">
      <dsp:nvSpPr>
        <dsp:cNvPr id="0" name=""/>
        <dsp:cNvSpPr/>
      </dsp:nvSpPr>
      <dsp:spPr>
        <a:xfrm rot="5400000">
          <a:off x="5315021" y="-66767"/>
          <a:ext cx="56221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lr>
              <a:schemeClr val="tx1"/>
            </a:buClr>
            <a:buChar char="•"/>
          </a:pPr>
          <a:r>
            <a:rPr lang="en-US" sz="1000" kern="1200" dirty="0"/>
            <a:t> As per </a:t>
          </a:r>
          <a:r>
            <a:rPr lang="en-US" sz="1000" kern="1200" dirty="0">
              <a:solidFill>
                <a:srgbClr val="0070C0"/>
              </a:solidFill>
            </a:rPr>
            <a:t>Standard</a:t>
          </a:r>
          <a:r>
            <a:rPr lang="en-US" sz="1000" kern="1200" dirty="0"/>
            <a:t> Warranty, plus:</a:t>
          </a:r>
          <a:endParaRPr lang="en-US" sz="1000" b="1" kern="1200" dirty="0">
            <a:solidFill>
              <a:srgbClr val="00B050"/>
            </a:solidFill>
          </a:endParaRPr>
        </a:p>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Report &amp; Recommend on fix content levels during standard trouble ticket analysis. </a:t>
          </a:r>
          <a:r>
            <a:rPr lang="en-US" sz="1000" b="0" kern="1200" dirty="0">
              <a:solidFill>
                <a:srgbClr val="7030A0"/>
              </a:solidFill>
            </a:rPr>
            <a:t>Engineer will cross check fix content and provide feedback</a:t>
          </a:r>
        </a:p>
      </dsp:txBody>
      <dsp:txXfrm rot="-5400000">
        <a:off x="2962656" y="2313043"/>
        <a:ext cx="5239499" cy="507323"/>
      </dsp:txXfrm>
    </dsp:sp>
    <dsp:sp modelId="{3A1188B3-A2E3-4D47-AB26-107A909CE257}">
      <dsp:nvSpPr>
        <dsp:cNvPr id="0" name=""/>
        <dsp:cNvSpPr/>
      </dsp:nvSpPr>
      <dsp:spPr>
        <a:xfrm>
          <a:off x="0" y="2215321"/>
          <a:ext cx="2962656" cy="702766"/>
        </a:xfrm>
        <a:prstGeom prst="roundRect">
          <a:avLst/>
        </a:prstGeom>
        <a:gradFill rotWithShape="0">
          <a:gsLst>
            <a:gs pos="100000">
              <a:schemeClr val="accent2">
                <a:lumMod val="50000"/>
              </a:schemeClr>
            </a:gs>
            <a:gs pos="0">
              <a:schemeClr val="accent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Software Updates</a:t>
          </a:r>
        </a:p>
      </dsp:txBody>
      <dsp:txXfrm>
        <a:off x="34306" y="2249627"/>
        <a:ext cx="2894044" cy="634154"/>
      </dsp:txXfrm>
    </dsp:sp>
    <dsp:sp modelId="{696C7FBF-5F94-4D12-941C-F3F8331F957E}">
      <dsp:nvSpPr>
        <dsp:cNvPr id="0" name=""/>
        <dsp:cNvSpPr/>
      </dsp:nvSpPr>
      <dsp:spPr>
        <a:xfrm rot="5400000">
          <a:off x="5315021" y="671137"/>
          <a:ext cx="562213"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48590" lvl="1" indent="-148590" algn="l" defTabSz="444500">
            <a:lnSpc>
              <a:spcPct val="90000"/>
            </a:lnSpc>
            <a:spcBef>
              <a:spcPct val="0"/>
            </a:spcBef>
            <a:spcAft>
              <a:spcPct val="15000"/>
            </a:spcAft>
            <a:buClr>
              <a:schemeClr val="tx1"/>
            </a:buClr>
            <a:buChar char="•"/>
          </a:pPr>
          <a:r>
            <a:rPr lang="en-US" sz="1000" kern="1200" dirty="0"/>
            <a:t> As per </a:t>
          </a:r>
          <a:r>
            <a:rPr lang="en-US" sz="1000" kern="1200" dirty="0">
              <a:solidFill>
                <a:srgbClr val="0070C0"/>
              </a:solidFill>
            </a:rPr>
            <a:t>Standard</a:t>
          </a:r>
          <a:r>
            <a:rPr lang="en-US" sz="1000" kern="1200" dirty="0"/>
            <a:t> Warranty, plus:</a:t>
          </a:r>
          <a:endParaRPr lang="en-US" sz="1000" b="1" kern="1200" dirty="0">
            <a:solidFill>
              <a:srgbClr val="00B050"/>
            </a:solidFill>
          </a:endParaRPr>
        </a:p>
        <a:p>
          <a:pPr marL="148590" lvl="1" indent="-148590" algn="l" defTabSz="444500">
            <a:lnSpc>
              <a:spcPct val="90000"/>
            </a:lnSpc>
            <a:spcBef>
              <a:spcPct val="0"/>
            </a:spcBef>
            <a:spcAft>
              <a:spcPct val="15000"/>
            </a:spcAft>
            <a:buClr>
              <a:schemeClr val="tx1"/>
            </a:buClr>
            <a:buChar char="•"/>
          </a:pPr>
          <a:r>
            <a:rPr lang="en-US" sz="1000" b="1" kern="1200" dirty="0">
              <a:solidFill>
                <a:srgbClr val="7030A0"/>
              </a:solidFill>
            </a:rPr>
            <a:t> Access to online Basic Guides (high level overview content)</a:t>
          </a:r>
        </a:p>
      </dsp:txBody>
      <dsp:txXfrm rot="-5400000">
        <a:off x="2962656" y="3050948"/>
        <a:ext cx="5239499" cy="507323"/>
      </dsp:txXfrm>
    </dsp:sp>
    <dsp:sp modelId="{3F3750E6-93F9-41F1-B306-93DAE93D75C3}">
      <dsp:nvSpPr>
        <dsp:cNvPr id="0" name=""/>
        <dsp:cNvSpPr/>
      </dsp:nvSpPr>
      <dsp:spPr>
        <a:xfrm>
          <a:off x="0" y="2953226"/>
          <a:ext cx="2962656" cy="702766"/>
        </a:xfrm>
        <a:prstGeom prst="roundRect">
          <a:avLst/>
        </a:prstGeom>
        <a:gradFill rotWithShape="0">
          <a:gsLst>
            <a:gs pos="100000">
              <a:schemeClr val="accent2">
                <a:lumMod val="50000"/>
              </a:schemeClr>
            </a:gs>
            <a:gs pos="0">
              <a:schemeClr val="accent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Bulletins / Documentation</a:t>
          </a:r>
        </a:p>
      </dsp:txBody>
      <dsp:txXfrm>
        <a:off x="34306" y="2987532"/>
        <a:ext cx="2894044" cy="634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A7E7-DE39-4C6B-B1DC-BBD439D75444}">
      <dsp:nvSpPr>
        <dsp:cNvPr id="0" name=""/>
        <dsp:cNvSpPr/>
      </dsp:nvSpPr>
      <dsp:spPr>
        <a:xfrm rot="5400000">
          <a:off x="5362170" y="-2340020"/>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kern="1200" dirty="0"/>
            <a:t>As per </a:t>
          </a:r>
          <a:r>
            <a:rPr lang="en-US" sz="900" kern="1200" dirty="0">
              <a:solidFill>
                <a:srgbClr val="774D8D"/>
              </a:solidFill>
            </a:rPr>
            <a:t>Select</a:t>
          </a:r>
          <a:r>
            <a:rPr lang="en-US" sz="900" kern="1200" dirty="0"/>
            <a:t> </a:t>
          </a:r>
          <a:r>
            <a:rPr lang="en-US" sz="900" kern="1200" dirty="0">
              <a:solidFill>
                <a:schemeClr val="accent2"/>
              </a:solidFill>
            </a:rPr>
            <a:t>Care</a:t>
          </a:r>
          <a:r>
            <a:rPr lang="en-US" sz="900" kern="1200" dirty="0"/>
            <a:t>, plus:</a:t>
          </a:r>
          <a:endParaRPr lang="en-US" sz="900" b="1" kern="1200" dirty="0">
            <a:solidFill>
              <a:srgbClr val="00B050"/>
            </a:solidFill>
          </a:endParaRPr>
        </a:p>
        <a:p>
          <a:pPr marL="148590" lvl="1" indent="-148590" algn="l" defTabSz="400050">
            <a:lnSpc>
              <a:spcPct val="90000"/>
            </a:lnSpc>
            <a:spcBef>
              <a:spcPct val="0"/>
            </a:spcBef>
            <a:spcAft>
              <a:spcPct val="15000"/>
            </a:spcAft>
            <a:buChar char="•"/>
          </a:pPr>
          <a:r>
            <a:rPr lang="en-US" sz="900" b="1" kern="1200" dirty="0">
              <a:solidFill>
                <a:schemeClr val="accent6"/>
              </a:solidFill>
            </a:rPr>
            <a:t>ACAM to remotely host </a:t>
          </a:r>
          <a:r>
            <a:rPr lang="en-US" sz="900" b="1" u="sng" kern="1200" dirty="0">
              <a:solidFill>
                <a:schemeClr val="accent6"/>
              </a:solidFill>
            </a:rPr>
            <a:t>Monthly</a:t>
          </a:r>
          <a:r>
            <a:rPr lang="en-US" sz="900" b="1" kern="1200" dirty="0">
              <a:solidFill>
                <a:schemeClr val="accent6"/>
              </a:solidFill>
            </a:rPr>
            <a:t> Reviews on </a:t>
          </a:r>
          <a:r>
            <a:rPr lang="en-US" sz="900" b="1" kern="1200" dirty="0" err="1">
              <a:solidFill>
                <a:schemeClr val="accent6"/>
              </a:solidFill>
            </a:rPr>
            <a:t>ATXCare</a:t>
          </a:r>
          <a:r>
            <a:rPr lang="en-US" sz="900" b="1" kern="1200" dirty="0">
              <a:solidFill>
                <a:schemeClr val="accent6"/>
              </a:solidFill>
            </a:rPr>
            <a:t> Performance / Tickets</a:t>
          </a:r>
        </a:p>
        <a:p>
          <a:pPr marL="148590" lvl="1" indent="-148590" algn="l" defTabSz="400050">
            <a:lnSpc>
              <a:spcPct val="90000"/>
            </a:lnSpc>
            <a:spcBef>
              <a:spcPct val="0"/>
            </a:spcBef>
            <a:spcAft>
              <a:spcPct val="15000"/>
            </a:spcAft>
            <a:buChar char="•"/>
          </a:pPr>
          <a:r>
            <a:rPr lang="en-US" sz="900" b="0" kern="1200" dirty="0">
              <a:solidFill>
                <a:schemeClr val="accent6"/>
              </a:solidFill>
            </a:rPr>
            <a:t>Platform Health Check during trouble ticket analysis – Review known set of KPIs for status </a:t>
          </a:r>
        </a:p>
      </dsp:txBody>
      <dsp:txXfrm rot="-5400000">
        <a:off x="2962656" y="82336"/>
        <a:ext cx="5244102" cy="422231"/>
      </dsp:txXfrm>
    </dsp:sp>
    <dsp:sp modelId="{03A739BF-32D8-4AA3-B858-EE86D2639A8D}">
      <dsp:nvSpPr>
        <dsp:cNvPr id="0" name=""/>
        <dsp:cNvSpPr/>
      </dsp:nvSpPr>
      <dsp:spPr>
        <a:xfrm>
          <a:off x="0" y="1004"/>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 Technical Support</a:t>
          </a:r>
        </a:p>
      </dsp:txBody>
      <dsp:txXfrm>
        <a:off x="28552" y="29556"/>
        <a:ext cx="2905552" cy="527790"/>
      </dsp:txXfrm>
    </dsp:sp>
    <dsp:sp modelId="{C5A9B434-FA29-4C6F-82C5-529C2D3B8D42}">
      <dsp:nvSpPr>
        <dsp:cNvPr id="0" name=""/>
        <dsp:cNvSpPr/>
      </dsp:nvSpPr>
      <dsp:spPr>
        <a:xfrm rot="5400000">
          <a:off x="5362170" y="-1725880"/>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kern="1200" dirty="0"/>
            <a:t>As per </a:t>
          </a:r>
          <a:r>
            <a:rPr lang="en-US" sz="900" kern="1200" dirty="0">
              <a:solidFill>
                <a:srgbClr val="774D8D"/>
              </a:solidFill>
            </a:rPr>
            <a:t>Select Care</a:t>
          </a:r>
          <a:r>
            <a:rPr lang="en-US" sz="900" kern="1200" dirty="0"/>
            <a:t>.</a:t>
          </a:r>
        </a:p>
      </dsp:txBody>
      <dsp:txXfrm rot="-5400000">
        <a:off x="2962656" y="696476"/>
        <a:ext cx="5244102" cy="422231"/>
      </dsp:txXfrm>
    </dsp:sp>
    <dsp:sp modelId="{043D6F4E-6A7A-41E8-B061-0675C2A52181}">
      <dsp:nvSpPr>
        <dsp:cNvPr id="0" name=""/>
        <dsp:cNvSpPr/>
      </dsp:nvSpPr>
      <dsp:spPr>
        <a:xfrm>
          <a:off x="0" y="615143"/>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24x7 Emergency Recovery</a:t>
          </a:r>
        </a:p>
      </dsp:txBody>
      <dsp:txXfrm>
        <a:off x="28552" y="643695"/>
        <a:ext cx="2905552" cy="527790"/>
      </dsp:txXfrm>
    </dsp:sp>
    <dsp:sp modelId="{F53AC8C1-D733-4A60-9848-6D7CEBCBBA01}">
      <dsp:nvSpPr>
        <dsp:cNvPr id="0" name=""/>
        <dsp:cNvSpPr/>
      </dsp:nvSpPr>
      <dsp:spPr>
        <a:xfrm rot="5400000">
          <a:off x="5362170" y="-1111741"/>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kern="1200" dirty="0"/>
            <a:t>As per </a:t>
          </a:r>
          <a:r>
            <a:rPr lang="en-US" sz="900" kern="1200" dirty="0">
              <a:solidFill>
                <a:srgbClr val="774D8D"/>
              </a:solidFill>
            </a:rPr>
            <a:t>Select</a:t>
          </a:r>
          <a:r>
            <a:rPr lang="en-US" sz="900" kern="1200" dirty="0"/>
            <a:t> </a:t>
          </a:r>
          <a:r>
            <a:rPr lang="en-US" sz="900" kern="1200" dirty="0">
              <a:solidFill>
                <a:schemeClr val="accent2"/>
              </a:solidFill>
            </a:rPr>
            <a:t>Care</a:t>
          </a:r>
          <a:r>
            <a:rPr lang="en-US" sz="900" kern="1200" dirty="0"/>
            <a:t>, plus:</a:t>
          </a:r>
          <a:r>
            <a:rPr lang="en-US" sz="900" b="1" kern="1200" dirty="0">
              <a:solidFill>
                <a:srgbClr val="00B050"/>
              </a:solidFill>
            </a:rPr>
            <a:t> </a:t>
          </a:r>
        </a:p>
        <a:p>
          <a:pPr marL="148590" lvl="1" indent="-148590" algn="l" defTabSz="400050">
            <a:lnSpc>
              <a:spcPct val="90000"/>
            </a:lnSpc>
            <a:spcBef>
              <a:spcPct val="0"/>
            </a:spcBef>
            <a:spcAft>
              <a:spcPct val="15000"/>
            </a:spcAft>
            <a:buChar char="•"/>
          </a:pPr>
          <a:r>
            <a:rPr lang="en-US" sz="900" b="1" kern="1200" dirty="0">
              <a:solidFill>
                <a:schemeClr val="accent6"/>
              </a:solidFill>
            </a:rPr>
            <a:t>Advanced Spares Replacement shipped </a:t>
          </a:r>
          <a:r>
            <a:rPr lang="en-US" sz="900" b="1" u="sng" kern="1200" dirty="0">
              <a:solidFill>
                <a:schemeClr val="accent6"/>
              </a:solidFill>
            </a:rPr>
            <a:t>next </a:t>
          </a:r>
          <a:r>
            <a:rPr lang="en-US" sz="900" b="1" kern="1200" dirty="0">
              <a:solidFill>
                <a:schemeClr val="accent6"/>
              </a:solidFill>
            </a:rPr>
            <a:t>Business Day**</a:t>
          </a:r>
        </a:p>
      </dsp:txBody>
      <dsp:txXfrm rot="-5400000">
        <a:off x="2962656" y="1310615"/>
        <a:ext cx="5244102" cy="422231"/>
      </dsp:txXfrm>
    </dsp:sp>
    <dsp:sp modelId="{38F92F96-A817-4746-99CC-E885134B11D4}">
      <dsp:nvSpPr>
        <dsp:cNvPr id="0" name=""/>
        <dsp:cNvSpPr/>
      </dsp:nvSpPr>
      <dsp:spPr>
        <a:xfrm>
          <a:off x="0" y="1229283"/>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Spares </a:t>
          </a:r>
        </a:p>
      </dsp:txBody>
      <dsp:txXfrm>
        <a:off x="28552" y="1257835"/>
        <a:ext cx="2905552" cy="527790"/>
      </dsp:txXfrm>
    </dsp:sp>
    <dsp:sp modelId="{13A55C6B-92BC-450A-AD86-390A95845A26}">
      <dsp:nvSpPr>
        <dsp:cNvPr id="0" name=""/>
        <dsp:cNvSpPr/>
      </dsp:nvSpPr>
      <dsp:spPr>
        <a:xfrm rot="5400000">
          <a:off x="5362170" y="-497602"/>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kern="1200" dirty="0"/>
            <a:t>As per </a:t>
          </a:r>
          <a:r>
            <a:rPr lang="en-US" sz="900" kern="1200" dirty="0">
              <a:solidFill>
                <a:srgbClr val="774D8D"/>
              </a:solidFill>
            </a:rPr>
            <a:t>Select</a:t>
          </a:r>
          <a:r>
            <a:rPr lang="en-US" sz="900" kern="1200" dirty="0"/>
            <a:t> </a:t>
          </a:r>
          <a:r>
            <a:rPr lang="en-US" sz="900" kern="1200" dirty="0">
              <a:solidFill>
                <a:schemeClr val="accent2"/>
              </a:solidFill>
            </a:rPr>
            <a:t>Care</a:t>
          </a:r>
          <a:r>
            <a:rPr lang="en-US" sz="900" kern="1200" dirty="0"/>
            <a:t>.</a:t>
          </a:r>
          <a:endParaRPr lang="en-US" sz="900" b="1" kern="1200" dirty="0">
            <a:solidFill>
              <a:srgbClr val="00B050"/>
            </a:solidFill>
          </a:endParaRPr>
        </a:p>
      </dsp:txBody>
      <dsp:txXfrm rot="-5400000">
        <a:off x="2962656" y="1924754"/>
        <a:ext cx="5244102" cy="422231"/>
      </dsp:txXfrm>
    </dsp:sp>
    <dsp:sp modelId="{3A1188B3-A2E3-4D47-AB26-107A909CE257}">
      <dsp:nvSpPr>
        <dsp:cNvPr id="0" name=""/>
        <dsp:cNvSpPr/>
      </dsp:nvSpPr>
      <dsp:spPr>
        <a:xfrm>
          <a:off x="0" y="1843422"/>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Software Updates</a:t>
          </a:r>
        </a:p>
      </dsp:txBody>
      <dsp:txXfrm>
        <a:off x="28552" y="1871974"/>
        <a:ext cx="2905552" cy="527790"/>
      </dsp:txXfrm>
    </dsp:sp>
    <dsp:sp modelId="{696C7FBF-5F94-4D12-941C-F3F8331F957E}">
      <dsp:nvSpPr>
        <dsp:cNvPr id="0" name=""/>
        <dsp:cNvSpPr/>
      </dsp:nvSpPr>
      <dsp:spPr>
        <a:xfrm rot="5400000">
          <a:off x="5362170" y="116536"/>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kern="1200" dirty="0"/>
            <a:t>As per </a:t>
          </a:r>
          <a:r>
            <a:rPr lang="en-US" sz="900" kern="1200" dirty="0">
              <a:solidFill>
                <a:srgbClr val="774D8D"/>
              </a:solidFill>
            </a:rPr>
            <a:t>Select</a:t>
          </a:r>
          <a:r>
            <a:rPr lang="en-US" sz="900" kern="1200" dirty="0"/>
            <a:t> </a:t>
          </a:r>
          <a:r>
            <a:rPr lang="en-US" sz="900" kern="1200" dirty="0">
              <a:solidFill>
                <a:schemeClr val="accent2"/>
              </a:solidFill>
            </a:rPr>
            <a:t>Care</a:t>
          </a:r>
          <a:endParaRPr lang="en-US" sz="900" b="1" kern="1200" dirty="0">
            <a:solidFill>
              <a:schemeClr val="accent2"/>
            </a:solidFill>
          </a:endParaRPr>
        </a:p>
      </dsp:txBody>
      <dsp:txXfrm rot="-5400000">
        <a:off x="2962656" y="2538892"/>
        <a:ext cx="5244102" cy="422231"/>
      </dsp:txXfrm>
    </dsp:sp>
    <dsp:sp modelId="{3F3750E6-93F9-41F1-B306-93DAE93D75C3}">
      <dsp:nvSpPr>
        <dsp:cNvPr id="0" name=""/>
        <dsp:cNvSpPr/>
      </dsp:nvSpPr>
      <dsp:spPr>
        <a:xfrm>
          <a:off x="0" y="2457561"/>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Bulletins / Documentation</a:t>
          </a:r>
        </a:p>
      </dsp:txBody>
      <dsp:txXfrm>
        <a:off x="28552" y="2486113"/>
        <a:ext cx="2905552" cy="527790"/>
      </dsp:txXfrm>
    </dsp:sp>
    <dsp:sp modelId="{35633176-9D55-4427-8175-1D3444D4021C}">
      <dsp:nvSpPr>
        <dsp:cNvPr id="0" name=""/>
        <dsp:cNvSpPr/>
      </dsp:nvSpPr>
      <dsp:spPr>
        <a:xfrm rot="5400000">
          <a:off x="5362170" y="730676"/>
          <a:ext cx="467915" cy="5266944"/>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23825" rIns="246888" bIns="123825" numCol="1" spcCol="1270" anchor="ctr" anchorCtr="0">
          <a:noAutofit/>
        </a:bodyPr>
        <a:lstStyle/>
        <a:p>
          <a:pPr marL="148590" lvl="1" indent="-148590" algn="l" defTabSz="400050">
            <a:lnSpc>
              <a:spcPct val="90000"/>
            </a:lnSpc>
            <a:spcBef>
              <a:spcPct val="0"/>
            </a:spcBef>
            <a:spcAft>
              <a:spcPct val="15000"/>
            </a:spcAft>
            <a:buChar char="•"/>
          </a:pPr>
          <a:r>
            <a:rPr lang="en-US" sz="900" b="1" kern="1200" dirty="0">
              <a:solidFill>
                <a:schemeClr val="accent6"/>
              </a:solidFill>
            </a:rPr>
            <a:t>Entitled to one free SW Upgrade across platform per year. </a:t>
          </a:r>
          <a:endParaRPr lang="en-US" sz="900" kern="1200" dirty="0">
            <a:solidFill>
              <a:schemeClr val="accent6"/>
            </a:solidFill>
          </a:endParaRPr>
        </a:p>
        <a:p>
          <a:pPr marL="148590" lvl="1" indent="-148590" algn="l" defTabSz="400050">
            <a:lnSpc>
              <a:spcPct val="90000"/>
            </a:lnSpc>
            <a:spcBef>
              <a:spcPct val="0"/>
            </a:spcBef>
            <a:spcAft>
              <a:spcPct val="15000"/>
            </a:spcAft>
            <a:buChar char="•"/>
          </a:pPr>
          <a:r>
            <a:rPr lang="en-US" sz="900" b="0" kern="1200" dirty="0">
              <a:solidFill>
                <a:schemeClr val="accent6"/>
              </a:solidFill>
            </a:rPr>
            <a:t>Major Platform Software release</a:t>
          </a:r>
          <a:r>
            <a:rPr lang="en-US" sz="900" b="1" kern="1200" dirty="0">
              <a:solidFill>
                <a:schemeClr val="accent6"/>
              </a:solidFill>
            </a:rPr>
            <a:t> </a:t>
          </a:r>
          <a:endParaRPr lang="en-US" sz="900" kern="1200" dirty="0">
            <a:solidFill>
              <a:schemeClr val="accent6"/>
            </a:solidFill>
          </a:endParaRPr>
        </a:p>
      </dsp:txBody>
      <dsp:txXfrm rot="-5400000">
        <a:off x="2962656" y="3153032"/>
        <a:ext cx="5244102" cy="422231"/>
      </dsp:txXfrm>
    </dsp:sp>
    <dsp:sp modelId="{D2EC7F54-6845-489E-B81A-130165E8AB08}">
      <dsp:nvSpPr>
        <dsp:cNvPr id="0" name=""/>
        <dsp:cNvSpPr/>
      </dsp:nvSpPr>
      <dsp:spPr>
        <a:xfrm>
          <a:off x="0" y="3071700"/>
          <a:ext cx="2962656" cy="584894"/>
        </a:xfrm>
        <a:prstGeom prst="roundRect">
          <a:avLst/>
        </a:prstGeom>
        <a:gradFill rotWithShape="0">
          <a:gsLst>
            <a:gs pos="100000">
              <a:schemeClr val="accent6">
                <a:lumMod val="50000"/>
              </a:schemeClr>
            </a:gs>
            <a:gs pos="0">
              <a:schemeClr val="accent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Software Upgrades</a:t>
          </a:r>
        </a:p>
      </dsp:txBody>
      <dsp:txXfrm>
        <a:off x="28552" y="3100252"/>
        <a:ext cx="2905552" cy="5277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F47290-A2A0-D045-BCFD-547C79379FB9}" type="datetimeFigureOut">
              <a:rPr lang="en-US" smtClean="0"/>
              <a:t>11/29/18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DE95F9-9416-9047-8FA3-BC71E72BA89C}" type="slidenum">
              <a:rPr lang="en-US" smtClean="0"/>
              <a:t>‹#›</a:t>
            </a:fld>
            <a:endParaRPr lang="en-US"/>
          </a:p>
        </p:txBody>
      </p:sp>
    </p:spTree>
    <p:extLst>
      <p:ext uri="{BB962C8B-B14F-4D97-AF65-F5344CB8AC3E}">
        <p14:creationId xmlns:p14="http://schemas.microsoft.com/office/powerpoint/2010/main" val="3028867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D2406-E32F-0543-9C2F-DE0A34EB1E94}"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E115B-F9A2-2944-B036-0278F0B764A9}" type="slidenum">
              <a:rPr lang="en-US" smtClean="0"/>
              <a:t>‹#›</a:t>
            </a:fld>
            <a:endParaRPr lang="en-US"/>
          </a:p>
        </p:txBody>
      </p:sp>
    </p:spTree>
    <p:extLst>
      <p:ext uri="{BB962C8B-B14F-4D97-AF65-F5344CB8AC3E}">
        <p14:creationId xmlns:p14="http://schemas.microsoft.com/office/powerpoint/2010/main" val="35609443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E115B-F9A2-2944-B036-0278F0B764A9}" type="slidenum">
              <a:rPr lang="en-US" smtClean="0"/>
              <a:t>4</a:t>
            </a:fld>
            <a:endParaRPr lang="en-US"/>
          </a:p>
        </p:txBody>
      </p:sp>
    </p:spTree>
    <p:extLst>
      <p:ext uri="{BB962C8B-B14F-4D97-AF65-F5344CB8AC3E}">
        <p14:creationId xmlns:p14="http://schemas.microsoft.com/office/powerpoint/2010/main" val="308403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E115B-F9A2-2944-B036-0278F0B764A9}" type="slidenum">
              <a:rPr lang="en-US" smtClean="0"/>
              <a:t>5</a:t>
            </a:fld>
            <a:endParaRPr lang="en-US"/>
          </a:p>
        </p:txBody>
      </p:sp>
    </p:spTree>
    <p:extLst>
      <p:ext uri="{BB962C8B-B14F-4D97-AF65-F5344CB8AC3E}">
        <p14:creationId xmlns:p14="http://schemas.microsoft.com/office/powerpoint/2010/main" val="68806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E115B-F9A2-2944-B036-0278F0B764A9}" type="slidenum">
              <a:rPr lang="en-US" smtClean="0"/>
              <a:t>6</a:t>
            </a:fld>
            <a:endParaRPr lang="en-US"/>
          </a:p>
        </p:txBody>
      </p:sp>
    </p:spTree>
    <p:extLst>
      <p:ext uri="{BB962C8B-B14F-4D97-AF65-F5344CB8AC3E}">
        <p14:creationId xmlns:p14="http://schemas.microsoft.com/office/powerpoint/2010/main" val="1786624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TX Logo with Tag">
    <p:spTree>
      <p:nvGrpSpPr>
        <p:cNvPr id="1" name=""/>
        <p:cNvGrpSpPr/>
        <p:nvPr/>
      </p:nvGrpSpPr>
      <p:grpSpPr>
        <a:xfrm>
          <a:off x="0" y="0"/>
          <a:ext cx="0" cy="0"/>
          <a:chOff x="0" y="0"/>
          <a:chExt cx="0" cy="0"/>
        </a:xfrm>
      </p:grpSpPr>
      <p:sp>
        <p:nvSpPr>
          <p:cNvPr id="8" name="Rectangle 7"/>
          <p:cNvSpPr/>
          <p:nvPr userDrawn="1"/>
        </p:nvSpPr>
        <p:spPr>
          <a:xfrm>
            <a:off x="9" y="3"/>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
            <a:ext cx="9148754" cy="5153797"/>
          </a:xfrm>
          <a:prstGeom prst="rect">
            <a:avLst/>
          </a:prstGeom>
          <a:noFill/>
          <a:ln>
            <a:noFill/>
          </a:ln>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740403" y="3810004"/>
            <a:ext cx="3405979" cy="1338649"/>
          </a:xfrm>
          <a:prstGeom prst="rect">
            <a:avLst/>
          </a:prstGeom>
        </p:spPr>
      </p:pic>
      <p:pic>
        <p:nvPicPr>
          <p:cNvPr id="2" name="Picture 1" descr="Logo-with-Tag-Vertical.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72910" y="489463"/>
            <a:ext cx="5599407" cy="3247656"/>
          </a:xfrm>
          <a:prstGeom prst="rect">
            <a:avLst/>
          </a:prstGeom>
        </p:spPr>
      </p:pic>
    </p:spTree>
    <p:extLst>
      <p:ext uri="{BB962C8B-B14F-4D97-AF65-F5344CB8AC3E}">
        <p14:creationId xmlns:p14="http://schemas.microsoft.com/office/powerpoint/2010/main" val="87223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Divider  - Connect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 y="1"/>
            <a:ext cx="9148755" cy="5153798"/>
          </a:xfrm>
          <a:prstGeom prst="rect">
            <a:avLst/>
          </a:prstGeom>
        </p:spPr>
      </p:pic>
      <p:sp>
        <p:nvSpPr>
          <p:cNvPr id="6" name="Rectangle 5"/>
          <p:cNvSpPr/>
          <p:nvPr userDrawn="1"/>
        </p:nvSpPr>
        <p:spPr>
          <a:xfrm>
            <a:off x="1" y="0"/>
            <a:ext cx="6502200" cy="5143500"/>
          </a:xfrm>
          <a:prstGeom prst="rect">
            <a:avLst/>
          </a:prstGeom>
          <a:gradFill>
            <a:gsLst>
              <a:gs pos="0">
                <a:schemeClr val="tx1">
                  <a:alpha val="62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
            <a:ext cx="9148754" cy="5153797"/>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23654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Divider - Touc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
            <a:ext cx="9148753" cy="5153798"/>
          </a:xfrm>
          <a:prstGeom prst="rect">
            <a:avLst/>
          </a:prstGeom>
        </p:spPr>
      </p:pic>
      <p:sp>
        <p:nvSpPr>
          <p:cNvPr id="6" name="Rectangle 5"/>
          <p:cNvSpPr/>
          <p:nvPr userDrawn="1"/>
        </p:nvSpPr>
        <p:spPr>
          <a:xfrm>
            <a:off x="1" y="0"/>
            <a:ext cx="6502200" cy="5143500"/>
          </a:xfrm>
          <a:prstGeom prst="rect">
            <a:avLst/>
          </a:prstGeom>
          <a:gradFill>
            <a:gsLst>
              <a:gs pos="0">
                <a:schemeClr val="tx1">
                  <a:alpha val="62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
            <a:ext cx="9148754" cy="5153798"/>
          </a:xfrm>
          <a:prstGeom prst="rect">
            <a:avLst/>
          </a:prstGeom>
          <a:ln>
            <a:noFill/>
          </a:ln>
          <a:effectLst/>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
        <p:nvSpPr>
          <p:cNvPr id="2" name="Title 1"/>
          <p:cNvSpPr>
            <a:spLocks noGrp="1"/>
          </p:cNvSpPr>
          <p:nvPr>
            <p:ph type="ctrTitle" hasCustomPrompt="1"/>
          </p:nvPr>
        </p:nvSpPr>
        <p:spPr>
          <a:xfrm>
            <a:off x="685800" y="1931526"/>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spTree>
    <p:extLst>
      <p:ext uri="{BB962C8B-B14F-4D97-AF65-F5344CB8AC3E}">
        <p14:creationId xmlns:p14="http://schemas.microsoft.com/office/powerpoint/2010/main" val="285426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5FC16BE-F429-4E44-AA50-613D9BCF86EC}"/>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298478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0C29C8A8-E463-4A4E-9E1A-B53EE95C3817}"/>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143808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F1CD5C-AE8F-7B49-9127-502FCDAAC5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78" y="0"/>
            <a:ext cx="1857013" cy="5143499"/>
          </a:xfrm>
          <a:prstGeom prst="rect">
            <a:avLst/>
          </a:prstGeom>
        </p:spPr>
      </p:pic>
      <p:sp>
        <p:nvSpPr>
          <p:cNvPr id="5" name="Rectangle 4">
            <a:extLst>
              <a:ext uri="{FF2B5EF4-FFF2-40B4-BE49-F238E27FC236}">
                <a16:creationId xmlns:a16="http://schemas.microsoft.com/office/drawing/2014/main" id="{F6534D43-FC06-874E-95D7-4FF57B2A0302}"/>
              </a:ext>
            </a:extLst>
          </p:cNvPr>
          <p:cNvSpPr/>
          <p:nvPr userDrawn="1"/>
        </p:nvSpPr>
        <p:spPr>
          <a:xfrm flipV="1">
            <a:off x="1845491" y="1023"/>
            <a:ext cx="7298507" cy="1011937"/>
          </a:xfrm>
          <a:prstGeom prst="rect">
            <a:avLst/>
          </a:prstGeom>
          <a:gradFill>
            <a:gsLst>
              <a:gs pos="0">
                <a:schemeClr val="tx2"/>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95DC60-8259-364C-8057-3D44156D74B7}"/>
              </a:ext>
            </a:extLst>
          </p:cNvPr>
          <p:cNvSpPr/>
          <p:nvPr userDrawn="1"/>
        </p:nvSpPr>
        <p:spPr>
          <a:xfrm>
            <a:off x="-2377" y="-3"/>
            <a:ext cx="1847869" cy="1634020"/>
          </a:xfrm>
          <a:prstGeom prst="rect">
            <a:avLst/>
          </a:prstGeom>
          <a:gradFill>
            <a:gsLst>
              <a:gs pos="0">
                <a:schemeClr val="tx1">
                  <a:alpha val="0"/>
                </a:schemeClr>
              </a:gs>
              <a:gs pos="100000">
                <a:schemeClr val="tx1">
                  <a:alpha val="74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4F61410B-638D-F24C-BE3E-B0CF98111AF1}"/>
              </a:ext>
            </a:extLst>
          </p:cNvPr>
          <p:cNvSpPr/>
          <p:nvPr userDrawn="1"/>
        </p:nvSpPr>
        <p:spPr>
          <a:xfrm>
            <a:off x="11147" y="322325"/>
            <a:ext cx="1834344" cy="369332"/>
          </a:xfrm>
          <a:prstGeom prst="rect">
            <a:avLst/>
          </a:prstGeom>
          <a:effectLst>
            <a:outerShdw blurRad="139700" algn="ctr" rotWithShape="0">
              <a:schemeClr val="tx1"/>
            </a:outerShdw>
          </a:effectLst>
        </p:spPr>
        <p:txBody>
          <a:bodyPr wrap="square" anchor="ctr" anchorCtr="0">
            <a:spAutoFit/>
          </a:bodyPr>
          <a:lstStyle/>
          <a:p>
            <a:pPr algn="ctr"/>
            <a:r>
              <a:rPr lang="en-US" sz="1800" b="1" dirty="0">
                <a:solidFill>
                  <a:schemeClr val="bg1"/>
                </a:solidFill>
              </a:rPr>
              <a:t>SERVICES</a:t>
            </a:r>
          </a:p>
        </p:txBody>
      </p:sp>
      <p:cxnSp>
        <p:nvCxnSpPr>
          <p:cNvPr id="9" name="Straight Connector 8">
            <a:extLst>
              <a:ext uri="{FF2B5EF4-FFF2-40B4-BE49-F238E27FC236}">
                <a16:creationId xmlns:a16="http://schemas.microsoft.com/office/drawing/2014/main" id="{40EF2483-1AB0-F945-B168-C0FC751BB900}"/>
              </a:ext>
            </a:extLst>
          </p:cNvPr>
          <p:cNvCxnSpPr/>
          <p:nvPr userDrawn="1"/>
        </p:nvCxnSpPr>
        <p:spPr>
          <a:xfrm>
            <a:off x="457200" y="8748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C64BB44B-1AD3-BC4A-9BE2-BCD6FB90314B}"/>
              </a:ext>
            </a:extLst>
          </p:cNvPr>
          <p:cNvSpPr/>
          <p:nvPr userDrawn="1"/>
        </p:nvSpPr>
        <p:spPr>
          <a:xfrm rot="10800000">
            <a:off x="-10754" y="3509480"/>
            <a:ext cx="1865388" cy="1634020"/>
          </a:xfrm>
          <a:prstGeom prst="rect">
            <a:avLst/>
          </a:prstGeom>
          <a:gradFill>
            <a:gsLst>
              <a:gs pos="0">
                <a:schemeClr val="tx1">
                  <a:alpha val="0"/>
                </a:schemeClr>
              </a:gs>
              <a:gs pos="100000">
                <a:schemeClr val="tx1">
                  <a:alpha val="74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Number Placeholder 5">
            <a:extLst>
              <a:ext uri="{FF2B5EF4-FFF2-40B4-BE49-F238E27FC236}">
                <a16:creationId xmlns:a16="http://schemas.microsoft.com/office/drawing/2014/main" id="{CA591F7E-B3DE-7D42-89CD-5AA7AAC7F61F}"/>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bg1"/>
                </a:solidFill>
              </a:defRPr>
            </a:lvl1pPr>
          </a:lstStyle>
          <a:p>
            <a:fld id="{F22B260D-D430-D34B-9B6E-0F9FDE559292}" type="slidenum">
              <a:rPr lang="en-US" smtClean="0"/>
              <a:pPr/>
              <a:t>‹#›</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00055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TX Logo Only Blue">
    <p:spTree>
      <p:nvGrpSpPr>
        <p:cNvPr id="1" name=""/>
        <p:cNvGrpSpPr/>
        <p:nvPr/>
      </p:nvGrpSpPr>
      <p:grpSpPr>
        <a:xfrm>
          <a:off x="0" y="0"/>
          <a:ext cx="0" cy="0"/>
          <a:chOff x="0" y="0"/>
          <a:chExt cx="0" cy="0"/>
        </a:xfrm>
      </p:grpSpPr>
      <p:sp>
        <p:nvSpPr>
          <p:cNvPr id="8" name="Rectangle 7"/>
          <p:cNvSpPr/>
          <p:nvPr userDrawn="1"/>
        </p:nvSpPr>
        <p:spPr>
          <a:xfrm>
            <a:off x="-1" y="-1"/>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53" cy="5153797"/>
          </a:xfrm>
          <a:prstGeom prst="rect">
            <a:avLst/>
          </a:prstGeom>
          <a:noFill/>
          <a:ln>
            <a:noFill/>
          </a:ln>
        </p:spPr>
      </p:pic>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0730" y="426137"/>
            <a:ext cx="6362675" cy="356521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740400" y="3810000"/>
            <a:ext cx="3405978" cy="1338649"/>
          </a:xfrm>
          <a:prstGeom prst="rect">
            <a:avLst/>
          </a:prstGeom>
        </p:spPr>
      </p:pic>
    </p:spTree>
    <p:extLst>
      <p:ext uri="{BB962C8B-B14F-4D97-AF65-F5344CB8AC3E}">
        <p14:creationId xmlns:p14="http://schemas.microsoft.com/office/powerpoint/2010/main" val="90869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377" y="-5150"/>
            <a:ext cx="9148755" cy="5153799"/>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
        <p:nvSpPr>
          <p:cNvPr id="2" name="Title Placeholder 1"/>
          <p:cNvSpPr>
            <a:spLocks noGrp="1"/>
          </p:cNvSpPr>
          <p:nvPr>
            <p:ph type="title"/>
          </p:nvPr>
        </p:nvSpPr>
        <p:spPr>
          <a:xfrm>
            <a:off x="457200" y="205979"/>
            <a:ext cx="8229600" cy="554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36235"/>
            <a:ext cx="8229600" cy="365838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5720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1077C7F5-F85E-CC45-9C49-EBE7BA6719E4}"/>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2974945558"/>
      </p:ext>
    </p:extLst>
  </p:cSld>
  <p:clrMap bg1="lt1" tx1="dk1" bg2="lt2" tx2="dk2" accent1="accent1" accent2="accent2" accent3="accent3" accent4="accent4" accent5="accent5" accent6="accent6" hlink="hlink" folHlink="folHlink"/>
  <p:sldLayoutIdLst>
    <p:sldLayoutId id="2147483730" r:id="rId1"/>
    <p:sldLayoutId id="2147483700" r:id="rId2"/>
    <p:sldLayoutId id="2147483932" r:id="rId3"/>
    <p:sldLayoutId id="2147483715" r:id="rId4"/>
    <p:sldLayoutId id="2147483716" r:id="rId5"/>
    <p:sldLayoutId id="2147483936" r:id="rId6"/>
    <p:sldLayoutId id="2147483937" r:id="rId7"/>
  </p:sldLayoutIdLst>
  <p:hf hdr="0" ftr="0" dt="0"/>
  <p:txStyles>
    <p:titleStyle>
      <a:lvl1pPr algn="l" defTabSz="4572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krobinson@atxnetworks.com" TargetMode="External"/><Relationship Id="rId7" Type="http://schemas.openxmlformats.org/officeDocument/2006/relationships/image" Target="../media/image13.tiff"/><Relationship Id="rId2" Type="http://schemas.openxmlformats.org/officeDocument/2006/relationships/hyperlink" Target="mailto:jcox@atxnetworks.com" TargetMode="External"/><Relationship Id="rId1" Type="http://schemas.openxmlformats.org/officeDocument/2006/relationships/slideLayout" Target="../slideLayouts/slideLayout5.xml"/><Relationship Id="rId6" Type="http://schemas.openxmlformats.org/officeDocument/2006/relationships/hyperlink" Target="mailto:support@atxnetworks.com" TargetMode="External"/><Relationship Id="rId5" Type="http://schemas.openxmlformats.org/officeDocument/2006/relationships/hyperlink" Target="mailto:nsekharan@atxnetworks.com" TargetMode="External"/><Relationship Id="rId10" Type="http://schemas.openxmlformats.org/officeDocument/2006/relationships/image" Target="../media/image16.jpeg"/><Relationship Id="rId4" Type="http://schemas.openxmlformats.org/officeDocument/2006/relationships/hyperlink" Target="mailto:tdiabo@atxnetworks.com" TargetMode="Externa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TL9000 SLA Targets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2917527"/>
              </p:ext>
            </p:extLst>
          </p:nvPr>
        </p:nvGraphicFramePr>
        <p:xfrm>
          <a:off x="457200" y="936625"/>
          <a:ext cx="8229666" cy="3124200"/>
        </p:xfrm>
        <a:graphic>
          <a:graphicData uri="http://schemas.openxmlformats.org/drawingml/2006/table">
            <a:tbl>
              <a:tblPr firstRow="1" bandRow="1">
                <a:tableStyleId>{073A0DAA-6AF3-43AB-8588-CEC1D06C72B9}</a:tableStyleId>
              </a:tblPr>
              <a:tblGrid>
                <a:gridCol w="829949">
                  <a:extLst>
                    <a:ext uri="{9D8B030D-6E8A-4147-A177-3AD203B41FA5}">
                      <a16:colId xmlns:a16="http://schemas.microsoft.com/office/drawing/2014/main" val="2818377751"/>
                    </a:ext>
                  </a:extLst>
                </a:gridCol>
                <a:gridCol w="1485172">
                  <a:extLst>
                    <a:ext uri="{9D8B030D-6E8A-4147-A177-3AD203B41FA5}">
                      <a16:colId xmlns:a16="http://schemas.microsoft.com/office/drawing/2014/main" val="3064732231"/>
                    </a:ext>
                  </a:extLst>
                </a:gridCol>
                <a:gridCol w="1287149">
                  <a:extLst>
                    <a:ext uri="{9D8B030D-6E8A-4147-A177-3AD203B41FA5}">
                      <a16:colId xmlns:a16="http://schemas.microsoft.com/office/drawing/2014/main" val="452208517"/>
                    </a:ext>
                  </a:extLst>
                </a:gridCol>
                <a:gridCol w="1025060">
                  <a:extLst>
                    <a:ext uri="{9D8B030D-6E8A-4147-A177-3AD203B41FA5}">
                      <a16:colId xmlns:a16="http://schemas.microsoft.com/office/drawing/2014/main" val="367965842"/>
                    </a:ext>
                  </a:extLst>
                </a:gridCol>
                <a:gridCol w="1479348">
                  <a:extLst>
                    <a:ext uri="{9D8B030D-6E8A-4147-A177-3AD203B41FA5}">
                      <a16:colId xmlns:a16="http://schemas.microsoft.com/office/drawing/2014/main" val="3996238854"/>
                    </a:ext>
                  </a:extLst>
                </a:gridCol>
                <a:gridCol w="947321">
                  <a:extLst>
                    <a:ext uri="{9D8B030D-6E8A-4147-A177-3AD203B41FA5}">
                      <a16:colId xmlns:a16="http://schemas.microsoft.com/office/drawing/2014/main" val="3261326010"/>
                    </a:ext>
                  </a:extLst>
                </a:gridCol>
                <a:gridCol w="1175667">
                  <a:extLst>
                    <a:ext uri="{9D8B030D-6E8A-4147-A177-3AD203B41FA5}">
                      <a16:colId xmlns:a16="http://schemas.microsoft.com/office/drawing/2014/main" val="1627742830"/>
                    </a:ext>
                  </a:extLst>
                </a:gridCol>
              </a:tblGrid>
              <a:tr h="370840">
                <a:tc>
                  <a:txBody>
                    <a:bodyPr/>
                    <a:lstStyle/>
                    <a:p>
                      <a:r>
                        <a:rPr lang="en-US" sz="1100" dirty="0"/>
                        <a:t>Severity</a:t>
                      </a:r>
                    </a:p>
                  </a:txBody>
                  <a:tcPr marL="85936" marR="85936">
                    <a:gradFill>
                      <a:gsLst>
                        <a:gs pos="100000">
                          <a:schemeClr val="tx2"/>
                        </a:gs>
                        <a:gs pos="0">
                          <a:schemeClr val="accent1"/>
                        </a:gs>
                      </a:gsLst>
                      <a:lin ang="5400000" scaled="0"/>
                    </a:gradFill>
                  </a:tcPr>
                </a:tc>
                <a:tc>
                  <a:txBody>
                    <a:bodyPr/>
                    <a:lstStyle/>
                    <a:p>
                      <a:r>
                        <a:rPr lang="en-US" sz="1100" dirty="0"/>
                        <a:t>Definition</a:t>
                      </a:r>
                    </a:p>
                  </a:txBody>
                  <a:tcPr marL="85936" marR="85936">
                    <a:gradFill>
                      <a:gsLst>
                        <a:gs pos="100000">
                          <a:schemeClr val="tx2"/>
                        </a:gs>
                        <a:gs pos="0">
                          <a:schemeClr val="accent1"/>
                        </a:gs>
                      </a:gsLst>
                      <a:lin ang="5400000" scaled="0"/>
                    </a:gradFill>
                  </a:tcPr>
                </a:tc>
                <a:tc>
                  <a:txBody>
                    <a:bodyPr/>
                    <a:lstStyle/>
                    <a:p>
                      <a:r>
                        <a:rPr lang="en-US" sz="1100" dirty="0"/>
                        <a:t>Supported by</a:t>
                      </a:r>
                    </a:p>
                  </a:txBody>
                  <a:tcPr marL="85936" marR="85936">
                    <a:gradFill>
                      <a:gsLst>
                        <a:gs pos="100000">
                          <a:schemeClr val="tx2"/>
                        </a:gs>
                        <a:gs pos="0">
                          <a:schemeClr val="accent1"/>
                        </a:gs>
                      </a:gsLst>
                      <a:lin ang="5400000" scaled="0"/>
                    </a:gradFill>
                  </a:tcPr>
                </a:tc>
                <a:tc>
                  <a:txBody>
                    <a:bodyPr/>
                    <a:lstStyle/>
                    <a:p>
                      <a:r>
                        <a:rPr lang="en-US" sz="1100" dirty="0"/>
                        <a:t>First Response</a:t>
                      </a:r>
                    </a:p>
                  </a:txBody>
                  <a:tcPr marL="85936" marR="85936">
                    <a:gradFill>
                      <a:gsLst>
                        <a:gs pos="100000">
                          <a:schemeClr val="tx2"/>
                        </a:gs>
                        <a:gs pos="0">
                          <a:schemeClr val="accent1"/>
                        </a:gs>
                      </a:gsLst>
                      <a:lin ang="5400000" scaled="0"/>
                    </a:gradFill>
                  </a:tcPr>
                </a:tc>
                <a:tc>
                  <a:txBody>
                    <a:bodyPr/>
                    <a:lstStyle/>
                    <a:p>
                      <a:r>
                        <a:rPr lang="en-US" sz="1100" dirty="0"/>
                        <a:t>Recovery **</a:t>
                      </a:r>
                    </a:p>
                  </a:txBody>
                  <a:tcPr marL="85936" marR="85936">
                    <a:gradFill>
                      <a:gsLst>
                        <a:gs pos="100000">
                          <a:schemeClr val="tx2"/>
                        </a:gs>
                        <a:gs pos="0">
                          <a:schemeClr val="accent1"/>
                        </a:gs>
                      </a:gsLst>
                      <a:lin ang="5400000" scaled="0"/>
                    </a:gradFill>
                  </a:tcPr>
                </a:tc>
                <a:tc>
                  <a:txBody>
                    <a:bodyPr/>
                    <a:lstStyle/>
                    <a:p>
                      <a:r>
                        <a:rPr lang="en-US" sz="1100" dirty="0"/>
                        <a:t>Resolution **</a:t>
                      </a:r>
                    </a:p>
                  </a:txBody>
                  <a:tcPr marL="85936" marR="85936">
                    <a:gradFill>
                      <a:gsLst>
                        <a:gs pos="100000">
                          <a:schemeClr val="tx2"/>
                        </a:gs>
                        <a:gs pos="0">
                          <a:schemeClr val="accent1"/>
                        </a:gs>
                      </a:gsLst>
                      <a:lin ang="5400000" scaled="0"/>
                    </a:gradFill>
                  </a:tcPr>
                </a:tc>
                <a:tc>
                  <a:txBody>
                    <a:bodyPr/>
                    <a:lstStyle/>
                    <a:p>
                      <a:r>
                        <a:rPr lang="en-US" sz="1100" dirty="0"/>
                        <a:t>Availability</a:t>
                      </a:r>
                    </a:p>
                  </a:txBody>
                  <a:tcPr marL="85936" marR="85936">
                    <a:gradFill>
                      <a:gsLst>
                        <a:gs pos="100000">
                          <a:schemeClr val="tx2"/>
                        </a:gs>
                        <a:gs pos="0">
                          <a:schemeClr val="accent1"/>
                        </a:gs>
                      </a:gsLst>
                      <a:lin ang="5400000" scaled="0"/>
                    </a:gradFill>
                  </a:tcPr>
                </a:tc>
                <a:extLst>
                  <a:ext uri="{0D108BD9-81ED-4DB2-BD59-A6C34878D82A}">
                    <a16:rowId xmlns:a16="http://schemas.microsoft.com/office/drawing/2014/main" val="3173901318"/>
                  </a:ext>
                </a:extLst>
              </a:tr>
              <a:tr h="370840">
                <a:tc>
                  <a:txBody>
                    <a:bodyPr/>
                    <a:lstStyle/>
                    <a:p>
                      <a:r>
                        <a:rPr lang="en-US" sz="900" b="1" dirty="0"/>
                        <a:t>E1</a:t>
                      </a:r>
                    </a:p>
                  </a:txBody>
                  <a:tcPr marL="85936" marR="85936"/>
                </a:tc>
                <a:tc>
                  <a:txBody>
                    <a:bodyPr/>
                    <a:lstStyle/>
                    <a:p>
                      <a:r>
                        <a:rPr lang="en-US" sz="900" dirty="0"/>
                        <a:t>Complete unit Outage, Service is down</a:t>
                      </a:r>
                    </a:p>
                  </a:txBody>
                  <a:tcPr marL="85936" marR="85936"/>
                </a:tc>
                <a:tc>
                  <a:txBody>
                    <a:bodyPr/>
                    <a:lstStyle/>
                    <a:p>
                      <a:r>
                        <a:rPr lang="en-US" sz="900" dirty="0"/>
                        <a:t>Emergency Recovery</a:t>
                      </a:r>
                    </a:p>
                  </a:txBody>
                  <a:tcPr marL="85936" marR="85936"/>
                </a:tc>
                <a:tc>
                  <a:txBody>
                    <a:bodyPr/>
                    <a:lstStyle/>
                    <a:p>
                      <a:r>
                        <a:rPr lang="en-US" sz="900" dirty="0"/>
                        <a:t>95% within 1hr</a:t>
                      </a:r>
                    </a:p>
                  </a:txBody>
                  <a:tcPr marL="64452" marR="64452"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Continuous until service restoration 80% in 4 hours after ATX notification of incident	</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endParaRPr lang="en-US" sz="900" dirty="0"/>
                    </a:p>
                  </a:txBody>
                  <a:tcPr marL="85936" marR="85936"/>
                </a:tc>
                <a:tc>
                  <a:txBody>
                    <a:bodyPr/>
                    <a:lstStyle/>
                    <a:p>
                      <a:r>
                        <a:rPr lang="en-US" sz="900" dirty="0"/>
                        <a:t>24x7</a:t>
                      </a:r>
                    </a:p>
                  </a:txBody>
                  <a:tcPr marL="85936" marR="85936"/>
                </a:tc>
                <a:extLst>
                  <a:ext uri="{0D108BD9-81ED-4DB2-BD59-A6C34878D82A}">
                    <a16:rowId xmlns:a16="http://schemas.microsoft.com/office/drawing/2014/main" val="2727182544"/>
                  </a:ext>
                </a:extLst>
              </a:tr>
              <a:tr h="370840">
                <a:tc>
                  <a:txBody>
                    <a:bodyPr/>
                    <a:lstStyle/>
                    <a:p>
                      <a:r>
                        <a:rPr lang="en-US" sz="900" b="1" dirty="0"/>
                        <a:t>E2</a:t>
                      </a:r>
                    </a:p>
                  </a:txBody>
                  <a:tcPr marL="85936" marR="8593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effectLst/>
                          <a:uLnTx/>
                          <a:uFillTx/>
                        </a:rPr>
                        <a:t>Complete unit Outage, Redundancy is lost</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85936" marR="85936"/>
                </a:tc>
                <a:tc>
                  <a:txBody>
                    <a:bodyPr/>
                    <a:lstStyle/>
                    <a:p>
                      <a:r>
                        <a:rPr lang="en-US" sz="900" dirty="0"/>
                        <a:t>Emergency Recovery</a:t>
                      </a:r>
                    </a:p>
                  </a:txBody>
                  <a:tcPr marL="85936" marR="85936"/>
                </a:tc>
                <a:tc>
                  <a:txBody>
                    <a:bodyPr/>
                    <a:lstStyle/>
                    <a:p>
                      <a:r>
                        <a:rPr lang="en-US" sz="900" dirty="0"/>
                        <a:t>95% within 1hr</a:t>
                      </a:r>
                    </a:p>
                  </a:txBody>
                  <a:tcPr marL="64452" marR="64452"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Continuous until service restoration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90% in 12 hours after ATX notification of incident</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endParaRPr lang="en-US" sz="900" dirty="0"/>
                    </a:p>
                  </a:txBody>
                  <a:tcPr marL="85936" marR="85936"/>
                </a:tc>
                <a:tc>
                  <a:txBody>
                    <a:bodyPr/>
                    <a:lstStyle/>
                    <a:p>
                      <a:r>
                        <a:rPr lang="en-US" sz="900" dirty="0"/>
                        <a:t>24x7</a:t>
                      </a:r>
                    </a:p>
                  </a:txBody>
                  <a:tcPr marL="85936" marR="85936"/>
                </a:tc>
                <a:extLst>
                  <a:ext uri="{0D108BD9-81ED-4DB2-BD59-A6C34878D82A}">
                    <a16:rowId xmlns:a16="http://schemas.microsoft.com/office/drawing/2014/main" val="1145142407"/>
                  </a:ext>
                </a:extLst>
              </a:tr>
              <a:tr h="370840">
                <a:tc>
                  <a:txBody>
                    <a:bodyPr/>
                    <a:lstStyle/>
                    <a:p>
                      <a:r>
                        <a:rPr lang="en-US" sz="900" b="1" dirty="0"/>
                        <a:t>Business Critical</a:t>
                      </a:r>
                    </a:p>
                  </a:txBody>
                  <a:tcPr marL="85936" marR="8593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effectLst/>
                          <a:uLnTx/>
                          <a:uFillTx/>
                        </a:rPr>
                        <a:t>Severe Service degradation. Heavily Business impacting</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t>Tech Support/ Emergency Recovery</a:t>
                      </a:r>
                    </a:p>
                    <a:p>
                      <a:endParaRPr lang="en-US" sz="900" dirty="0"/>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95% within 1hr</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Continuous until Critical impact is reduced</a:t>
                      </a:r>
                      <a:endParaRPr lang="en-US" sz="900" b="0" i="0" u="none" strike="noStrike" kern="1200" baseline="0" dirty="0">
                        <a:solidFill>
                          <a:schemeClr val="dk1"/>
                        </a:solidFill>
                        <a:latin typeface="+mn-lt"/>
                        <a:ea typeface="+mn-ea"/>
                        <a:cs typeface="+mn-cs"/>
                      </a:endParaRPr>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90% resolved in 15 Business days**</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r>
                        <a:rPr lang="en-US" sz="900" dirty="0"/>
                        <a:t>Business</a:t>
                      </a:r>
                      <a:r>
                        <a:rPr lang="en-US" sz="900" baseline="0" dirty="0"/>
                        <a:t> </a:t>
                      </a:r>
                      <a:r>
                        <a:rPr lang="en-US" sz="900" baseline="0" dirty="0" err="1"/>
                        <a:t>Hrs</a:t>
                      </a:r>
                      <a:r>
                        <a:rPr lang="en-US" sz="900" baseline="0" dirty="0"/>
                        <a:t> 8am -6pm (Mainland US)</a:t>
                      </a:r>
                      <a:endParaRPr lang="en-US" sz="900" dirty="0"/>
                    </a:p>
                  </a:txBody>
                  <a:tcPr marL="85936" marR="85936"/>
                </a:tc>
                <a:extLst>
                  <a:ext uri="{0D108BD9-81ED-4DB2-BD59-A6C34878D82A}">
                    <a16:rowId xmlns:a16="http://schemas.microsoft.com/office/drawing/2014/main" val="4219321915"/>
                  </a:ext>
                </a:extLst>
              </a:tr>
              <a:tr h="370840">
                <a:tc>
                  <a:txBody>
                    <a:bodyPr/>
                    <a:lstStyle/>
                    <a:p>
                      <a:r>
                        <a:rPr lang="en-US" sz="900" b="1" dirty="0"/>
                        <a:t>Major </a:t>
                      </a:r>
                    </a:p>
                  </a:txBody>
                  <a:tcPr marL="85936" marR="8593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effectLst/>
                          <a:uLnTx/>
                          <a:uFillTx/>
                        </a:rPr>
                        <a:t>Service impacting </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85936" marR="85936"/>
                </a:tc>
                <a:tc>
                  <a:txBody>
                    <a:bodyPr/>
                    <a:lstStyle/>
                    <a:p>
                      <a:r>
                        <a:rPr lang="en-US" sz="900" dirty="0"/>
                        <a:t>Tech</a:t>
                      </a:r>
                      <a:r>
                        <a:rPr lang="en-US" sz="900" baseline="0" dirty="0"/>
                        <a:t> Support</a:t>
                      </a:r>
                      <a:endParaRPr lang="en-US" sz="900" dirty="0"/>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95% within 2 </a:t>
                      </a:r>
                      <a:r>
                        <a:rPr lang="en-US" sz="900" u="none" strike="noStrike" kern="1200" baseline="0" dirty="0" err="1"/>
                        <a:t>hrs</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r>
                        <a:rPr lang="en-US" sz="900" dirty="0"/>
                        <a:t>-</a:t>
                      </a:r>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90% resolved in 30 Business days** </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r>
                        <a:rPr lang="en-US" sz="900" dirty="0"/>
                        <a:t>Business</a:t>
                      </a:r>
                      <a:r>
                        <a:rPr lang="en-US" sz="900" baseline="0" dirty="0"/>
                        <a:t> </a:t>
                      </a:r>
                      <a:r>
                        <a:rPr lang="en-US" sz="900" baseline="0" dirty="0" err="1"/>
                        <a:t>Hrs</a:t>
                      </a:r>
                      <a:r>
                        <a:rPr lang="en-US" sz="900" baseline="0" dirty="0"/>
                        <a:t> 8am -6pm (Mainland US)</a:t>
                      </a:r>
                      <a:endParaRPr lang="en-US" sz="900" dirty="0"/>
                    </a:p>
                  </a:txBody>
                  <a:tcPr marL="85936" marR="85936"/>
                </a:tc>
                <a:extLst>
                  <a:ext uri="{0D108BD9-81ED-4DB2-BD59-A6C34878D82A}">
                    <a16:rowId xmlns:a16="http://schemas.microsoft.com/office/drawing/2014/main" val="2593095895"/>
                  </a:ext>
                </a:extLst>
              </a:tr>
              <a:tr h="370840">
                <a:tc>
                  <a:txBody>
                    <a:bodyPr/>
                    <a:lstStyle/>
                    <a:p>
                      <a:r>
                        <a:rPr lang="en-US" sz="900" b="1" dirty="0"/>
                        <a:t>Minor</a:t>
                      </a:r>
                    </a:p>
                  </a:txBody>
                  <a:tcPr marL="85936" marR="8593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effectLst/>
                          <a:uLnTx/>
                          <a:uFillTx/>
                        </a:rPr>
                        <a:t>Non Service Impacting / Documentation</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85936" marR="85936"/>
                </a:tc>
                <a:tc>
                  <a:txBody>
                    <a:bodyPr/>
                    <a:lstStyle/>
                    <a:p>
                      <a:r>
                        <a:rPr lang="en-US" sz="900" dirty="0"/>
                        <a:t>Tech</a:t>
                      </a:r>
                      <a:r>
                        <a:rPr lang="en-US" sz="900" baseline="0" dirty="0"/>
                        <a:t> Support</a:t>
                      </a:r>
                      <a:endParaRPr lang="en-US" sz="900" dirty="0"/>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95% within 8 </a:t>
                      </a:r>
                      <a:r>
                        <a:rPr lang="en-US" sz="900" u="none" strike="noStrike" kern="1200" baseline="0" dirty="0" err="1"/>
                        <a:t>hrs</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r>
                        <a:rPr lang="en-US" sz="900" dirty="0"/>
                        <a:t>-</a:t>
                      </a:r>
                    </a:p>
                  </a:txBody>
                  <a:tcPr marL="85936" marR="859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t>90% resolved in 90 Business days** </a:t>
                      </a:r>
                      <a:endParaRPr lang="en-US" sz="900" b="0" i="0" u="none" strike="noStrike" kern="1200" baseline="0" dirty="0">
                        <a:solidFill>
                          <a:schemeClr val="dk1"/>
                        </a:solidFill>
                        <a:latin typeface="+mn-lt"/>
                        <a:ea typeface="+mn-ea"/>
                        <a:cs typeface="+mn-cs"/>
                      </a:endParaRPr>
                    </a:p>
                  </a:txBody>
                  <a:tcPr marL="64452" marR="64452"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t>Business</a:t>
                      </a:r>
                      <a:r>
                        <a:rPr lang="en-US" sz="900" baseline="0" dirty="0"/>
                        <a:t> </a:t>
                      </a:r>
                      <a:r>
                        <a:rPr lang="en-US" sz="900" baseline="0" dirty="0" err="1"/>
                        <a:t>Hrs</a:t>
                      </a:r>
                      <a:r>
                        <a:rPr lang="en-US" sz="900" baseline="0" dirty="0"/>
                        <a:t> 8am -6pm (Mainland US</a:t>
                      </a:r>
                      <a:endParaRPr lang="en-US" sz="900" dirty="0"/>
                    </a:p>
                  </a:txBody>
                  <a:tcPr marL="85936" marR="85936"/>
                </a:tc>
                <a:extLst>
                  <a:ext uri="{0D108BD9-81ED-4DB2-BD59-A6C34878D82A}">
                    <a16:rowId xmlns:a16="http://schemas.microsoft.com/office/drawing/2014/main" val="3219174065"/>
                  </a:ext>
                </a:extLst>
              </a:tr>
            </a:tbl>
          </a:graphicData>
        </a:graphic>
      </p:graphicFrame>
      <p:sp>
        <p:nvSpPr>
          <p:cNvPr id="7" name="TextBox 6"/>
          <p:cNvSpPr txBox="1"/>
          <p:nvPr/>
        </p:nvSpPr>
        <p:spPr>
          <a:xfrm>
            <a:off x="457200" y="4168354"/>
            <a:ext cx="8229600" cy="276999"/>
          </a:xfrm>
          <a:prstGeom prst="rect">
            <a:avLst/>
          </a:prstGeom>
          <a:noFill/>
        </p:spPr>
        <p:txBody>
          <a:bodyPr wrap="square" rtlCol="0">
            <a:spAutoFit/>
          </a:bodyPr>
          <a:lstStyle/>
          <a:p>
            <a:pPr algn="ctr"/>
            <a:r>
              <a:rPr lang="en-US" sz="1200" dirty="0"/>
              <a:t>** All targets are based on time with ATX (TL time), this does not include time where the action is on the client.</a:t>
            </a:r>
          </a:p>
        </p:txBody>
      </p:sp>
      <p:sp>
        <p:nvSpPr>
          <p:cNvPr id="2" name="Slide Number Placeholder 1">
            <a:extLst>
              <a:ext uri="{FF2B5EF4-FFF2-40B4-BE49-F238E27FC236}">
                <a16:creationId xmlns:a16="http://schemas.microsoft.com/office/drawing/2014/main" id="{8848229B-1D38-3A4D-9205-51BF09B8B31C}"/>
              </a:ext>
            </a:extLst>
          </p:cNvPr>
          <p:cNvSpPr>
            <a:spLocks noGrp="1"/>
          </p:cNvSpPr>
          <p:nvPr>
            <p:ph type="sldNum" sz="quarter" idx="4"/>
          </p:nvPr>
        </p:nvSpPr>
        <p:spPr/>
        <p:txBody>
          <a:bodyPr/>
          <a:lstStyle/>
          <a:p>
            <a:fld id="{F22B260D-D430-D34B-9B6E-0F9FDE559292}" type="slidenum">
              <a:rPr lang="en-US" smtClean="0"/>
              <a:pPr/>
              <a:t>10</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77250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00976"/>
            <a:ext cx="5889812" cy="1102519"/>
          </a:xfrm>
        </p:spPr>
        <p:txBody>
          <a:bodyPr/>
          <a:lstStyle/>
          <a:p>
            <a:r>
              <a:rPr lang="en-US" sz="4800" dirty="0"/>
              <a:t>ATX Professional Services</a:t>
            </a:r>
            <a:br>
              <a:rPr lang="en-US" sz="4800" dirty="0"/>
            </a:br>
            <a:r>
              <a:rPr lang="en-US" sz="2800" dirty="0"/>
              <a:t>ATX Care &amp; ATX Pro</a:t>
            </a:r>
            <a:endParaRPr lang="en-US" sz="2400" dirty="0"/>
          </a:p>
        </p:txBody>
      </p:sp>
      <p:cxnSp>
        <p:nvCxnSpPr>
          <p:cNvPr id="3" name="Straight Connector 2">
            <a:extLst>
              <a:ext uri="{FF2B5EF4-FFF2-40B4-BE49-F238E27FC236}">
                <a16:creationId xmlns:a16="http://schemas.microsoft.com/office/drawing/2014/main" id="{98491BE4-175D-294D-88D0-F0AB2BDABFAF}"/>
              </a:ext>
            </a:extLst>
          </p:cNvPr>
          <p:cNvCxnSpPr>
            <a:cxnSpLocks/>
          </p:cNvCxnSpPr>
          <p:nvPr/>
        </p:nvCxnSpPr>
        <p:spPr>
          <a:xfrm>
            <a:off x="700390" y="3041173"/>
            <a:ext cx="1031133" cy="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C3E3-0D15-E64D-8270-E1C9CE5544EB}"/>
              </a:ext>
            </a:extLst>
          </p:cNvPr>
          <p:cNvSpPr>
            <a:spLocks noGrp="1"/>
          </p:cNvSpPr>
          <p:nvPr>
            <p:ph type="title"/>
          </p:nvPr>
        </p:nvSpPr>
        <p:spPr/>
        <p:txBody>
          <a:bodyPr>
            <a:normAutofit/>
          </a:bodyPr>
          <a:lstStyle/>
          <a:p>
            <a:r>
              <a:rPr lang="en-US" dirty="0"/>
              <a:t>ATX Global Services and Support Contacts</a:t>
            </a:r>
          </a:p>
        </p:txBody>
      </p:sp>
      <p:sp>
        <p:nvSpPr>
          <p:cNvPr id="4" name="Slide Number Placeholder 1">
            <a:extLst>
              <a:ext uri="{FF2B5EF4-FFF2-40B4-BE49-F238E27FC236}">
                <a16:creationId xmlns:a16="http://schemas.microsoft.com/office/drawing/2014/main" id="{F473D6BA-F2FC-1749-A359-3E23C6046496}"/>
              </a:ext>
            </a:extLst>
          </p:cNvPr>
          <p:cNvSpPr txBox="1">
            <a:spLocks/>
          </p:cNvSpPr>
          <p:nvPr/>
        </p:nvSpPr>
        <p:spPr>
          <a:xfrm>
            <a:off x="457200" y="4739445"/>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B260D-D430-D34B-9B6E-0F9FDE559292}" type="slidenum">
              <a:rPr lang="en-US" smtClean="0"/>
              <a:pPr/>
              <a:t>3</a:t>
            </a:fld>
            <a:endParaRPr lang="en-US" dirty="0"/>
          </a:p>
        </p:txBody>
      </p:sp>
      <p:graphicFrame>
        <p:nvGraphicFramePr>
          <p:cNvPr id="5" name="Table 4">
            <a:extLst>
              <a:ext uri="{FF2B5EF4-FFF2-40B4-BE49-F238E27FC236}">
                <a16:creationId xmlns:a16="http://schemas.microsoft.com/office/drawing/2014/main" id="{3B680FF6-47E4-964F-8923-F6D73EB5936B}"/>
              </a:ext>
            </a:extLst>
          </p:cNvPr>
          <p:cNvGraphicFramePr>
            <a:graphicFrameLocks noGrp="1"/>
          </p:cNvGraphicFramePr>
          <p:nvPr>
            <p:extLst>
              <p:ext uri="{D42A27DB-BD31-4B8C-83A1-F6EECF244321}">
                <p14:modId xmlns:p14="http://schemas.microsoft.com/office/powerpoint/2010/main" val="2522294247"/>
              </p:ext>
            </p:extLst>
          </p:nvPr>
        </p:nvGraphicFramePr>
        <p:xfrm>
          <a:off x="457200" y="936234"/>
          <a:ext cx="8346163" cy="3967744"/>
        </p:xfrm>
        <a:graphic>
          <a:graphicData uri="http://schemas.openxmlformats.org/drawingml/2006/table">
            <a:tbl>
              <a:tblPr firstRow="1" bandRow="1">
                <a:effectLst/>
                <a:tableStyleId>{5C22544A-7EE6-4342-B048-85BDC9FD1C3A}</a:tableStyleId>
              </a:tblPr>
              <a:tblGrid>
                <a:gridCol w="480797">
                  <a:extLst>
                    <a:ext uri="{9D8B030D-6E8A-4147-A177-3AD203B41FA5}">
                      <a16:colId xmlns:a16="http://schemas.microsoft.com/office/drawing/2014/main" val="1618972018"/>
                    </a:ext>
                  </a:extLst>
                </a:gridCol>
                <a:gridCol w="1339154">
                  <a:extLst>
                    <a:ext uri="{9D8B030D-6E8A-4147-A177-3AD203B41FA5}">
                      <a16:colId xmlns:a16="http://schemas.microsoft.com/office/drawing/2014/main" val="3642264614"/>
                    </a:ext>
                  </a:extLst>
                </a:gridCol>
                <a:gridCol w="2175404">
                  <a:extLst>
                    <a:ext uri="{9D8B030D-6E8A-4147-A177-3AD203B41FA5}">
                      <a16:colId xmlns:a16="http://schemas.microsoft.com/office/drawing/2014/main" val="2573426043"/>
                    </a:ext>
                  </a:extLst>
                </a:gridCol>
                <a:gridCol w="2175404">
                  <a:extLst>
                    <a:ext uri="{9D8B030D-6E8A-4147-A177-3AD203B41FA5}">
                      <a16:colId xmlns:a16="http://schemas.microsoft.com/office/drawing/2014/main" val="2687888817"/>
                    </a:ext>
                  </a:extLst>
                </a:gridCol>
                <a:gridCol w="2175404">
                  <a:extLst>
                    <a:ext uri="{9D8B030D-6E8A-4147-A177-3AD203B41FA5}">
                      <a16:colId xmlns:a16="http://schemas.microsoft.com/office/drawing/2014/main" val="3162661686"/>
                    </a:ext>
                  </a:extLst>
                </a:gridCol>
              </a:tblGrid>
              <a:tr h="884839">
                <a:tc rowSpan="7">
                  <a:txBody>
                    <a:bodyPr/>
                    <a:lstStyle/>
                    <a:p>
                      <a:pPr marL="640080" marR="0" lvl="2" indent="0" algn="l" defTabSz="457200" rtl="0" eaLnBrk="1" fontAlgn="auto" latinLnBrk="0" hangingPunct="1">
                        <a:lnSpc>
                          <a:spcPct val="100000"/>
                        </a:lnSpc>
                        <a:spcBef>
                          <a:spcPts val="0"/>
                        </a:spcBef>
                        <a:spcAft>
                          <a:spcPts val="0"/>
                        </a:spcAft>
                        <a:buClrTx/>
                        <a:buSzTx/>
                        <a:buFontTx/>
                        <a:buNone/>
                        <a:tabLst/>
                        <a:defRPr/>
                      </a:pPr>
                      <a:r>
                        <a:rPr lang="en-US" sz="1050" b="1" i="0" kern="1200" dirty="0">
                          <a:solidFill>
                            <a:schemeClr val="tx1"/>
                          </a:solidFill>
                          <a:latin typeface="Arial" panose="020B0604020202020204" pitchFamily="34" charset="0"/>
                          <a:ea typeface="+mn-ea"/>
                          <a:cs typeface="Arial" panose="020B0604020202020204" pitchFamily="34" charset="0"/>
                        </a:rPr>
                        <a:t>LEVEL 1-3 ESCALATION</a:t>
                      </a:r>
                    </a:p>
                  </a:txBody>
                  <a:tcPr vert="vert27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bg1"/>
                          </a:solidFill>
                          <a:latin typeface="Arial" panose="020B0604020202020204" pitchFamily="34" charset="0"/>
                          <a:ea typeface="+mn-ea"/>
                          <a:cs typeface="Arial" panose="020B0604020202020204" pitchFamily="34" charset="0"/>
                        </a:rPr>
                        <a:t>LEVEL 3 ESCALATION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3">
                  <a:txBody>
                    <a:bodyPr/>
                    <a:lstStyle/>
                    <a:p>
                      <a:pPr marL="640080" marR="0" lvl="2" indent="0" algn="l"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dk1"/>
                          </a:solidFill>
                          <a:latin typeface="Arial" panose="020B0604020202020204" pitchFamily="34" charset="0"/>
                          <a:ea typeface="+mn-ea"/>
                          <a:cs typeface="Arial" panose="020B0604020202020204" pitchFamily="34" charset="0"/>
                        </a:rPr>
                        <a:t>Jonathan Cox</a:t>
                      </a:r>
                      <a:br>
                        <a:rPr lang="en-US" sz="800" i="0" kern="1200" dirty="0">
                          <a:solidFill>
                            <a:schemeClr val="dk1"/>
                          </a:solidFill>
                          <a:latin typeface="Arial" panose="020B0604020202020204" pitchFamily="34" charset="0"/>
                          <a:ea typeface="+mn-ea"/>
                          <a:cs typeface="Arial" panose="020B0604020202020204" pitchFamily="34" charset="0"/>
                        </a:rPr>
                      </a:br>
                      <a:r>
                        <a:rPr lang="en-US" sz="800" b="0" i="1" kern="1200" dirty="0">
                          <a:solidFill>
                            <a:schemeClr val="dk1"/>
                          </a:solidFill>
                          <a:latin typeface="Arial" panose="020B0604020202020204" pitchFamily="34" charset="0"/>
                          <a:ea typeface="+mn-ea"/>
                          <a:cs typeface="Arial" panose="020B0604020202020204" pitchFamily="34" charset="0"/>
                        </a:rPr>
                        <a:t>VP,</a:t>
                      </a:r>
                      <a:r>
                        <a:rPr lang="en-US" sz="800" b="0" i="1" kern="1200" baseline="0" dirty="0">
                          <a:solidFill>
                            <a:schemeClr val="dk1"/>
                          </a:solidFill>
                          <a:latin typeface="Arial" panose="020B0604020202020204" pitchFamily="34" charset="0"/>
                          <a:ea typeface="+mn-ea"/>
                          <a:cs typeface="Arial" panose="020B0604020202020204" pitchFamily="34" charset="0"/>
                        </a:rPr>
                        <a:t> Global Services &amp; Support</a:t>
                      </a:r>
                      <a:br>
                        <a:rPr lang="en-US" sz="800" b="0" i="0" kern="1200" dirty="0">
                          <a:solidFill>
                            <a:schemeClr val="dk1"/>
                          </a:solidFill>
                          <a:latin typeface="Arial" panose="020B0604020202020204" pitchFamily="34" charset="0"/>
                          <a:ea typeface="+mn-ea"/>
                          <a:cs typeface="Arial" panose="020B0604020202020204" pitchFamily="34" charset="0"/>
                        </a:rPr>
                      </a:br>
                      <a:r>
                        <a:rPr lang="en-US" sz="800" b="0" i="0" kern="1200" dirty="0">
                          <a:solidFill>
                            <a:schemeClr val="dk1"/>
                          </a:solidFill>
                          <a:latin typeface="Arial" panose="020B0604020202020204" pitchFamily="34" charset="0"/>
                          <a:ea typeface="+mn-ea"/>
                          <a:cs typeface="Arial" panose="020B0604020202020204" pitchFamily="34" charset="0"/>
                        </a:rPr>
                        <a:t>Frisco, TX</a:t>
                      </a:r>
                    </a:p>
                    <a:p>
                      <a:pPr marL="640080" marR="0" lvl="2" indent="0" algn="l" defTabSz="4572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latin typeface="Arial" panose="020B0604020202020204" pitchFamily="34" charset="0"/>
                          <a:ea typeface="+mn-ea"/>
                          <a:cs typeface="Arial" panose="020B0604020202020204" pitchFamily="34" charset="0"/>
                          <a:hlinkClick r:id="rId2"/>
                        </a:rPr>
                        <a:t>jcox@atxnetworks.com</a:t>
                      </a:r>
                      <a:r>
                        <a:rPr lang="en-US" sz="800" b="0" i="0" kern="1200" dirty="0">
                          <a:solidFill>
                            <a:schemeClr val="dk1"/>
                          </a:solidFill>
                          <a:latin typeface="Arial" panose="020B0604020202020204" pitchFamily="34" charset="0"/>
                          <a:ea typeface="+mn-ea"/>
                          <a:cs typeface="Arial" panose="020B0604020202020204" pitchFamily="34" charset="0"/>
                        </a:rPr>
                        <a:t> </a:t>
                      </a:r>
                    </a:p>
                    <a:p>
                      <a:pPr marL="640080" marR="0" lvl="2" indent="0" algn="l" defTabSz="4572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latin typeface="Arial" panose="020B0604020202020204" pitchFamily="34" charset="0"/>
                          <a:ea typeface="+mn-ea"/>
                          <a:cs typeface="Arial" panose="020B0604020202020204" pitchFamily="34" charset="0"/>
                        </a:rPr>
                        <a:t>Office:     469.850.5902</a:t>
                      </a:r>
                    </a:p>
                    <a:p>
                      <a:pPr marL="640080" marR="0" lvl="2" indent="0" algn="l" defTabSz="4572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latin typeface="Arial" panose="020B0604020202020204" pitchFamily="34" charset="0"/>
                          <a:ea typeface="+mn-ea"/>
                          <a:cs typeface="Arial" panose="020B0604020202020204" pitchFamily="34" charset="0"/>
                        </a:rPr>
                        <a:t>Mobile:    919.724.0639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260255757"/>
                  </a:ext>
                </a:extLst>
              </a:tr>
              <a:tr h="233845">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u="none"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gs>
                        <a:gs pos="100000">
                          <a:schemeClr val="tx2"/>
                        </a:gs>
                      </a:gsLst>
                      <a:lin ang="5400000" scaled="0"/>
                    </a:gra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u="none" dirty="0">
                          <a:solidFill>
                            <a:schemeClr val="bg1"/>
                          </a:solidFill>
                          <a:latin typeface="Arial" panose="020B0604020202020204" pitchFamily="34" charset="0"/>
                          <a:cs typeface="Arial" panose="020B0604020202020204" pitchFamily="34" charset="0"/>
                        </a:rPr>
                        <a:t>LEVEL 2 ESCALATION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u="none" dirty="0">
                          <a:solidFill>
                            <a:schemeClr val="bg1"/>
                          </a:solidFill>
                          <a:latin typeface="Arial" panose="020B0604020202020204" pitchFamily="34" charset="0"/>
                          <a:cs typeface="Arial" panose="020B0604020202020204" pitchFamily="34" charset="0"/>
                        </a:rPr>
                        <a:t>Trials, FOA and NPI Support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gs>
                        <a:gs pos="100000">
                          <a:schemeClr val="tx2"/>
                        </a:gs>
                      </a:gsLst>
                      <a:lin ang="5400000" scaled="0"/>
                    </a:gradFill>
                  </a:tcPr>
                </a:tc>
                <a:tc>
                  <a:txBody>
                    <a:bodyPr/>
                    <a:lstStyle/>
                    <a:p>
                      <a:pPr algn="ctr"/>
                      <a:r>
                        <a:rPr lang="en-US" sz="900" b="1" u="none" dirty="0">
                          <a:solidFill>
                            <a:schemeClr val="bg1"/>
                          </a:solidFill>
                          <a:latin typeface="Arial" panose="020B0604020202020204" pitchFamily="34" charset="0"/>
                          <a:cs typeface="Arial" panose="020B0604020202020204" pitchFamily="34" charset="0"/>
                        </a:rPr>
                        <a:t>Professional Services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gs>
                        <a:gs pos="100000">
                          <a:schemeClr val="tx2"/>
                        </a:gs>
                      </a:gsLst>
                      <a:lin ang="5400000" scaled="0"/>
                    </a:gradFill>
                  </a:tcPr>
                </a:tc>
                <a:tc>
                  <a:txBody>
                    <a:bodyPr/>
                    <a:lstStyle/>
                    <a:p>
                      <a:pPr algn="ctr"/>
                      <a:r>
                        <a:rPr lang="en-US" sz="900" b="1" u="none" dirty="0">
                          <a:solidFill>
                            <a:schemeClr val="bg1"/>
                          </a:solidFill>
                          <a:latin typeface="Arial" panose="020B0604020202020204" pitchFamily="34" charset="0"/>
                          <a:cs typeface="Arial" panose="020B0604020202020204" pitchFamily="34" charset="0"/>
                        </a:rPr>
                        <a:t>Technical Support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gs>
                        <a:gs pos="100000">
                          <a:schemeClr val="tx2"/>
                        </a:gs>
                      </a:gsLst>
                      <a:lin ang="5400000" scaled="0"/>
                    </a:gradFill>
                  </a:tcPr>
                </a:tc>
                <a:extLst>
                  <a:ext uri="{0D108BD9-81ED-4DB2-BD59-A6C34878D82A}">
                    <a16:rowId xmlns:a16="http://schemas.microsoft.com/office/drawing/2014/main" val="1172063079"/>
                  </a:ext>
                </a:extLst>
              </a:tr>
              <a:tr h="775738">
                <a:tc vMerge="1">
                  <a:txBody>
                    <a:bodyPr/>
                    <a:lstStyle/>
                    <a:p>
                      <a:pPr marL="640080" lvl="1" algn="l"/>
                      <a:endParaRPr lang="en-US" sz="7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40080" lvl="1" algn="l"/>
                      <a:endParaRPr lang="en-US" sz="700"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0080" lvl="1" algn="l"/>
                      <a:r>
                        <a:rPr lang="en-US" sz="800" b="1" kern="1200" dirty="0">
                          <a:solidFill>
                            <a:schemeClr val="dk1"/>
                          </a:solidFill>
                          <a:effectLst/>
                          <a:latin typeface="Arial" panose="020B0604020202020204" pitchFamily="34" charset="0"/>
                          <a:ea typeface="+mn-ea"/>
                          <a:cs typeface="Arial" panose="020B0604020202020204" pitchFamily="34" charset="0"/>
                        </a:rPr>
                        <a:t>Kenneth Robinson</a:t>
                      </a:r>
                      <a:endParaRPr lang="en-US" sz="800" kern="1200" dirty="0">
                        <a:solidFill>
                          <a:schemeClr val="dk1"/>
                        </a:solidFill>
                        <a:effectLst/>
                        <a:latin typeface="Arial" panose="020B0604020202020204" pitchFamily="34" charset="0"/>
                        <a:ea typeface="+mn-ea"/>
                        <a:cs typeface="Arial" panose="020B0604020202020204" pitchFamily="34" charset="0"/>
                      </a:endParaRPr>
                    </a:p>
                    <a:p>
                      <a:pPr marL="640080" lvl="1" algn="l"/>
                      <a:r>
                        <a:rPr lang="en-US" sz="800" i="1" u="none" kern="1200" dirty="0">
                          <a:solidFill>
                            <a:schemeClr val="dk1"/>
                          </a:solidFill>
                          <a:effectLst/>
                          <a:latin typeface="Arial" panose="020B0604020202020204" pitchFamily="34" charset="0"/>
                          <a:ea typeface="+mn-ea"/>
                          <a:cs typeface="Arial" panose="020B0604020202020204" pitchFamily="34" charset="0"/>
                        </a:rPr>
                        <a:t>Services Technology Leader</a:t>
                      </a:r>
                    </a:p>
                    <a:p>
                      <a:pPr marL="640080" lvl="1" algn="l"/>
                      <a:r>
                        <a:rPr lang="en-US" sz="800" u="sng" kern="1200" dirty="0">
                          <a:solidFill>
                            <a:schemeClr val="dk1"/>
                          </a:solidFill>
                          <a:effectLst/>
                          <a:latin typeface="Arial" panose="020B0604020202020204" pitchFamily="34" charset="0"/>
                          <a:ea typeface="+mn-ea"/>
                          <a:cs typeface="Arial" panose="020B0604020202020204" pitchFamily="34" charset="0"/>
                          <a:hlinkClick r:id="rId3"/>
                        </a:rPr>
                        <a:t>krobinson@atxnetworks.com</a:t>
                      </a:r>
                      <a:endParaRPr lang="en-US" sz="800" u="sng" kern="1200" dirty="0">
                        <a:solidFill>
                          <a:schemeClr val="dk1"/>
                        </a:solidFill>
                        <a:effectLst/>
                        <a:latin typeface="Arial" panose="020B0604020202020204" pitchFamily="34" charset="0"/>
                        <a:ea typeface="+mn-ea"/>
                        <a:cs typeface="Arial" panose="020B0604020202020204" pitchFamily="34" charset="0"/>
                      </a:endParaRPr>
                    </a:p>
                    <a:p>
                      <a:pPr marL="640080" lvl="1" algn="l"/>
                      <a:r>
                        <a:rPr lang="en-US" sz="800" kern="1200" dirty="0">
                          <a:solidFill>
                            <a:schemeClr val="dk1"/>
                          </a:solidFill>
                          <a:effectLst/>
                          <a:latin typeface="Arial" panose="020B0604020202020204" pitchFamily="34" charset="0"/>
                          <a:ea typeface="+mn-ea"/>
                          <a:cs typeface="Arial" panose="020B0604020202020204" pitchFamily="34" charset="0"/>
                        </a:rPr>
                        <a:t>Office:  905.428.6068,257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0080" lvl="1" algn="l"/>
                      <a:r>
                        <a:rPr lang="en-US" sz="800" b="1" kern="1200" dirty="0">
                          <a:solidFill>
                            <a:schemeClr val="dk1"/>
                          </a:solidFill>
                          <a:effectLst/>
                          <a:latin typeface="Arial" panose="020B0604020202020204" pitchFamily="34" charset="0"/>
                          <a:ea typeface="+mn-ea"/>
                          <a:cs typeface="Arial" panose="020B0604020202020204" pitchFamily="34" charset="0"/>
                        </a:rPr>
                        <a:t>Tyler </a:t>
                      </a:r>
                      <a:r>
                        <a:rPr lang="en-US" sz="800" b="1" kern="1200" dirty="0" err="1">
                          <a:solidFill>
                            <a:schemeClr val="dk1"/>
                          </a:solidFill>
                          <a:effectLst/>
                          <a:latin typeface="Arial" panose="020B0604020202020204" pitchFamily="34" charset="0"/>
                          <a:ea typeface="+mn-ea"/>
                          <a:cs typeface="Arial" panose="020B0604020202020204" pitchFamily="34" charset="0"/>
                        </a:rPr>
                        <a:t>Diabo</a:t>
                      </a:r>
                      <a:endParaRPr lang="en-US" sz="800" b="1" kern="1200" dirty="0">
                        <a:solidFill>
                          <a:schemeClr val="dk1"/>
                        </a:solidFill>
                        <a:effectLst/>
                        <a:latin typeface="Arial" panose="020B0604020202020204" pitchFamily="34" charset="0"/>
                        <a:ea typeface="+mn-ea"/>
                        <a:cs typeface="Arial" panose="020B0604020202020204" pitchFamily="34" charset="0"/>
                      </a:endParaRPr>
                    </a:p>
                    <a:p>
                      <a:pPr marL="640080" lvl="1" algn="l"/>
                      <a:r>
                        <a:rPr lang="en-US" sz="800" b="0" i="1" u="none" kern="1200" dirty="0">
                          <a:solidFill>
                            <a:schemeClr val="dk1"/>
                          </a:solidFill>
                          <a:effectLst/>
                          <a:latin typeface="Arial" panose="020B0604020202020204" pitchFamily="34" charset="0"/>
                          <a:ea typeface="+mn-ea"/>
                          <a:cs typeface="Arial" panose="020B0604020202020204" pitchFamily="34" charset="0"/>
                        </a:rPr>
                        <a:t>ATX Pro Leader</a:t>
                      </a:r>
                    </a:p>
                    <a:p>
                      <a:pPr marL="640080" lvl="1" algn="l"/>
                      <a:r>
                        <a:rPr lang="en-US" sz="800" b="0" u="sng" kern="1200" dirty="0">
                          <a:solidFill>
                            <a:schemeClr val="dk1"/>
                          </a:solidFill>
                          <a:effectLst/>
                          <a:latin typeface="Arial" panose="020B0604020202020204" pitchFamily="34" charset="0"/>
                          <a:ea typeface="+mn-ea"/>
                          <a:cs typeface="Arial" panose="020B0604020202020204" pitchFamily="34" charset="0"/>
                          <a:hlinkClick r:id="rId4"/>
                        </a:rPr>
                        <a:t>tdiabo@atxnetworks.com</a:t>
                      </a:r>
                      <a:endParaRPr lang="en-US" sz="800" b="0" u="sng" kern="1200" dirty="0">
                        <a:solidFill>
                          <a:schemeClr val="dk1"/>
                        </a:solidFill>
                        <a:effectLst/>
                        <a:latin typeface="Arial" panose="020B0604020202020204" pitchFamily="34" charset="0"/>
                        <a:ea typeface="+mn-ea"/>
                        <a:cs typeface="Arial" panose="020B0604020202020204" pitchFamily="34" charset="0"/>
                      </a:endParaRPr>
                    </a:p>
                    <a:p>
                      <a:pPr marL="640080" lvl="1" algn="l"/>
                      <a:r>
                        <a:rPr lang="en-US" sz="800" b="0" kern="1200" dirty="0">
                          <a:solidFill>
                            <a:schemeClr val="dk1"/>
                          </a:solidFill>
                          <a:effectLst/>
                          <a:latin typeface="Arial" panose="020B0604020202020204" pitchFamily="34" charset="0"/>
                          <a:ea typeface="+mn-ea"/>
                          <a:cs typeface="Arial" panose="020B0604020202020204" pitchFamily="34" charset="0"/>
                        </a:rPr>
                        <a:t>Mobile:  760.691.0231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0080" lvl="1" algn="l"/>
                      <a:r>
                        <a:rPr lang="en-US" sz="800" b="1" kern="1200" dirty="0">
                          <a:solidFill>
                            <a:schemeClr val="dk1"/>
                          </a:solidFill>
                          <a:effectLst/>
                          <a:latin typeface="Arial" panose="020B0604020202020204" pitchFamily="34" charset="0"/>
                          <a:ea typeface="+mn-ea"/>
                          <a:cs typeface="Arial" panose="020B0604020202020204" pitchFamily="34" charset="0"/>
                        </a:rPr>
                        <a:t>Tom Hall</a:t>
                      </a:r>
                    </a:p>
                    <a:p>
                      <a:pPr marL="640080" lvl="1" algn="l"/>
                      <a:r>
                        <a:rPr lang="en-US" sz="800" b="0" i="1" u="none" kern="1200" dirty="0">
                          <a:solidFill>
                            <a:schemeClr val="dk1"/>
                          </a:solidFill>
                          <a:effectLst/>
                          <a:latin typeface="Arial" panose="020B0604020202020204" pitchFamily="34" charset="0"/>
                          <a:ea typeface="+mn-ea"/>
                          <a:cs typeface="Arial" panose="020B0604020202020204" pitchFamily="34" charset="0"/>
                        </a:rPr>
                        <a:t>ATX Care Leader</a:t>
                      </a:r>
                    </a:p>
                    <a:p>
                      <a:pPr marL="640080" lvl="1" algn="l"/>
                      <a:r>
                        <a:rPr lang="en-US" sz="800" b="0" u="sng" kern="1200" dirty="0">
                          <a:solidFill>
                            <a:schemeClr val="dk1"/>
                          </a:solidFill>
                          <a:effectLst/>
                          <a:latin typeface="Arial" panose="020B0604020202020204" pitchFamily="34" charset="0"/>
                          <a:ea typeface="+mn-ea"/>
                          <a:cs typeface="Arial" panose="020B0604020202020204" pitchFamily="34" charset="0"/>
                          <a:hlinkClick r:id="rId5"/>
                        </a:rPr>
                        <a:t>thall@atxnetworks.com</a:t>
                      </a:r>
                      <a:endParaRPr lang="en-US" sz="800" b="0" u="sng" kern="1200" dirty="0">
                        <a:solidFill>
                          <a:schemeClr val="dk1"/>
                        </a:solidFill>
                        <a:effectLst/>
                        <a:latin typeface="Arial" panose="020B0604020202020204" pitchFamily="34" charset="0"/>
                        <a:ea typeface="+mn-ea"/>
                        <a:cs typeface="Arial" panose="020B0604020202020204" pitchFamily="34" charset="0"/>
                      </a:endParaRPr>
                    </a:p>
                    <a:p>
                      <a:pPr marL="640080" lvl="1" algn="l"/>
                      <a:r>
                        <a:rPr lang="en-US" sz="800" b="0" kern="1200" dirty="0">
                          <a:solidFill>
                            <a:schemeClr val="dk1"/>
                          </a:solidFill>
                          <a:effectLst/>
                          <a:latin typeface="Arial" panose="020B0604020202020204" pitchFamily="34" charset="0"/>
                          <a:ea typeface="+mn-ea"/>
                          <a:cs typeface="Arial" panose="020B0604020202020204" pitchFamily="34" charset="0"/>
                        </a:rPr>
                        <a:t>Mobile:  304.224.5867</a:t>
                      </a:r>
                      <a:endParaRPr lang="en-US" sz="1600" b="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585282"/>
                  </a:ext>
                </a:extLst>
              </a:tr>
              <a:tr h="467127">
                <a:tc vMerge="1">
                  <a:txBody>
                    <a:bodyPr/>
                    <a:lstStyle/>
                    <a:p>
                      <a:pPr marL="171450" indent="-171450" algn="l">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indent="-171450" algn="l">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800" dirty="0">
                          <a:latin typeface="Arial" panose="020B0604020202020204" pitchFamily="34" charset="0"/>
                          <a:cs typeface="Arial" panose="020B0604020202020204" pitchFamily="34" charset="0"/>
                        </a:rPr>
                        <a:t>NPI, Lab &amp; Technology Support</a:t>
                      </a:r>
                    </a:p>
                    <a:p>
                      <a:pPr marL="171450" indent="-171450" algn="l">
                        <a:buFont typeface="Arial" panose="020B0604020202020204" pitchFamily="34" charset="0"/>
                        <a:buChar char="•"/>
                      </a:pPr>
                      <a:r>
                        <a:rPr lang="en-US" sz="800" dirty="0">
                          <a:latin typeface="Arial" panose="020B0604020202020204" pitchFamily="34" charset="0"/>
                          <a:cs typeface="Arial" panose="020B0604020202020204" pitchFamily="34" charset="0"/>
                        </a:rPr>
                        <a:t>T2/JIRA Escalations/Assistance</a:t>
                      </a:r>
                    </a:p>
                    <a:p>
                      <a:pPr marL="171450" indent="-171450" algn="l">
                        <a:buFont typeface="Arial" panose="020B0604020202020204" pitchFamily="34" charset="0"/>
                        <a:buChar char="•"/>
                      </a:pPr>
                      <a:r>
                        <a:rPr lang="en-US" sz="800" dirty="0">
                          <a:latin typeface="Arial" panose="020B0604020202020204" pitchFamily="34" charset="0"/>
                          <a:cs typeface="Arial" panose="020B0604020202020204" pitchFamily="34" charset="0"/>
                        </a:rPr>
                        <a:t>ATX Care Backup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800" dirty="0">
                          <a:latin typeface="Arial" panose="020B0604020202020204" pitchFamily="34" charset="0"/>
                          <a:cs typeface="Arial" panose="020B0604020202020204" pitchFamily="34" charset="0"/>
                        </a:rPr>
                        <a:t>First Point of Contact for customer project escalations</a:t>
                      </a:r>
                    </a:p>
                    <a:p>
                      <a:pPr marL="171450" indent="-171450" algn="l">
                        <a:buFont typeface="Arial" panose="020B0604020202020204" pitchFamily="34" charset="0"/>
                        <a:buChar char="•"/>
                      </a:pPr>
                      <a:r>
                        <a:rPr lang="en-US" sz="800" dirty="0">
                          <a:latin typeface="Arial" panose="020B0604020202020204" pitchFamily="34" charset="0"/>
                          <a:cs typeface="Arial" panose="020B0604020202020204" pitchFamily="34" charset="0"/>
                        </a:rPr>
                        <a:t>ATX Care Backup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457200" rtl="0" eaLnBrk="1" latinLnBrk="0" hangingPunct="1">
                        <a:buFont typeface="Arial" panose="020B0604020202020204" pitchFamily="34" charset="0"/>
                        <a:buChar char="•"/>
                      </a:pPr>
                      <a:r>
                        <a:rPr lang="en-US" sz="800" kern="1200" dirty="0">
                          <a:solidFill>
                            <a:schemeClr val="dk1"/>
                          </a:solidFill>
                          <a:latin typeface="Arial" panose="020B0604020202020204" pitchFamily="34" charset="0"/>
                          <a:ea typeface="+mn-ea"/>
                          <a:cs typeface="Arial" panose="020B0604020202020204" pitchFamily="34" charset="0"/>
                        </a:rPr>
                        <a:t>First Point of Contact for customer ticket escalations</a:t>
                      </a:r>
                    </a:p>
                    <a:p>
                      <a:pPr marL="171450" indent="-171450" algn="l" defTabSz="457200" rtl="0" eaLnBrk="1" latinLnBrk="0" hangingPunct="1">
                        <a:buFont typeface="Arial" panose="020B0604020202020204" pitchFamily="34" charset="0"/>
                        <a:buChar char="•"/>
                      </a:pPr>
                      <a:r>
                        <a:rPr lang="en-US" sz="800" kern="1200" dirty="0">
                          <a:solidFill>
                            <a:schemeClr val="dk1"/>
                          </a:solidFill>
                          <a:latin typeface="Arial" panose="020B0604020202020204" pitchFamily="34" charset="0"/>
                          <a:ea typeface="+mn-ea"/>
                          <a:cs typeface="Arial" panose="020B0604020202020204" pitchFamily="34" charset="0"/>
                        </a:rPr>
                        <a:t>ATX Pro Backup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076848"/>
                  </a:ext>
                </a:extLst>
              </a:tr>
              <a:tr h="383204">
                <a:tc vMerge="1">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endParaRPr lang="en-US" sz="1000" b="1" dirty="0">
                        <a:solidFill>
                          <a:schemeClr val="accent3"/>
                        </a:solidFill>
                        <a:latin typeface="Arial" panose="020B0604020202020204" pitchFamily="34" charset="0"/>
                        <a:ea typeface="ＭＳ Ｐゴシック" pitchFamily="34"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LEVEL 1 ESCALATION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1.866.YOUR.ATX (1.866.968.7289) Option *3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a:p>
                  </a:txBody>
                  <a:tcPr/>
                </a:tc>
                <a:tc hMerge="1">
                  <a:txBody>
                    <a:bodyPr/>
                    <a:lstStyle/>
                    <a:p>
                      <a:endParaRPr lang="en-US" dirty="0"/>
                    </a:p>
                  </a:txBody>
                  <a:tcP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01888590"/>
                  </a:ext>
                </a:extLst>
              </a:tr>
              <a:tr h="397058">
                <a:tc vMerge="1">
                  <a:txBody>
                    <a:bodyPr/>
                    <a:lstStyle/>
                    <a:p>
                      <a:endParaRPr lang="en-US"/>
                    </a:p>
                  </a:txBody>
                  <a:tcPr/>
                </a:tc>
                <a:tc vMerge="1">
                  <a:txBody>
                    <a:bodyPr/>
                    <a:lstStyle/>
                    <a:p>
                      <a:endParaRPr lang="en-US"/>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a:latin typeface="+mn-lt"/>
                        </a:rPr>
                        <a:t>Emergency Recovery Support</a:t>
                      </a:r>
                    </a:p>
                    <a:p>
                      <a:pPr algn="ctr"/>
                      <a:r>
                        <a:rPr lang="en-US" sz="900" dirty="0">
                          <a:latin typeface="+mn-lt"/>
                          <a:cs typeface="Arial" panose="020B0604020202020204" pitchFamily="34" charset="0"/>
                        </a:rPr>
                        <a:t>24 x 7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a:latin typeface="+mn-lt"/>
                        </a:rPr>
                        <a:t>Business Hours Support</a:t>
                      </a:r>
                    </a:p>
                    <a:p>
                      <a:pPr algn="ctr"/>
                      <a:r>
                        <a:rPr lang="en-US" sz="900" dirty="0">
                          <a:latin typeface="Arial" panose="020B0604020202020204" pitchFamily="34" charset="0"/>
                          <a:cs typeface="Arial" panose="020B0604020202020204" pitchFamily="34" charset="0"/>
                        </a:rPr>
                        <a:t>8 x 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46186030"/>
                  </a:ext>
                </a:extLst>
              </a:tr>
              <a:tr h="264705">
                <a:tc vMerge="1">
                  <a:txBody>
                    <a:bodyPr/>
                    <a:lstStyle/>
                    <a:p>
                      <a:endParaRPr lang="en-US"/>
                    </a:p>
                  </a:txBody>
                  <a:tcPr/>
                </a:tc>
                <a:tc vMerge="1">
                  <a:txBody>
                    <a:bodyPr/>
                    <a:lstStyle/>
                    <a:p>
                      <a:endParaRPr lang="en-US"/>
                    </a:p>
                  </a:txBody>
                  <a:tcPr/>
                </a:tc>
                <a:tc gridSpan="2">
                  <a:txBody>
                    <a:bodyPr/>
                    <a:lstStyle/>
                    <a:p>
                      <a:pPr algn="ctr"/>
                      <a:r>
                        <a:rPr lang="en-US" sz="1100" b="1" dirty="0">
                          <a:solidFill>
                            <a:schemeClr val="tx1">
                              <a:lumMod val="65000"/>
                              <a:lumOff val="35000"/>
                            </a:schemeClr>
                          </a:solidFill>
                          <a:latin typeface="Arial" panose="020B0604020202020204" pitchFamily="34" charset="0"/>
                          <a:cs typeface="Arial" panose="020B0604020202020204" pitchFamily="34" charset="0"/>
                        </a:rPr>
                        <a:t>Outages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algn="ctr"/>
                      <a:r>
                        <a:rPr lang="en-US" sz="1100" b="1" dirty="0">
                          <a:solidFill>
                            <a:schemeClr val="tx1">
                              <a:lumMod val="65000"/>
                              <a:lumOff val="35000"/>
                            </a:schemeClr>
                          </a:solidFill>
                          <a:latin typeface="Arial" panose="020B0604020202020204" pitchFamily="34" charset="0"/>
                          <a:cs typeface="Arial" panose="020B0604020202020204" pitchFamily="34" charset="0"/>
                        </a:rPr>
                        <a:t>Non-Outages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85596502"/>
                  </a:ext>
                </a:extLst>
              </a:tr>
              <a:tr h="561228">
                <a:tc gridSpan="5">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002060"/>
                          </a:solidFill>
                          <a:latin typeface="Arial" panose="020B0604020202020204" pitchFamily="34" charset="0"/>
                          <a:cs typeface="Arial" panose="020B0604020202020204" pitchFamily="34" charset="0"/>
                        </a:rPr>
                        <a:t>ATX Global Services</a:t>
                      </a:r>
                      <a:r>
                        <a:rPr lang="en-US" sz="1000" b="1" baseline="0" dirty="0">
                          <a:solidFill>
                            <a:srgbClr val="002060"/>
                          </a:solidFill>
                          <a:latin typeface="Arial" panose="020B0604020202020204" pitchFamily="34" charset="0"/>
                          <a:cs typeface="Arial" panose="020B0604020202020204" pitchFamily="34" charset="0"/>
                        </a:rPr>
                        <a:t> and Support Contact </a:t>
                      </a:r>
                      <a:r>
                        <a:rPr lang="en-US" sz="1000" b="1" dirty="0">
                          <a:solidFill>
                            <a:srgbClr val="002060"/>
                          </a:solidFill>
                          <a:latin typeface="Arial" panose="020B0604020202020204" pitchFamily="34" charset="0"/>
                          <a:cs typeface="Arial" panose="020B0604020202020204" pitchFamily="34" charset="0"/>
                        </a:rPr>
                        <a:t>Center: 1.866.YOUR.ATX (</a:t>
                      </a:r>
                      <a:r>
                        <a:rPr lang="en-US" sz="1000" b="1" dirty="0">
                          <a:solidFill>
                            <a:srgbClr val="002060"/>
                          </a:solidFill>
                          <a:latin typeface="Arial" panose="020B0604020202020204" pitchFamily="34" charset="0"/>
                          <a:ea typeface="ＭＳ Ｐゴシック" pitchFamily="34" charset="-128"/>
                          <a:cs typeface="Arial" panose="020B0604020202020204" pitchFamily="34" charset="0"/>
                        </a:rPr>
                        <a:t>1.866.968.7289)</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accent3"/>
                          </a:solidFill>
                          <a:latin typeface="Arial" panose="020B0604020202020204" pitchFamily="34" charset="0"/>
                          <a:ea typeface="ＭＳ Ｐゴシック" pitchFamily="34" charset="-128"/>
                          <a:cs typeface="Arial" panose="020B0604020202020204" pitchFamily="34" charset="0"/>
                        </a:rPr>
                        <a:t>Press *3 for Emergency Technical Support</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27AAE1"/>
                          </a:solidFill>
                          <a:latin typeface="Arial" panose="020B0604020202020204" pitchFamily="34" charset="0"/>
                          <a:ea typeface="ＭＳ Ｐゴシック" pitchFamily="34" charset="-128"/>
                          <a:cs typeface="Arial" panose="020B0604020202020204" pitchFamily="34" charset="0"/>
                        </a:rPr>
                        <a:t>For</a:t>
                      </a:r>
                      <a:r>
                        <a:rPr lang="en-US" sz="1000" b="1" baseline="0" dirty="0">
                          <a:solidFill>
                            <a:srgbClr val="27AAE1"/>
                          </a:solidFill>
                          <a:latin typeface="Arial" panose="020B0604020202020204" pitchFamily="34" charset="0"/>
                          <a:ea typeface="ＭＳ Ｐゴシック" pitchFamily="34" charset="-128"/>
                          <a:cs typeface="Arial" panose="020B0604020202020204" pitchFamily="34" charset="0"/>
                        </a:rPr>
                        <a:t> issues that can wait until the next business day, email </a:t>
                      </a:r>
                      <a:r>
                        <a:rPr lang="en-US" sz="1000" b="1" baseline="0" dirty="0">
                          <a:solidFill>
                            <a:srgbClr val="27AAE1"/>
                          </a:solidFill>
                          <a:latin typeface="Arial" panose="020B0604020202020204" pitchFamily="34" charset="0"/>
                          <a:ea typeface="ＭＳ Ｐゴシック" pitchFamily="34" charset="-128"/>
                          <a:cs typeface="Arial" panose="020B0604020202020204" pitchFamily="34" charset="0"/>
                          <a:hlinkClick r:id="rId6"/>
                        </a:rPr>
                        <a:t>support@atxnetworks.com</a:t>
                      </a:r>
                      <a:r>
                        <a:rPr lang="en-US" sz="1000" b="1" baseline="0" dirty="0">
                          <a:solidFill>
                            <a:srgbClr val="27AAE1"/>
                          </a:solidFill>
                          <a:latin typeface="Arial" panose="020B0604020202020204" pitchFamily="34" charset="0"/>
                          <a:ea typeface="ＭＳ Ｐゴシック" pitchFamily="34" charset="-128"/>
                          <a:cs typeface="Arial" panose="020B0604020202020204" pitchFamily="34" charset="0"/>
                        </a:rPr>
                        <a:t> </a:t>
                      </a:r>
                      <a:endParaRPr lang="en-US" sz="1000" b="1" dirty="0">
                        <a:solidFill>
                          <a:schemeClr val="accent3"/>
                        </a:solidFill>
                        <a:latin typeface="Arial" panose="020B0604020202020204" pitchFamily="34" charset="0"/>
                        <a:ea typeface="ＭＳ Ｐゴシック" pitchFamily="34" charset="-128"/>
                        <a:cs typeface="Arial" panose="020B060402020202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171450" indent="-171450" algn="l" defTabSz="457200" rtl="0" eaLnBrk="1" latinLnBrk="0" hangingPunct="1">
                        <a:buFont typeface="Arial" panose="020B0604020202020204" pitchFamily="34" charset="0"/>
                        <a:buChar char="•"/>
                      </a:pPr>
                      <a:endParaRPr lang="en-US" sz="7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T w="12700" cmpd="sng">
                      <a:noFill/>
                    </a:lnT>
                  </a:tcPr>
                </a:tc>
                <a:extLst>
                  <a:ext uri="{0D108BD9-81ED-4DB2-BD59-A6C34878D82A}">
                    <a16:rowId xmlns:a16="http://schemas.microsoft.com/office/drawing/2014/main" val="3338043763"/>
                  </a:ext>
                </a:extLst>
              </a:tr>
            </a:tbl>
          </a:graphicData>
        </a:graphic>
      </p:graphicFrame>
      <p:pic>
        <p:nvPicPr>
          <p:cNvPr id="6" name="Picture 5">
            <a:extLst>
              <a:ext uri="{FF2B5EF4-FFF2-40B4-BE49-F238E27FC236}">
                <a16:creationId xmlns:a16="http://schemas.microsoft.com/office/drawing/2014/main" id="{CCA9DCB3-D20B-2944-831A-B9631AC2A69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61462" y="1016744"/>
            <a:ext cx="555769" cy="739929"/>
          </a:xfrm>
          <a:prstGeom prst="rect">
            <a:avLst/>
          </a:prstGeom>
        </p:spPr>
      </p:pic>
      <p:pic>
        <p:nvPicPr>
          <p:cNvPr id="18" name="Picture 17">
            <a:extLst>
              <a:ext uri="{FF2B5EF4-FFF2-40B4-BE49-F238E27FC236}">
                <a16:creationId xmlns:a16="http://schemas.microsoft.com/office/drawing/2014/main" id="{3EC9F761-1D91-F14E-A2C9-E070EAE2A58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57325" y="2079414"/>
            <a:ext cx="555769" cy="739929"/>
          </a:xfrm>
          <a:prstGeom prst="rect">
            <a:avLst/>
          </a:prstGeom>
          <a:ln>
            <a:noFill/>
          </a:ln>
          <a:effectLst/>
        </p:spPr>
      </p:pic>
      <p:pic>
        <p:nvPicPr>
          <p:cNvPr id="19" name="Picture 18">
            <a:extLst>
              <a:ext uri="{FF2B5EF4-FFF2-40B4-BE49-F238E27FC236}">
                <a16:creationId xmlns:a16="http://schemas.microsoft.com/office/drawing/2014/main" id="{6CEDE45C-F7DB-DC44-B48D-60C5ADF2615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511288" y="2079415"/>
            <a:ext cx="555769" cy="739929"/>
          </a:xfrm>
          <a:prstGeom prst="rect">
            <a:avLst/>
          </a:prstGeom>
          <a:ln>
            <a:noFill/>
          </a:ln>
          <a:effectLst/>
        </p:spPr>
      </p:pic>
      <p:sp>
        <p:nvSpPr>
          <p:cNvPr id="21" name="Up Arrow 20">
            <a:extLst>
              <a:ext uri="{FF2B5EF4-FFF2-40B4-BE49-F238E27FC236}">
                <a16:creationId xmlns:a16="http://schemas.microsoft.com/office/drawing/2014/main" id="{01F39184-B86D-9448-83CA-FC25EF03D479}"/>
              </a:ext>
            </a:extLst>
          </p:cNvPr>
          <p:cNvSpPr/>
          <p:nvPr/>
        </p:nvSpPr>
        <p:spPr>
          <a:xfrm>
            <a:off x="728600" y="936235"/>
            <a:ext cx="421476" cy="3393347"/>
          </a:xfrm>
          <a:prstGeom prst="upArrow">
            <a:avLst/>
          </a:prstGeom>
          <a:gradFill flip="none" rotWithShape="1">
            <a:gsLst>
              <a:gs pos="49000">
                <a:schemeClr val="accent4"/>
              </a:gs>
              <a:gs pos="0">
                <a:schemeClr val="accent3"/>
              </a:gs>
              <a:gs pos="98000">
                <a:schemeClr val="accent1"/>
              </a:gs>
            </a:gsLst>
            <a:lin ang="54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1161F90-B5E1-4849-A7AD-CC9E3B4EF53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61462" y="2079416"/>
            <a:ext cx="555769" cy="739929"/>
          </a:xfrm>
          <a:prstGeom prst="rect">
            <a:avLst/>
          </a:prstGeom>
          <a:effectLst/>
        </p:spPr>
      </p:pic>
      <p:sp>
        <p:nvSpPr>
          <p:cNvPr id="7" name="Rectangle 6">
            <a:extLst>
              <a:ext uri="{FF2B5EF4-FFF2-40B4-BE49-F238E27FC236}">
                <a16:creationId xmlns:a16="http://schemas.microsoft.com/office/drawing/2014/main" id="{FC063457-6C6A-9C4B-A45D-6B0B8F370363}"/>
              </a:ext>
            </a:extLst>
          </p:cNvPr>
          <p:cNvSpPr/>
          <p:nvPr/>
        </p:nvSpPr>
        <p:spPr>
          <a:xfrm>
            <a:off x="457200" y="4739445"/>
            <a:ext cx="2714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976B5C02-2C70-744D-8C7D-629B0292C762}"/>
              </a:ext>
            </a:extLst>
          </p:cNvPr>
          <p:cNvSpPr>
            <a:spLocks noGrp="1"/>
          </p:cNvSpPr>
          <p:nvPr>
            <p:ph type="sldNum" sz="quarter" idx="4"/>
          </p:nvPr>
        </p:nvSpPr>
        <p:spPr/>
        <p:txBody>
          <a:bodyPr/>
          <a:lstStyle/>
          <a:p>
            <a:fld id="{F22B260D-D430-D34B-9B6E-0F9FDE559292}" type="slidenum">
              <a:rPr lang="en-US" smtClean="0"/>
              <a:pPr/>
              <a:t>3</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92889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ATX Pro</a:t>
            </a:r>
          </a:p>
        </p:txBody>
      </p:sp>
      <p:sp>
        <p:nvSpPr>
          <p:cNvPr id="3" name="Content Placeholder 2"/>
          <p:cNvSpPr>
            <a:spLocks noGrp="1"/>
          </p:cNvSpPr>
          <p:nvPr>
            <p:ph idx="1"/>
          </p:nvPr>
        </p:nvSpPr>
        <p:spPr>
          <a:xfrm>
            <a:off x="457200" y="936235"/>
            <a:ext cx="8229600" cy="1465879"/>
          </a:xfrm>
        </p:spPr>
        <p:txBody>
          <a:bodyPr/>
          <a:lstStyle/>
          <a:p>
            <a:pPr marL="0" indent="0">
              <a:spcAft>
                <a:spcPts val="1200"/>
              </a:spcAft>
              <a:buNone/>
            </a:pPr>
            <a:r>
              <a:rPr lang="en-US" sz="1600" dirty="0"/>
              <a:t>ATX’s suite of professional services enables out customers to augment their resources, adding highly skilled, product-centric knowledge and scaling your workforce to meet the demands of even the largest projects. From project management to training, ATX delivers extensive industry knowledge to make your life easier and your business operate at peak efficiency.</a:t>
            </a:r>
          </a:p>
        </p:txBody>
      </p:sp>
      <p:sp>
        <p:nvSpPr>
          <p:cNvPr id="5" name="Rectangle 4"/>
          <p:cNvSpPr/>
          <p:nvPr/>
        </p:nvSpPr>
        <p:spPr>
          <a:xfrm>
            <a:off x="559124" y="4194490"/>
            <a:ext cx="8037401" cy="338554"/>
          </a:xfrm>
          <a:prstGeom prst="rect">
            <a:avLst/>
          </a:prstGeom>
        </p:spPr>
        <p:txBody>
          <a:bodyPr wrap="square">
            <a:spAutoFit/>
          </a:bodyPr>
          <a:lstStyle/>
          <a:p>
            <a:pPr algn="ctr"/>
            <a:r>
              <a:rPr lang="en-US" sz="1600" b="1" dirty="0">
                <a:solidFill>
                  <a:schemeClr val="accent1"/>
                </a:solidFill>
              </a:rPr>
              <a:t>Contact ATX Global Services Today to Learn More – 1.866.YOUR.ATX</a:t>
            </a:r>
            <a:endParaRPr lang="en-US" sz="1200" i="1" dirty="0">
              <a:solidFill>
                <a:schemeClr val="accent1"/>
              </a:solidFill>
            </a:endParaRPr>
          </a:p>
        </p:txBody>
      </p:sp>
      <p:sp>
        <p:nvSpPr>
          <p:cNvPr id="9" name="Rectangle 8">
            <a:extLst>
              <a:ext uri="{FF2B5EF4-FFF2-40B4-BE49-F238E27FC236}">
                <a16:creationId xmlns:a16="http://schemas.microsoft.com/office/drawing/2014/main" id="{860780F6-CC40-F145-848F-01413EADA3B5}"/>
              </a:ext>
            </a:extLst>
          </p:cNvPr>
          <p:cNvSpPr/>
          <p:nvPr/>
        </p:nvSpPr>
        <p:spPr>
          <a:xfrm>
            <a:off x="559124" y="2621194"/>
            <a:ext cx="8037401" cy="14845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90800" y="2743628"/>
            <a:ext cx="3444240" cy="1384995"/>
          </a:xfrm>
          <a:prstGeom prst="rect">
            <a:avLst/>
          </a:prstGeom>
          <a:noFill/>
        </p:spPr>
        <p:txBody>
          <a:bodyPr wrap="square" rtlCol="0" anchor="t">
            <a:spAutoFit/>
          </a:bodyPr>
          <a:lstStyle/>
          <a:p>
            <a:pPr marL="285750" indent="-285750">
              <a:buClr>
                <a:schemeClr val="accent6"/>
              </a:buClr>
              <a:buFont typeface="Wingdings" panose="05000000000000000000" pitchFamily="2" charset="2"/>
              <a:buChar char="ü"/>
            </a:pPr>
            <a:r>
              <a:rPr lang="en-US" sz="1400" dirty="0"/>
              <a:t>Installation Help/Equipment Removal</a:t>
            </a:r>
          </a:p>
          <a:p>
            <a:pPr marL="285750" indent="-285750">
              <a:buClr>
                <a:schemeClr val="accent6"/>
              </a:buClr>
              <a:buFont typeface="Wingdings" panose="05000000000000000000" pitchFamily="2" charset="2"/>
              <a:buChar char="ü"/>
            </a:pPr>
            <a:r>
              <a:rPr lang="en-US" sz="1400" dirty="0"/>
              <a:t>Configuration Assistance</a:t>
            </a:r>
          </a:p>
          <a:p>
            <a:pPr marL="285750" indent="-285750">
              <a:buClr>
                <a:schemeClr val="accent6"/>
              </a:buClr>
              <a:buFont typeface="Wingdings" panose="05000000000000000000" pitchFamily="2" charset="2"/>
              <a:buChar char="ü"/>
            </a:pPr>
            <a:r>
              <a:rPr lang="en-US" sz="1400" dirty="0"/>
              <a:t>Network Consultancy</a:t>
            </a:r>
          </a:p>
          <a:p>
            <a:pPr marL="285750" indent="-285750">
              <a:buClr>
                <a:schemeClr val="accent6"/>
              </a:buClr>
              <a:buFont typeface="Wingdings" panose="05000000000000000000" pitchFamily="2" charset="2"/>
              <a:buChar char="ü"/>
            </a:pPr>
            <a:r>
              <a:rPr lang="en-US" sz="1400" dirty="0"/>
              <a:t>Troubleshooting Outside of ATX Equipment</a:t>
            </a:r>
          </a:p>
          <a:p>
            <a:pPr>
              <a:buClr>
                <a:schemeClr val="accent6"/>
              </a:buClr>
            </a:pPr>
            <a:endParaRPr lang="en-US" sz="1400" dirty="0"/>
          </a:p>
        </p:txBody>
      </p:sp>
      <p:sp>
        <p:nvSpPr>
          <p:cNvPr id="8" name="TextBox 7"/>
          <p:cNvSpPr txBox="1"/>
          <p:nvPr/>
        </p:nvSpPr>
        <p:spPr>
          <a:xfrm>
            <a:off x="5927838" y="2742450"/>
            <a:ext cx="2124299" cy="1169551"/>
          </a:xfrm>
          <a:prstGeom prst="rect">
            <a:avLst/>
          </a:prstGeom>
          <a:noFill/>
        </p:spPr>
        <p:txBody>
          <a:bodyPr wrap="none" rtlCol="0" anchor="t">
            <a:spAutoFit/>
          </a:bodyPr>
          <a:lstStyle/>
          <a:p>
            <a:pPr marL="285750" indent="-285750">
              <a:buClr>
                <a:schemeClr val="accent6"/>
              </a:buClr>
              <a:buFont typeface="Wingdings" panose="05000000000000000000" pitchFamily="2" charset="2"/>
              <a:buChar char="ü"/>
            </a:pPr>
            <a:r>
              <a:rPr lang="en-US" sz="1400" dirty="0"/>
              <a:t>On-Site Support</a:t>
            </a:r>
          </a:p>
          <a:p>
            <a:pPr marL="285750" indent="-285750">
              <a:buClr>
                <a:schemeClr val="accent6"/>
              </a:buClr>
              <a:buFont typeface="Wingdings" panose="05000000000000000000" pitchFamily="2" charset="2"/>
              <a:buChar char="ü"/>
            </a:pPr>
            <a:r>
              <a:rPr lang="en-US" sz="1400" dirty="0"/>
              <a:t>Network Redesign</a:t>
            </a:r>
          </a:p>
          <a:p>
            <a:pPr marL="285750" indent="-285750">
              <a:buClr>
                <a:schemeClr val="accent6"/>
              </a:buClr>
              <a:buFont typeface="Wingdings" panose="05000000000000000000" pitchFamily="2" charset="2"/>
              <a:buChar char="ü"/>
            </a:pPr>
            <a:r>
              <a:rPr lang="en-US" sz="1400" dirty="0"/>
              <a:t>Training</a:t>
            </a:r>
          </a:p>
          <a:p>
            <a:pPr marL="285750" indent="-285750">
              <a:buClr>
                <a:schemeClr val="accent6"/>
              </a:buClr>
              <a:buFont typeface="Wingdings" panose="05000000000000000000" pitchFamily="2" charset="2"/>
              <a:buChar char="ü"/>
            </a:pPr>
            <a:r>
              <a:rPr lang="en-US" sz="1400" dirty="0"/>
              <a:t>Project Management</a:t>
            </a:r>
          </a:p>
          <a:p>
            <a:pPr>
              <a:buClr>
                <a:schemeClr val="accent6"/>
              </a:buClr>
            </a:pPr>
            <a:endParaRPr lang="en-US" sz="1400" dirty="0"/>
          </a:p>
        </p:txBody>
      </p:sp>
      <p:pic>
        <p:nvPicPr>
          <p:cNvPr id="4" name="Picture 3"/>
          <p:cNvPicPr>
            <a:picLocks noChangeAspect="1"/>
          </p:cNvPicPr>
          <p:nvPr/>
        </p:nvPicPr>
        <p:blipFill>
          <a:blip r:embed="rId3"/>
          <a:stretch>
            <a:fillRect/>
          </a:stretch>
        </p:blipFill>
        <p:spPr>
          <a:xfrm>
            <a:off x="518478" y="2621195"/>
            <a:ext cx="1979381" cy="1484536"/>
          </a:xfrm>
          <a:prstGeom prst="rect">
            <a:avLst/>
          </a:prstGeom>
        </p:spPr>
      </p:pic>
      <p:sp>
        <p:nvSpPr>
          <p:cNvPr id="7" name="Slide Number Placeholder 6">
            <a:extLst>
              <a:ext uri="{FF2B5EF4-FFF2-40B4-BE49-F238E27FC236}">
                <a16:creationId xmlns:a16="http://schemas.microsoft.com/office/drawing/2014/main" id="{B0CA9AAA-7CC8-5946-A32C-67935F37D24B}"/>
              </a:ext>
            </a:extLst>
          </p:cNvPr>
          <p:cNvSpPr>
            <a:spLocks noGrp="1"/>
          </p:cNvSpPr>
          <p:nvPr>
            <p:ph type="sldNum" sz="quarter" idx="4"/>
          </p:nvPr>
        </p:nvSpPr>
        <p:spPr/>
        <p:txBody>
          <a:bodyPr/>
          <a:lstStyle/>
          <a:p>
            <a:fld id="{F22B260D-D430-D34B-9B6E-0F9FDE559292}" type="slidenum">
              <a:rPr lang="en-US" smtClean="0"/>
              <a:pPr/>
              <a:t>4</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6944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ATX Care</a:t>
            </a:r>
          </a:p>
        </p:txBody>
      </p:sp>
      <p:sp>
        <p:nvSpPr>
          <p:cNvPr id="3" name="Content Placeholder 2"/>
          <p:cNvSpPr>
            <a:spLocks noGrp="1"/>
          </p:cNvSpPr>
          <p:nvPr>
            <p:ph idx="1"/>
          </p:nvPr>
        </p:nvSpPr>
        <p:spPr>
          <a:xfrm>
            <a:off x="457200" y="936235"/>
            <a:ext cx="8229600" cy="1465879"/>
          </a:xfrm>
        </p:spPr>
        <p:txBody>
          <a:bodyPr/>
          <a:lstStyle/>
          <a:p>
            <a:pPr marL="0" indent="0">
              <a:spcAft>
                <a:spcPts val="1200"/>
              </a:spcAft>
              <a:buNone/>
            </a:pPr>
            <a:r>
              <a:rPr lang="en-US" sz="1600" dirty="0"/>
              <a:t>ATX offers a world-class, all-inclusive, post-deployment, flexible support program, delivered through a dedicated and comprehensive problem-solving organization. Providing our customers with the critical support attributes and dimensions, that our customers expect and require.</a:t>
            </a:r>
          </a:p>
          <a:p>
            <a:pPr marL="0" indent="0">
              <a:spcAft>
                <a:spcPts val="1200"/>
              </a:spcAft>
              <a:buNone/>
            </a:pPr>
            <a:r>
              <a:rPr lang="en-US" sz="1600" dirty="0"/>
              <a:t>Offering a tiered service to meet every customers obligation, whether it is financial or peace of mind driven, our flexible and tiered service, can be tailored to meet those needs. </a:t>
            </a:r>
          </a:p>
        </p:txBody>
      </p:sp>
      <p:sp>
        <p:nvSpPr>
          <p:cNvPr id="5" name="Rectangle 4"/>
          <p:cNvSpPr/>
          <p:nvPr/>
        </p:nvSpPr>
        <p:spPr>
          <a:xfrm>
            <a:off x="559124" y="4136740"/>
            <a:ext cx="8037401" cy="746358"/>
          </a:xfrm>
          <a:prstGeom prst="rect">
            <a:avLst/>
          </a:prstGeom>
        </p:spPr>
        <p:txBody>
          <a:bodyPr wrap="square">
            <a:spAutoFit/>
          </a:bodyPr>
          <a:lstStyle/>
          <a:p>
            <a:pPr algn="ctr"/>
            <a:r>
              <a:rPr lang="en-US" sz="1600" b="1" dirty="0">
                <a:solidFill>
                  <a:schemeClr val="accent1"/>
                </a:solidFill>
              </a:rPr>
              <a:t>“Customers don’t expect you to be perfect. </a:t>
            </a:r>
            <a:br>
              <a:rPr lang="en-US" sz="1600" b="1" dirty="0">
                <a:solidFill>
                  <a:schemeClr val="accent1"/>
                </a:solidFill>
              </a:rPr>
            </a:br>
            <a:r>
              <a:rPr lang="en-US" sz="1600" b="1" dirty="0">
                <a:solidFill>
                  <a:schemeClr val="accent1"/>
                </a:solidFill>
              </a:rPr>
              <a:t>They do expect you to fix things when they go wrong.” </a:t>
            </a:r>
            <a:br>
              <a:rPr lang="en-US" sz="1600" b="1" dirty="0">
                <a:solidFill>
                  <a:schemeClr val="accent1"/>
                </a:solidFill>
              </a:rPr>
            </a:br>
            <a:r>
              <a:rPr lang="en-US" sz="1000" i="1" dirty="0">
                <a:solidFill>
                  <a:schemeClr val="accent1"/>
                </a:solidFill>
              </a:rPr>
              <a:t>Donald Porter, VP, British Airways</a:t>
            </a:r>
            <a:endParaRPr lang="en-US" sz="1200" i="1" dirty="0">
              <a:solidFill>
                <a:schemeClr val="accent1"/>
              </a:solidFill>
            </a:endParaRPr>
          </a:p>
        </p:txBody>
      </p:sp>
      <p:sp>
        <p:nvSpPr>
          <p:cNvPr id="9" name="Rectangle 8">
            <a:extLst>
              <a:ext uri="{FF2B5EF4-FFF2-40B4-BE49-F238E27FC236}">
                <a16:creationId xmlns:a16="http://schemas.microsoft.com/office/drawing/2014/main" id="{860780F6-CC40-F145-848F-01413EADA3B5}"/>
              </a:ext>
            </a:extLst>
          </p:cNvPr>
          <p:cNvSpPr/>
          <p:nvPr/>
        </p:nvSpPr>
        <p:spPr>
          <a:xfrm>
            <a:off x="559124" y="2621194"/>
            <a:ext cx="8037401" cy="14845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AE5BE7-C28B-0146-B939-809EE8ED30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9124" y="2621194"/>
            <a:ext cx="1869569" cy="1471743"/>
          </a:xfrm>
          <a:prstGeom prst="rect">
            <a:avLst/>
          </a:prstGeom>
        </p:spPr>
      </p:pic>
      <p:sp>
        <p:nvSpPr>
          <p:cNvPr id="6" name="TextBox 5"/>
          <p:cNvSpPr txBox="1"/>
          <p:nvPr/>
        </p:nvSpPr>
        <p:spPr>
          <a:xfrm>
            <a:off x="2590800" y="2743628"/>
            <a:ext cx="2634054" cy="1384995"/>
          </a:xfrm>
          <a:prstGeom prst="rect">
            <a:avLst/>
          </a:prstGeom>
          <a:noFill/>
        </p:spPr>
        <p:txBody>
          <a:bodyPr wrap="none" rtlCol="0" anchor="t">
            <a:spAutoFit/>
          </a:bodyPr>
          <a:lstStyle/>
          <a:p>
            <a:pPr marL="285750" indent="-285750">
              <a:buClr>
                <a:schemeClr val="accent6"/>
              </a:buClr>
              <a:buFont typeface="Wingdings" panose="05000000000000000000" pitchFamily="2" charset="2"/>
              <a:buChar char="ü"/>
            </a:pPr>
            <a:r>
              <a:rPr lang="en-US" sz="1400" dirty="0"/>
              <a:t>24/7 Technical Support</a:t>
            </a:r>
          </a:p>
          <a:p>
            <a:pPr marL="285750" indent="-285750">
              <a:buClr>
                <a:schemeClr val="accent6"/>
              </a:buClr>
              <a:buFont typeface="Wingdings" panose="05000000000000000000" pitchFamily="2" charset="2"/>
              <a:buChar char="ü"/>
            </a:pPr>
            <a:r>
              <a:rPr lang="en-US" sz="1400" dirty="0"/>
              <a:t>Advanced ship RMA</a:t>
            </a:r>
          </a:p>
          <a:p>
            <a:pPr marL="285750" indent="-285750">
              <a:buClr>
                <a:schemeClr val="accent6"/>
              </a:buClr>
              <a:buFont typeface="Wingdings" panose="05000000000000000000" pitchFamily="2" charset="2"/>
              <a:buChar char="ü"/>
            </a:pPr>
            <a:r>
              <a:rPr lang="en-US" sz="1400" dirty="0"/>
              <a:t>White Glove Client Support</a:t>
            </a:r>
          </a:p>
          <a:p>
            <a:pPr marL="285750" indent="-285750">
              <a:buClr>
                <a:schemeClr val="accent6"/>
              </a:buClr>
              <a:buFont typeface="Wingdings" panose="05000000000000000000" pitchFamily="2" charset="2"/>
              <a:buChar char="ü"/>
            </a:pPr>
            <a:r>
              <a:rPr lang="en-US" sz="1400" dirty="0"/>
              <a:t>Software Fixes</a:t>
            </a:r>
          </a:p>
          <a:p>
            <a:pPr marL="285750" indent="-285750">
              <a:buClr>
                <a:schemeClr val="accent6"/>
              </a:buClr>
              <a:buFont typeface="Wingdings" panose="05000000000000000000" pitchFamily="2" charset="2"/>
              <a:buChar char="ü"/>
            </a:pPr>
            <a:r>
              <a:rPr lang="en-US" sz="1400" dirty="0"/>
              <a:t>Portal Access</a:t>
            </a:r>
          </a:p>
          <a:p>
            <a:pPr>
              <a:buClr>
                <a:schemeClr val="accent6"/>
              </a:buClr>
            </a:pPr>
            <a:endParaRPr lang="en-US" sz="1400" dirty="0"/>
          </a:p>
        </p:txBody>
      </p:sp>
      <p:sp>
        <p:nvSpPr>
          <p:cNvPr id="8" name="TextBox 7"/>
          <p:cNvSpPr txBox="1"/>
          <p:nvPr/>
        </p:nvSpPr>
        <p:spPr>
          <a:xfrm>
            <a:off x="5927838" y="2742450"/>
            <a:ext cx="2355132" cy="1169551"/>
          </a:xfrm>
          <a:prstGeom prst="rect">
            <a:avLst/>
          </a:prstGeom>
          <a:noFill/>
        </p:spPr>
        <p:txBody>
          <a:bodyPr wrap="none" rtlCol="0" anchor="t">
            <a:spAutoFit/>
          </a:bodyPr>
          <a:lstStyle/>
          <a:p>
            <a:pPr marL="285750" indent="-285750">
              <a:buClr>
                <a:schemeClr val="accent6"/>
              </a:buClr>
              <a:buFont typeface="Wingdings" panose="05000000000000000000" pitchFamily="2" charset="2"/>
              <a:buChar char="ü"/>
            </a:pPr>
            <a:r>
              <a:rPr lang="en-US" sz="1400" dirty="0"/>
              <a:t>Knowledge Base</a:t>
            </a:r>
          </a:p>
          <a:p>
            <a:pPr marL="285750" indent="-285750">
              <a:buClr>
                <a:schemeClr val="accent6"/>
              </a:buClr>
              <a:buFont typeface="Wingdings" panose="05000000000000000000" pitchFamily="2" charset="2"/>
              <a:buChar char="ü"/>
            </a:pPr>
            <a:r>
              <a:rPr lang="en-US" sz="1400" dirty="0"/>
              <a:t>Basic Overview</a:t>
            </a:r>
          </a:p>
          <a:p>
            <a:pPr marL="285750" indent="-285750">
              <a:buClr>
                <a:schemeClr val="accent6"/>
              </a:buClr>
              <a:buFont typeface="Wingdings" panose="05000000000000000000" pitchFamily="2" charset="2"/>
              <a:buChar char="ü"/>
            </a:pPr>
            <a:r>
              <a:rPr lang="en-US" sz="1400" dirty="0"/>
              <a:t>Platform Health Checks</a:t>
            </a:r>
          </a:p>
          <a:p>
            <a:pPr marL="285750" indent="-285750">
              <a:buClr>
                <a:schemeClr val="accent6"/>
              </a:buClr>
              <a:buFont typeface="Wingdings" panose="05000000000000000000" pitchFamily="2" charset="2"/>
              <a:buChar char="ü"/>
            </a:pPr>
            <a:r>
              <a:rPr lang="en-US" sz="1400" dirty="0"/>
              <a:t>Platform Upgrades</a:t>
            </a:r>
          </a:p>
          <a:p>
            <a:pPr>
              <a:buClr>
                <a:schemeClr val="accent6"/>
              </a:buClr>
            </a:pPr>
            <a:endParaRPr lang="en-US" sz="1400" dirty="0"/>
          </a:p>
        </p:txBody>
      </p:sp>
      <p:sp>
        <p:nvSpPr>
          <p:cNvPr id="4" name="Slide Number Placeholder 3">
            <a:extLst>
              <a:ext uri="{FF2B5EF4-FFF2-40B4-BE49-F238E27FC236}">
                <a16:creationId xmlns:a16="http://schemas.microsoft.com/office/drawing/2014/main" id="{B407DDBB-68A5-9A42-BF18-14021676A931}"/>
              </a:ext>
            </a:extLst>
          </p:cNvPr>
          <p:cNvSpPr>
            <a:spLocks noGrp="1"/>
          </p:cNvSpPr>
          <p:nvPr>
            <p:ph type="sldNum" sz="quarter" idx="4"/>
          </p:nvPr>
        </p:nvSpPr>
        <p:spPr/>
        <p:txBody>
          <a:bodyPr/>
          <a:lstStyle/>
          <a:p>
            <a:fld id="{F22B260D-D430-D34B-9B6E-0F9FDE559292}" type="slidenum">
              <a:rPr lang="en-US" smtClean="0"/>
              <a:pPr/>
              <a:t>5</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61175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232B83C-386B-9F4A-BD77-AA4DC97F4EC1}"/>
              </a:ext>
            </a:extLst>
          </p:cNvPr>
          <p:cNvSpPr/>
          <p:nvPr/>
        </p:nvSpPr>
        <p:spPr>
          <a:xfrm>
            <a:off x="2040941" y="1161674"/>
            <a:ext cx="6491128" cy="584775"/>
          </a:xfrm>
          <a:prstGeom prst="rect">
            <a:avLst/>
          </a:prstGeom>
        </p:spPr>
        <p:txBody>
          <a:bodyPr wrap="square">
            <a:spAutoFit/>
          </a:bodyPr>
          <a:lstStyle/>
          <a:p>
            <a:r>
              <a:rPr lang="en-US" sz="1600" b="1" dirty="0"/>
              <a:t>Highly customized solutions for business resiliency and operational efficiency</a:t>
            </a:r>
          </a:p>
        </p:txBody>
      </p:sp>
      <p:sp>
        <p:nvSpPr>
          <p:cNvPr id="22" name="TextBox 21">
            <a:extLst>
              <a:ext uri="{FF2B5EF4-FFF2-40B4-BE49-F238E27FC236}">
                <a16:creationId xmlns:a16="http://schemas.microsoft.com/office/drawing/2014/main" id="{7C3F788C-A262-AE4A-B341-29FBFDE18EC5}"/>
              </a:ext>
            </a:extLst>
          </p:cNvPr>
          <p:cNvSpPr txBox="1"/>
          <p:nvPr/>
        </p:nvSpPr>
        <p:spPr>
          <a:xfrm>
            <a:off x="1870268" y="506992"/>
            <a:ext cx="1798322" cy="461665"/>
          </a:xfrm>
          <a:prstGeom prst="rect">
            <a:avLst/>
          </a:prstGeom>
          <a:noFill/>
        </p:spPr>
        <p:txBody>
          <a:bodyPr wrap="square" rtlCol="0">
            <a:spAutoFit/>
          </a:bodyPr>
          <a:lstStyle/>
          <a:p>
            <a:pPr algn="ctr"/>
            <a:r>
              <a:rPr lang="en-US" sz="1200" b="1" dirty="0">
                <a:solidFill>
                  <a:schemeClr val="bg1"/>
                </a:solidFill>
              </a:rPr>
              <a:t>Warranty</a:t>
            </a:r>
          </a:p>
          <a:p>
            <a:pPr algn="ctr"/>
            <a:r>
              <a:rPr lang="en-US" sz="1200" b="1" dirty="0">
                <a:solidFill>
                  <a:schemeClr val="bg1"/>
                </a:solidFill>
              </a:rPr>
              <a:t>Protection</a:t>
            </a:r>
          </a:p>
        </p:txBody>
      </p:sp>
      <p:sp>
        <p:nvSpPr>
          <p:cNvPr id="23" name="TextBox 22">
            <a:extLst>
              <a:ext uri="{FF2B5EF4-FFF2-40B4-BE49-F238E27FC236}">
                <a16:creationId xmlns:a16="http://schemas.microsoft.com/office/drawing/2014/main" id="{7C0BFC11-BD28-E245-AFA8-659BECDDD036}"/>
              </a:ext>
            </a:extLst>
          </p:cNvPr>
          <p:cNvSpPr txBox="1"/>
          <p:nvPr/>
        </p:nvSpPr>
        <p:spPr>
          <a:xfrm>
            <a:off x="3693365" y="506992"/>
            <a:ext cx="1803989" cy="461665"/>
          </a:xfrm>
          <a:prstGeom prst="rect">
            <a:avLst/>
          </a:prstGeom>
          <a:noFill/>
        </p:spPr>
        <p:txBody>
          <a:bodyPr wrap="square" rtlCol="0">
            <a:spAutoFit/>
          </a:bodyPr>
          <a:lstStyle/>
          <a:p>
            <a:pPr algn="ctr"/>
            <a:r>
              <a:rPr lang="en-US" sz="1200" b="1" dirty="0">
                <a:solidFill>
                  <a:schemeClr val="bg1"/>
                </a:solidFill>
              </a:rPr>
              <a:t>Customer Care</a:t>
            </a:r>
            <a:br>
              <a:rPr lang="en-US" sz="1200" b="1" dirty="0">
                <a:solidFill>
                  <a:schemeClr val="bg1"/>
                </a:solidFill>
              </a:rPr>
            </a:br>
            <a:r>
              <a:rPr lang="en-US" sz="1200" b="1" dirty="0">
                <a:solidFill>
                  <a:schemeClr val="bg1"/>
                </a:solidFill>
              </a:rPr>
              <a:t>Support</a:t>
            </a:r>
          </a:p>
        </p:txBody>
      </p:sp>
      <p:sp>
        <p:nvSpPr>
          <p:cNvPr id="24" name="TextBox 23">
            <a:extLst>
              <a:ext uri="{FF2B5EF4-FFF2-40B4-BE49-F238E27FC236}">
                <a16:creationId xmlns:a16="http://schemas.microsoft.com/office/drawing/2014/main" id="{F03F0912-E1D7-FF4E-8C72-EB4097E05F14}"/>
              </a:ext>
            </a:extLst>
          </p:cNvPr>
          <p:cNvSpPr txBox="1"/>
          <p:nvPr/>
        </p:nvSpPr>
        <p:spPr>
          <a:xfrm>
            <a:off x="5522129" y="506992"/>
            <a:ext cx="1809041" cy="461665"/>
          </a:xfrm>
          <a:prstGeom prst="rect">
            <a:avLst/>
          </a:prstGeom>
          <a:noFill/>
        </p:spPr>
        <p:txBody>
          <a:bodyPr wrap="square" rtlCol="0">
            <a:spAutoFit/>
          </a:bodyPr>
          <a:lstStyle/>
          <a:p>
            <a:pPr algn="ctr"/>
            <a:r>
              <a:rPr lang="en-US" sz="1200" b="1" dirty="0">
                <a:solidFill>
                  <a:schemeClr val="bg1"/>
                </a:solidFill>
              </a:rPr>
              <a:t>Professional </a:t>
            </a:r>
            <a:br>
              <a:rPr lang="en-US" sz="1200" b="1" dirty="0">
                <a:solidFill>
                  <a:schemeClr val="bg1"/>
                </a:solidFill>
              </a:rPr>
            </a:br>
            <a:r>
              <a:rPr lang="en-US" sz="1200" b="1" dirty="0">
                <a:solidFill>
                  <a:schemeClr val="bg1"/>
                </a:solidFill>
              </a:rPr>
              <a:t>Services</a:t>
            </a:r>
          </a:p>
        </p:txBody>
      </p:sp>
      <p:sp>
        <p:nvSpPr>
          <p:cNvPr id="25" name="TextBox 24">
            <a:extLst>
              <a:ext uri="{FF2B5EF4-FFF2-40B4-BE49-F238E27FC236}">
                <a16:creationId xmlns:a16="http://schemas.microsoft.com/office/drawing/2014/main" id="{FD42C334-641C-AE4A-BEBB-FEEF644DDB74}"/>
              </a:ext>
            </a:extLst>
          </p:cNvPr>
          <p:cNvSpPr txBox="1"/>
          <p:nvPr/>
        </p:nvSpPr>
        <p:spPr>
          <a:xfrm>
            <a:off x="7331173" y="506992"/>
            <a:ext cx="1812827" cy="461665"/>
          </a:xfrm>
          <a:prstGeom prst="rect">
            <a:avLst/>
          </a:prstGeom>
          <a:noFill/>
        </p:spPr>
        <p:txBody>
          <a:bodyPr wrap="square" rtlCol="0">
            <a:spAutoFit/>
          </a:bodyPr>
          <a:lstStyle/>
          <a:p>
            <a:pPr algn="ctr"/>
            <a:r>
              <a:rPr lang="en-US" sz="1200" b="1" dirty="0">
                <a:solidFill>
                  <a:schemeClr val="bg1"/>
                </a:solidFill>
              </a:rPr>
              <a:t>Custom </a:t>
            </a:r>
            <a:br>
              <a:rPr lang="en-US" sz="1200" b="1" dirty="0">
                <a:solidFill>
                  <a:schemeClr val="bg1"/>
                </a:solidFill>
              </a:rPr>
            </a:br>
            <a:r>
              <a:rPr lang="en-US" sz="1200" b="1" dirty="0">
                <a:solidFill>
                  <a:schemeClr val="bg1"/>
                </a:solidFill>
              </a:rPr>
              <a:t>SLAs</a:t>
            </a:r>
          </a:p>
        </p:txBody>
      </p:sp>
      <p:pic>
        <p:nvPicPr>
          <p:cNvPr id="27" name="Picture 26">
            <a:extLst>
              <a:ext uri="{FF2B5EF4-FFF2-40B4-BE49-F238E27FC236}">
                <a16:creationId xmlns:a16="http://schemas.microsoft.com/office/drawing/2014/main" id="{BD204807-0967-1D4C-92B9-14ACE58535E1}"/>
              </a:ext>
            </a:extLst>
          </p:cNvPr>
          <p:cNvPicPr>
            <a:picLocks noChangeAspect="1"/>
          </p:cNvPicPr>
          <p:nvPr/>
        </p:nvPicPr>
        <p:blipFill>
          <a:blip r:embed="rId3" cstate="screen">
            <a:lum bright="100000" contrast="100000"/>
            <a:extLst>
              <a:ext uri="{28A0092B-C50C-407E-A947-70E740481C1C}">
                <a14:useLocalDpi xmlns:a14="http://schemas.microsoft.com/office/drawing/2010/main"/>
              </a:ext>
            </a:extLst>
          </a:blip>
          <a:stretch>
            <a:fillRect/>
          </a:stretch>
        </p:blipFill>
        <p:spPr>
          <a:xfrm>
            <a:off x="6283951" y="217521"/>
            <a:ext cx="278656" cy="283934"/>
          </a:xfrm>
          <a:prstGeom prst="rect">
            <a:avLst/>
          </a:prstGeom>
        </p:spPr>
      </p:pic>
      <p:pic>
        <p:nvPicPr>
          <p:cNvPr id="28" name="Picture 27">
            <a:extLst>
              <a:ext uri="{FF2B5EF4-FFF2-40B4-BE49-F238E27FC236}">
                <a16:creationId xmlns:a16="http://schemas.microsoft.com/office/drawing/2014/main" id="{970B43EE-23A8-BF4C-9DDB-1F6E7390D90C}"/>
              </a:ext>
            </a:extLst>
          </p:cNvPr>
          <p:cNvPicPr>
            <a:picLocks noChangeAspect="1"/>
          </p:cNvPicPr>
          <p:nvPr/>
        </p:nvPicPr>
        <p:blipFill>
          <a:blip r:embed="rId4" cstate="screen">
            <a:lum bright="100000" contrast="100000"/>
            <a:extLst>
              <a:ext uri="{28A0092B-C50C-407E-A947-70E740481C1C}">
                <a14:useLocalDpi xmlns:a14="http://schemas.microsoft.com/office/drawing/2010/main"/>
              </a:ext>
            </a:extLst>
          </a:blip>
          <a:stretch>
            <a:fillRect/>
          </a:stretch>
        </p:blipFill>
        <p:spPr>
          <a:xfrm>
            <a:off x="8132231" y="215134"/>
            <a:ext cx="210709" cy="274320"/>
          </a:xfrm>
          <a:prstGeom prst="rect">
            <a:avLst/>
          </a:prstGeom>
        </p:spPr>
      </p:pic>
      <p:pic>
        <p:nvPicPr>
          <p:cNvPr id="31" name="Picture 30">
            <a:extLst>
              <a:ext uri="{FF2B5EF4-FFF2-40B4-BE49-F238E27FC236}">
                <a16:creationId xmlns:a16="http://schemas.microsoft.com/office/drawing/2014/main" id="{F747E8C9-1EBF-894E-B783-12F8AABEA591}"/>
              </a:ext>
            </a:extLst>
          </p:cNvPr>
          <p:cNvPicPr>
            <a:picLocks noChangeAspect="1"/>
          </p:cNvPicPr>
          <p:nvPr/>
        </p:nvPicPr>
        <p:blipFill>
          <a:blip r:embed="rId5" cstate="screen">
            <a:lum bright="100000" contrast="100000"/>
            <a:extLst>
              <a:ext uri="{28A0092B-C50C-407E-A947-70E740481C1C}">
                <a14:useLocalDpi xmlns:a14="http://schemas.microsoft.com/office/drawing/2010/main"/>
              </a:ext>
            </a:extLst>
          </a:blip>
          <a:stretch>
            <a:fillRect/>
          </a:stretch>
        </p:blipFill>
        <p:spPr>
          <a:xfrm>
            <a:off x="2609324" y="203132"/>
            <a:ext cx="310896" cy="298323"/>
          </a:xfrm>
          <a:prstGeom prst="rect">
            <a:avLst/>
          </a:prstGeom>
        </p:spPr>
      </p:pic>
      <p:cxnSp>
        <p:nvCxnSpPr>
          <p:cNvPr id="18" name="Straight Connector 17">
            <a:extLst>
              <a:ext uri="{FF2B5EF4-FFF2-40B4-BE49-F238E27FC236}">
                <a16:creationId xmlns:a16="http://schemas.microsoft.com/office/drawing/2014/main" id="{7029D18B-2CAC-8148-9296-C305F6D1FF49}"/>
              </a:ext>
            </a:extLst>
          </p:cNvPr>
          <p:cNvCxnSpPr>
            <a:cxnSpLocks/>
          </p:cNvCxnSpPr>
          <p:nvPr/>
        </p:nvCxnSpPr>
        <p:spPr>
          <a:xfrm>
            <a:off x="3693365" y="97390"/>
            <a:ext cx="0" cy="833391"/>
          </a:xfrm>
          <a:prstGeom prst="line">
            <a:avLst/>
          </a:prstGeom>
          <a:ln w="12700">
            <a:solidFill>
              <a:schemeClr val="bg1">
                <a:alpha val="26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65D57605-2CCD-3C43-A2E6-F5BE195047E6}"/>
              </a:ext>
            </a:extLst>
          </p:cNvPr>
          <p:cNvCxnSpPr>
            <a:cxnSpLocks/>
          </p:cNvCxnSpPr>
          <p:nvPr/>
        </p:nvCxnSpPr>
        <p:spPr>
          <a:xfrm>
            <a:off x="5522165" y="97390"/>
            <a:ext cx="0" cy="833391"/>
          </a:xfrm>
          <a:prstGeom prst="line">
            <a:avLst/>
          </a:prstGeom>
          <a:ln w="12700">
            <a:solidFill>
              <a:schemeClr val="bg1">
                <a:alpha val="26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D17EA16D-7220-574C-ADED-58FF1304FF39}"/>
              </a:ext>
            </a:extLst>
          </p:cNvPr>
          <p:cNvCxnSpPr>
            <a:cxnSpLocks/>
          </p:cNvCxnSpPr>
          <p:nvPr/>
        </p:nvCxnSpPr>
        <p:spPr>
          <a:xfrm>
            <a:off x="7329700" y="97390"/>
            <a:ext cx="0" cy="833391"/>
          </a:xfrm>
          <a:prstGeom prst="line">
            <a:avLst/>
          </a:prstGeom>
          <a:ln w="12700">
            <a:solidFill>
              <a:schemeClr val="bg1">
                <a:alpha val="26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34" name="Picture 33">
            <a:extLst>
              <a:ext uri="{FF2B5EF4-FFF2-40B4-BE49-F238E27FC236}">
                <a16:creationId xmlns:a16="http://schemas.microsoft.com/office/drawing/2014/main" id="{8D3CFD8A-3EF5-8848-AB74-55EDB210A879}"/>
              </a:ext>
            </a:extLst>
          </p:cNvPr>
          <p:cNvPicPr>
            <a:picLocks noChangeAspect="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a:xfrm>
            <a:off x="4494182" y="217521"/>
            <a:ext cx="202355" cy="283934"/>
          </a:xfrm>
          <a:prstGeom prst="rect">
            <a:avLst/>
          </a:prstGeom>
        </p:spPr>
      </p:pic>
      <p:sp>
        <p:nvSpPr>
          <p:cNvPr id="36" name="Rectangle 35">
            <a:extLst>
              <a:ext uri="{FF2B5EF4-FFF2-40B4-BE49-F238E27FC236}">
                <a16:creationId xmlns:a16="http://schemas.microsoft.com/office/drawing/2014/main" id="{EA883FDF-8688-B749-A6C6-E0FA6B3E711A}"/>
              </a:ext>
            </a:extLst>
          </p:cNvPr>
          <p:cNvSpPr/>
          <p:nvPr/>
        </p:nvSpPr>
        <p:spPr>
          <a:xfrm>
            <a:off x="2186609" y="3429000"/>
            <a:ext cx="1926457" cy="1171876"/>
          </a:xfrm>
          <a:prstGeom prst="rect">
            <a:avLst/>
          </a:prstGeom>
          <a:gradFill>
            <a:gsLst>
              <a:gs pos="0">
                <a:schemeClr val="accent4">
                  <a:lumMod val="50000"/>
                </a:schemeClr>
              </a:gs>
              <a:gs pos="100000">
                <a:schemeClr val="accent4"/>
              </a:gs>
            </a:gsLst>
            <a:lin ang="16200000" scaled="0"/>
          </a:gradFill>
          <a:ln>
            <a:noFill/>
          </a:ln>
        </p:spPr>
        <p:style>
          <a:lnRef idx="2">
            <a:schemeClr val="accent3"/>
          </a:lnRef>
          <a:fillRef idx="1">
            <a:schemeClr val="lt1"/>
          </a:fillRef>
          <a:effectRef idx="0">
            <a:schemeClr val="accent3"/>
          </a:effectRef>
          <a:fontRef idx="minor">
            <a:schemeClr val="dk1"/>
          </a:fontRef>
        </p:style>
        <p:txBody>
          <a:bodyPr tIns="91440" rtlCol="0" anchor="t"/>
          <a:lstStyle/>
          <a:p>
            <a:pPr algn="ctr">
              <a:spcAft>
                <a:spcPts val="900"/>
              </a:spcAft>
            </a:pPr>
            <a:r>
              <a:rPr lang="en-US" sz="1200" b="1" dirty="0">
                <a:solidFill>
                  <a:schemeClr val="bg1"/>
                </a:solidFill>
              </a:rPr>
              <a:t>Standard/Warranty</a:t>
            </a:r>
          </a:p>
          <a:p>
            <a:pPr marL="117475" indent="-117475">
              <a:spcAft>
                <a:spcPts val="300"/>
              </a:spcAft>
              <a:buFont typeface="Arial" panose="020B0604020202020204" pitchFamily="34" charset="0"/>
              <a:buChar char="•"/>
            </a:pPr>
            <a:r>
              <a:rPr lang="en-US" sz="900" dirty="0">
                <a:solidFill>
                  <a:schemeClr val="bg1"/>
                </a:solidFill>
              </a:rPr>
              <a:t>Business Day Tech Support</a:t>
            </a:r>
          </a:p>
          <a:p>
            <a:pPr marL="117475" indent="-117475">
              <a:spcAft>
                <a:spcPts val="300"/>
              </a:spcAft>
              <a:buFont typeface="Arial" panose="020B0604020202020204" pitchFamily="34" charset="0"/>
              <a:buChar char="•"/>
            </a:pPr>
            <a:r>
              <a:rPr lang="en-US" sz="900" dirty="0">
                <a:solidFill>
                  <a:schemeClr val="bg1"/>
                </a:solidFill>
              </a:rPr>
              <a:t>Return &amp; Repair of Parts</a:t>
            </a:r>
          </a:p>
          <a:p>
            <a:pPr marL="117475" indent="-117475">
              <a:spcAft>
                <a:spcPts val="300"/>
              </a:spcAft>
              <a:buFont typeface="Arial" panose="020B0604020202020204" pitchFamily="34" charset="0"/>
              <a:buChar char="•"/>
            </a:pPr>
            <a:r>
              <a:rPr lang="en-US" sz="900" dirty="0">
                <a:solidFill>
                  <a:schemeClr val="bg1"/>
                </a:solidFill>
              </a:rPr>
              <a:t>Software Updates</a:t>
            </a:r>
          </a:p>
          <a:p>
            <a:pPr marL="117475" indent="-117475">
              <a:spcAft>
                <a:spcPts val="300"/>
              </a:spcAft>
              <a:buFont typeface="Arial" panose="020B0604020202020204" pitchFamily="34" charset="0"/>
              <a:buChar char="•"/>
            </a:pPr>
            <a:r>
              <a:rPr lang="en-US" sz="900" dirty="0">
                <a:solidFill>
                  <a:schemeClr val="bg1"/>
                </a:solidFill>
              </a:rPr>
              <a:t>Knowledge &amp; Bulletins</a:t>
            </a:r>
            <a:endParaRPr lang="en-US" sz="1000" dirty="0">
              <a:solidFill>
                <a:schemeClr val="bg1"/>
              </a:solidFill>
            </a:endParaRPr>
          </a:p>
        </p:txBody>
      </p:sp>
      <p:sp>
        <p:nvSpPr>
          <p:cNvPr id="37" name="Rectangle 36">
            <a:extLst>
              <a:ext uri="{FF2B5EF4-FFF2-40B4-BE49-F238E27FC236}">
                <a16:creationId xmlns:a16="http://schemas.microsoft.com/office/drawing/2014/main" id="{E4DB3BD2-D55D-6E4D-8197-C042A7EC5B66}"/>
              </a:ext>
            </a:extLst>
          </p:cNvPr>
          <p:cNvSpPr/>
          <p:nvPr/>
        </p:nvSpPr>
        <p:spPr>
          <a:xfrm>
            <a:off x="4322421" y="2241176"/>
            <a:ext cx="2061102" cy="2359700"/>
          </a:xfrm>
          <a:prstGeom prst="rect">
            <a:avLst/>
          </a:prstGeom>
          <a:gradFill>
            <a:gsLst>
              <a:gs pos="0">
                <a:schemeClr val="accent2">
                  <a:lumMod val="50000"/>
                </a:schemeClr>
              </a:gs>
              <a:gs pos="100000">
                <a:schemeClr val="accent2"/>
              </a:gs>
            </a:gsLst>
            <a:lin ang="16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tIns="91440" rtlCol="0" anchor="t"/>
          <a:lstStyle/>
          <a:p>
            <a:pPr lvl="0" algn="ctr">
              <a:spcAft>
                <a:spcPts val="900"/>
              </a:spcAft>
            </a:pPr>
            <a:r>
              <a:rPr lang="en-US" sz="1200" b="1" dirty="0">
                <a:solidFill>
                  <a:schemeClr val="bg1"/>
                </a:solidFill>
              </a:rPr>
              <a:t>Select</a:t>
            </a:r>
          </a:p>
          <a:p>
            <a:pPr marL="117475" indent="-117475">
              <a:spcAft>
                <a:spcPts val="300"/>
              </a:spcAft>
              <a:buFont typeface="Arial" panose="020B0604020202020204" pitchFamily="34" charset="0"/>
              <a:buChar char="•"/>
            </a:pPr>
            <a:r>
              <a:rPr lang="en-US" sz="900" dirty="0">
                <a:solidFill>
                  <a:schemeClr val="bg1"/>
                </a:solidFill>
              </a:rPr>
              <a:t>Business Day Tech Support</a:t>
            </a:r>
          </a:p>
          <a:p>
            <a:pPr marL="117475" indent="-117475">
              <a:spcAft>
                <a:spcPts val="300"/>
              </a:spcAft>
              <a:buFont typeface="Arial" panose="020B0604020202020204" pitchFamily="34" charset="0"/>
              <a:buChar char="•"/>
            </a:pPr>
            <a:r>
              <a:rPr lang="en-US" sz="900" dirty="0">
                <a:solidFill>
                  <a:schemeClr val="bg1"/>
                </a:solidFill>
              </a:rPr>
              <a:t>Client Support </a:t>
            </a:r>
          </a:p>
          <a:p>
            <a:pPr marL="117475" indent="-117475">
              <a:spcAft>
                <a:spcPts val="300"/>
              </a:spcAft>
              <a:buFont typeface="Arial" panose="020B0604020202020204" pitchFamily="34" charset="0"/>
              <a:buChar char="•"/>
            </a:pPr>
            <a:r>
              <a:rPr lang="en-US" sz="900" dirty="0">
                <a:solidFill>
                  <a:schemeClr val="bg1"/>
                </a:solidFill>
              </a:rPr>
              <a:t>Quarterly Reviews</a:t>
            </a:r>
          </a:p>
          <a:p>
            <a:pPr marL="117475" indent="-117475">
              <a:spcAft>
                <a:spcPts val="300"/>
              </a:spcAft>
              <a:buFont typeface="Arial" panose="020B0604020202020204" pitchFamily="34" charset="0"/>
              <a:buChar char="•"/>
            </a:pPr>
            <a:r>
              <a:rPr lang="en-US" sz="900" dirty="0">
                <a:solidFill>
                  <a:schemeClr val="bg1"/>
                </a:solidFill>
              </a:rPr>
              <a:t>24x7 Emergency Support</a:t>
            </a:r>
          </a:p>
          <a:p>
            <a:pPr marL="117475" indent="-117475">
              <a:spcAft>
                <a:spcPts val="300"/>
              </a:spcAft>
              <a:buFont typeface="Arial" panose="020B0604020202020204" pitchFamily="34" charset="0"/>
              <a:buChar char="•"/>
            </a:pPr>
            <a:r>
              <a:rPr lang="en-US" sz="900" dirty="0">
                <a:solidFill>
                  <a:schemeClr val="bg1"/>
                </a:solidFill>
              </a:rPr>
              <a:t>Full Outage RCA (w/ </a:t>
            </a:r>
            <a:r>
              <a:rPr lang="en-US" sz="900" dirty="0" err="1">
                <a:solidFill>
                  <a:schemeClr val="bg1"/>
                </a:solidFill>
              </a:rPr>
              <a:t>poss</a:t>
            </a:r>
            <a:r>
              <a:rPr lang="en-US" sz="900" dirty="0">
                <a:solidFill>
                  <a:schemeClr val="bg1"/>
                </a:solidFill>
              </a:rPr>
              <a:t>)</a:t>
            </a:r>
          </a:p>
          <a:p>
            <a:pPr marL="117475" indent="-117475">
              <a:spcAft>
                <a:spcPts val="300"/>
              </a:spcAft>
              <a:buFont typeface="Arial" panose="020B0604020202020204" pitchFamily="34" charset="0"/>
              <a:buChar char="•"/>
            </a:pPr>
            <a:r>
              <a:rPr lang="en-US" sz="900" dirty="0">
                <a:solidFill>
                  <a:schemeClr val="bg1"/>
                </a:solidFill>
              </a:rPr>
              <a:t>Advanced Replacement (5 Business Day Ship)</a:t>
            </a:r>
          </a:p>
          <a:p>
            <a:pPr marL="117475" indent="-117475">
              <a:spcAft>
                <a:spcPts val="300"/>
              </a:spcAft>
              <a:buFont typeface="Arial" panose="020B0604020202020204" pitchFamily="34" charset="0"/>
              <a:buChar char="•"/>
            </a:pPr>
            <a:r>
              <a:rPr lang="en-US" sz="900" dirty="0">
                <a:solidFill>
                  <a:schemeClr val="bg1"/>
                </a:solidFill>
              </a:rPr>
              <a:t>Software Updates</a:t>
            </a:r>
          </a:p>
          <a:p>
            <a:pPr marL="117475" indent="-117475">
              <a:spcAft>
                <a:spcPts val="300"/>
              </a:spcAft>
              <a:buFont typeface="Arial" panose="020B0604020202020204" pitchFamily="34" charset="0"/>
              <a:buChar char="•"/>
            </a:pPr>
            <a:r>
              <a:rPr lang="en-US" sz="900" dirty="0">
                <a:solidFill>
                  <a:schemeClr val="bg1"/>
                </a:solidFill>
              </a:rPr>
              <a:t>SW Update Baseline Review</a:t>
            </a:r>
          </a:p>
          <a:p>
            <a:pPr marL="117475" indent="-117475">
              <a:spcAft>
                <a:spcPts val="300"/>
              </a:spcAft>
              <a:buFont typeface="Arial" panose="020B0604020202020204" pitchFamily="34" charset="0"/>
              <a:buChar char="•"/>
            </a:pPr>
            <a:r>
              <a:rPr lang="en-US" sz="900" dirty="0">
                <a:solidFill>
                  <a:schemeClr val="bg1"/>
                </a:solidFill>
              </a:rPr>
              <a:t>Knowledge &amp; Bulletins</a:t>
            </a:r>
          </a:p>
          <a:p>
            <a:pPr marL="117475" indent="-117475">
              <a:spcAft>
                <a:spcPts val="300"/>
              </a:spcAft>
              <a:buFont typeface="Arial" panose="020B0604020202020204" pitchFamily="34" charset="0"/>
              <a:buChar char="•"/>
            </a:pPr>
            <a:r>
              <a:rPr lang="en-US" sz="900" dirty="0">
                <a:solidFill>
                  <a:schemeClr val="bg1"/>
                </a:solidFill>
              </a:rPr>
              <a:t>Basic Overview guides</a:t>
            </a:r>
            <a:endParaRPr lang="en-US" sz="1000" dirty="0">
              <a:solidFill>
                <a:schemeClr val="bg1"/>
              </a:solidFill>
            </a:endParaRPr>
          </a:p>
        </p:txBody>
      </p:sp>
      <p:sp>
        <p:nvSpPr>
          <p:cNvPr id="38" name="Rectangle 37">
            <a:extLst>
              <a:ext uri="{FF2B5EF4-FFF2-40B4-BE49-F238E27FC236}">
                <a16:creationId xmlns:a16="http://schemas.microsoft.com/office/drawing/2014/main" id="{7B5F643F-8837-B749-8767-57802A1C4156}"/>
              </a:ext>
            </a:extLst>
          </p:cNvPr>
          <p:cNvSpPr/>
          <p:nvPr/>
        </p:nvSpPr>
        <p:spPr>
          <a:xfrm>
            <a:off x="6562607" y="1746448"/>
            <a:ext cx="2222578" cy="2854427"/>
          </a:xfrm>
          <a:prstGeom prst="rect">
            <a:avLst/>
          </a:prstGeom>
          <a:gradFill>
            <a:gsLst>
              <a:gs pos="0">
                <a:schemeClr val="accent6">
                  <a:lumMod val="50000"/>
                </a:schemeClr>
              </a:gs>
              <a:gs pos="100000">
                <a:schemeClr val="accent6"/>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lstStyle/>
          <a:p>
            <a:pPr algn="ctr">
              <a:spcAft>
                <a:spcPts val="900"/>
              </a:spcAft>
            </a:pPr>
            <a:r>
              <a:rPr lang="en-US" sz="1200" b="1" dirty="0">
                <a:solidFill>
                  <a:schemeClr val="bg1"/>
                </a:solidFill>
              </a:rPr>
              <a:t>Premier</a:t>
            </a:r>
          </a:p>
          <a:p>
            <a:pPr marL="117475" lvl="0" indent="-117475">
              <a:spcAft>
                <a:spcPts val="300"/>
              </a:spcAft>
              <a:buFont typeface="Arial" panose="020B0604020202020204" pitchFamily="34" charset="0"/>
              <a:buChar char="•"/>
            </a:pPr>
            <a:r>
              <a:rPr lang="en-US" sz="900" dirty="0">
                <a:solidFill>
                  <a:schemeClr val="bg1"/>
                </a:solidFill>
              </a:rPr>
              <a:t>Business Day Tech Support</a:t>
            </a:r>
          </a:p>
          <a:p>
            <a:pPr marL="117475" lvl="0" indent="-117475">
              <a:spcAft>
                <a:spcPts val="300"/>
              </a:spcAft>
              <a:buFont typeface="Arial" panose="020B0604020202020204" pitchFamily="34" charset="0"/>
              <a:buChar char="•"/>
            </a:pPr>
            <a:r>
              <a:rPr lang="en-US" sz="900" dirty="0">
                <a:solidFill>
                  <a:schemeClr val="bg1"/>
                </a:solidFill>
              </a:rPr>
              <a:t>Client Support</a:t>
            </a:r>
          </a:p>
          <a:p>
            <a:pPr marL="117475" lvl="0" indent="-117475">
              <a:spcAft>
                <a:spcPts val="300"/>
              </a:spcAft>
              <a:buFont typeface="Arial" panose="020B0604020202020204" pitchFamily="34" charset="0"/>
              <a:buChar char="•"/>
            </a:pPr>
            <a:r>
              <a:rPr lang="en-US" sz="900" dirty="0">
                <a:solidFill>
                  <a:schemeClr val="bg1"/>
                </a:solidFill>
              </a:rPr>
              <a:t>Monthly Reviews</a:t>
            </a:r>
          </a:p>
          <a:p>
            <a:pPr marL="117475" lvl="0" indent="-117475">
              <a:spcAft>
                <a:spcPts val="300"/>
              </a:spcAft>
              <a:buFont typeface="Arial" panose="020B0604020202020204" pitchFamily="34" charset="0"/>
              <a:buChar char="•"/>
            </a:pPr>
            <a:r>
              <a:rPr lang="en-US" sz="900" dirty="0">
                <a:solidFill>
                  <a:schemeClr val="bg1"/>
                </a:solidFill>
              </a:rPr>
              <a:t>Platform Health Check </a:t>
            </a:r>
          </a:p>
          <a:p>
            <a:pPr marL="117475" lvl="0" indent="-117475">
              <a:spcAft>
                <a:spcPts val="300"/>
              </a:spcAft>
              <a:buFont typeface="Arial" panose="020B0604020202020204" pitchFamily="34" charset="0"/>
              <a:buChar char="•"/>
            </a:pPr>
            <a:r>
              <a:rPr lang="en-US" sz="900" dirty="0">
                <a:solidFill>
                  <a:schemeClr val="bg1"/>
                </a:solidFill>
              </a:rPr>
              <a:t>24x7 Emergency Support</a:t>
            </a:r>
          </a:p>
          <a:p>
            <a:pPr marL="117475" lvl="0" indent="-117475">
              <a:spcAft>
                <a:spcPts val="300"/>
              </a:spcAft>
              <a:buFont typeface="Arial" panose="020B0604020202020204" pitchFamily="34" charset="0"/>
              <a:buChar char="•"/>
            </a:pPr>
            <a:r>
              <a:rPr lang="en-US" sz="900" dirty="0">
                <a:solidFill>
                  <a:schemeClr val="bg1"/>
                </a:solidFill>
              </a:rPr>
              <a:t>Full Outage RCA</a:t>
            </a:r>
          </a:p>
          <a:p>
            <a:pPr marL="117475" lvl="0" indent="-117475">
              <a:spcAft>
                <a:spcPts val="300"/>
              </a:spcAft>
              <a:buFont typeface="Arial" panose="020B0604020202020204" pitchFamily="34" charset="0"/>
              <a:buChar char="•"/>
            </a:pPr>
            <a:r>
              <a:rPr lang="en-US" sz="900" dirty="0">
                <a:solidFill>
                  <a:schemeClr val="bg1"/>
                </a:solidFill>
              </a:rPr>
              <a:t>Advanced Replacement (Next Business Day Ship)</a:t>
            </a:r>
          </a:p>
          <a:p>
            <a:pPr marL="117475" lvl="0" indent="-117475">
              <a:spcAft>
                <a:spcPts val="300"/>
              </a:spcAft>
              <a:buFont typeface="Arial" panose="020B0604020202020204" pitchFamily="34" charset="0"/>
              <a:buChar char="•"/>
            </a:pPr>
            <a:r>
              <a:rPr lang="en-US" sz="900" dirty="0">
                <a:solidFill>
                  <a:schemeClr val="bg1"/>
                </a:solidFill>
              </a:rPr>
              <a:t>Software Updates</a:t>
            </a:r>
          </a:p>
          <a:p>
            <a:pPr marL="117475" lvl="0" indent="-117475">
              <a:spcAft>
                <a:spcPts val="300"/>
              </a:spcAft>
              <a:buFont typeface="Arial" panose="020B0604020202020204" pitchFamily="34" charset="0"/>
              <a:buChar char="•"/>
            </a:pPr>
            <a:r>
              <a:rPr lang="en-US" sz="900" dirty="0">
                <a:solidFill>
                  <a:schemeClr val="bg1"/>
                </a:solidFill>
              </a:rPr>
              <a:t>SW Update Baseline Review</a:t>
            </a:r>
          </a:p>
          <a:p>
            <a:pPr marL="117475" lvl="0" indent="-117475">
              <a:spcAft>
                <a:spcPts val="300"/>
              </a:spcAft>
              <a:buFont typeface="Arial" panose="020B0604020202020204" pitchFamily="34" charset="0"/>
              <a:buChar char="•"/>
            </a:pPr>
            <a:r>
              <a:rPr lang="en-US" sz="900" dirty="0">
                <a:solidFill>
                  <a:schemeClr val="bg1"/>
                </a:solidFill>
              </a:rPr>
              <a:t>Knowledge &amp; Bulletins</a:t>
            </a:r>
          </a:p>
          <a:p>
            <a:pPr marL="117475" lvl="0" indent="-117475">
              <a:spcAft>
                <a:spcPts val="300"/>
              </a:spcAft>
              <a:buFont typeface="Arial" panose="020B0604020202020204" pitchFamily="34" charset="0"/>
              <a:buChar char="•"/>
            </a:pPr>
            <a:r>
              <a:rPr lang="en-US" sz="900" dirty="0">
                <a:solidFill>
                  <a:schemeClr val="bg1"/>
                </a:solidFill>
              </a:rPr>
              <a:t>Basic Overview guides</a:t>
            </a:r>
          </a:p>
          <a:p>
            <a:pPr marL="117475" lvl="0" indent="-117475">
              <a:spcAft>
                <a:spcPts val="300"/>
              </a:spcAft>
              <a:buFont typeface="Arial" panose="020B0604020202020204" pitchFamily="34" charset="0"/>
              <a:buChar char="•"/>
            </a:pPr>
            <a:r>
              <a:rPr lang="en-US" sz="900" dirty="0">
                <a:solidFill>
                  <a:schemeClr val="bg1"/>
                </a:solidFill>
              </a:rPr>
              <a:t>1 Platform Software Upgrade per year</a:t>
            </a:r>
          </a:p>
          <a:p>
            <a:pPr marL="285750" lvl="0" indent="-285750">
              <a:spcAft>
                <a:spcPts val="300"/>
              </a:spcAft>
              <a:buFont typeface="Arial" panose="020B0604020202020204" pitchFamily="34" charset="0"/>
              <a:buChar char="•"/>
            </a:pPr>
            <a:endParaRPr lang="en-US" sz="1050" dirty="0">
              <a:solidFill>
                <a:schemeClr val="bg1"/>
              </a:solidFill>
            </a:endParaRPr>
          </a:p>
        </p:txBody>
      </p:sp>
      <p:pic>
        <p:nvPicPr>
          <p:cNvPr id="39" name="Picture 38">
            <a:extLst>
              <a:ext uri="{FF2B5EF4-FFF2-40B4-BE49-F238E27FC236}">
                <a16:creationId xmlns:a16="http://schemas.microsoft.com/office/drawing/2014/main" id="{BD7E547A-7E24-6346-B1AF-C2E420112B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8153" y="1746449"/>
            <a:ext cx="1923368" cy="1923368"/>
          </a:xfrm>
          <a:prstGeom prst="rect">
            <a:avLst/>
          </a:prstGeom>
          <a:ln>
            <a:noFill/>
          </a:ln>
        </p:spPr>
      </p:pic>
      <p:sp>
        <p:nvSpPr>
          <p:cNvPr id="3" name="Slide Number Placeholder 2">
            <a:extLst>
              <a:ext uri="{FF2B5EF4-FFF2-40B4-BE49-F238E27FC236}">
                <a16:creationId xmlns:a16="http://schemas.microsoft.com/office/drawing/2014/main" id="{FD9C458F-80FE-D54C-8E78-30606B2093BB}"/>
              </a:ext>
            </a:extLst>
          </p:cNvPr>
          <p:cNvSpPr>
            <a:spLocks noGrp="1"/>
          </p:cNvSpPr>
          <p:nvPr>
            <p:ph type="sldNum" sz="quarter" idx="4"/>
          </p:nvPr>
        </p:nvSpPr>
        <p:spPr/>
        <p:txBody>
          <a:bodyPr/>
          <a:lstStyle/>
          <a:p>
            <a:fld id="{F22B260D-D430-D34B-9B6E-0F9FDE559292}" type="slidenum">
              <a:rPr lang="en-US" smtClean="0"/>
              <a:pPr/>
              <a:t>6</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6746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ATX Care – Standard/Warranty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882427"/>
              </p:ext>
            </p:extLst>
          </p:nvPr>
        </p:nvGraphicFramePr>
        <p:xfrm>
          <a:off x="457200" y="936625"/>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0F2F013-59EA-7B41-AA92-8B831AC5D355}"/>
              </a:ext>
            </a:extLst>
          </p:cNvPr>
          <p:cNvSpPr>
            <a:spLocks noGrp="1"/>
          </p:cNvSpPr>
          <p:nvPr>
            <p:ph type="sldNum" sz="quarter" idx="4"/>
          </p:nvPr>
        </p:nvSpPr>
        <p:spPr/>
        <p:txBody>
          <a:bodyPr/>
          <a:lstStyle/>
          <a:p>
            <a:fld id="{F22B260D-D430-D34B-9B6E-0F9FDE559292}" type="slidenum">
              <a:rPr lang="en-US" smtClean="0"/>
              <a:pPr/>
              <a:t>7</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43941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ATX Care - </a:t>
            </a:r>
            <a:r>
              <a:rPr lang="en-US" dirty="0">
                <a:solidFill>
                  <a:srgbClr val="7030A0"/>
                </a:solidFill>
              </a:rPr>
              <a:t>Select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343769"/>
              </p:ext>
            </p:extLst>
          </p:nvPr>
        </p:nvGraphicFramePr>
        <p:xfrm>
          <a:off x="457200" y="936625"/>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AF61F63-E27C-9246-BD9D-EC272948F31F}"/>
              </a:ext>
            </a:extLst>
          </p:cNvPr>
          <p:cNvSpPr>
            <a:spLocks noGrp="1"/>
          </p:cNvSpPr>
          <p:nvPr>
            <p:ph type="sldNum" sz="quarter" idx="4"/>
          </p:nvPr>
        </p:nvSpPr>
        <p:spPr/>
        <p:txBody>
          <a:bodyPr/>
          <a:lstStyle/>
          <a:p>
            <a:fld id="{F22B260D-D430-D34B-9B6E-0F9FDE559292}" type="slidenum">
              <a:rPr lang="en-US" smtClean="0"/>
              <a:pPr/>
              <a:t>8</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825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ATX Care - </a:t>
            </a:r>
            <a:r>
              <a:rPr lang="en-US" dirty="0">
                <a:solidFill>
                  <a:schemeClr val="accent6"/>
                </a:solidFill>
              </a:rPr>
              <a:t>Premier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2703394"/>
              </p:ext>
            </p:extLst>
          </p:nvPr>
        </p:nvGraphicFramePr>
        <p:xfrm>
          <a:off x="457200" y="936625"/>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396699" y="4708187"/>
            <a:ext cx="4229043" cy="246221"/>
          </a:xfrm>
          <a:prstGeom prst="rect">
            <a:avLst/>
          </a:prstGeom>
          <a:noFill/>
        </p:spPr>
        <p:txBody>
          <a:bodyPr wrap="none" rtlCol="0">
            <a:spAutoFit/>
          </a:bodyPr>
          <a:lstStyle/>
          <a:p>
            <a:r>
              <a:rPr lang="en-US" sz="1000" dirty="0"/>
              <a:t>** Certain Products will not have Advanced ship – details to be provided</a:t>
            </a:r>
          </a:p>
        </p:txBody>
      </p:sp>
      <p:sp>
        <p:nvSpPr>
          <p:cNvPr id="6" name="Slide Number Placeholder 5">
            <a:extLst>
              <a:ext uri="{FF2B5EF4-FFF2-40B4-BE49-F238E27FC236}">
                <a16:creationId xmlns:a16="http://schemas.microsoft.com/office/drawing/2014/main" id="{F284E677-1157-3840-89E2-BB9CB11493E2}"/>
              </a:ext>
            </a:extLst>
          </p:cNvPr>
          <p:cNvSpPr>
            <a:spLocks noGrp="1"/>
          </p:cNvSpPr>
          <p:nvPr>
            <p:ph type="sldNum" sz="quarter" idx="4"/>
          </p:nvPr>
        </p:nvSpPr>
        <p:spPr/>
        <p:txBody>
          <a:bodyPr/>
          <a:lstStyle/>
          <a:p>
            <a:fld id="{F22B260D-D430-D34B-9B6E-0F9FDE559292}" type="slidenum">
              <a:rPr lang="en-US" smtClean="0"/>
              <a:pPr/>
              <a:t>9</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5613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ATX Networks Color Theme">
      <a:dk1>
        <a:sysClr val="windowText" lastClr="000000"/>
      </a:dk1>
      <a:lt1>
        <a:sysClr val="window" lastClr="FFFFFF"/>
      </a:lt1>
      <a:dk2>
        <a:srgbClr val="1E4287"/>
      </a:dk2>
      <a:lt2>
        <a:srgbClr val="EEECE1"/>
      </a:lt2>
      <a:accent1>
        <a:srgbClr val="27AAE1"/>
      </a:accent1>
      <a:accent2>
        <a:srgbClr val="774D8D"/>
      </a:accent2>
      <a:accent3>
        <a:srgbClr val="EF4026"/>
      </a:accent3>
      <a:accent4>
        <a:srgbClr val="E77D24"/>
      </a:accent4>
      <a:accent5>
        <a:srgbClr val="FFE400"/>
      </a:accent5>
      <a:accent6>
        <a:srgbClr val="80B241"/>
      </a:accent6>
      <a:hlink>
        <a:srgbClr val="26AAE1"/>
      </a:hlink>
      <a:folHlink>
        <a:srgbClr val="1E42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lateral_x0020_Type xmlns="a6744772-9ed3-45d7-8292-7e4c019da892">9</Collateral_x0020_Type>
    <Product xmlns="a6744772-9ed3-45d7-8292-7e4c019da892">
      <Value>45</Value>
    </Product>
    <Solutions xmlns="a6744772-9ed3-45d7-8292-7e4c019da892">
      <Value>1</Value>
      <Value>2</Value>
      <Value>3</Value>
    </Solutions>
    <Audience_x0020_Usage xmlns="a6b585ef-fb3b-4354-8fcc-ae3ed113a3bd">2</Audience_x0020_Us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D335B32945EB49968E35CF7523E151" ma:contentTypeVersion="9" ma:contentTypeDescription="Create a new document." ma:contentTypeScope="" ma:versionID="d9e9e9548b68b2fff41ea4d09176b808">
  <xsd:schema xmlns:xsd="http://www.w3.org/2001/XMLSchema" xmlns:xs="http://www.w3.org/2001/XMLSchema" xmlns:p="http://schemas.microsoft.com/office/2006/metadata/properties" xmlns:ns2="a6744772-9ed3-45d7-8292-7e4c019da892" xmlns:ns3="a6b585ef-fb3b-4354-8fcc-ae3ed113a3bd" targetNamespace="http://schemas.microsoft.com/office/2006/metadata/properties" ma:root="true" ma:fieldsID="0a528b96b0151fc1dac76c2c3161ec2a" ns2:_="" ns3:_="">
    <xsd:import namespace="a6744772-9ed3-45d7-8292-7e4c019da892"/>
    <xsd:import namespace="a6b585ef-fb3b-4354-8fcc-ae3ed113a3bd"/>
    <xsd:element name="properties">
      <xsd:complexType>
        <xsd:sequence>
          <xsd:element name="documentManagement">
            <xsd:complexType>
              <xsd:all>
                <xsd:element ref="ns2:Product" minOccurs="0"/>
                <xsd:element ref="ns3:MediaServiceMetadata" minOccurs="0"/>
                <xsd:element ref="ns3:MediaServiceFastMetadata" minOccurs="0"/>
                <xsd:element ref="ns3:MediaServiceDateTaken" minOccurs="0"/>
                <xsd:element ref="ns2:Collateral_x0020_Type" minOccurs="0"/>
                <xsd:element ref="ns2:SharedWithUsers" minOccurs="0"/>
                <xsd:element ref="ns2:SharedWithDetails" minOccurs="0"/>
                <xsd:element ref="ns2:Solutions" minOccurs="0"/>
                <xsd:element ref="ns3:Audience_x0020_Us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44772-9ed3-45d7-8292-7e4c019da892" elementFormDefault="qualified">
    <xsd:import namespace="http://schemas.microsoft.com/office/2006/documentManagement/types"/>
    <xsd:import namespace="http://schemas.microsoft.com/office/infopath/2007/PartnerControls"/>
    <xsd:element name="Product" ma:index="8" nillable="true" ma:displayName="Products" ma:list="{985acb60-f1a6-4397-aeb5-a057b9d87f8f}" ma:internalName="Product"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element name="Collateral_x0020_Type" ma:index="12" nillable="true" ma:displayName="Collateral Type" ma:list="{eade888e-50b6-473b-a3fc-d16f43fd2961}" ma:internalName="Collateral_x0020_Type" ma:showField="Title" ma:web="a6744772-9ed3-45d7-8292-7e4c019da892">
      <xsd:simpleType>
        <xsd:restriction base="dms:Lookup"/>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olutions" ma:index="15" nillable="true" ma:displayName="Solutions" ma:list="{2140f822-4b3f-4b85-8b53-512c82d60a4e}" ma:internalName="Solutions"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b585ef-fb3b-4354-8fcc-ae3ed113a3b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Audience_x0020_Usage" ma:index="16" nillable="true" ma:displayName="Audience Usage" ma:list="{18bb841d-95c5-4c3e-b875-77d8fbd359cd}" ma:internalName="Audience_x0020_Usag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C28E6-F295-4046-A177-AF0936B17078}">
  <ds:schemaRefs>
    <ds:schemaRef ds:uri="http://www.w3.org/XML/1998/namespace"/>
    <ds:schemaRef ds:uri="a6b585ef-fb3b-4354-8fcc-ae3ed113a3bd"/>
    <ds:schemaRef ds:uri="http://purl.org/dc/dcmitype/"/>
    <ds:schemaRef ds:uri="http://purl.org/dc/terms/"/>
    <ds:schemaRef ds:uri="a6744772-9ed3-45d7-8292-7e4c019da892"/>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AAE1468-5FF7-471C-A32C-914F1F995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44772-9ed3-45d7-8292-7e4c019da892"/>
    <ds:schemaRef ds:uri="a6b585ef-fb3b-4354-8fcc-ae3ed113a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08F55-43AF-4428-96C8-BE613ABDC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26810</TotalTime>
  <Words>1128</Words>
  <Application>Microsoft Macintosh PowerPoint</Application>
  <PresentationFormat>On-screen Show (16:9)</PresentationFormat>
  <Paragraphs>207</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1_Office Theme</vt:lpstr>
      <vt:lpstr>PowerPoint Presentation</vt:lpstr>
      <vt:lpstr>ATX Professional Services ATX Care &amp; ATX Pro</vt:lpstr>
      <vt:lpstr>ATX Global Services and Support Contacts</vt:lpstr>
      <vt:lpstr>ATX Pro</vt:lpstr>
      <vt:lpstr>ATX Care</vt:lpstr>
      <vt:lpstr>PowerPoint Presentation</vt:lpstr>
      <vt:lpstr>ATX Care – Standard/Warranty</vt:lpstr>
      <vt:lpstr>ATX Care - Select</vt:lpstr>
      <vt:lpstr>ATX Care - Premier</vt:lpstr>
      <vt:lpstr>TL9000 SLA Targets</vt:lpstr>
    </vt:vector>
  </TitlesOfParts>
  <Company>Stith Graphics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Stith</dc:creator>
  <cp:lastModifiedBy>Stacey Stith</cp:lastModifiedBy>
  <cp:revision>492</cp:revision>
  <cp:lastPrinted>2018-04-02T22:05:55Z</cp:lastPrinted>
  <dcterms:created xsi:type="dcterms:W3CDTF">2018-02-13T21:57:05Z</dcterms:created>
  <dcterms:modified xsi:type="dcterms:W3CDTF">2018-11-29T20:06:55Z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0x010100A9D335B32945EB49968E35CF7523E151</vt:lpwstr>
  </property>
</Properties>
</file>